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 b="def" i="def"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" name="Shape 11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1270000" y="50419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/>
          <p:nvPr>
            <p:ph type="body" sz="quarter" idx="21"/>
          </p:nvPr>
        </p:nvSpPr>
        <p:spPr>
          <a:xfrm>
            <a:off x="1270000" y="6362700"/>
            <a:ext cx="10464800" cy="461366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i="1" sz="2400"/>
            </a:lvl1pPr>
          </a:lstStyle>
          <a:p>
            <a:pPr/>
            <a:r>
              <a:t>–Johnny Appleseed</a:t>
            </a:r>
          </a:p>
        </p:txBody>
      </p:sp>
      <p:sp>
        <p:nvSpPr>
          <p:cNvPr id="94" name="“Type a quote here.”"/>
          <p:cNvSpPr txBox="1"/>
          <p:nvPr>
            <p:ph type="body" sz="quarter" idx="22"/>
          </p:nvPr>
        </p:nvSpPr>
        <p:spPr>
          <a:xfrm>
            <a:off x="1270000" y="4267111"/>
            <a:ext cx="10464800" cy="609778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4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“Type a quote here.” </a:t>
            </a:r>
          </a:p>
        </p:txBody>
      </p:sp>
      <p:sp>
        <p:nvSpPr>
          <p:cNvPr id="9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/>
          <p:nvPr>
            <p:ph type="pic" idx="21"/>
          </p:nvPr>
        </p:nvSpPr>
        <p:spPr>
          <a:xfrm>
            <a:off x="-949853" y="0"/>
            <a:ext cx="14904506" cy="9944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/>
          <p:nvPr>
            <p:ph type="pic" idx="21"/>
          </p:nvPr>
        </p:nvSpPr>
        <p:spPr>
          <a:xfrm>
            <a:off x="1622088" y="289099"/>
            <a:ext cx="9753603" cy="6505789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Title Text"/>
          <p:cNvSpPr txBox="1"/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22" name="Body Level One…"/>
          <p:cNvSpPr txBox="1"/>
          <p:nvPr>
            <p:ph type="body" sz="quarter" idx="1"/>
          </p:nvPr>
        </p:nvSpPr>
        <p:spPr>
          <a:xfrm>
            <a:off x="1270000" y="81534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/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/>
          <p:nvPr>
            <p:ph type="pic" idx="21"/>
          </p:nvPr>
        </p:nvSpPr>
        <p:spPr>
          <a:xfrm>
            <a:off x="2263775" y="613833"/>
            <a:ext cx="12401550" cy="82677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Title Text"/>
          <p:cNvSpPr txBox="1"/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/>
            <a:r>
              <a:t>Title Text</a:t>
            </a:r>
          </a:p>
        </p:txBody>
      </p:sp>
      <p:sp>
        <p:nvSpPr>
          <p:cNvPr id="40" name="Body Level One…"/>
          <p:cNvSpPr txBox="1"/>
          <p:nvPr>
            <p:ph type="body" sz="quarter" idx="1"/>
          </p:nvPr>
        </p:nvSpPr>
        <p:spPr>
          <a:xfrm>
            <a:off x="952500" y="4724400"/>
            <a:ext cx="5334000" cy="4114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7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/>
          <p:nvPr>
            <p:ph type="pic" idx="21"/>
          </p:nvPr>
        </p:nvSpPr>
        <p:spPr>
          <a:xfrm>
            <a:off x="4086225" y="2586566"/>
            <a:ext cx="9429750" cy="62865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7" name="Body Level One…"/>
          <p:cNvSpPr txBox="1"/>
          <p:nvPr>
            <p:ph type="body" sz="half" idx="1"/>
          </p:nvPr>
        </p:nvSpPr>
        <p:spPr>
          <a:xfrm>
            <a:off x="952500" y="25908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/>
          <p:nvPr>
            <p:ph type="sldNum" sz="quarter" idx="2"/>
          </p:nvPr>
        </p:nvSpPr>
        <p:spPr>
          <a:xfrm>
            <a:off x="6328884" y="9296400"/>
            <a:ext cx="340259" cy="342900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/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/>
          <p:nvPr>
            <p:ph type="pic" sz="quarter" idx="21"/>
          </p:nvPr>
        </p:nvSpPr>
        <p:spPr>
          <a:xfrm>
            <a:off x="6680200" y="5029200"/>
            <a:ext cx="6054748" cy="4038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Image"/>
          <p:cNvSpPr/>
          <p:nvPr>
            <p:ph type="pic" sz="quarter" idx="22"/>
          </p:nvPr>
        </p:nvSpPr>
        <p:spPr>
          <a:xfrm>
            <a:off x="6502400" y="889000"/>
            <a:ext cx="5867400" cy="39116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Image"/>
          <p:cNvSpPr/>
          <p:nvPr>
            <p:ph type="pic" idx="23"/>
          </p:nvPr>
        </p:nvSpPr>
        <p:spPr>
          <a:xfrm>
            <a:off x="-2374900" y="889000"/>
            <a:ext cx="11982450" cy="79883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6328884" y="9296400"/>
            <a:ext cx="340259" cy="324308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11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612.png"/><Relationship Id="rId3" Type="http://schemas.openxmlformats.org/officeDocument/2006/relationships/image" Target="../media/image613.png"/><Relationship Id="rId4" Type="http://schemas.openxmlformats.org/officeDocument/2006/relationships/image" Target="../media/image614.png"/><Relationship Id="rId5" Type="http://schemas.openxmlformats.org/officeDocument/2006/relationships/image" Target="../media/image615.png"/><Relationship Id="rId6" Type="http://schemas.openxmlformats.org/officeDocument/2006/relationships/image" Target="../media/image616.png"/><Relationship Id="rId7" Type="http://schemas.openxmlformats.org/officeDocument/2006/relationships/image" Target="../media/image617.png"/><Relationship Id="rId8" Type="http://schemas.openxmlformats.org/officeDocument/2006/relationships/image" Target="../media/image618.png"/><Relationship Id="rId9" Type="http://schemas.openxmlformats.org/officeDocument/2006/relationships/image" Target="../media/image619.png"/><Relationship Id="rId10" Type="http://schemas.openxmlformats.org/officeDocument/2006/relationships/image" Target="../media/image620.png"/><Relationship Id="rId11" Type="http://schemas.openxmlformats.org/officeDocument/2006/relationships/image" Target="../media/image621.png"/><Relationship Id="rId12" Type="http://schemas.openxmlformats.org/officeDocument/2006/relationships/image" Target="../media/image622.png"/><Relationship Id="rId13" Type="http://schemas.openxmlformats.org/officeDocument/2006/relationships/image" Target="../media/image623.pn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24.png"/><Relationship Id="rId3" Type="http://schemas.openxmlformats.org/officeDocument/2006/relationships/image" Target="../media/image625.png"/><Relationship Id="rId4" Type="http://schemas.openxmlformats.org/officeDocument/2006/relationships/image" Target="../media/image626.png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627.png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28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5" Type="http://schemas.openxmlformats.org/officeDocument/2006/relationships/image" Target="../media/image18.png"/><Relationship Id="rId6" Type="http://schemas.openxmlformats.org/officeDocument/2006/relationships/image" Target="../media/image19.png"/><Relationship Id="rId7" Type="http://schemas.openxmlformats.org/officeDocument/2006/relationships/image" Target="../media/image20.png"/><Relationship Id="rId8" Type="http://schemas.openxmlformats.org/officeDocument/2006/relationships/image" Target="../media/image21.png"/><Relationship Id="rId9" Type="http://schemas.openxmlformats.org/officeDocument/2006/relationships/image" Target="../media/image22.png"/><Relationship Id="rId10" Type="http://schemas.openxmlformats.org/officeDocument/2006/relationships/image" Target="../media/image23.png"/><Relationship Id="rId11" Type="http://schemas.openxmlformats.org/officeDocument/2006/relationships/image" Target="../media/image24.png"/><Relationship Id="rId12" Type="http://schemas.openxmlformats.org/officeDocument/2006/relationships/image" Target="../media/image25.png"/><Relationship Id="rId13" Type="http://schemas.openxmlformats.org/officeDocument/2006/relationships/image" Target="../media/image26.png"/><Relationship Id="rId14" Type="http://schemas.openxmlformats.org/officeDocument/2006/relationships/image" Target="../media/image27.png"/><Relationship Id="rId15" Type="http://schemas.openxmlformats.org/officeDocument/2006/relationships/image" Target="../media/image28.png"/><Relationship Id="rId16" Type="http://schemas.openxmlformats.org/officeDocument/2006/relationships/image" Target="../media/image29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0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4.png"/><Relationship Id="rId7" Type="http://schemas.openxmlformats.org/officeDocument/2006/relationships/image" Target="../media/image35.png"/><Relationship Id="rId8" Type="http://schemas.openxmlformats.org/officeDocument/2006/relationships/image" Target="../media/image36.png"/><Relationship Id="rId9" Type="http://schemas.openxmlformats.org/officeDocument/2006/relationships/image" Target="../media/image37.png"/><Relationship Id="rId10" Type="http://schemas.openxmlformats.org/officeDocument/2006/relationships/image" Target="../media/image38.png"/><Relationship Id="rId11" Type="http://schemas.openxmlformats.org/officeDocument/2006/relationships/image" Target="../media/image39.png"/><Relationship Id="rId12" Type="http://schemas.openxmlformats.org/officeDocument/2006/relationships/image" Target="../media/image40.png"/><Relationship Id="rId13" Type="http://schemas.openxmlformats.org/officeDocument/2006/relationships/image" Target="../media/image41.png"/><Relationship Id="rId14" Type="http://schemas.openxmlformats.org/officeDocument/2006/relationships/image" Target="../media/image42.png"/><Relationship Id="rId15" Type="http://schemas.openxmlformats.org/officeDocument/2006/relationships/image" Target="../media/image43.png"/><Relationship Id="rId16" Type="http://schemas.openxmlformats.org/officeDocument/2006/relationships/image" Target="../media/image44.png"/><Relationship Id="rId17" Type="http://schemas.openxmlformats.org/officeDocument/2006/relationships/image" Target="../media/image45.png"/><Relationship Id="rId18" Type="http://schemas.openxmlformats.org/officeDocument/2006/relationships/image" Target="../media/image46.png"/><Relationship Id="rId19" Type="http://schemas.openxmlformats.org/officeDocument/2006/relationships/image" Target="../media/image47.png"/><Relationship Id="rId20" Type="http://schemas.openxmlformats.org/officeDocument/2006/relationships/image" Target="../media/image48.png"/><Relationship Id="rId21" Type="http://schemas.openxmlformats.org/officeDocument/2006/relationships/image" Target="../media/image49.png"/><Relationship Id="rId22" Type="http://schemas.openxmlformats.org/officeDocument/2006/relationships/image" Target="../media/image50.png"/><Relationship Id="rId23" Type="http://schemas.openxmlformats.org/officeDocument/2006/relationships/image" Target="../media/image51.png"/><Relationship Id="rId24" Type="http://schemas.openxmlformats.org/officeDocument/2006/relationships/image" Target="../media/image52.png"/><Relationship Id="rId25" Type="http://schemas.openxmlformats.org/officeDocument/2006/relationships/image" Target="../media/image53.png"/><Relationship Id="rId26" Type="http://schemas.openxmlformats.org/officeDocument/2006/relationships/image" Target="../media/image54.png"/><Relationship Id="rId27" Type="http://schemas.openxmlformats.org/officeDocument/2006/relationships/image" Target="../media/image55.png"/><Relationship Id="rId28" Type="http://schemas.openxmlformats.org/officeDocument/2006/relationships/image" Target="../media/image56.png"/><Relationship Id="rId29" Type="http://schemas.openxmlformats.org/officeDocument/2006/relationships/image" Target="../media/image57.png"/><Relationship Id="rId30" Type="http://schemas.openxmlformats.org/officeDocument/2006/relationships/image" Target="../media/image58.png"/><Relationship Id="rId31" Type="http://schemas.openxmlformats.org/officeDocument/2006/relationships/image" Target="../media/image59.png"/><Relationship Id="rId32" Type="http://schemas.openxmlformats.org/officeDocument/2006/relationships/image" Target="../media/image60.png"/><Relationship Id="rId33" Type="http://schemas.openxmlformats.org/officeDocument/2006/relationships/image" Target="../media/image61.png"/><Relationship Id="rId34" Type="http://schemas.openxmlformats.org/officeDocument/2006/relationships/image" Target="../media/image62.png"/><Relationship Id="rId35" Type="http://schemas.openxmlformats.org/officeDocument/2006/relationships/image" Target="../media/image63.png"/><Relationship Id="rId36" Type="http://schemas.openxmlformats.org/officeDocument/2006/relationships/image" Target="../media/image64.png"/><Relationship Id="rId37" Type="http://schemas.openxmlformats.org/officeDocument/2006/relationships/image" Target="../media/image65.png"/><Relationship Id="rId38" Type="http://schemas.openxmlformats.org/officeDocument/2006/relationships/image" Target="../media/image66.png"/><Relationship Id="rId39" Type="http://schemas.openxmlformats.org/officeDocument/2006/relationships/image" Target="../media/image67.png"/><Relationship Id="rId40" Type="http://schemas.openxmlformats.org/officeDocument/2006/relationships/image" Target="../media/image68.png"/><Relationship Id="rId41" Type="http://schemas.openxmlformats.org/officeDocument/2006/relationships/image" Target="../media/image69.png"/><Relationship Id="rId42" Type="http://schemas.openxmlformats.org/officeDocument/2006/relationships/image" Target="../media/image70.png"/><Relationship Id="rId43" Type="http://schemas.openxmlformats.org/officeDocument/2006/relationships/image" Target="../media/image71.png"/><Relationship Id="rId44" Type="http://schemas.openxmlformats.org/officeDocument/2006/relationships/image" Target="../media/image72.png"/><Relationship Id="rId45" Type="http://schemas.openxmlformats.org/officeDocument/2006/relationships/image" Target="../media/image73.png"/><Relationship Id="rId46" Type="http://schemas.openxmlformats.org/officeDocument/2006/relationships/image" Target="../media/image74.png"/><Relationship Id="rId47" Type="http://schemas.openxmlformats.org/officeDocument/2006/relationships/image" Target="../media/image75.png"/><Relationship Id="rId48" Type="http://schemas.openxmlformats.org/officeDocument/2006/relationships/image" Target="../media/image76.png"/><Relationship Id="rId49" Type="http://schemas.openxmlformats.org/officeDocument/2006/relationships/image" Target="../media/image77.png"/><Relationship Id="rId50" Type="http://schemas.openxmlformats.org/officeDocument/2006/relationships/image" Target="../media/image78.png"/><Relationship Id="rId51" Type="http://schemas.openxmlformats.org/officeDocument/2006/relationships/image" Target="../media/image79.png"/><Relationship Id="rId52" Type="http://schemas.openxmlformats.org/officeDocument/2006/relationships/image" Target="../media/image80.png"/><Relationship Id="rId53" Type="http://schemas.openxmlformats.org/officeDocument/2006/relationships/image" Target="../media/image81.png"/><Relationship Id="rId54" Type="http://schemas.openxmlformats.org/officeDocument/2006/relationships/image" Target="../media/image82.png"/><Relationship Id="rId55" Type="http://schemas.openxmlformats.org/officeDocument/2006/relationships/image" Target="../media/image83.png"/><Relationship Id="rId56" Type="http://schemas.openxmlformats.org/officeDocument/2006/relationships/image" Target="../media/image84.png"/><Relationship Id="rId57" Type="http://schemas.openxmlformats.org/officeDocument/2006/relationships/image" Target="../media/image85.png"/><Relationship Id="rId58" Type="http://schemas.openxmlformats.org/officeDocument/2006/relationships/image" Target="../media/image86.png"/><Relationship Id="rId59" Type="http://schemas.openxmlformats.org/officeDocument/2006/relationships/image" Target="../media/image87.png"/><Relationship Id="rId60" Type="http://schemas.openxmlformats.org/officeDocument/2006/relationships/image" Target="../media/image88.png"/><Relationship Id="rId61" Type="http://schemas.openxmlformats.org/officeDocument/2006/relationships/image" Target="../media/image89.png"/><Relationship Id="rId62" Type="http://schemas.openxmlformats.org/officeDocument/2006/relationships/image" Target="../media/image90.png"/><Relationship Id="rId63" Type="http://schemas.openxmlformats.org/officeDocument/2006/relationships/image" Target="../media/image91.png"/><Relationship Id="rId64" Type="http://schemas.openxmlformats.org/officeDocument/2006/relationships/image" Target="../media/image92.png"/><Relationship Id="rId65" Type="http://schemas.openxmlformats.org/officeDocument/2006/relationships/image" Target="../media/image93.png"/><Relationship Id="rId66" Type="http://schemas.openxmlformats.org/officeDocument/2006/relationships/image" Target="../media/image94.png"/><Relationship Id="rId67" Type="http://schemas.openxmlformats.org/officeDocument/2006/relationships/image" Target="../media/image95.png"/><Relationship Id="rId68" Type="http://schemas.openxmlformats.org/officeDocument/2006/relationships/image" Target="../media/image96.png"/><Relationship Id="rId69" Type="http://schemas.openxmlformats.org/officeDocument/2006/relationships/image" Target="../media/image97.png"/><Relationship Id="rId70" Type="http://schemas.openxmlformats.org/officeDocument/2006/relationships/image" Target="../media/image98.png"/><Relationship Id="rId71" Type="http://schemas.openxmlformats.org/officeDocument/2006/relationships/image" Target="../media/image99.png"/><Relationship Id="rId72" Type="http://schemas.openxmlformats.org/officeDocument/2006/relationships/image" Target="../media/image100.png"/><Relationship Id="rId73" Type="http://schemas.openxmlformats.org/officeDocument/2006/relationships/image" Target="../media/image101.png"/><Relationship Id="rId74" Type="http://schemas.openxmlformats.org/officeDocument/2006/relationships/image" Target="../media/image102.png"/><Relationship Id="rId75" Type="http://schemas.openxmlformats.org/officeDocument/2006/relationships/image" Target="../media/image103.png"/><Relationship Id="rId76" Type="http://schemas.openxmlformats.org/officeDocument/2006/relationships/image" Target="../media/image104.png"/><Relationship Id="rId77" Type="http://schemas.openxmlformats.org/officeDocument/2006/relationships/image" Target="../media/image105.png"/><Relationship Id="rId78" Type="http://schemas.openxmlformats.org/officeDocument/2006/relationships/image" Target="../media/image106.png"/><Relationship Id="rId79" Type="http://schemas.openxmlformats.org/officeDocument/2006/relationships/image" Target="../media/image107.png"/><Relationship Id="rId80" Type="http://schemas.openxmlformats.org/officeDocument/2006/relationships/image" Target="../media/image108.png"/><Relationship Id="rId81" Type="http://schemas.openxmlformats.org/officeDocument/2006/relationships/image" Target="../media/image109.png"/><Relationship Id="rId82" Type="http://schemas.openxmlformats.org/officeDocument/2006/relationships/image" Target="../media/image110.png"/><Relationship Id="rId83" Type="http://schemas.openxmlformats.org/officeDocument/2006/relationships/image" Target="../media/image111.png"/><Relationship Id="rId84" Type="http://schemas.openxmlformats.org/officeDocument/2006/relationships/image" Target="../media/image112.png"/><Relationship Id="rId85" Type="http://schemas.openxmlformats.org/officeDocument/2006/relationships/image" Target="../media/image113.png"/><Relationship Id="rId86" Type="http://schemas.openxmlformats.org/officeDocument/2006/relationships/image" Target="../media/image114.png"/><Relationship Id="rId87" Type="http://schemas.openxmlformats.org/officeDocument/2006/relationships/image" Target="../media/image115.png"/><Relationship Id="rId88" Type="http://schemas.openxmlformats.org/officeDocument/2006/relationships/image" Target="../media/image116.png"/><Relationship Id="rId89" Type="http://schemas.openxmlformats.org/officeDocument/2006/relationships/image" Target="../media/image117.png"/><Relationship Id="rId90" Type="http://schemas.openxmlformats.org/officeDocument/2006/relationships/image" Target="../media/image118.png"/><Relationship Id="rId91" Type="http://schemas.openxmlformats.org/officeDocument/2006/relationships/image" Target="../media/image119.png"/><Relationship Id="rId92" Type="http://schemas.openxmlformats.org/officeDocument/2006/relationships/image" Target="../media/image120.png"/><Relationship Id="rId93" Type="http://schemas.openxmlformats.org/officeDocument/2006/relationships/image" Target="../media/image121.png"/><Relationship Id="rId94" Type="http://schemas.openxmlformats.org/officeDocument/2006/relationships/image" Target="../media/image122.png"/><Relationship Id="rId95" Type="http://schemas.openxmlformats.org/officeDocument/2006/relationships/image" Target="../media/image123.png"/><Relationship Id="rId96" Type="http://schemas.openxmlformats.org/officeDocument/2006/relationships/image" Target="../media/image124.png"/><Relationship Id="rId97" Type="http://schemas.openxmlformats.org/officeDocument/2006/relationships/image" Target="../media/image125.png"/><Relationship Id="rId98" Type="http://schemas.openxmlformats.org/officeDocument/2006/relationships/image" Target="../media/image126.png"/><Relationship Id="rId99" Type="http://schemas.openxmlformats.org/officeDocument/2006/relationships/image" Target="../media/image127.png"/><Relationship Id="rId100" Type="http://schemas.openxmlformats.org/officeDocument/2006/relationships/image" Target="../media/image128.png"/><Relationship Id="rId101" Type="http://schemas.openxmlformats.org/officeDocument/2006/relationships/image" Target="../media/image129.png"/><Relationship Id="rId102" Type="http://schemas.openxmlformats.org/officeDocument/2006/relationships/image" Target="../media/image130.png"/><Relationship Id="rId103" Type="http://schemas.openxmlformats.org/officeDocument/2006/relationships/image" Target="../media/image131.png"/><Relationship Id="rId104" Type="http://schemas.openxmlformats.org/officeDocument/2006/relationships/image" Target="../media/image132.png"/><Relationship Id="rId105" Type="http://schemas.openxmlformats.org/officeDocument/2006/relationships/image" Target="../media/image133.png"/><Relationship Id="rId106" Type="http://schemas.openxmlformats.org/officeDocument/2006/relationships/image" Target="../media/image134.png"/><Relationship Id="rId107" Type="http://schemas.openxmlformats.org/officeDocument/2006/relationships/image" Target="../media/image135.png"/><Relationship Id="rId108" Type="http://schemas.openxmlformats.org/officeDocument/2006/relationships/image" Target="../media/image136.png"/><Relationship Id="rId109" Type="http://schemas.openxmlformats.org/officeDocument/2006/relationships/image" Target="../media/image137.png"/><Relationship Id="rId110" Type="http://schemas.openxmlformats.org/officeDocument/2006/relationships/image" Target="../media/image138.png"/><Relationship Id="rId111" Type="http://schemas.openxmlformats.org/officeDocument/2006/relationships/image" Target="../media/image139.png"/><Relationship Id="rId112" Type="http://schemas.openxmlformats.org/officeDocument/2006/relationships/image" Target="../media/image140.png"/><Relationship Id="rId113" Type="http://schemas.openxmlformats.org/officeDocument/2006/relationships/image" Target="../media/image141.png"/><Relationship Id="rId114" Type="http://schemas.openxmlformats.org/officeDocument/2006/relationships/image" Target="../media/image142.png"/><Relationship Id="rId115" Type="http://schemas.openxmlformats.org/officeDocument/2006/relationships/image" Target="../media/image143.png"/><Relationship Id="rId116" Type="http://schemas.openxmlformats.org/officeDocument/2006/relationships/image" Target="../media/image144.png"/><Relationship Id="rId117" Type="http://schemas.openxmlformats.org/officeDocument/2006/relationships/image" Target="../media/image145.png"/><Relationship Id="rId118" Type="http://schemas.openxmlformats.org/officeDocument/2006/relationships/image" Target="../media/image146.png"/><Relationship Id="rId119" Type="http://schemas.openxmlformats.org/officeDocument/2006/relationships/image" Target="../media/image147.png"/><Relationship Id="rId120" Type="http://schemas.openxmlformats.org/officeDocument/2006/relationships/image" Target="../media/image148.png"/><Relationship Id="rId121" Type="http://schemas.openxmlformats.org/officeDocument/2006/relationships/image" Target="../media/image149.png"/><Relationship Id="rId122" Type="http://schemas.openxmlformats.org/officeDocument/2006/relationships/image" Target="../media/image150.png"/><Relationship Id="rId123" Type="http://schemas.openxmlformats.org/officeDocument/2006/relationships/image" Target="../media/image151.png"/><Relationship Id="rId124" Type="http://schemas.openxmlformats.org/officeDocument/2006/relationships/image" Target="../media/image152.png"/><Relationship Id="rId125" Type="http://schemas.openxmlformats.org/officeDocument/2006/relationships/image" Target="../media/image153.png"/><Relationship Id="rId126" Type="http://schemas.openxmlformats.org/officeDocument/2006/relationships/image" Target="../media/image154.png"/><Relationship Id="rId127" Type="http://schemas.openxmlformats.org/officeDocument/2006/relationships/image" Target="../media/image155.png"/><Relationship Id="rId128" Type="http://schemas.openxmlformats.org/officeDocument/2006/relationships/image" Target="../media/image156.png"/><Relationship Id="rId129" Type="http://schemas.openxmlformats.org/officeDocument/2006/relationships/image" Target="../media/image157.png"/><Relationship Id="rId130" Type="http://schemas.openxmlformats.org/officeDocument/2006/relationships/image" Target="../media/image158.png"/><Relationship Id="rId131" Type="http://schemas.openxmlformats.org/officeDocument/2006/relationships/image" Target="../media/image159.png"/><Relationship Id="rId132" Type="http://schemas.openxmlformats.org/officeDocument/2006/relationships/image" Target="../media/image160.png"/><Relationship Id="rId133" Type="http://schemas.openxmlformats.org/officeDocument/2006/relationships/image" Target="../media/image161.png"/><Relationship Id="rId134" Type="http://schemas.openxmlformats.org/officeDocument/2006/relationships/image" Target="../media/image162.png"/><Relationship Id="rId135" Type="http://schemas.openxmlformats.org/officeDocument/2006/relationships/image" Target="../media/image163.png"/><Relationship Id="rId136" Type="http://schemas.openxmlformats.org/officeDocument/2006/relationships/image" Target="../media/image164.png"/><Relationship Id="rId137" Type="http://schemas.openxmlformats.org/officeDocument/2006/relationships/image" Target="../media/image165.png"/><Relationship Id="rId138" Type="http://schemas.openxmlformats.org/officeDocument/2006/relationships/image" Target="../media/image166.png"/><Relationship Id="rId139" Type="http://schemas.openxmlformats.org/officeDocument/2006/relationships/image" Target="../media/image167.png"/><Relationship Id="rId140" Type="http://schemas.openxmlformats.org/officeDocument/2006/relationships/image" Target="../media/image168.png"/><Relationship Id="rId141" Type="http://schemas.openxmlformats.org/officeDocument/2006/relationships/image" Target="../media/image169.png"/><Relationship Id="rId142" Type="http://schemas.openxmlformats.org/officeDocument/2006/relationships/image" Target="../media/image170.png"/><Relationship Id="rId143" Type="http://schemas.openxmlformats.org/officeDocument/2006/relationships/image" Target="../media/image171.png"/><Relationship Id="rId144" Type="http://schemas.openxmlformats.org/officeDocument/2006/relationships/image" Target="../media/image172.png"/><Relationship Id="rId145" Type="http://schemas.openxmlformats.org/officeDocument/2006/relationships/image" Target="../media/image173.png"/><Relationship Id="rId146" Type="http://schemas.openxmlformats.org/officeDocument/2006/relationships/image" Target="../media/image174.png"/><Relationship Id="rId147" Type="http://schemas.openxmlformats.org/officeDocument/2006/relationships/image" Target="../media/image175.png"/><Relationship Id="rId148" Type="http://schemas.openxmlformats.org/officeDocument/2006/relationships/image" Target="../media/image176.png"/><Relationship Id="rId149" Type="http://schemas.openxmlformats.org/officeDocument/2006/relationships/image" Target="../media/image177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78.png"/><Relationship Id="rId3" Type="http://schemas.openxmlformats.org/officeDocument/2006/relationships/image" Target="../media/image179.png"/><Relationship Id="rId4" Type="http://schemas.openxmlformats.org/officeDocument/2006/relationships/image" Target="../media/image180.png"/><Relationship Id="rId5" Type="http://schemas.openxmlformats.org/officeDocument/2006/relationships/image" Target="../media/image181.png"/><Relationship Id="rId6" Type="http://schemas.openxmlformats.org/officeDocument/2006/relationships/image" Target="../media/image182.png"/><Relationship Id="rId7" Type="http://schemas.openxmlformats.org/officeDocument/2006/relationships/image" Target="../media/image183.png"/><Relationship Id="rId8" Type="http://schemas.openxmlformats.org/officeDocument/2006/relationships/image" Target="../media/image184.png"/><Relationship Id="rId9" Type="http://schemas.openxmlformats.org/officeDocument/2006/relationships/image" Target="../media/image185.png"/><Relationship Id="rId10" Type="http://schemas.openxmlformats.org/officeDocument/2006/relationships/image" Target="../media/image186.png"/><Relationship Id="rId11" Type="http://schemas.openxmlformats.org/officeDocument/2006/relationships/image" Target="../media/image187.png"/><Relationship Id="rId12" Type="http://schemas.openxmlformats.org/officeDocument/2006/relationships/image" Target="../media/image188.png"/><Relationship Id="rId13" Type="http://schemas.openxmlformats.org/officeDocument/2006/relationships/image" Target="../media/image189.png"/><Relationship Id="rId14" Type="http://schemas.openxmlformats.org/officeDocument/2006/relationships/image" Target="../media/image190.png"/><Relationship Id="rId15" Type="http://schemas.openxmlformats.org/officeDocument/2006/relationships/image" Target="../media/image191.png"/><Relationship Id="rId16" Type="http://schemas.openxmlformats.org/officeDocument/2006/relationships/image" Target="../media/image192.png"/><Relationship Id="rId17" Type="http://schemas.openxmlformats.org/officeDocument/2006/relationships/image" Target="../media/image193.png"/><Relationship Id="rId18" Type="http://schemas.openxmlformats.org/officeDocument/2006/relationships/image" Target="../media/image194.png"/><Relationship Id="rId19" Type="http://schemas.openxmlformats.org/officeDocument/2006/relationships/image" Target="../media/image195.png"/><Relationship Id="rId20" Type="http://schemas.openxmlformats.org/officeDocument/2006/relationships/image" Target="../media/image196.png"/><Relationship Id="rId21" Type="http://schemas.openxmlformats.org/officeDocument/2006/relationships/image" Target="../media/image197.png"/><Relationship Id="rId22" Type="http://schemas.openxmlformats.org/officeDocument/2006/relationships/image" Target="../media/image198.png"/><Relationship Id="rId23" Type="http://schemas.openxmlformats.org/officeDocument/2006/relationships/image" Target="../media/image199.png"/><Relationship Id="rId24" Type="http://schemas.openxmlformats.org/officeDocument/2006/relationships/image" Target="../media/image200.png"/><Relationship Id="rId25" Type="http://schemas.openxmlformats.org/officeDocument/2006/relationships/image" Target="../media/image201.png"/><Relationship Id="rId26" Type="http://schemas.openxmlformats.org/officeDocument/2006/relationships/image" Target="../media/image202.png"/><Relationship Id="rId27" Type="http://schemas.openxmlformats.org/officeDocument/2006/relationships/image" Target="../media/image203.png"/><Relationship Id="rId28" Type="http://schemas.openxmlformats.org/officeDocument/2006/relationships/image" Target="../media/image204.png"/><Relationship Id="rId29" Type="http://schemas.openxmlformats.org/officeDocument/2006/relationships/image" Target="../media/image205.png"/><Relationship Id="rId30" Type="http://schemas.openxmlformats.org/officeDocument/2006/relationships/image" Target="../media/image206.png"/><Relationship Id="rId31" Type="http://schemas.openxmlformats.org/officeDocument/2006/relationships/image" Target="../media/image207.png"/><Relationship Id="rId32" Type="http://schemas.openxmlformats.org/officeDocument/2006/relationships/image" Target="../media/image208.png"/><Relationship Id="rId33" Type="http://schemas.openxmlformats.org/officeDocument/2006/relationships/image" Target="../media/image209.png"/><Relationship Id="rId34" Type="http://schemas.openxmlformats.org/officeDocument/2006/relationships/image" Target="../media/image210.png"/><Relationship Id="rId35" Type="http://schemas.openxmlformats.org/officeDocument/2006/relationships/image" Target="../media/image211.png"/><Relationship Id="rId36" Type="http://schemas.openxmlformats.org/officeDocument/2006/relationships/image" Target="../media/image212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13.png"/><Relationship Id="rId3" Type="http://schemas.openxmlformats.org/officeDocument/2006/relationships/image" Target="../media/image214.png"/><Relationship Id="rId4" Type="http://schemas.openxmlformats.org/officeDocument/2006/relationships/image" Target="../media/image215.png"/><Relationship Id="rId5" Type="http://schemas.openxmlformats.org/officeDocument/2006/relationships/image" Target="../media/image216.png"/><Relationship Id="rId6" Type="http://schemas.openxmlformats.org/officeDocument/2006/relationships/image" Target="../media/image217.png"/><Relationship Id="rId7" Type="http://schemas.openxmlformats.org/officeDocument/2006/relationships/image" Target="../media/image218.png"/><Relationship Id="rId8" Type="http://schemas.openxmlformats.org/officeDocument/2006/relationships/image" Target="../media/image219.png"/><Relationship Id="rId9" Type="http://schemas.openxmlformats.org/officeDocument/2006/relationships/image" Target="../media/image220.png"/><Relationship Id="rId10" Type="http://schemas.openxmlformats.org/officeDocument/2006/relationships/image" Target="../media/image221.png"/><Relationship Id="rId11" Type="http://schemas.openxmlformats.org/officeDocument/2006/relationships/image" Target="../media/image222.png"/><Relationship Id="rId12" Type="http://schemas.openxmlformats.org/officeDocument/2006/relationships/image" Target="../media/image223.png"/><Relationship Id="rId13" Type="http://schemas.openxmlformats.org/officeDocument/2006/relationships/image" Target="../media/image224.png"/><Relationship Id="rId14" Type="http://schemas.openxmlformats.org/officeDocument/2006/relationships/image" Target="../media/image225.png"/><Relationship Id="rId15" Type="http://schemas.openxmlformats.org/officeDocument/2006/relationships/image" Target="../media/image226.png"/><Relationship Id="rId16" Type="http://schemas.openxmlformats.org/officeDocument/2006/relationships/image" Target="../media/image227.png"/><Relationship Id="rId17" Type="http://schemas.openxmlformats.org/officeDocument/2006/relationships/image" Target="../media/image228.png"/><Relationship Id="rId18" Type="http://schemas.openxmlformats.org/officeDocument/2006/relationships/image" Target="../media/image229.png"/><Relationship Id="rId19" Type="http://schemas.openxmlformats.org/officeDocument/2006/relationships/image" Target="../media/image230.png"/><Relationship Id="rId20" Type="http://schemas.openxmlformats.org/officeDocument/2006/relationships/image" Target="../media/image231.png"/><Relationship Id="rId21" Type="http://schemas.openxmlformats.org/officeDocument/2006/relationships/image" Target="../media/image232.png"/><Relationship Id="rId22" Type="http://schemas.openxmlformats.org/officeDocument/2006/relationships/image" Target="../media/image233.png"/><Relationship Id="rId23" Type="http://schemas.openxmlformats.org/officeDocument/2006/relationships/image" Target="../media/image234.png"/><Relationship Id="rId24" Type="http://schemas.openxmlformats.org/officeDocument/2006/relationships/image" Target="../media/image235.png"/><Relationship Id="rId25" Type="http://schemas.openxmlformats.org/officeDocument/2006/relationships/image" Target="../media/image236.png"/><Relationship Id="rId26" Type="http://schemas.openxmlformats.org/officeDocument/2006/relationships/image" Target="../media/image237.png"/><Relationship Id="rId27" Type="http://schemas.openxmlformats.org/officeDocument/2006/relationships/image" Target="../media/image238.png"/><Relationship Id="rId28" Type="http://schemas.openxmlformats.org/officeDocument/2006/relationships/image" Target="../media/image239.png"/><Relationship Id="rId29" Type="http://schemas.openxmlformats.org/officeDocument/2006/relationships/image" Target="../media/image240.png"/><Relationship Id="rId30" Type="http://schemas.openxmlformats.org/officeDocument/2006/relationships/image" Target="../media/image241.png"/><Relationship Id="rId31" Type="http://schemas.openxmlformats.org/officeDocument/2006/relationships/image" Target="../media/image242.png"/><Relationship Id="rId32" Type="http://schemas.openxmlformats.org/officeDocument/2006/relationships/image" Target="../media/image243.png"/><Relationship Id="rId33" Type="http://schemas.openxmlformats.org/officeDocument/2006/relationships/image" Target="../media/image244.png"/><Relationship Id="rId34" Type="http://schemas.openxmlformats.org/officeDocument/2006/relationships/image" Target="../media/image245.png"/><Relationship Id="rId35" Type="http://schemas.openxmlformats.org/officeDocument/2006/relationships/image" Target="../media/image246.png"/><Relationship Id="rId36" Type="http://schemas.openxmlformats.org/officeDocument/2006/relationships/image" Target="../media/image247.png"/><Relationship Id="rId37" Type="http://schemas.openxmlformats.org/officeDocument/2006/relationships/image" Target="../media/image248.png"/><Relationship Id="rId38" Type="http://schemas.openxmlformats.org/officeDocument/2006/relationships/image" Target="../media/image249.png"/><Relationship Id="rId39" Type="http://schemas.openxmlformats.org/officeDocument/2006/relationships/image" Target="../media/image250.png"/><Relationship Id="rId40" Type="http://schemas.openxmlformats.org/officeDocument/2006/relationships/image" Target="../media/image251.png"/><Relationship Id="rId41" Type="http://schemas.openxmlformats.org/officeDocument/2006/relationships/image" Target="../media/image252.png"/><Relationship Id="rId42" Type="http://schemas.openxmlformats.org/officeDocument/2006/relationships/image" Target="../media/image253.png"/><Relationship Id="rId43" Type="http://schemas.openxmlformats.org/officeDocument/2006/relationships/image" Target="../media/image254.png"/><Relationship Id="rId44" Type="http://schemas.openxmlformats.org/officeDocument/2006/relationships/image" Target="../media/image255.png"/><Relationship Id="rId45" Type="http://schemas.openxmlformats.org/officeDocument/2006/relationships/image" Target="../media/image256.png"/><Relationship Id="rId46" Type="http://schemas.openxmlformats.org/officeDocument/2006/relationships/image" Target="../media/image257.png"/><Relationship Id="rId47" Type="http://schemas.openxmlformats.org/officeDocument/2006/relationships/image" Target="../media/image258.png"/><Relationship Id="rId48" Type="http://schemas.openxmlformats.org/officeDocument/2006/relationships/image" Target="../media/image259.png"/><Relationship Id="rId49" Type="http://schemas.openxmlformats.org/officeDocument/2006/relationships/image" Target="../media/image260.png"/><Relationship Id="rId50" Type="http://schemas.openxmlformats.org/officeDocument/2006/relationships/image" Target="../media/image261.png"/><Relationship Id="rId51" Type="http://schemas.openxmlformats.org/officeDocument/2006/relationships/image" Target="../media/image262.png"/><Relationship Id="rId52" Type="http://schemas.openxmlformats.org/officeDocument/2006/relationships/image" Target="../media/image263.png"/><Relationship Id="rId53" Type="http://schemas.openxmlformats.org/officeDocument/2006/relationships/image" Target="../media/image264.png"/><Relationship Id="rId54" Type="http://schemas.openxmlformats.org/officeDocument/2006/relationships/image" Target="../media/image265.png"/><Relationship Id="rId55" Type="http://schemas.openxmlformats.org/officeDocument/2006/relationships/image" Target="../media/image266.png"/><Relationship Id="rId56" Type="http://schemas.openxmlformats.org/officeDocument/2006/relationships/image" Target="../media/image267.png"/><Relationship Id="rId57" Type="http://schemas.openxmlformats.org/officeDocument/2006/relationships/image" Target="../media/image268.png"/><Relationship Id="rId58" Type="http://schemas.openxmlformats.org/officeDocument/2006/relationships/image" Target="../media/image269.png"/><Relationship Id="rId59" Type="http://schemas.openxmlformats.org/officeDocument/2006/relationships/image" Target="../media/image270.png"/><Relationship Id="rId60" Type="http://schemas.openxmlformats.org/officeDocument/2006/relationships/image" Target="../media/image271.png"/><Relationship Id="rId61" Type="http://schemas.openxmlformats.org/officeDocument/2006/relationships/image" Target="../media/image272.png"/><Relationship Id="rId62" Type="http://schemas.openxmlformats.org/officeDocument/2006/relationships/image" Target="../media/image273.png"/><Relationship Id="rId63" Type="http://schemas.openxmlformats.org/officeDocument/2006/relationships/image" Target="../media/image274.png"/><Relationship Id="rId64" Type="http://schemas.openxmlformats.org/officeDocument/2006/relationships/image" Target="../media/image275.png"/><Relationship Id="rId65" Type="http://schemas.openxmlformats.org/officeDocument/2006/relationships/image" Target="../media/image276.png"/><Relationship Id="rId66" Type="http://schemas.openxmlformats.org/officeDocument/2006/relationships/image" Target="../media/image277.png"/><Relationship Id="rId67" Type="http://schemas.openxmlformats.org/officeDocument/2006/relationships/image" Target="../media/image278.png"/><Relationship Id="rId68" Type="http://schemas.openxmlformats.org/officeDocument/2006/relationships/image" Target="../media/image279.png"/><Relationship Id="rId69" Type="http://schemas.openxmlformats.org/officeDocument/2006/relationships/image" Target="../media/image280.png"/><Relationship Id="rId70" Type="http://schemas.openxmlformats.org/officeDocument/2006/relationships/image" Target="../media/image281.png"/><Relationship Id="rId71" Type="http://schemas.openxmlformats.org/officeDocument/2006/relationships/image" Target="../media/image282.png"/><Relationship Id="rId72" Type="http://schemas.openxmlformats.org/officeDocument/2006/relationships/image" Target="../media/image283.png"/><Relationship Id="rId73" Type="http://schemas.openxmlformats.org/officeDocument/2006/relationships/image" Target="../media/image284.png"/><Relationship Id="rId74" Type="http://schemas.openxmlformats.org/officeDocument/2006/relationships/image" Target="../media/image285.png"/><Relationship Id="rId75" Type="http://schemas.openxmlformats.org/officeDocument/2006/relationships/image" Target="../media/image286.png"/><Relationship Id="rId76" Type="http://schemas.openxmlformats.org/officeDocument/2006/relationships/image" Target="../media/image287.png"/><Relationship Id="rId77" Type="http://schemas.openxmlformats.org/officeDocument/2006/relationships/image" Target="../media/image288.png"/><Relationship Id="rId78" Type="http://schemas.openxmlformats.org/officeDocument/2006/relationships/image" Target="../media/image289.png"/><Relationship Id="rId79" Type="http://schemas.openxmlformats.org/officeDocument/2006/relationships/image" Target="../media/image290.png"/><Relationship Id="rId80" Type="http://schemas.openxmlformats.org/officeDocument/2006/relationships/image" Target="../media/image291.png"/><Relationship Id="rId81" Type="http://schemas.openxmlformats.org/officeDocument/2006/relationships/image" Target="../media/image292.png"/><Relationship Id="rId82" Type="http://schemas.openxmlformats.org/officeDocument/2006/relationships/image" Target="../media/image293.png"/><Relationship Id="rId83" Type="http://schemas.openxmlformats.org/officeDocument/2006/relationships/image" Target="../media/image294.png"/><Relationship Id="rId84" Type="http://schemas.openxmlformats.org/officeDocument/2006/relationships/image" Target="../media/image295.png"/><Relationship Id="rId85" Type="http://schemas.openxmlformats.org/officeDocument/2006/relationships/image" Target="../media/image296.png"/><Relationship Id="rId86" Type="http://schemas.openxmlformats.org/officeDocument/2006/relationships/image" Target="../media/image297.png"/><Relationship Id="rId87" Type="http://schemas.openxmlformats.org/officeDocument/2006/relationships/image" Target="../media/image298.png"/><Relationship Id="rId88" Type="http://schemas.openxmlformats.org/officeDocument/2006/relationships/image" Target="../media/image299.png"/><Relationship Id="rId89" Type="http://schemas.openxmlformats.org/officeDocument/2006/relationships/image" Target="../media/image300.png"/><Relationship Id="rId90" Type="http://schemas.openxmlformats.org/officeDocument/2006/relationships/image" Target="../media/image301.png"/><Relationship Id="rId91" Type="http://schemas.openxmlformats.org/officeDocument/2006/relationships/image" Target="../media/image302.png"/><Relationship Id="rId92" Type="http://schemas.openxmlformats.org/officeDocument/2006/relationships/image" Target="../media/image303.png"/><Relationship Id="rId93" Type="http://schemas.openxmlformats.org/officeDocument/2006/relationships/image" Target="../media/image304.png"/><Relationship Id="rId94" Type="http://schemas.openxmlformats.org/officeDocument/2006/relationships/image" Target="../media/image305.png"/><Relationship Id="rId95" Type="http://schemas.openxmlformats.org/officeDocument/2006/relationships/image" Target="../media/image306.png"/><Relationship Id="rId96" Type="http://schemas.openxmlformats.org/officeDocument/2006/relationships/image" Target="../media/image307.png"/><Relationship Id="rId97" Type="http://schemas.openxmlformats.org/officeDocument/2006/relationships/image" Target="../media/image308.png"/><Relationship Id="rId98" Type="http://schemas.openxmlformats.org/officeDocument/2006/relationships/image" Target="../media/image309.png"/><Relationship Id="rId99" Type="http://schemas.openxmlformats.org/officeDocument/2006/relationships/image" Target="../media/image310.png"/><Relationship Id="rId100" Type="http://schemas.openxmlformats.org/officeDocument/2006/relationships/image" Target="../media/image311.png"/><Relationship Id="rId101" Type="http://schemas.openxmlformats.org/officeDocument/2006/relationships/image" Target="../media/image312.png"/><Relationship Id="rId102" Type="http://schemas.openxmlformats.org/officeDocument/2006/relationships/image" Target="../media/image313.png"/><Relationship Id="rId103" Type="http://schemas.openxmlformats.org/officeDocument/2006/relationships/image" Target="../media/image314.png"/><Relationship Id="rId104" Type="http://schemas.openxmlformats.org/officeDocument/2006/relationships/image" Target="../media/image315.png"/><Relationship Id="rId105" Type="http://schemas.openxmlformats.org/officeDocument/2006/relationships/image" Target="../media/image316.png"/><Relationship Id="rId106" Type="http://schemas.openxmlformats.org/officeDocument/2006/relationships/image" Target="../media/image317.png"/><Relationship Id="rId107" Type="http://schemas.openxmlformats.org/officeDocument/2006/relationships/image" Target="../media/image318.png"/><Relationship Id="rId108" Type="http://schemas.openxmlformats.org/officeDocument/2006/relationships/image" Target="../media/image319.png"/><Relationship Id="rId109" Type="http://schemas.openxmlformats.org/officeDocument/2006/relationships/image" Target="../media/image320.png"/><Relationship Id="rId110" Type="http://schemas.openxmlformats.org/officeDocument/2006/relationships/image" Target="../media/image321.png"/><Relationship Id="rId111" Type="http://schemas.openxmlformats.org/officeDocument/2006/relationships/image" Target="../media/image322.png"/><Relationship Id="rId112" Type="http://schemas.openxmlformats.org/officeDocument/2006/relationships/image" Target="../media/image323.png"/><Relationship Id="rId113" Type="http://schemas.openxmlformats.org/officeDocument/2006/relationships/image" Target="../media/image324.png"/><Relationship Id="rId114" Type="http://schemas.openxmlformats.org/officeDocument/2006/relationships/image" Target="../media/image325.png"/><Relationship Id="rId115" Type="http://schemas.openxmlformats.org/officeDocument/2006/relationships/image" Target="../media/image326.png"/><Relationship Id="rId116" Type="http://schemas.openxmlformats.org/officeDocument/2006/relationships/image" Target="../media/image327.png"/><Relationship Id="rId117" Type="http://schemas.openxmlformats.org/officeDocument/2006/relationships/image" Target="../media/image328.png"/><Relationship Id="rId118" Type="http://schemas.openxmlformats.org/officeDocument/2006/relationships/image" Target="../media/image329.png"/><Relationship Id="rId119" Type="http://schemas.openxmlformats.org/officeDocument/2006/relationships/image" Target="../media/image330.png"/><Relationship Id="rId120" Type="http://schemas.openxmlformats.org/officeDocument/2006/relationships/image" Target="../media/image331.png"/><Relationship Id="rId121" Type="http://schemas.openxmlformats.org/officeDocument/2006/relationships/image" Target="../media/image332.png"/><Relationship Id="rId122" Type="http://schemas.openxmlformats.org/officeDocument/2006/relationships/image" Target="../media/image333.png"/><Relationship Id="rId123" Type="http://schemas.openxmlformats.org/officeDocument/2006/relationships/image" Target="../media/image334.png"/><Relationship Id="rId124" Type="http://schemas.openxmlformats.org/officeDocument/2006/relationships/image" Target="../media/image335.png"/><Relationship Id="rId125" Type="http://schemas.openxmlformats.org/officeDocument/2006/relationships/image" Target="../media/image336.png"/><Relationship Id="rId126" Type="http://schemas.openxmlformats.org/officeDocument/2006/relationships/image" Target="../media/image337.png"/><Relationship Id="rId127" Type="http://schemas.openxmlformats.org/officeDocument/2006/relationships/image" Target="../media/image338.png"/><Relationship Id="rId128" Type="http://schemas.openxmlformats.org/officeDocument/2006/relationships/image" Target="../media/image339.png"/><Relationship Id="rId129" Type="http://schemas.openxmlformats.org/officeDocument/2006/relationships/image" Target="../media/image340.png"/><Relationship Id="rId130" Type="http://schemas.openxmlformats.org/officeDocument/2006/relationships/image" Target="../media/image341.png"/><Relationship Id="rId131" Type="http://schemas.openxmlformats.org/officeDocument/2006/relationships/image" Target="../media/image342.png"/><Relationship Id="rId132" Type="http://schemas.openxmlformats.org/officeDocument/2006/relationships/image" Target="../media/image343.png"/><Relationship Id="rId133" Type="http://schemas.openxmlformats.org/officeDocument/2006/relationships/image" Target="../media/image344.png"/><Relationship Id="rId134" Type="http://schemas.openxmlformats.org/officeDocument/2006/relationships/image" Target="../media/image345.png"/><Relationship Id="rId135" Type="http://schemas.openxmlformats.org/officeDocument/2006/relationships/image" Target="../media/image346.png"/><Relationship Id="rId136" Type="http://schemas.openxmlformats.org/officeDocument/2006/relationships/image" Target="../media/image347.png"/><Relationship Id="rId137" Type="http://schemas.openxmlformats.org/officeDocument/2006/relationships/image" Target="../media/image348.png"/><Relationship Id="rId138" Type="http://schemas.openxmlformats.org/officeDocument/2006/relationships/image" Target="../media/image349.png"/><Relationship Id="rId139" Type="http://schemas.openxmlformats.org/officeDocument/2006/relationships/image" Target="../media/image350.png"/><Relationship Id="rId140" Type="http://schemas.openxmlformats.org/officeDocument/2006/relationships/image" Target="../media/image351.png"/><Relationship Id="rId141" Type="http://schemas.openxmlformats.org/officeDocument/2006/relationships/image" Target="../media/image352.png"/><Relationship Id="rId142" Type="http://schemas.openxmlformats.org/officeDocument/2006/relationships/image" Target="../media/image353.png"/><Relationship Id="rId143" Type="http://schemas.openxmlformats.org/officeDocument/2006/relationships/image" Target="../media/image354.png"/><Relationship Id="rId144" Type="http://schemas.openxmlformats.org/officeDocument/2006/relationships/image" Target="../media/image355.png"/><Relationship Id="rId145" Type="http://schemas.openxmlformats.org/officeDocument/2006/relationships/image" Target="../media/image356.png"/><Relationship Id="rId146" Type="http://schemas.openxmlformats.org/officeDocument/2006/relationships/image" Target="../media/image357.png"/><Relationship Id="rId147" Type="http://schemas.openxmlformats.org/officeDocument/2006/relationships/image" Target="../media/image358.png"/><Relationship Id="rId148" Type="http://schemas.openxmlformats.org/officeDocument/2006/relationships/image" Target="../media/image359.png"/><Relationship Id="rId149" Type="http://schemas.openxmlformats.org/officeDocument/2006/relationships/image" Target="../media/image360.png"/><Relationship Id="rId150" Type="http://schemas.openxmlformats.org/officeDocument/2006/relationships/image" Target="../media/image361.png"/><Relationship Id="rId151" Type="http://schemas.openxmlformats.org/officeDocument/2006/relationships/image" Target="../media/image362.png"/><Relationship Id="rId152" Type="http://schemas.openxmlformats.org/officeDocument/2006/relationships/image" Target="../media/image363.png"/><Relationship Id="rId153" Type="http://schemas.openxmlformats.org/officeDocument/2006/relationships/image" Target="../media/image364.png"/><Relationship Id="rId154" Type="http://schemas.openxmlformats.org/officeDocument/2006/relationships/image" Target="../media/image365.png"/><Relationship Id="rId155" Type="http://schemas.openxmlformats.org/officeDocument/2006/relationships/image" Target="../media/image366.png"/><Relationship Id="rId156" Type="http://schemas.openxmlformats.org/officeDocument/2006/relationships/image" Target="../media/image367.png"/><Relationship Id="rId157" Type="http://schemas.openxmlformats.org/officeDocument/2006/relationships/image" Target="../media/image368.png"/><Relationship Id="rId158" Type="http://schemas.openxmlformats.org/officeDocument/2006/relationships/image" Target="../media/image369.png"/><Relationship Id="rId159" Type="http://schemas.openxmlformats.org/officeDocument/2006/relationships/image" Target="../media/image370.png"/><Relationship Id="rId160" Type="http://schemas.openxmlformats.org/officeDocument/2006/relationships/image" Target="../media/image371.png"/><Relationship Id="rId161" Type="http://schemas.openxmlformats.org/officeDocument/2006/relationships/image" Target="../media/image372.png"/><Relationship Id="rId162" Type="http://schemas.openxmlformats.org/officeDocument/2006/relationships/image" Target="../media/image373.png"/><Relationship Id="rId163" Type="http://schemas.openxmlformats.org/officeDocument/2006/relationships/image" Target="../media/image374.png"/><Relationship Id="rId164" Type="http://schemas.openxmlformats.org/officeDocument/2006/relationships/image" Target="../media/image375.png"/><Relationship Id="rId165" Type="http://schemas.openxmlformats.org/officeDocument/2006/relationships/image" Target="../media/image376.png"/><Relationship Id="rId166" Type="http://schemas.openxmlformats.org/officeDocument/2006/relationships/image" Target="../media/image377.png"/><Relationship Id="rId167" Type="http://schemas.openxmlformats.org/officeDocument/2006/relationships/image" Target="../media/image378.png"/><Relationship Id="rId168" Type="http://schemas.openxmlformats.org/officeDocument/2006/relationships/image" Target="../media/image379.png"/><Relationship Id="rId169" Type="http://schemas.openxmlformats.org/officeDocument/2006/relationships/image" Target="../media/image380.png"/><Relationship Id="rId170" Type="http://schemas.openxmlformats.org/officeDocument/2006/relationships/image" Target="../media/image381.png"/><Relationship Id="rId171" Type="http://schemas.openxmlformats.org/officeDocument/2006/relationships/image" Target="../media/image382.png"/><Relationship Id="rId172" Type="http://schemas.openxmlformats.org/officeDocument/2006/relationships/image" Target="../media/image383.png"/><Relationship Id="rId173" Type="http://schemas.openxmlformats.org/officeDocument/2006/relationships/image" Target="../media/image384.png"/><Relationship Id="rId174" Type="http://schemas.openxmlformats.org/officeDocument/2006/relationships/image" Target="../media/image385.png"/><Relationship Id="rId175" Type="http://schemas.openxmlformats.org/officeDocument/2006/relationships/image" Target="../media/image386.png"/><Relationship Id="rId176" Type="http://schemas.openxmlformats.org/officeDocument/2006/relationships/image" Target="../media/image387.png"/><Relationship Id="rId177" Type="http://schemas.openxmlformats.org/officeDocument/2006/relationships/image" Target="../media/image388.png"/><Relationship Id="rId178" Type="http://schemas.openxmlformats.org/officeDocument/2006/relationships/image" Target="../media/image389.png"/><Relationship Id="rId179" Type="http://schemas.openxmlformats.org/officeDocument/2006/relationships/image" Target="../media/image390.png"/><Relationship Id="rId180" Type="http://schemas.openxmlformats.org/officeDocument/2006/relationships/image" Target="../media/image391.png"/><Relationship Id="rId181" Type="http://schemas.openxmlformats.org/officeDocument/2006/relationships/image" Target="../media/image392.png"/><Relationship Id="rId182" Type="http://schemas.openxmlformats.org/officeDocument/2006/relationships/image" Target="../media/image393.png"/><Relationship Id="rId183" Type="http://schemas.openxmlformats.org/officeDocument/2006/relationships/image" Target="../media/image394.png"/><Relationship Id="rId184" Type="http://schemas.openxmlformats.org/officeDocument/2006/relationships/image" Target="../media/image395.png"/><Relationship Id="rId185" Type="http://schemas.openxmlformats.org/officeDocument/2006/relationships/image" Target="../media/image396.png"/><Relationship Id="rId186" Type="http://schemas.openxmlformats.org/officeDocument/2006/relationships/image" Target="../media/image397.png"/><Relationship Id="rId187" Type="http://schemas.openxmlformats.org/officeDocument/2006/relationships/image" Target="../media/image398.png"/><Relationship Id="rId188" Type="http://schemas.openxmlformats.org/officeDocument/2006/relationships/image" Target="../media/image399.png"/><Relationship Id="rId189" Type="http://schemas.openxmlformats.org/officeDocument/2006/relationships/image" Target="../media/image400.png"/><Relationship Id="rId190" Type="http://schemas.openxmlformats.org/officeDocument/2006/relationships/image" Target="../media/image401.png"/><Relationship Id="rId191" Type="http://schemas.openxmlformats.org/officeDocument/2006/relationships/image" Target="../media/image402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03.png"/><Relationship Id="rId3" Type="http://schemas.openxmlformats.org/officeDocument/2006/relationships/image" Target="../media/image404.png"/><Relationship Id="rId4" Type="http://schemas.openxmlformats.org/officeDocument/2006/relationships/image" Target="../media/image405.png"/><Relationship Id="rId5" Type="http://schemas.openxmlformats.org/officeDocument/2006/relationships/image" Target="../media/image406.png"/><Relationship Id="rId6" Type="http://schemas.openxmlformats.org/officeDocument/2006/relationships/image" Target="../media/image407.png"/><Relationship Id="rId7" Type="http://schemas.openxmlformats.org/officeDocument/2006/relationships/image" Target="../media/image408.png"/><Relationship Id="rId8" Type="http://schemas.openxmlformats.org/officeDocument/2006/relationships/image" Target="../media/image409.png"/><Relationship Id="rId9" Type="http://schemas.openxmlformats.org/officeDocument/2006/relationships/image" Target="../media/image410.png"/><Relationship Id="rId10" Type="http://schemas.openxmlformats.org/officeDocument/2006/relationships/image" Target="../media/image411.png"/><Relationship Id="rId11" Type="http://schemas.openxmlformats.org/officeDocument/2006/relationships/image" Target="../media/image412.png"/><Relationship Id="rId12" Type="http://schemas.openxmlformats.org/officeDocument/2006/relationships/image" Target="../media/image413.png"/><Relationship Id="rId13" Type="http://schemas.openxmlformats.org/officeDocument/2006/relationships/image" Target="../media/image414.png"/><Relationship Id="rId14" Type="http://schemas.openxmlformats.org/officeDocument/2006/relationships/image" Target="../media/image415.png"/><Relationship Id="rId15" Type="http://schemas.openxmlformats.org/officeDocument/2006/relationships/image" Target="../media/image416.png"/><Relationship Id="rId16" Type="http://schemas.openxmlformats.org/officeDocument/2006/relationships/image" Target="../media/image417.png"/><Relationship Id="rId17" Type="http://schemas.openxmlformats.org/officeDocument/2006/relationships/image" Target="../media/image418.png"/><Relationship Id="rId18" Type="http://schemas.openxmlformats.org/officeDocument/2006/relationships/image" Target="../media/image419.png"/><Relationship Id="rId19" Type="http://schemas.openxmlformats.org/officeDocument/2006/relationships/image" Target="../media/image420.png"/><Relationship Id="rId20" Type="http://schemas.openxmlformats.org/officeDocument/2006/relationships/image" Target="../media/image421.png"/><Relationship Id="rId21" Type="http://schemas.openxmlformats.org/officeDocument/2006/relationships/image" Target="../media/image422.png"/><Relationship Id="rId22" Type="http://schemas.openxmlformats.org/officeDocument/2006/relationships/image" Target="../media/image423.png"/><Relationship Id="rId23" Type="http://schemas.openxmlformats.org/officeDocument/2006/relationships/image" Target="../media/image424.png"/><Relationship Id="rId24" Type="http://schemas.openxmlformats.org/officeDocument/2006/relationships/image" Target="../media/image425.png"/><Relationship Id="rId25" Type="http://schemas.openxmlformats.org/officeDocument/2006/relationships/image" Target="../media/image426.png"/><Relationship Id="rId26" Type="http://schemas.openxmlformats.org/officeDocument/2006/relationships/image" Target="../media/image427.png"/><Relationship Id="rId27" Type="http://schemas.openxmlformats.org/officeDocument/2006/relationships/image" Target="../media/image428.png"/><Relationship Id="rId28" Type="http://schemas.openxmlformats.org/officeDocument/2006/relationships/image" Target="../media/image429.png"/><Relationship Id="rId29" Type="http://schemas.openxmlformats.org/officeDocument/2006/relationships/image" Target="../media/image430.png"/><Relationship Id="rId30" Type="http://schemas.openxmlformats.org/officeDocument/2006/relationships/image" Target="../media/image431.png"/><Relationship Id="rId31" Type="http://schemas.openxmlformats.org/officeDocument/2006/relationships/image" Target="../media/image432.png"/><Relationship Id="rId32" Type="http://schemas.openxmlformats.org/officeDocument/2006/relationships/image" Target="../media/image433.png"/><Relationship Id="rId33" Type="http://schemas.openxmlformats.org/officeDocument/2006/relationships/image" Target="../media/image259.png"/><Relationship Id="rId34" Type="http://schemas.openxmlformats.org/officeDocument/2006/relationships/image" Target="../media/image434.png"/><Relationship Id="rId35" Type="http://schemas.openxmlformats.org/officeDocument/2006/relationships/image" Target="../media/image435.png"/><Relationship Id="rId36" Type="http://schemas.openxmlformats.org/officeDocument/2006/relationships/image" Target="../media/image436.png"/><Relationship Id="rId37" Type="http://schemas.openxmlformats.org/officeDocument/2006/relationships/image" Target="../media/image437.png"/><Relationship Id="rId38" Type="http://schemas.openxmlformats.org/officeDocument/2006/relationships/image" Target="../media/image438.png"/><Relationship Id="rId39" Type="http://schemas.openxmlformats.org/officeDocument/2006/relationships/image" Target="../media/image439.png"/><Relationship Id="rId40" Type="http://schemas.openxmlformats.org/officeDocument/2006/relationships/image" Target="../media/image440.png"/><Relationship Id="rId41" Type="http://schemas.openxmlformats.org/officeDocument/2006/relationships/image" Target="../media/image441.png"/><Relationship Id="rId42" Type="http://schemas.openxmlformats.org/officeDocument/2006/relationships/image" Target="../media/image442.png"/><Relationship Id="rId43" Type="http://schemas.openxmlformats.org/officeDocument/2006/relationships/image" Target="../media/image443.png"/><Relationship Id="rId44" Type="http://schemas.openxmlformats.org/officeDocument/2006/relationships/image" Target="../media/image444.png"/><Relationship Id="rId45" Type="http://schemas.openxmlformats.org/officeDocument/2006/relationships/image" Target="../media/image445.png"/><Relationship Id="rId46" Type="http://schemas.openxmlformats.org/officeDocument/2006/relationships/image" Target="../media/image446.png"/><Relationship Id="rId47" Type="http://schemas.openxmlformats.org/officeDocument/2006/relationships/image" Target="../media/image447.png"/><Relationship Id="rId48" Type="http://schemas.openxmlformats.org/officeDocument/2006/relationships/image" Target="../media/image448.png"/><Relationship Id="rId49" Type="http://schemas.openxmlformats.org/officeDocument/2006/relationships/image" Target="../media/image449.png"/><Relationship Id="rId50" Type="http://schemas.openxmlformats.org/officeDocument/2006/relationships/image" Target="../media/image450.png"/><Relationship Id="rId51" Type="http://schemas.openxmlformats.org/officeDocument/2006/relationships/image" Target="../media/image451.png"/><Relationship Id="rId52" Type="http://schemas.openxmlformats.org/officeDocument/2006/relationships/image" Target="../media/image452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53.png"/><Relationship Id="rId3" Type="http://schemas.openxmlformats.org/officeDocument/2006/relationships/image" Target="../media/image454.png"/><Relationship Id="rId4" Type="http://schemas.openxmlformats.org/officeDocument/2006/relationships/image" Target="../media/image455.png"/><Relationship Id="rId5" Type="http://schemas.openxmlformats.org/officeDocument/2006/relationships/image" Target="../media/image259.png"/><Relationship Id="rId6" Type="http://schemas.openxmlformats.org/officeDocument/2006/relationships/image" Target="../media/image456.png"/><Relationship Id="rId7" Type="http://schemas.openxmlformats.org/officeDocument/2006/relationships/image" Target="../media/image457.png"/><Relationship Id="rId8" Type="http://schemas.openxmlformats.org/officeDocument/2006/relationships/image" Target="../media/image458.png"/><Relationship Id="rId9" Type="http://schemas.openxmlformats.org/officeDocument/2006/relationships/image" Target="../media/image459.png"/><Relationship Id="rId10" Type="http://schemas.openxmlformats.org/officeDocument/2006/relationships/image" Target="../media/image460.png"/><Relationship Id="rId11" Type="http://schemas.openxmlformats.org/officeDocument/2006/relationships/image" Target="../media/image461.png"/><Relationship Id="rId12" Type="http://schemas.openxmlformats.org/officeDocument/2006/relationships/image" Target="../media/image462.png"/><Relationship Id="rId13" Type="http://schemas.openxmlformats.org/officeDocument/2006/relationships/image" Target="../media/image463.png"/><Relationship Id="rId14" Type="http://schemas.openxmlformats.org/officeDocument/2006/relationships/image" Target="../media/image464.png"/><Relationship Id="rId15" Type="http://schemas.openxmlformats.org/officeDocument/2006/relationships/image" Target="../media/image465.png"/><Relationship Id="rId16" Type="http://schemas.openxmlformats.org/officeDocument/2006/relationships/image" Target="../media/image466.png"/><Relationship Id="rId17" Type="http://schemas.openxmlformats.org/officeDocument/2006/relationships/image" Target="../media/image467.png"/><Relationship Id="rId18" Type="http://schemas.openxmlformats.org/officeDocument/2006/relationships/image" Target="../media/image468.png"/><Relationship Id="rId19" Type="http://schemas.openxmlformats.org/officeDocument/2006/relationships/image" Target="../media/image469.png"/><Relationship Id="rId20" Type="http://schemas.openxmlformats.org/officeDocument/2006/relationships/image" Target="../media/image470.png"/><Relationship Id="rId21" Type="http://schemas.openxmlformats.org/officeDocument/2006/relationships/image" Target="../media/image471.png"/><Relationship Id="rId22" Type="http://schemas.openxmlformats.org/officeDocument/2006/relationships/image" Target="../media/image472.png"/><Relationship Id="rId23" Type="http://schemas.openxmlformats.org/officeDocument/2006/relationships/image" Target="../media/image473.png"/><Relationship Id="rId24" Type="http://schemas.openxmlformats.org/officeDocument/2006/relationships/image" Target="../media/image474.png"/><Relationship Id="rId25" Type="http://schemas.openxmlformats.org/officeDocument/2006/relationships/image" Target="../media/image475.png"/><Relationship Id="rId26" Type="http://schemas.openxmlformats.org/officeDocument/2006/relationships/image" Target="../media/image476.png"/><Relationship Id="rId27" Type="http://schemas.openxmlformats.org/officeDocument/2006/relationships/image" Target="../media/image477.png"/><Relationship Id="rId28" Type="http://schemas.openxmlformats.org/officeDocument/2006/relationships/image" Target="../media/image478.png"/><Relationship Id="rId29" Type="http://schemas.openxmlformats.org/officeDocument/2006/relationships/image" Target="../media/image479.png"/><Relationship Id="rId30" Type="http://schemas.openxmlformats.org/officeDocument/2006/relationships/image" Target="../media/image480.png"/><Relationship Id="rId31" Type="http://schemas.openxmlformats.org/officeDocument/2006/relationships/image" Target="../media/image481.png"/><Relationship Id="rId32" Type="http://schemas.openxmlformats.org/officeDocument/2006/relationships/image" Target="../media/image482.png"/><Relationship Id="rId33" Type="http://schemas.openxmlformats.org/officeDocument/2006/relationships/image" Target="../media/image483.png"/><Relationship Id="rId34" Type="http://schemas.openxmlformats.org/officeDocument/2006/relationships/image" Target="../media/image484.png"/><Relationship Id="rId35" Type="http://schemas.openxmlformats.org/officeDocument/2006/relationships/image" Target="../media/image485.png"/><Relationship Id="rId36" Type="http://schemas.openxmlformats.org/officeDocument/2006/relationships/image" Target="../media/image486.png"/><Relationship Id="rId37" Type="http://schemas.openxmlformats.org/officeDocument/2006/relationships/image" Target="../media/image487.png"/><Relationship Id="rId38" Type="http://schemas.openxmlformats.org/officeDocument/2006/relationships/image" Target="../media/image488.png"/><Relationship Id="rId39" Type="http://schemas.openxmlformats.org/officeDocument/2006/relationships/image" Target="../media/image489.png"/><Relationship Id="rId40" Type="http://schemas.openxmlformats.org/officeDocument/2006/relationships/image" Target="../media/image490.png"/><Relationship Id="rId41" Type="http://schemas.openxmlformats.org/officeDocument/2006/relationships/image" Target="../media/image491.png"/><Relationship Id="rId42" Type="http://schemas.openxmlformats.org/officeDocument/2006/relationships/image" Target="../media/image492.png"/><Relationship Id="rId43" Type="http://schemas.openxmlformats.org/officeDocument/2006/relationships/image" Target="../media/image493.png"/><Relationship Id="rId44" Type="http://schemas.openxmlformats.org/officeDocument/2006/relationships/image" Target="../media/image494.png"/><Relationship Id="rId45" Type="http://schemas.openxmlformats.org/officeDocument/2006/relationships/image" Target="../media/image495.png"/><Relationship Id="rId46" Type="http://schemas.openxmlformats.org/officeDocument/2006/relationships/image" Target="../media/image496.png"/><Relationship Id="rId47" Type="http://schemas.openxmlformats.org/officeDocument/2006/relationships/image" Target="../media/image497.png"/><Relationship Id="rId48" Type="http://schemas.openxmlformats.org/officeDocument/2006/relationships/image" Target="../media/image498.png"/><Relationship Id="rId49" Type="http://schemas.openxmlformats.org/officeDocument/2006/relationships/image" Target="../media/image499.png"/><Relationship Id="rId50" Type="http://schemas.openxmlformats.org/officeDocument/2006/relationships/image" Target="../media/image500.png"/><Relationship Id="rId51" Type="http://schemas.openxmlformats.org/officeDocument/2006/relationships/image" Target="../media/image501.png"/><Relationship Id="rId52" Type="http://schemas.openxmlformats.org/officeDocument/2006/relationships/image" Target="../media/image502.png"/><Relationship Id="rId53" Type="http://schemas.openxmlformats.org/officeDocument/2006/relationships/image" Target="../media/image503.png"/><Relationship Id="rId54" Type="http://schemas.openxmlformats.org/officeDocument/2006/relationships/image" Target="../media/image504.png"/><Relationship Id="rId55" Type="http://schemas.openxmlformats.org/officeDocument/2006/relationships/image" Target="../media/image505.png"/><Relationship Id="rId56" Type="http://schemas.openxmlformats.org/officeDocument/2006/relationships/image" Target="../media/image506.png"/><Relationship Id="rId57" Type="http://schemas.openxmlformats.org/officeDocument/2006/relationships/image" Target="../media/image507.png"/><Relationship Id="rId58" Type="http://schemas.openxmlformats.org/officeDocument/2006/relationships/image" Target="../media/image508.png"/><Relationship Id="rId59" Type="http://schemas.openxmlformats.org/officeDocument/2006/relationships/image" Target="../media/image509.png"/><Relationship Id="rId60" Type="http://schemas.openxmlformats.org/officeDocument/2006/relationships/image" Target="../media/image510.png"/><Relationship Id="rId61" Type="http://schemas.openxmlformats.org/officeDocument/2006/relationships/image" Target="../media/image511.png"/><Relationship Id="rId62" Type="http://schemas.openxmlformats.org/officeDocument/2006/relationships/image" Target="../media/image512.png"/><Relationship Id="rId63" Type="http://schemas.openxmlformats.org/officeDocument/2006/relationships/image" Target="../media/image513.png"/><Relationship Id="rId64" Type="http://schemas.openxmlformats.org/officeDocument/2006/relationships/image" Target="../media/image514.png"/><Relationship Id="rId65" Type="http://schemas.openxmlformats.org/officeDocument/2006/relationships/image" Target="../media/image515.png"/><Relationship Id="rId66" Type="http://schemas.openxmlformats.org/officeDocument/2006/relationships/image" Target="../media/image516.png"/><Relationship Id="rId67" Type="http://schemas.openxmlformats.org/officeDocument/2006/relationships/image" Target="../media/image517.png"/><Relationship Id="rId68" Type="http://schemas.openxmlformats.org/officeDocument/2006/relationships/image" Target="../media/image518.png"/><Relationship Id="rId69" Type="http://schemas.openxmlformats.org/officeDocument/2006/relationships/image" Target="../media/image519.png"/><Relationship Id="rId70" Type="http://schemas.openxmlformats.org/officeDocument/2006/relationships/image" Target="../media/image520.png"/><Relationship Id="rId71" Type="http://schemas.openxmlformats.org/officeDocument/2006/relationships/image" Target="../media/image521.png"/><Relationship Id="rId72" Type="http://schemas.openxmlformats.org/officeDocument/2006/relationships/image" Target="../media/image522.png"/><Relationship Id="rId73" Type="http://schemas.openxmlformats.org/officeDocument/2006/relationships/image" Target="../media/image523.png"/><Relationship Id="rId74" Type="http://schemas.openxmlformats.org/officeDocument/2006/relationships/image" Target="../media/image524.png"/><Relationship Id="rId75" Type="http://schemas.openxmlformats.org/officeDocument/2006/relationships/image" Target="../media/image525.png"/><Relationship Id="rId76" Type="http://schemas.openxmlformats.org/officeDocument/2006/relationships/image" Target="../media/image526.png"/><Relationship Id="rId77" Type="http://schemas.openxmlformats.org/officeDocument/2006/relationships/image" Target="../media/image527.png"/><Relationship Id="rId78" Type="http://schemas.openxmlformats.org/officeDocument/2006/relationships/image" Target="../media/image528.png"/><Relationship Id="rId79" Type="http://schemas.openxmlformats.org/officeDocument/2006/relationships/image" Target="../media/image529.png"/><Relationship Id="rId80" Type="http://schemas.openxmlformats.org/officeDocument/2006/relationships/image" Target="../media/image530.png"/><Relationship Id="rId81" Type="http://schemas.openxmlformats.org/officeDocument/2006/relationships/image" Target="../media/image531.png"/><Relationship Id="rId82" Type="http://schemas.openxmlformats.org/officeDocument/2006/relationships/image" Target="../media/image532.png"/><Relationship Id="rId83" Type="http://schemas.openxmlformats.org/officeDocument/2006/relationships/image" Target="../media/image533.png"/><Relationship Id="rId84" Type="http://schemas.openxmlformats.org/officeDocument/2006/relationships/image" Target="../media/image534.png"/><Relationship Id="rId85" Type="http://schemas.openxmlformats.org/officeDocument/2006/relationships/image" Target="../media/image535.png"/><Relationship Id="rId86" Type="http://schemas.openxmlformats.org/officeDocument/2006/relationships/image" Target="../media/image536.png"/><Relationship Id="rId87" Type="http://schemas.openxmlformats.org/officeDocument/2006/relationships/image" Target="../media/image537.png"/><Relationship Id="rId88" Type="http://schemas.openxmlformats.org/officeDocument/2006/relationships/image" Target="../media/image538.png"/><Relationship Id="rId89" Type="http://schemas.openxmlformats.org/officeDocument/2006/relationships/image" Target="../media/image539.png"/><Relationship Id="rId90" Type="http://schemas.openxmlformats.org/officeDocument/2006/relationships/image" Target="../media/image540.png"/><Relationship Id="rId91" Type="http://schemas.openxmlformats.org/officeDocument/2006/relationships/image" Target="../media/image541.png"/><Relationship Id="rId92" Type="http://schemas.openxmlformats.org/officeDocument/2006/relationships/image" Target="../media/image542.png"/><Relationship Id="rId93" Type="http://schemas.openxmlformats.org/officeDocument/2006/relationships/image" Target="../media/image543.png"/><Relationship Id="rId94" Type="http://schemas.openxmlformats.org/officeDocument/2006/relationships/image" Target="../media/image544.png"/><Relationship Id="rId95" Type="http://schemas.openxmlformats.org/officeDocument/2006/relationships/image" Target="../media/image545.png"/><Relationship Id="rId96" Type="http://schemas.openxmlformats.org/officeDocument/2006/relationships/image" Target="../media/image546.png"/><Relationship Id="rId97" Type="http://schemas.openxmlformats.org/officeDocument/2006/relationships/image" Target="../media/image547.png"/><Relationship Id="rId98" Type="http://schemas.openxmlformats.org/officeDocument/2006/relationships/image" Target="../media/image548.png"/><Relationship Id="rId99" Type="http://schemas.openxmlformats.org/officeDocument/2006/relationships/image" Target="../media/image549.png"/><Relationship Id="rId100" Type="http://schemas.openxmlformats.org/officeDocument/2006/relationships/image" Target="../media/image550.png"/><Relationship Id="rId101" Type="http://schemas.openxmlformats.org/officeDocument/2006/relationships/image" Target="../media/image551.png"/><Relationship Id="rId102" Type="http://schemas.openxmlformats.org/officeDocument/2006/relationships/image" Target="../media/image552.png"/><Relationship Id="rId103" Type="http://schemas.openxmlformats.org/officeDocument/2006/relationships/image" Target="../media/image553.png"/><Relationship Id="rId104" Type="http://schemas.openxmlformats.org/officeDocument/2006/relationships/image" Target="../media/image554.png"/><Relationship Id="rId105" Type="http://schemas.openxmlformats.org/officeDocument/2006/relationships/image" Target="../media/image555.png"/><Relationship Id="rId106" Type="http://schemas.openxmlformats.org/officeDocument/2006/relationships/image" Target="../media/image556.png"/><Relationship Id="rId107" Type="http://schemas.openxmlformats.org/officeDocument/2006/relationships/image" Target="../media/image557.png"/><Relationship Id="rId108" Type="http://schemas.openxmlformats.org/officeDocument/2006/relationships/image" Target="../media/image558.png"/><Relationship Id="rId109" Type="http://schemas.openxmlformats.org/officeDocument/2006/relationships/image" Target="../media/image559.png"/><Relationship Id="rId110" Type="http://schemas.openxmlformats.org/officeDocument/2006/relationships/image" Target="../media/image560.png"/><Relationship Id="rId111" Type="http://schemas.openxmlformats.org/officeDocument/2006/relationships/image" Target="../media/image561.png"/><Relationship Id="rId112" Type="http://schemas.openxmlformats.org/officeDocument/2006/relationships/image" Target="../media/image562.png"/><Relationship Id="rId113" Type="http://schemas.openxmlformats.org/officeDocument/2006/relationships/image" Target="../media/image563.png"/><Relationship Id="rId114" Type="http://schemas.openxmlformats.org/officeDocument/2006/relationships/image" Target="../media/image564.png"/><Relationship Id="rId115" Type="http://schemas.openxmlformats.org/officeDocument/2006/relationships/image" Target="../media/image565.png"/><Relationship Id="rId116" Type="http://schemas.openxmlformats.org/officeDocument/2006/relationships/image" Target="../media/image566.png"/><Relationship Id="rId117" Type="http://schemas.openxmlformats.org/officeDocument/2006/relationships/image" Target="../media/image567.png"/><Relationship Id="rId118" Type="http://schemas.openxmlformats.org/officeDocument/2006/relationships/image" Target="../media/image568.png"/><Relationship Id="rId119" Type="http://schemas.openxmlformats.org/officeDocument/2006/relationships/image" Target="../media/image569.png"/><Relationship Id="rId120" Type="http://schemas.openxmlformats.org/officeDocument/2006/relationships/image" Target="../media/image570.png"/><Relationship Id="rId121" Type="http://schemas.openxmlformats.org/officeDocument/2006/relationships/image" Target="../media/image571.png"/><Relationship Id="rId122" Type="http://schemas.openxmlformats.org/officeDocument/2006/relationships/image" Target="../media/image572.png"/><Relationship Id="rId123" Type="http://schemas.openxmlformats.org/officeDocument/2006/relationships/image" Target="../media/image573.png"/><Relationship Id="rId124" Type="http://schemas.openxmlformats.org/officeDocument/2006/relationships/image" Target="../media/image574.png"/><Relationship Id="rId125" Type="http://schemas.openxmlformats.org/officeDocument/2006/relationships/image" Target="../media/image575.png"/><Relationship Id="rId126" Type="http://schemas.openxmlformats.org/officeDocument/2006/relationships/image" Target="../media/image576.png"/><Relationship Id="rId127" Type="http://schemas.openxmlformats.org/officeDocument/2006/relationships/image" Target="../media/image577.png"/><Relationship Id="rId128" Type="http://schemas.openxmlformats.org/officeDocument/2006/relationships/image" Target="../media/image578.png"/><Relationship Id="rId129" Type="http://schemas.openxmlformats.org/officeDocument/2006/relationships/image" Target="../media/image579.png"/><Relationship Id="rId130" Type="http://schemas.openxmlformats.org/officeDocument/2006/relationships/image" Target="../media/image580.png"/><Relationship Id="rId131" Type="http://schemas.openxmlformats.org/officeDocument/2006/relationships/image" Target="../media/image581.png"/><Relationship Id="rId132" Type="http://schemas.openxmlformats.org/officeDocument/2006/relationships/image" Target="../media/image582.png"/><Relationship Id="rId133" Type="http://schemas.openxmlformats.org/officeDocument/2006/relationships/image" Target="../media/image583.png"/><Relationship Id="rId134" Type="http://schemas.openxmlformats.org/officeDocument/2006/relationships/image" Target="../media/image584.png"/><Relationship Id="rId135" Type="http://schemas.openxmlformats.org/officeDocument/2006/relationships/image" Target="../media/image585.png"/><Relationship Id="rId136" Type="http://schemas.openxmlformats.org/officeDocument/2006/relationships/image" Target="../media/image586.png"/><Relationship Id="rId137" Type="http://schemas.openxmlformats.org/officeDocument/2006/relationships/image" Target="../media/image587.png"/><Relationship Id="rId138" Type="http://schemas.openxmlformats.org/officeDocument/2006/relationships/image" Target="../media/image588.png"/><Relationship Id="rId139" Type="http://schemas.openxmlformats.org/officeDocument/2006/relationships/image" Target="../media/image589.png"/><Relationship Id="rId140" Type="http://schemas.openxmlformats.org/officeDocument/2006/relationships/image" Target="../media/image590.png"/><Relationship Id="rId141" Type="http://schemas.openxmlformats.org/officeDocument/2006/relationships/image" Target="../media/image591.png"/><Relationship Id="rId142" Type="http://schemas.openxmlformats.org/officeDocument/2006/relationships/image" Target="../media/image592.png"/><Relationship Id="rId143" Type="http://schemas.openxmlformats.org/officeDocument/2006/relationships/image" Target="../media/image593.png"/><Relationship Id="rId144" Type="http://schemas.openxmlformats.org/officeDocument/2006/relationships/image" Target="../media/image594.png"/><Relationship Id="rId145" Type="http://schemas.openxmlformats.org/officeDocument/2006/relationships/image" Target="../media/image595.png"/><Relationship Id="rId146" Type="http://schemas.openxmlformats.org/officeDocument/2006/relationships/image" Target="../media/image596.png"/><Relationship Id="rId147" Type="http://schemas.openxmlformats.org/officeDocument/2006/relationships/image" Target="../media/image597.png"/><Relationship Id="rId148" Type="http://schemas.openxmlformats.org/officeDocument/2006/relationships/image" Target="../media/image598.png"/><Relationship Id="rId149" Type="http://schemas.openxmlformats.org/officeDocument/2006/relationships/image" Target="../media/image599.png"/><Relationship Id="rId150" Type="http://schemas.openxmlformats.org/officeDocument/2006/relationships/image" Target="../media/image600.png"/><Relationship Id="rId151" Type="http://schemas.openxmlformats.org/officeDocument/2006/relationships/image" Target="../media/image601.png"/><Relationship Id="rId152" Type="http://schemas.openxmlformats.org/officeDocument/2006/relationships/image" Target="../media/image602.png"/><Relationship Id="rId153" Type="http://schemas.openxmlformats.org/officeDocument/2006/relationships/image" Target="../media/image603.png"/><Relationship Id="rId154" Type="http://schemas.openxmlformats.org/officeDocument/2006/relationships/image" Target="../media/image604.png"/><Relationship Id="rId155" Type="http://schemas.openxmlformats.org/officeDocument/2006/relationships/image" Target="../media/image605.png"/><Relationship Id="rId156" Type="http://schemas.openxmlformats.org/officeDocument/2006/relationships/image" Target="../media/image606.png"/><Relationship Id="rId157" Type="http://schemas.openxmlformats.org/officeDocument/2006/relationships/image" Target="../media/image607.png"/><Relationship Id="rId158" Type="http://schemas.openxmlformats.org/officeDocument/2006/relationships/image" Target="../media/image608.png"/><Relationship Id="rId159" Type="http://schemas.openxmlformats.org/officeDocument/2006/relationships/image" Target="../media/image609.png"/><Relationship Id="rId160" Type="http://schemas.openxmlformats.org/officeDocument/2006/relationships/image" Target="../media/image610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5" name="Drawing"/>
          <p:cNvGrpSpPr/>
          <p:nvPr/>
        </p:nvGrpSpPr>
        <p:grpSpPr>
          <a:xfrm>
            <a:off x="1270248" y="1361640"/>
            <a:ext cx="7975353" cy="6305622"/>
            <a:chOff x="-12700" y="-12699"/>
            <a:chExt cx="7975350" cy="6305621"/>
          </a:xfrm>
        </p:grpSpPr>
        <p:sp>
          <p:nvSpPr>
            <p:cNvPr id="119" name="Line"/>
            <p:cNvSpPr/>
            <p:nvPr/>
          </p:nvSpPr>
          <p:spPr>
            <a:xfrm>
              <a:off x="447653" y="575109"/>
              <a:ext cx="256948" cy="4021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2" h="21600" fill="norm" stroke="1" extrusionOk="0">
                  <a:moveTo>
                    <a:pt x="6089" y="10914"/>
                  </a:moveTo>
                  <a:cubicBezTo>
                    <a:pt x="5735" y="10345"/>
                    <a:pt x="5381" y="9777"/>
                    <a:pt x="5203" y="9152"/>
                  </a:cubicBezTo>
                  <a:cubicBezTo>
                    <a:pt x="5026" y="8526"/>
                    <a:pt x="5026" y="7844"/>
                    <a:pt x="5026" y="7844"/>
                  </a:cubicBezTo>
                  <a:cubicBezTo>
                    <a:pt x="5026" y="7844"/>
                    <a:pt x="5026" y="8526"/>
                    <a:pt x="4761" y="10345"/>
                  </a:cubicBezTo>
                  <a:cubicBezTo>
                    <a:pt x="4495" y="12164"/>
                    <a:pt x="3964" y="15120"/>
                    <a:pt x="3699" y="16996"/>
                  </a:cubicBezTo>
                  <a:cubicBezTo>
                    <a:pt x="3433" y="18872"/>
                    <a:pt x="3433" y="19667"/>
                    <a:pt x="3256" y="20349"/>
                  </a:cubicBezTo>
                  <a:cubicBezTo>
                    <a:pt x="3079" y="21032"/>
                    <a:pt x="2725" y="21600"/>
                    <a:pt x="2371" y="21600"/>
                  </a:cubicBezTo>
                  <a:cubicBezTo>
                    <a:pt x="2017" y="21600"/>
                    <a:pt x="1662" y="21032"/>
                    <a:pt x="1220" y="18928"/>
                  </a:cubicBezTo>
                  <a:cubicBezTo>
                    <a:pt x="777" y="16825"/>
                    <a:pt x="246" y="13187"/>
                    <a:pt x="69" y="10175"/>
                  </a:cubicBezTo>
                  <a:cubicBezTo>
                    <a:pt x="-108" y="7162"/>
                    <a:pt x="69" y="4775"/>
                    <a:pt x="423" y="3297"/>
                  </a:cubicBezTo>
                  <a:cubicBezTo>
                    <a:pt x="777" y="1819"/>
                    <a:pt x="1308" y="1251"/>
                    <a:pt x="1928" y="1307"/>
                  </a:cubicBezTo>
                  <a:cubicBezTo>
                    <a:pt x="2548" y="1364"/>
                    <a:pt x="3256" y="2046"/>
                    <a:pt x="4672" y="4434"/>
                  </a:cubicBezTo>
                  <a:cubicBezTo>
                    <a:pt x="6089" y="6821"/>
                    <a:pt x="8213" y="10914"/>
                    <a:pt x="9807" y="13699"/>
                  </a:cubicBezTo>
                  <a:cubicBezTo>
                    <a:pt x="11400" y="16484"/>
                    <a:pt x="12462" y="17962"/>
                    <a:pt x="13259" y="18928"/>
                  </a:cubicBezTo>
                  <a:cubicBezTo>
                    <a:pt x="14056" y="19895"/>
                    <a:pt x="14587" y="20349"/>
                    <a:pt x="15295" y="20463"/>
                  </a:cubicBezTo>
                  <a:cubicBezTo>
                    <a:pt x="16003" y="20577"/>
                    <a:pt x="16889" y="20349"/>
                    <a:pt x="17774" y="18872"/>
                  </a:cubicBezTo>
                  <a:cubicBezTo>
                    <a:pt x="18659" y="17394"/>
                    <a:pt x="19544" y="14665"/>
                    <a:pt x="19987" y="11596"/>
                  </a:cubicBezTo>
                  <a:cubicBezTo>
                    <a:pt x="20430" y="8526"/>
                    <a:pt x="20430" y="5116"/>
                    <a:pt x="20607" y="3126"/>
                  </a:cubicBezTo>
                  <a:cubicBezTo>
                    <a:pt x="20784" y="1137"/>
                    <a:pt x="21138" y="568"/>
                    <a:pt x="21492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0" name="Line"/>
            <p:cNvSpPr/>
            <p:nvPr/>
          </p:nvSpPr>
          <p:spPr>
            <a:xfrm>
              <a:off x="746563" y="759259"/>
              <a:ext cx="87555" cy="158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78" h="21600" fill="norm" stroke="1" extrusionOk="0">
                  <a:moveTo>
                    <a:pt x="9633" y="0"/>
                  </a:moveTo>
                  <a:cubicBezTo>
                    <a:pt x="6619" y="3456"/>
                    <a:pt x="3605" y="6912"/>
                    <a:pt x="1846" y="10224"/>
                  </a:cubicBezTo>
                  <a:cubicBezTo>
                    <a:pt x="88" y="13536"/>
                    <a:pt x="-414" y="16704"/>
                    <a:pt x="339" y="18720"/>
                  </a:cubicBezTo>
                  <a:cubicBezTo>
                    <a:pt x="1093" y="20736"/>
                    <a:pt x="3102" y="21600"/>
                    <a:pt x="5363" y="21600"/>
                  </a:cubicBezTo>
                  <a:cubicBezTo>
                    <a:pt x="7623" y="21600"/>
                    <a:pt x="10135" y="20736"/>
                    <a:pt x="12646" y="18864"/>
                  </a:cubicBezTo>
                  <a:cubicBezTo>
                    <a:pt x="15158" y="16992"/>
                    <a:pt x="17670" y="14112"/>
                    <a:pt x="19177" y="11664"/>
                  </a:cubicBezTo>
                  <a:cubicBezTo>
                    <a:pt x="20684" y="9216"/>
                    <a:pt x="21186" y="7200"/>
                    <a:pt x="20433" y="5760"/>
                  </a:cubicBezTo>
                  <a:cubicBezTo>
                    <a:pt x="19679" y="4320"/>
                    <a:pt x="17670" y="3456"/>
                    <a:pt x="15912" y="3744"/>
                  </a:cubicBezTo>
                  <a:cubicBezTo>
                    <a:pt x="14153" y="4032"/>
                    <a:pt x="12646" y="5472"/>
                    <a:pt x="11139" y="691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1" name="Line"/>
            <p:cNvSpPr/>
            <p:nvPr/>
          </p:nvSpPr>
          <p:spPr>
            <a:xfrm>
              <a:off x="920500" y="746559"/>
              <a:ext cx="95251" cy="1783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11" fill="norm" stroke="1" extrusionOk="0">
                  <a:moveTo>
                    <a:pt x="0" y="1525"/>
                  </a:moveTo>
                  <a:cubicBezTo>
                    <a:pt x="960" y="6353"/>
                    <a:pt x="1920" y="11181"/>
                    <a:pt x="2640" y="14358"/>
                  </a:cubicBezTo>
                  <a:cubicBezTo>
                    <a:pt x="3360" y="17534"/>
                    <a:pt x="3840" y="19059"/>
                    <a:pt x="5280" y="20075"/>
                  </a:cubicBezTo>
                  <a:cubicBezTo>
                    <a:pt x="6720" y="21092"/>
                    <a:pt x="9120" y="21600"/>
                    <a:pt x="11040" y="21346"/>
                  </a:cubicBezTo>
                  <a:cubicBezTo>
                    <a:pt x="12960" y="21092"/>
                    <a:pt x="14400" y="20075"/>
                    <a:pt x="16080" y="16391"/>
                  </a:cubicBezTo>
                  <a:cubicBezTo>
                    <a:pt x="17760" y="12706"/>
                    <a:pt x="19680" y="6353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2" name="Line"/>
            <p:cNvSpPr/>
            <p:nvPr/>
          </p:nvSpPr>
          <p:spPr>
            <a:xfrm>
              <a:off x="1527838" y="638609"/>
              <a:ext cx="34013" cy="2307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17" h="21600" fill="norm" stroke="1" extrusionOk="0">
                  <a:moveTo>
                    <a:pt x="8982" y="0"/>
                  </a:moveTo>
                  <a:cubicBezTo>
                    <a:pt x="7711" y="5549"/>
                    <a:pt x="6441" y="11097"/>
                    <a:pt x="5170" y="14367"/>
                  </a:cubicBezTo>
                  <a:cubicBezTo>
                    <a:pt x="3899" y="17637"/>
                    <a:pt x="2629" y="18628"/>
                    <a:pt x="1358" y="19618"/>
                  </a:cubicBezTo>
                  <a:cubicBezTo>
                    <a:pt x="88" y="20609"/>
                    <a:pt x="-1183" y="21600"/>
                    <a:pt x="1993" y="21600"/>
                  </a:cubicBezTo>
                  <a:cubicBezTo>
                    <a:pt x="5170" y="21600"/>
                    <a:pt x="12793" y="20609"/>
                    <a:pt x="20417" y="1961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3" name="Line"/>
            <p:cNvSpPr/>
            <p:nvPr/>
          </p:nvSpPr>
          <p:spPr>
            <a:xfrm>
              <a:off x="1635934" y="625909"/>
              <a:ext cx="8467" cy="304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0800" y="4950"/>
                    <a:pt x="0" y="9900"/>
                    <a:pt x="0" y="13500"/>
                  </a:cubicBezTo>
                  <a:cubicBezTo>
                    <a:pt x="0" y="17100"/>
                    <a:pt x="10800" y="1935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4" name="Line"/>
            <p:cNvSpPr/>
            <p:nvPr/>
          </p:nvSpPr>
          <p:spPr>
            <a:xfrm>
              <a:off x="381176" y="1616237"/>
              <a:ext cx="257010" cy="3930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8" h="21333" fill="norm" stroke="1" extrusionOk="0">
                  <a:moveTo>
                    <a:pt x="1557" y="6564"/>
                  </a:moveTo>
                  <a:cubicBezTo>
                    <a:pt x="1026" y="8517"/>
                    <a:pt x="495" y="10470"/>
                    <a:pt x="318" y="13630"/>
                  </a:cubicBezTo>
                  <a:cubicBezTo>
                    <a:pt x="141" y="16789"/>
                    <a:pt x="318" y="21155"/>
                    <a:pt x="318" y="21328"/>
                  </a:cubicBezTo>
                  <a:cubicBezTo>
                    <a:pt x="318" y="21500"/>
                    <a:pt x="141" y="17479"/>
                    <a:pt x="53" y="13974"/>
                  </a:cubicBezTo>
                  <a:cubicBezTo>
                    <a:pt x="-36" y="10470"/>
                    <a:pt x="-36" y="7483"/>
                    <a:pt x="230" y="5645"/>
                  </a:cubicBezTo>
                  <a:cubicBezTo>
                    <a:pt x="495" y="3806"/>
                    <a:pt x="1026" y="3117"/>
                    <a:pt x="1646" y="3002"/>
                  </a:cubicBezTo>
                  <a:cubicBezTo>
                    <a:pt x="2266" y="2887"/>
                    <a:pt x="2974" y="3347"/>
                    <a:pt x="4213" y="5243"/>
                  </a:cubicBezTo>
                  <a:cubicBezTo>
                    <a:pt x="5453" y="7138"/>
                    <a:pt x="7223" y="10470"/>
                    <a:pt x="8816" y="12940"/>
                  </a:cubicBezTo>
                  <a:cubicBezTo>
                    <a:pt x="10410" y="15411"/>
                    <a:pt x="11826" y="17019"/>
                    <a:pt x="12977" y="17938"/>
                  </a:cubicBezTo>
                  <a:cubicBezTo>
                    <a:pt x="14128" y="18857"/>
                    <a:pt x="15013" y="19087"/>
                    <a:pt x="15898" y="19087"/>
                  </a:cubicBezTo>
                  <a:cubicBezTo>
                    <a:pt x="16784" y="19087"/>
                    <a:pt x="17669" y="18857"/>
                    <a:pt x="18554" y="17709"/>
                  </a:cubicBezTo>
                  <a:cubicBezTo>
                    <a:pt x="19439" y="16560"/>
                    <a:pt x="20325" y="14491"/>
                    <a:pt x="20856" y="11677"/>
                  </a:cubicBezTo>
                  <a:cubicBezTo>
                    <a:pt x="21387" y="8862"/>
                    <a:pt x="21564" y="5300"/>
                    <a:pt x="21475" y="3117"/>
                  </a:cubicBezTo>
                  <a:cubicBezTo>
                    <a:pt x="21387" y="934"/>
                    <a:pt x="21033" y="130"/>
                    <a:pt x="20590" y="15"/>
                  </a:cubicBezTo>
                  <a:cubicBezTo>
                    <a:pt x="20148" y="-100"/>
                    <a:pt x="19616" y="474"/>
                    <a:pt x="19262" y="1049"/>
                  </a:cubicBezTo>
                  <a:cubicBezTo>
                    <a:pt x="18908" y="1623"/>
                    <a:pt x="18731" y="2198"/>
                    <a:pt x="18554" y="277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5" name="Line"/>
            <p:cNvSpPr/>
            <p:nvPr/>
          </p:nvSpPr>
          <p:spPr>
            <a:xfrm>
              <a:off x="677580" y="1837099"/>
              <a:ext cx="112883" cy="1252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70" h="20617" fill="norm" stroke="1" extrusionOk="0">
                  <a:moveTo>
                    <a:pt x="11867" y="274"/>
                  </a:moveTo>
                  <a:cubicBezTo>
                    <a:pt x="9553" y="-75"/>
                    <a:pt x="7238" y="-423"/>
                    <a:pt x="5310" y="1493"/>
                  </a:cubicBezTo>
                  <a:cubicBezTo>
                    <a:pt x="3381" y="3409"/>
                    <a:pt x="1838" y="7590"/>
                    <a:pt x="874" y="10551"/>
                  </a:cubicBezTo>
                  <a:cubicBezTo>
                    <a:pt x="-90" y="13512"/>
                    <a:pt x="-476" y="15254"/>
                    <a:pt x="874" y="17171"/>
                  </a:cubicBezTo>
                  <a:cubicBezTo>
                    <a:pt x="2224" y="19087"/>
                    <a:pt x="5310" y="21177"/>
                    <a:pt x="8974" y="20480"/>
                  </a:cubicBezTo>
                  <a:cubicBezTo>
                    <a:pt x="12638" y="19783"/>
                    <a:pt x="16881" y="16300"/>
                    <a:pt x="19003" y="13687"/>
                  </a:cubicBezTo>
                  <a:cubicBezTo>
                    <a:pt x="21124" y="11074"/>
                    <a:pt x="21124" y="9332"/>
                    <a:pt x="18810" y="8112"/>
                  </a:cubicBezTo>
                  <a:cubicBezTo>
                    <a:pt x="16495" y="6893"/>
                    <a:pt x="11867" y="6196"/>
                    <a:pt x="7238" y="55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6" name="Line"/>
            <p:cNvSpPr/>
            <p:nvPr/>
          </p:nvSpPr>
          <p:spPr>
            <a:xfrm>
              <a:off x="831600" y="1781609"/>
              <a:ext cx="114301" cy="1725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77" fill="norm" stroke="1" extrusionOk="0">
                  <a:moveTo>
                    <a:pt x="0" y="9483"/>
                  </a:moveTo>
                  <a:cubicBezTo>
                    <a:pt x="2000" y="12644"/>
                    <a:pt x="4000" y="15805"/>
                    <a:pt x="6000" y="18044"/>
                  </a:cubicBezTo>
                  <a:cubicBezTo>
                    <a:pt x="8000" y="20283"/>
                    <a:pt x="10000" y="21600"/>
                    <a:pt x="11400" y="21468"/>
                  </a:cubicBezTo>
                  <a:cubicBezTo>
                    <a:pt x="12800" y="21337"/>
                    <a:pt x="13600" y="19756"/>
                    <a:pt x="14000" y="16859"/>
                  </a:cubicBezTo>
                  <a:cubicBezTo>
                    <a:pt x="14400" y="13961"/>
                    <a:pt x="14400" y="9746"/>
                    <a:pt x="14600" y="6980"/>
                  </a:cubicBezTo>
                  <a:cubicBezTo>
                    <a:pt x="14800" y="4215"/>
                    <a:pt x="15200" y="2898"/>
                    <a:pt x="16400" y="1976"/>
                  </a:cubicBezTo>
                  <a:cubicBezTo>
                    <a:pt x="17600" y="1054"/>
                    <a:pt x="19600" y="527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7" name="Line"/>
            <p:cNvSpPr/>
            <p:nvPr/>
          </p:nvSpPr>
          <p:spPr>
            <a:xfrm>
              <a:off x="1390400" y="1635559"/>
              <a:ext cx="25401" cy="247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600" y="5169"/>
                    <a:pt x="7200" y="10338"/>
                    <a:pt x="9000" y="13477"/>
                  </a:cubicBezTo>
                  <a:cubicBezTo>
                    <a:pt x="10800" y="16615"/>
                    <a:pt x="10800" y="17723"/>
                    <a:pt x="10800" y="18738"/>
                  </a:cubicBezTo>
                  <a:cubicBezTo>
                    <a:pt x="10800" y="19754"/>
                    <a:pt x="10800" y="20677"/>
                    <a:pt x="12600" y="21138"/>
                  </a:cubicBezTo>
                  <a:cubicBezTo>
                    <a:pt x="14400" y="21600"/>
                    <a:pt x="18000" y="216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8" name="Line"/>
            <p:cNvSpPr/>
            <p:nvPr/>
          </p:nvSpPr>
          <p:spPr>
            <a:xfrm>
              <a:off x="1479300" y="1591109"/>
              <a:ext cx="100875" cy="3102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6" h="21535" fill="norm" stroke="1" extrusionOk="0">
                  <a:moveTo>
                    <a:pt x="18900" y="0"/>
                  </a:moveTo>
                  <a:cubicBezTo>
                    <a:pt x="15750" y="3380"/>
                    <a:pt x="12600" y="6759"/>
                    <a:pt x="10575" y="9845"/>
                  </a:cubicBezTo>
                  <a:cubicBezTo>
                    <a:pt x="8550" y="12931"/>
                    <a:pt x="7650" y="15722"/>
                    <a:pt x="7200" y="17486"/>
                  </a:cubicBezTo>
                  <a:cubicBezTo>
                    <a:pt x="6750" y="19249"/>
                    <a:pt x="6750" y="19984"/>
                    <a:pt x="7875" y="20571"/>
                  </a:cubicBezTo>
                  <a:cubicBezTo>
                    <a:pt x="9000" y="21159"/>
                    <a:pt x="11250" y="21600"/>
                    <a:pt x="13275" y="21527"/>
                  </a:cubicBezTo>
                  <a:cubicBezTo>
                    <a:pt x="15300" y="21453"/>
                    <a:pt x="17100" y="20865"/>
                    <a:pt x="18450" y="20204"/>
                  </a:cubicBezTo>
                  <a:cubicBezTo>
                    <a:pt x="19800" y="19543"/>
                    <a:pt x="20700" y="18808"/>
                    <a:pt x="21150" y="17927"/>
                  </a:cubicBezTo>
                  <a:cubicBezTo>
                    <a:pt x="21600" y="17045"/>
                    <a:pt x="21600" y="16016"/>
                    <a:pt x="20700" y="15282"/>
                  </a:cubicBezTo>
                  <a:cubicBezTo>
                    <a:pt x="19800" y="14547"/>
                    <a:pt x="18000" y="14106"/>
                    <a:pt x="14400" y="14106"/>
                  </a:cubicBezTo>
                  <a:cubicBezTo>
                    <a:pt x="10800" y="14106"/>
                    <a:pt x="5400" y="14547"/>
                    <a:pt x="0" y="1498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9" name="Line"/>
            <p:cNvSpPr/>
            <p:nvPr/>
          </p:nvSpPr>
          <p:spPr>
            <a:xfrm>
              <a:off x="445192" y="2526676"/>
              <a:ext cx="253059" cy="3640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0" h="21600" fill="norm" stroke="1" extrusionOk="0">
                  <a:moveTo>
                    <a:pt x="1000" y="9293"/>
                  </a:moveTo>
                  <a:cubicBezTo>
                    <a:pt x="1180" y="12684"/>
                    <a:pt x="1360" y="16074"/>
                    <a:pt x="1450" y="18147"/>
                  </a:cubicBezTo>
                  <a:cubicBezTo>
                    <a:pt x="1540" y="20219"/>
                    <a:pt x="1540" y="20972"/>
                    <a:pt x="1450" y="20972"/>
                  </a:cubicBezTo>
                  <a:cubicBezTo>
                    <a:pt x="1360" y="20972"/>
                    <a:pt x="1180" y="20219"/>
                    <a:pt x="820" y="18084"/>
                  </a:cubicBezTo>
                  <a:cubicBezTo>
                    <a:pt x="460" y="15949"/>
                    <a:pt x="-80" y="12433"/>
                    <a:pt x="10" y="9356"/>
                  </a:cubicBezTo>
                  <a:cubicBezTo>
                    <a:pt x="100" y="6279"/>
                    <a:pt x="820" y="3642"/>
                    <a:pt x="1450" y="2072"/>
                  </a:cubicBezTo>
                  <a:cubicBezTo>
                    <a:pt x="2080" y="502"/>
                    <a:pt x="2620" y="0"/>
                    <a:pt x="3160" y="0"/>
                  </a:cubicBezTo>
                  <a:cubicBezTo>
                    <a:pt x="3700" y="0"/>
                    <a:pt x="4240" y="502"/>
                    <a:pt x="5320" y="2826"/>
                  </a:cubicBezTo>
                  <a:cubicBezTo>
                    <a:pt x="6400" y="5149"/>
                    <a:pt x="8020" y="9293"/>
                    <a:pt x="9370" y="12558"/>
                  </a:cubicBezTo>
                  <a:cubicBezTo>
                    <a:pt x="10720" y="15823"/>
                    <a:pt x="11800" y="18209"/>
                    <a:pt x="12790" y="19653"/>
                  </a:cubicBezTo>
                  <a:cubicBezTo>
                    <a:pt x="13780" y="21098"/>
                    <a:pt x="14680" y="21600"/>
                    <a:pt x="15490" y="21600"/>
                  </a:cubicBezTo>
                  <a:cubicBezTo>
                    <a:pt x="16300" y="21600"/>
                    <a:pt x="17020" y="21098"/>
                    <a:pt x="17830" y="19340"/>
                  </a:cubicBezTo>
                  <a:cubicBezTo>
                    <a:pt x="18640" y="17581"/>
                    <a:pt x="19540" y="14567"/>
                    <a:pt x="19990" y="11679"/>
                  </a:cubicBezTo>
                  <a:cubicBezTo>
                    <a:pt x="20440" y="8791"/>
                    <a:pt x="20440" y="6028"/>
                    <a:pt x="20440" y="4270"/>
                  </a:cubicBezTo>
                  <a:cubicBezTo>
                    <a:pt x="20440" y="2512"/>
                    <a:pt x="20440" y="1758"/>
                    <a:pt x="20620" y="1758"/>
                  </a:cubicBezTo>
                  <a:cubicBezTo>
                    <a:pt x="20800" y="1758"/>
                    <a:pt x="21160" y="2512"/>
                    <a:pt x="21520" y="326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0" name="Shape"/>
            <p:cNvSpPr/>
            <p:nvPr/>
          </p:nvSpPr>
          <p:spPr>
            <a:xfrm>
              <a:off x="778213" y="2689659"/>
              <a:ext cx="85138" cy="1389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0" h="20852" fill="norm" stroke="1" extrusionOk="0">
                  <a:moveTo>
                    <a:pt x="13288" y="0"/>
                  </a:moveTo>
                  <a:cubicBezTo>
                    <a:pt x="10653" y="318"/>
                    <a:pt x="8019" y="635"/>
                    <a:pt x="5649" y="3018"/>
                  </a:cubicBezTo>
                  <a:cubicBezTo>
                    <a:pt x="3278" y="5400"/>
                    <a:pt x="1170" y="9847"/>
                    <a:pt x="380" y="12865"/>
                  </a:cubicBezTo>
                  <a:cubicBezTo>
                    <a:pt x="-410" y="15882"/>
                    <a:pt x="117" y="17471"/>
                    <a:pt x="1170" y="18900"/>
                  </a:cubicBezTo>
                  <a:cubicBezTo>
                    <a:pt x="2224" y="20329"/>
                    <a:pt x="3805" y="21600"/>
                    <a:pt x="7229" y="20329"/>
                  </a:cubicBezTo>
                  <a:cubicBezTo>
                    <a:pt x="10653" y="19059"/>
                    <a:pt x="15922" y="15247"/>
                    <a:pt x="18556" y="12388"/>
                  </a:cubicBezTo>
                  <a:cubicBezTo>
                    <a:pt x="21190" y="9529"/>
                    <a:pt x="21190" y="7624"/>
                    <a:pt x="21190" y="5876"/>
                  </a:cubicBezTo>
                  <a:cubicBezTo>
                    <a:pt x="21190" y="4129"/>
                    <a:pt x="21190" y="2541"/>
                    <a:pt x="19873" y="1588"/>
                  </a:cubicBezTo>
                  <a:cubicBezTo>
                    <a:pt x="18556" y="635"/>
                    <a:pt x="15922" y="318"/>
                    <a:pt x="13288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1" name="Line"/>
            <p:cNvSpPr/>
            <p:nvPr/>
          </p:nvSpPr>
          <p:spPr>
            <a:xfrm>
              <a:off x="907800" y="2600759"/>
              <a:ext cx="127001" cy="1968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67" fill="norm" stroke="1" extrusionOk="0">
                  <a:moveTo>
                    <a:pt x="0" y="8272"/>
                  </a:moveTo>
                  <a:cubicBezTo>
                    <a:pt x="1080" y="10570"/>
                    <a:pt x="2160" y="12868"/>
                    <a:pt x="3060" y="14936"/>
                  </a:cubicBezTo>
                  <a:cubicBezTo>
                    <a:pt x="3960" y="17004"/>
                    <a:pt x="4680" y="18843"/>
                    <a:pt x="5940" y="19991"/>
                  </a:cubicBezTo>
                  <a:cubicBezTo>
                    <a:pt x="7200" y="21140"/>
                    <a:pt x="9000" y="21600"/>
                    <a:pt x="10260" y="21255"/>
                  </a:cubicBezTo>
                  <a:cubicBezTo>
                    <a:pt x="11520" y="20911"/>
                    <a:pt x="12240" y="19762"/>
                    <a:pt x="14040" y="16085"/>
                  </a:cubicBezTo>
                  <a:cubicBezTo>
                    <a:pt x="15840" y="12409"/>
                    <a:pt x="18720" y="6204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2" name="Line"/>
            <p:cNvSpPr/>
            <p:nvPr/>
          </p:nvSpPr>
          <p:spPr>
            <a:xfrm>
              <a:off x="1505234" y="2604992"/>
              <a:ext cx="37567" cy="2064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7" h="21280" fill="norm" stroke="1" extrusionOk="0">
                  <a:moveTo>
                    <a:pt x="10497" y="2182"/>
                  </a:moveTo>
                  <a:cubicBezTo>
                    <a:pt x="9297" y="1091"/>
                    <a:pt x="8097" y="0"/>
                    <a:pt x="6897" y="0"/>
                  </a:cubicBezTo>
                  <a:cubicBezTo>
                    <a:pt x="5697" y="0"/>
                    <a:pt x="4497" y="1091"/>
                    <a:pt x="3297" y="4145"/>
                  </a:cubicBezTo>
                  <a:cubicBezTo>
                    <a:pt x="2097" y="7200"/>
                    <a:pt x="897" y="12218"/>
                    <a:pt x="297" y="15600"/>
                  </a:cubicBezTo>
                  <a:cubicBezTo>
                    <a:pt x="-303" y="18982"/>
                    <a:pt x="-303" y="20727"/>
                    <a:pt x="3297" y="21164"/>
                  </a:cubicBezTo>
                  <a:cubicBezTo>
                    <a:pt x="6897" y="21600"/>
                    <a:pt x="14097" y="20727"/>
                    <a:pt x="21297" y="1985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3" name="Line"/>
            <p:cNvSpPr/>
            <p:nvPr/>
          </p:nvSpPr>
          <p:spPr>
            <a:xfrm>
              <a:off x="1583144" y="2544551"/>
              <a:ext cx="84541" cy="3210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41" h="21416" fill="norm" stroke="1" extrusionOk="0">
                  <a:moveTo>
                    <a:pt x="16427" y="784"/>
                  </a:moveTo>
                  <a:cubicBezTo>
                    <a:pt x="12827" y="361"/>
                    <a:pt x="9227" y="-63"/>
                    <a:pt x="6655" y="8"/>
                  </a:cubicBezTo>
                  <a:cubicBezTo>
                    <a:pt x="4084" y="78"/>
                    <a:pt x="2541" y="643"/>
                    <a:pt x="1255" y="1843"/>
                  </a:cubicBezTo>
                  <a:cubicBezTo>
                    <a:pt x="-30" y="3043"/>
                    <a:pt x="-1059" y="4878"/>
                    <a:pt x="2027" y="7490"/>
                  </a:cubicBezTo>
                  <a:cubicBezTo>
                    <a:pt x="5112" y="10102"/>
                    <a:pt x="12312" y="13490"/>
                    <a:pt x="16170" y="15608"/>
                  </a:cubicBezTo>
                  <a:cubicBezTo>
                    <a:pt x="20027" y="17725"/>
                    <a:pt x="20541" y="18572"/>
                    <a:pt x="20541" y="19349"/>
                  </a:cubicBezTo>
                  <a:cubicBezTo>
                    <a:pt x="20541" y="20125"/>
                    <a:pt x="20027" y="20831"/>
                    <a:pt x="18227" y="21184"/>
                  </a:cubicBezTo>
                  <a:cubicBezTo>
                    <a:pt x="16427" y="21537"/>
                    <a:pt x="13341" y="21537"/>
                    <a:pt x="9741" y="20831"/>
                  </a:cubicBezTo>
                  <a:cubicBezTo>
                    <a:pt x="6141" y="20125"/>
                    <a:pt x="2027" y="18713"/>
                    <a:pt x="998" y="16878"/>
                  </a:cubicBezTo>
                  <a:cubicBezTo>
                    <a:pt x="-30" y="15043"/>
                    <a:pt x="2027" y="12784"/>
                    <a:pt x="5370" y="10525"/>
                  </a:cubicBezTo>
                  <a:cubicBezTo>
                    <a:pt x="8712" y="8266"/>
                    <a:pt x="13341" y="6008"/>
                    <a:pt x="16170" y="4455"/>
                  </a:cubicBezTo>
                  <a:cubicBezTo>
                    <a:pt x="18998" y="2902"/>
                    <a:pt x="20027" y="2055"/>
                    <a:pt x="19255" y="1702"/>
                  </a:cubicBezTo>
                  <a:cubicBezTo>
                    <a:pt x="18484" y="1349"/>
                    <a:pt x="15912" y="1490"/>
                    <a:pt x="14112" y="1702"/>
                  </a:cubicBezTo>
                  <a:cubicBezTo>
                    <a:pt x="12312" y="1913"/>
                    <a:pt x="11284" y="2196"/>
                    <a:pt x="10255" y="247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4" name="Line"/>
            <p:cNvSpPr/>
            <p:nvPr/>
          </p:nvSpPr>
          <p:spPr>
            <a:xfrm>
              <a:off x="384848" y="3366686"/>
              <a:ext cx="249540" cy="4311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9" h="21460" fill="norm" stroke="1" extrusionOk="0">
                  <a:moveTo>
                    <a:pt x="1282" y="8655"/>
                  </a:moveTo>
                  <a:cubicBezTo>
                    <a:pt x="1101" y="11079"/>
                    <a:pt x="919" y="13502"/>
                    <a:pt x="1010" y="15399"/>
                  </a:cubicBezTo>
                  <a:cubicBezTo>
                    <a:pt x="1101" y="17295"/>
                    <a:pt x="1464" y="18665"/>
                    <a:pt x="1736" y="19719"/>
                  </a:cubicBezTo>
                  <a:cubicBezTo>
                    <a:pt x="2008" y="20772"/>
                    <a:pt x="2190" y="21510"/>
                    <a:pt x="2280" y="21457"/>
                  </a:cubicBezTo>
                  <a:cubicBezTo>
                    <a:pt x="2371" y="21405"/>
                    <a:pt x="2371" y="20562"/>
                    <a:pt x="1917" y="18296"/>
                  </a:cubicBezTo>
                  <a:cubicBezTo>
                    <a:pt x="1464" y="16031"/>
                    <a:pt x="556" y="12343"/>
                    <a:pt x="193" y="9182"/>
                  </a:cubicBezTo>
                  <a:cubicBezTo>
                    <a:pt x="-170" y="6021"/>
                    <a:pt x="12" y="3387"/>
                    <a:pt x="465" y="1859"/>
                  </a:cubicBezTo>
                  <a:cubicBezTo>
                    <a:pt x="919" y="331"/>
                    <a:pt x="1645" y="-90"/>
                    <a:pt x="2462" y="15"/>
                  </a:cubicBezTo>
                  <a:cubicBezTo>
                    <a:pt x="3279" y="121"/>
                    <a:pt x="4186" y="753"/>
                    <a:pt x="5911" y="2702"/>
                  </a:cubicBezTo>
                  <a:cubicBezTo>
                    <a:pt x="7635" y="4651"/>
                    <a:pt x="10176" y="7918"/>
                    <a:pt x="11991" y="10499"/>
                  </a:cubicBezTo>
                  <a:cubicBezTo>
                    <a:pt x="13806" y="13081"/>
                    <a:pt x="14896" y="14977"/>
                    <a:pt x="15894" y="16189"/>
                  </a:cubicBezTo>
                  <a:cubicBezTo>
                    <a:pt x="16892" y="17401"/>
                    <a:pt x="17800" y="17928"/>
                    <a:pt x="18526" y="17928"/>
                  </a:cubicBezTo>
                  <a:cubicBezTo>
                    <a:pt x="19252" y="17928"/>
                    <a:pt x="19796" y="17401"/>
                    <a:pt x="20250" y="15188"/>
                  </a:cubicBezTo>
                  <a:cubicBezTo>
                    <a:pt x="20704" y="12975"/>
                    <a:pt x="21067" y="9077"/>
                    <a:pt x="21248" y="6443"/>
                  </a:cubicBezTo>
                  <a:cubicBezTo>
                    <a:pt x="21430" y="3809"/>
                    <a:pt x="21430" y="2439"/>
                    <a:pt x="21339" y="1490"/>
                  </a:cubicBezTo>
                  <a:cubicBezTo>
                    <a:pt x="21248" y="542"/>
                    <a:pt x="21067" y="15"/>
                    <a:pt x="20885" y="121"/>
                  </a:cubicBezTo>
                  <a:cubicBezTo>
                    <a:pt x="20704" y="226"/>
                    <a:pt x="20522" y="964"/>
                    <a:pt x="20341" y="170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5" name="Line"/>
            <p:cNvSpPr/>
            <p:nvPr/>
          </p:nvSpPr>
          <p:spPr>
            <a:xfrm>
              <a:off x="708084" y="3527859"/>
              <a:ext cx="71011" cy="1609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04" h="21336" fill="norm" stroke="1" extrusionOk="0">
                  <a:moveTo>
                    <a:pt x="15648" y="0"/>
                  </a:moveTo>
                  <a:cubicBezTo>
                    <a:pt x="10711" y="2525"/>
                    <a:pt x="5773" y="5049"/>
                    <a:pt x="2996" y="8135"/>
                  </a:cubicBezTo>
                  <a:cubicBezTo>
                    <a:pt x="219" y="11221"/>
                    <a:pt x="-398" y="14868"/>
                    <a:pt x="219" y="17252"/>
                  </a:cubicBezTo>
                  <a:cubicBezTo>
                    <a:pt x="836" y="19636"/>
                    <a:pt x="2688" y="20758"/>
                    <a:pt x="5156" y="21179"/>
                  </a:cubicBezTo>
                  <a:cubicBezTo>
                    <a:pt x="7625" y="21600"/>
                    <a:pt x="10711" y="21319"/>
                    <a:pt x="13796" y="18514"/>
                  </a:cubicBezTo>
                  <a:cubicBezTo>
                    <a:pt x="16882" y="15709"/>
                    <a:pt x="19968" y="10379"/>
                    <a:pt x="20585" y="7013"/>
                  </a:cubicBezTo>
                  <a:cubicBezTo>
                    <a:pt x="21202" y="3647"/>
                    <a:pt x="19351" y="2244"/>
                    <a:pt x="16882" y="1823"/>
                  </a:cubicBezTo>
                  <a:cubicBezTo>
                    <a:pt x="14413" y="1403"/>
                    <a:pt x="11328" y="1964"/>
                    <a:pt x="8242" y="252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6" name="Line"/>
            <p:cNvSpPr/>
            <p:nvPr/>
          </p:nvSpPr>
          <p:spPr>
            <a:xfrm>
              <a:off x="837950" y="3489759"/>
              <a:ext cx="150577" cy="2185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49" h="21044" fill="norm" stroke="1" extrusionOk="0">
                  <a:moveTo>
                    <a:pt x="0" y="4279"/>
                  </a:moveTo>
                  <a:cubicBezTo>
                    <a:pt x="1775" y="8762"/>
                    <a:pt x="3551" y="13245"/>
                    <a:pt x="4734" y="15996"/>
                  </a:cubicBezTo>
                  <a:cubicBezTo>
                    <a:pt x="5918" y="18747"/>
                    <a:pt x="6510" y="19766"/>
                    <a:pt x="7545" y="20479"/>
                  </a:cubicBezTo>
                  <a:cubicBezTo>
                    <a:pt x="8581" y="21192"/>
                    <a:pt x="10060" y="21600"/>
                    <a:pt x="12575" y="19358"/>
                  </a:cubicBezTo>
                  <a:cubicBezTo>
                    <a:pt x="15090" y="17117"/>
                    <a:pt x="18641" y="12226"/>
                    <a:pt x="20121" y="8558"/>
                  </a:cubicBezTo>
                  <a:cubicBezTo>
                    <a:pt x="21600" y="4891"/>
                    <a:pt x="21008" y="2445"/>
                    <a:pt x="20416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7" name="Line"/>
            <p:cNvSpPr/>
            <p:nvPr/>
          </p:nvSpPr>
          <p:spPr>
            <a:xfrm>
              <a:off x="1485650" y="3427267"/>
              <a:ext cx="131763" cy="3064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3" h="21421" fill="norm" stroke="1" extrusionOk="0">
                  <a:moveTo>
                    <a:pt x="0" y="2149"/>
                  </a:moveTo>
                  <a:cubicBezTo>
                    <a:pt x="1029" y="1409"/>
                    <a:pt x="2057" y="670"/>
                    <a:pt x="3943" y="300"/>
                  </a:cubicBezTo>
                  <a:cubicBezTo>
                    <a:pt x="5829" y="-70"/>
                    <a:pt x="8571" y="-70"/>
                    <a:pt x="10629" y="152"/>
                  </a:cubicBezTo>
                  <a:cubicBezTo>
                    <a:pt x="12686" y="374"/>
                    <a:pt x="14057" y="818"/>
                    <a:pt x="13714" y="2149"/>
                  </a:cubicBezTo>
                  <a:cubicBezTo>
                    <a:pt x="13371" y="3481"/>
                    <a:pt x="11314" y="5700"/>
                    <a:pt x="9771" y="7105"/>
                  </a:cubicBezTo>
                  <a:cubicBezTo>
                    <a:pt x="8229" y="8511"/>
                    <a:pt x="7200" y="9103"/>
                    <a:pt x="7543" y="9546"/>
                  </a:cubicBezTo>
                  <a:cubicBezTo>
                    <a:pt x="7886" y="9990"/>
                    <a:pt x="9600" y="10286"/>
                    <a:pt x="12171" y="11174"/>
                  </a:cubicBezTo>
                  <a:cubicBezTo>
                    <a:pt x="14743" y="12062"/>
                    <a:pt x="18171" y="13541"/>
                    <a:pt x="19886" y="14946"/>
                  </a:cubicBezTo>
                  <a:cubicBezTo>
                    <a:pt x="21600" y="16352"/>
                    <a:pt x="21600" y="17683"/>
                    <a:pt x="20914" y="18645"/>
                  </a:cubicBezTo>
                  <a:cubicBezTo>
                    <a:pt x="20229" y="19607"/>
                    <a:pt x="18857" y="20198"/>
                    <a:pt x="17314" y="20568"/>
                  </a:cubicBezTo>
                  <a:cubicBezTo>
                    <a:pt x="15771" y="20938"/>
                    <a:pt x="14057" y="21086"/>
                    <a:pt x="11829" y="21234"/>
                  </a:cubicBezTo>
                  <a:cubicBezTo>
                    <a:pt x="9600" y="21382"/>
                    <a:pt x="6857" y="21530"/>
                    <a:pt x="4800" y="21308"/>
                  </a:cubicBezTo>
                  <a:cubicBezTo>
                    <a:pt x="2743" y="21086"/>
                    <a:pt x="1371" y="20494"/>
                    <a:pt x="1371" y="19829"/>
                  </a:cubicBezTo>
                  <a:cubicBezTo>
                    <a:pt x="1371" y="19163"/>
                    <a:pt x="2743" y="18423"/>
                    <a:pt x="4114" y="1768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8" name="Line"/>
            <p:cNvSpPr/>
            <p:nvPr/>
          </p:nvSpPr>
          <p:spPr>
            <a:xfrm>
              <a:off x="1731256" y="3418104"/>
              <a:ext cx="161627" cy="2624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78" h="20921" fill="norm" stroke="1" extrusionOk="0">
                  <a:moveTo>
                    <a:pt x="10107" y="4700"/>
                  </a:moveTo>
                  <a:cubicBezTo>
                    <a:pt x="9013" y="3856"/>
                    <a:pt x="7920" y="3012"/>
                    <a:pt x="6826" y="2844"/>
                  </a:cubicBezTo>
                  <a:cubicBezTo>
                    <a:pt x="5732" y="2675"/>
                    <a:pt x="4639" y="3181"/>
                    <a:pt x="3408" y="5375"/>
                  </a:cubicBezTo>
                  <a:cubicBezTo>
                    <a:pt x="2178" y="7569"/>
                    <a:pt x="811" y="11450"/>
                    <a:pt x="264" y="14234"/>
                  </a:cubicBezTo>
                  <a:cubicBezTo>
                    <a:pt x="-283" y="17018"/>
                    <a:pt x="-10" y="18706"/>
                    <a:pt x="1358" y="19803"/>
                  </a:cubicBezTo>
                  <a:cubicBezTo>
                    <a:pt x="2725" y="20900"/>
                    <a:pt x="5185" y="21406"/>
                    <a:pt x="8603" y="20309"/>
                  </a:cubicBezTo>
                  <a:cubicBezTo>
                    <a:pt x="12021" y="19212"/>
                    <a:pt x="16395" y="16512"/>
                    <a:pt x="18720" y="13643"/>
                  </a:cubicBezTo>
                  <a:cubicBezTo>
                    <a:pt x="21044" y="10775"/>
                    <a:pt x="21317" y="7737"/>
                    <a:pt x="20360" y="5375"/>
                  </a:cubicBezTo>
                  <a:cubicBezTo>
                    <a:pt x="19403" y="3012"/>
                    <a:pt x="17216" y="1325"/>
                    <a:pt x="15439" y="565"/>
                  </a:cubicBezTo>
                  <a:cubicBezTo>
                    <a:pt x="13661" y="-194"/>
                    <a:pt x="12294" y="-25"/>
                    <a:pt x="10927" y="14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9" name="Line"/>
            <p:cNvSpPr/>
            <p:nvPr/>
          </p:nvSpPr>
          <p:spPr>
            <a:xfrm>
              <a:off x="376760" y="4314771"/>
              <a:ext cx="176745" cy="4382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72" h="21396" fill="norm" stroke="1" extrusionOk="0">
                  <a:moveTo>
                    <a:pt x="5748" y="7464"/>
                  </a:moveTo>
                  <a:cubicBezTo>
                    <a:pt x="5246" y="10462"/>
                    <a:pt x="4743" y="13459"/>
                    <a:pt x="4618" y="15216"/>
                  </a:cubicBezTo>
                  <a:cubicBezTo>
                    <a:pt x="4492" y="16973"/>
                    <a:pt x="4743" y="17489"/>
                    <a:pt x="4994" y="18264"/>
                  </a:cubicBezTo>
                  <a:cubicBezTo>
                    <a:pt x="5246" y="19040"/>
                    <a:pt x="5497" y="20073"/>
                    <a:pt x="5622" y="20228"/>
                  </a:cubicBezTo>
                  <a:cubicBezTo>
                    <a:pt x="5748" y="20383"/>
                    <a:pt x="5748" y="19660"/>
                    <a:pt x="5748" y="17438"/>
                  </a:cubicBezTo>
                  <a:cubicBezTo>
                    <a:pt x="5748" y="15216"/>
                    <a:pt x="5748" y="11495"/>
                    <a:pt x="6501" y="8498"/>
                  </a:cubicBezTo>
                  <a:cubicBezTo>
                    <a:pt x="7255" y="5501"/>
                    <a:pt x="8762" y="3227"/>
                    <a:pt x="9892" y="1884"/>
                  </a:cubicBezTo>
                  <a:cubicBezTo>
                    <a:pt x="11022" y="540"/>
                    <a:pt x="11776" y="127"/>
                    <a:pt x="12780" y="23"/>
                  </a:cubicBezTo>
                  <a:cubicBezTo>
                    <a:pt x="13785" y="-80"/>
                    <a:pt x="15041" y="127"/>
                    <a:pt x="16548" y="1160"/>
                  </a:cubicBezTo>
                  <a:cubicBezTo>
                    <a:pt x="18055" y="2194"/>
                    <a:pt x="19813" y="4054"/>
                    <a:pt x="20567" y="6328"/>
                  </a:cubicBezTo>
                  <a:cubicBezTo>
                    <a:pt x="21320" y="8601"/>
                    <a:pt x="21069" y="11288"/>
                    <a:pt x="19436" y="13562"/>
                  </a:cubicBezTo>
                  <a:cubicBezTo>
                    <a:pt x="17804" y="15836"/>
                    <a:pt x="14790" y="17696"/>
                    <a:pt x="12278" y="18885"/>
                  </a:cubicBezTo>
                  <a:cubicBezTo>
                    <a:pt x="9767" y="20073"/>
                    <a:pt x="7757" y="20590"/>
                    <a:pt x="5748" y="20952"/>
                  </a:cubicBezTo>
                  <a:cubicBezTo>
                    <a:pt x="3739" y="21313"/>
                    <a:pt x="1729" y="21520"/>
                    <a:pt x="725" y="21313"/>
                  </a:cubicBezTo>
                  <a:cubicBezTo>
                    <a:pt x="-280" y="21107"/>
                    <a:pt x="-280" y="20487"/>
                    <a:pt x="976" y="19815"/>
                  </a:cubicBezTo>
                  <a:cubicBezTo>
                    <a:pt x="2232" y="19143"/>
                    <a:pt x="4743" y="18420"/>
                    <a:pt x="7255" y="1769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0" name="Line"/>
            <p:cNvSpPr/>
            <p:nvPr/>
          </p:nvSpPr>
          <p:spPr>
            <a:xfrm>
              <a:off x="577429" y="4518552"/>
              <a:ext cx="139872" cy="1611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90" h="21077" fill="norm" stroke="1" extrusionOk="0">
                  <a:moveTo>
                    <a:pt x="10508" y="7465"/>
                  </a:moveTo>
                  <a:cubicBezTo>
                    <a:pt x="8919" y="7742"/>
                    <a:pt x="7331" y="8019"/>
                    <a:pt x="7649" y="7326"/>
                  </a:cubicBezTo>
                  <a:cubicBezTo>
                    <a:pt x="7966" y="6634"/>
                    <a:pt x="10190" y="4973"/>
                    <a:pt x="11778" y="3449"/>
                  </a:cubicBezTo>
                  <a:cubicBezTo>
                    <a:pt x="13366" y="1926"/>
                    <a:pt x="14319" y="542"/>
                    <a:pt x="13843" y="126"/>
                  </a:cubicBezTo>
                  <a:cubicBezTo>
                    <a:pt x="13366" y="-289"/>
                    <a:pt x="11461" y="265"/>
                    <a:pt x="8919" y="2619"/>
                  </a:cubicBezTo>
                  <a:cubicBezTo>
                    <a:pt x="6378" y="4973"/>
                    <a:pt x="3202" y="9126"/>
                    <a:pt x="1455" y="11896"/>
                  </a:cubicBezTo>
                  <a:cubicBezTo>
                    <a:pt x="-292" y="14665"/>
                    <a:pt x="-610" y="16049"/>
                    <a:pt x="1296" y="17573"/>
                  </a:cubicBezTo>
                  <a:cubicBezTo>
                    <a:pt x="3202" y="19096"/>
                    <a:pt x="7331" y="20757"/>
                    <a:pt x="10984" y="21034"/>
                  </a:cubicBezTo>
                  <a:cubicBezTo>
                    <a:pt x="14637" y="21311"/>
                    <a:pt x="17814" y="20203"/>
                    <a:pt x="20990" y="1909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1" name="Line"/>
            <p:cNvSpPr/>
            <p:nvPr/>
          </p:nvSpPr>
          <p:spPr>
            <a:xfrm>
              <a:off x="724431" y="4545700"/>
              <a:ext cx="151620" cy="1552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09" h="21118" fill="norm" stroke="1" extrusionOk="0">
                  <a:moveTo>
                    <a:pt x="18282" y="3206"/>
                  </a:moveTo>
                  <a:cubicBezTo>
                    <a:pt x="17406" y="2054"/>
                    <a:pt x="16531" y="902"/>
                    <a:pt x="15363" y="326"/>
                  </a:cubicBezTo>
                  <a:cubicBezTo>
                    <a:pt x="14195" y="-250"/>
                    <a:pt x="12736" y="-250"/>
                    <a:pt x="10109" y="1910"/>
                  </a:cubicBezTo>
                  <a:cubicBezTo>
                    <a:pt x="7482" y="4070"/>
                    <a:pt x="3687" y="8390"/>
                    <a:pt x="1644" y="11414"/>
                  </a:cubicBezTo>
                  <a:cubicBezTo>
                    <a:pt x="-399" y="14438"/>
                    <a:pt x="-691" y="16166"/>
                    <a:pt x="1644" y="17750"/>
                  </a:cubicBezTo>
                  <a:cubicBezTo>
                    <a:pt x="3979" y="19334"/>
                    <a:pt x="8941" y="20774"/>
                    <a:pt x="12590" y="21062"/>
                  </a:cubicBezTo>
                  <a:cubicBezTo>
                    <a:pt x="16239" y="21350"/>
                    <a:pt x="18574" y="20486"/>
                    <a:pt x="20909" y="1962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2" name="Line"/>
            <p:cNvSpPr/>
            <p:nvPr/>
          </p:nvSpPr>
          <p:spPr>
            <a:xfrm>
              <a:off x="1370137" y="4456847"/>
              <a:ext cx="156531" cy="2093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8" h="21153" fill="norm" stroke="1" extrusionOk="0">
                  <a:moveTo>
                    <a:pt x="14658" y="3017"/>
                  </a:moveTo>
                  <a:cubicBezTo>
                    <a:pt x="14942" y="1948"/>
                    <a:pt x="15226" y="878"/>
                    <a:pt x="14516" y="344"/>
                  </a:cubicBezTo>
                  <a:cubicBezTo>
                    <a:pt x="13805" y="-191"/>
                    <a:pt x="12100" y="-191"/>
                    <a:pt x="9684" y="985"/>
                  </a:cubicBezTo>
                  <a:cubicBezTo>
                    <a:pt x="7268" y="2161"/>
                    <a:pt x="4142" y="4514"/>
                    <a:pt x="2295" y="7829"/>
                  </a:cubicBezTo>
                  <a:cubicBezTo>
                    <a:pt x="447" y="11144"/>
                    <a:pt x="-121" y="15421"/>
                    <a:pt x="21" y="17987"/>
                  </a:cubicBezTo>
                  <a:cubicBezTo>
                    <a:pt x="163" y="20554"/>
                    <a:pt x="1016" y="21409"/>
                    <a:pt x="4142" y="21088"/>
                  </a:cubicBezTo>
                  <a:cubicBezTo>
                    <a:pt x="7268" y="20767"/>
                    <a:pt x="12668" y="19270"/>
                    <a:pt x="16221" y="16597"/>
                  </a:cubicBezTo>
                  <a:cubicBezTo>
                    <a:pt x="19774" y="13924"/>
                    <a:pt x="21479" y="10074"/>
                    <a:pt x="20911" y="7615"/>
                  </a:cubicBezTo>
                  <a:cubicBezTo>
                    <a:pt x="20342" y="5156"/>
                    <a:pt x="17500" y="4086"/>
                    <a:pt x="15084" y="3552"/>
                  </a:cubicBezTo>
                  <a:cubicBezTo>
                    <a:pt x="12668" y="3017"/>
                    <a:pt x="10679" y="3017"/>
                    <a:pt x="9258" y="3445"/>
                  </a:cubicBezTo>
                  <a:cubicBezTo>
                    <a:pt x="7837" y="3872"/>
                    <a:pt x="6984" y="4728"/>
                    <a:pt x="6984" y="5583"/>
                  </a:cubicBezTo>
                  <a:cubicBezTo>
                    <a:pt x="6984" y="6439"/>
                    <a:pt x="7837" y="7294"/>
                    <a:pt x="8690" y="815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3" name="Line"/>
            <p:cNvSpPr/>
            <p:nvPr/>
          </p:nvSpPr>
          <p:spPr>
            <a:xfrm>
              <a:off x="1616556" y="4437193"/>
              <a:ext cx="211995" cy="2546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9" h="21128" fill="norm" stroke="1" extrusionOk="0">
                  <a:moveTo>
                    <a:pt x="247" y="3581"/>
                  </a:moveTo>
                  <a:cubicBezTo>
                    <a:pt x="33" y="2177"/>
                    <a:pt x="-181" y="772"/>
                    <a:pt x="247" y="245"/>
                  </a:cubicBezTo>
                  <a:cubicBezTo>
                    <a:pt x="674" y="-282"/>
                    <a:pt x="1744" y="69"/>
                    <a:pt x="3348" y="1035"/>
                  </a:cubicBezTo>
                  <a:cubicBezTo>
                    <a:pt x="4952" y="2001"/>
                    <a:pt x="7090" y="3581"/>
                    <a:pt x="7518" y="6216"/>
                  </a:cubicBezTo>
                  <a:cubicBezTo>
                    <a:pt x="7946" y="8850"/>
                    <a:pt x="6663" y="12538"/>
                    <a:pt x="5700" y="14733"/>
                  </a:cubicBezTo>
                  <a:cubicBezTo>
                    <a:pt x="4738" y="16928"/>
                    <a:pt x="4096" y="17630"/>
                    <a:pt x="3669" y="18508"/>
                  </a:cubicBezTo>
                  <a:cubicBezTo>
                    <a:pt x="3241" y="19386"/>
                    <a:pt x="3027" y="20440"/>
                    <a:pt x="3882" y="20879"/>
                  </a:cubicBezTo>
                  <a:cubicBezTo>
                    <a:pt x="4738" y="21318"/>
                    <a:pt x="6663" y="21142"/>
                    <a:pt x="9764" y="20616"/>
                  </a:cubicBezTo>
                  <a:cubicBezTo>
                    <a:pt x="12865" y="20089"/>
                    <a:pt x="17142" y="19211"/>
                    <a:pt x="21419" y="1833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4" name="Line"/>
            <p:cNvSpPr/>
            <p:nvPr/>
          </p:nvSpPr>
          <p:spPr>
            <a:xfrm>
              <a:off x="456950" y="5079011"/>
              <a:ext cx="203716" cy="4203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99" h="20924" fill="norm" stroke="1" extrusionOk="0">
                  <a:moveTo>
                    <a:pt x="0" y="7815"/>
                  </a:moveTo>
                  <a:cubicBezTo>
                    <a:pt x="873" y="10660"/>
                    <a:pt x="1745" y="13505"/>
                    <a:pt x="2400" y="15613"/>
                  </a:cubicBezTo>
                  <a:cubicBezTo>
                    <a:pt x="3055" y="17720"/>
                    <a:pt x="3491" y="19090"/>
                    <a:pt x="3709" y="20038"/>
                  </a:cubicBezTo>
                  <a:cubicBezTo>
                    <a:pt x="3927" y="20986"/>
                    <a:pt x="3927" y="21513"/>
                    <a:pt x="3927" y="19827"/>
                  </a:cubicBezTo>
                  <a:cubicBezTo>
                    <a:pt x="3927" y="18141"/>
                    <a:pt x="3927" y="14243"/>
                    <a:pt x="4691" y="10766"/>
                  </a:cubicBezTo>
                  <a:cubicBezTo>
                    <a:pt x="5455" y="7289"/>
                    <a:pt x="6982" y="4233"/>
                    <a:pt x="8073" y="2494"/>
                  </a:cubicBezTo>
                  <a:cubicBezTo>
                    <a:pt x="9164" y="756"/>
                    <a:pt x="9818" y="334"/>
                    <a:pt x="10691" y="124"/>
                  </a:cubicBezTo>
                  <a:cubicBezTo>
                    <a:pt x="11564" y="-87"/>
                    <a:pt x="12655" y="-87"/>
                    <a:pt x="14291" y="598"/>
                  </a:cubicBezTo>
                  <a:cubicBezTo>
                    <a:pt x="15927" y="1283"/>
                    <a:pt x="18109" y="2653"/>
                    <a:pt x="19527" y="4654"/>
                  </a:cubicBezTo>
                  <a:cubicBezTo>
                    <a:pt x="20945" y="6656"/>
                    <a:pt x="21600" y="9291"/>
                    <a:pt x="20291" y="11609"/>
                  </a:cubicBezTo>
                  <a:cubicBezTo>
                    <a:pt x="18982" y="13927"/>
                    <a:pt x="15709" y="15929"/>
                    <a:pt x="13200" y="17140"/>
                  </a:cubicBezTo>
                  <a:cubicBezTo>
                    <a:pt x="10691" y="18352"/>
                    <a:pt x="8945" y="18773"/>
                    <a:pt x="7418" y="19037"/>
                  </a:cubicBezTo>
                  <a:cubicBezTo>
                    <a:pt x="5891" y="19300"/>
                    <a:pt x="4582" y="19406"/>
                    <a:pt x="4582" y="19300"/>
                  </a:cubicBezTo>
                  <a:cubicBezTo>
                    <a:pt x="4582" y="19195"/>
                    <a:pt x="5891" y="18879"/>
                    <a:pt x="7091" y="18563"/>
                  </a:cubicBezTo>
                  <a:cubicBezTo>
                    <a:pt x="8291" y="18247"/>
                    <a:pt x="9382" y="17931"/>
                    <a:pt x="10473" y="1761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5" name="Line"/>
            <p:cNvSpPr/>
            <p:nvPr/>
          </p:nvSpPr>
          <p:spPr>
            <a:xfrm>
              <a:off x="707109" y="5272571"/>
              <a:ext cx="137192" cy="1762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2" h="21160" fill="norm" stroke="1" extrusionOk="0">
                  <a:moveTo>
                    <a:pt x="6485" y="10095"/>
                  </a:moveTo>
                  <a:cubicBezTo>
                    <a:pt x="8448" y="8062"/>
                    <a:pt x="10412" y="6029"/>
                    <a:pt x="11721" y="4250"/>
                  </a:cubicBezTo>
                  <a:cubicBezTo>
                    <a:pt x="13030" y="2471"/>
                    <a:pt x="13685" y="947"/>
                    <a:pt x="13194" y="311"/>
                  </a:cubicBezTo>
                  <a:cubicBezTo>
                    <a:pt x="12703" y="-324"/>
                    <a:pt x="11067" y="-70"/>
                    <a:pt x="8612" y="1836"/>
                  </a:cubicBezTo>
                  <a:cubicBezTo>
                    <a:pt x="6157" y="3742"/>
                    <a:pt x="2885" y="7300"/>
                    <a:pt x="1248" y="10349"/>
                  </a:cubicBezTo>
                  <a:cubicBezTo>
                    <a:pt x="-388" y="13398"/>
                    <a:pt x="-388" y="15940"/>
                    <a:pt x="1085" y="17845"/>
                  </a:cubicBezTo>
                  <a:cubicBezTo>
                    <a:pt x="2557" y="19751"/>
                    <a:pt x="5503" y="21022"/>
                    <a:pt x="9103" y="21149"/>
                  </a:cubicBezTo>
                  <a:cubicBezTo>
                    <a:pt x="12703" y="21276"/>
                    <a:pt x="16957" y="20260"/>
                    <a:pt x="21212" y="1924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6" name="Line"/>
            <p:cNvSpPr/>
            <p:nvPr/>
          </p:nvSpPr>
          <p:spPr>
            <a:xfrm>
              <a:off x="867584" y="5305348"/>
              <a:ext cx="141817" cy="1232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67" fill="norm" stroke="1" extrusionOk="0">
                  <a:moveTo>
                    <a:pt x="17731" y="3327"/>
                  </a:moveTo>
                  <a:cubicBezTo>
                    <a:pt x="16764" y="1887"/>
                    <a:pt x="15797" y="447"/>
                    <a:pt x="13701" y="87"/>
                  </a:cubicBezTo>
                  <a:cubicBezTo>
                    <a:pt x="11606" y="-273"/>
                    <a:pt x="8382" y="447"/>
                    <a:pt x="5481" y="2967"/>
                  </a:cubicBezTo>
                  <a:cubicBezTo>
                    <a:pt x="2579" y="5487"/>
                    <a:pt x="0" y="9807"/>
                    <a:pt x="0" y="13227"/>
                  </a:cubicBezTo>
                  <a:cubicBezTo>
                    <a:pt x="0" y="16647"/>
                    <a:pt x="2579" y="19167"/>
                    <a:pt x="6609" y="20247"/>
                  </a:cubicBezTo>
                  <a:cubicBezTo>
                    <a:pt x="10639" y="21327"/>
                    <a:pt x="16119" y="20967"/>
                    <a:pt x="21600" y="2060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7" name="Line"/>
            <p:cNvSpPr/>
            <p:nvPr/>
          </p:nvSpPr>
          <p:spPr>
            <a:xfrm>
              <a:off x="1430218" y="5204259"/>
              <a:ext cx="170909" cy="2165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3" h="21244" fill="norm" stroke="1" extrusionOk="0">
                  <a:moveTo>
                    <a:pt x="15403" y="0"/>
                  </a:moveTo>
                  <a:cubicBezTo>
                    <a:pt x="11240" y="1454"/>
                    <a:pt x="7076" y="2908"/>
                    <a:pt x="4343" y="5504"/>
                  </a:cubicBezTo>
                  <a:cubicBezTo>
                    <a:pt x="1611" y="8100"/>
                    <a:pt x="309" y="11838"/>
                    <a:pt x="49" y="14642"/>
                  </a:cubicBezTo>
                  <a:cubicBezTo>
                    <a:pt x="-211" y="17446"/>
                    <a:pt x="570" y="19315"/>
                    <a:pt x="2261" y="20354"/>
                  </a:cubicBezTo>
                  <a:cubicBezTo>
                    <a:pt x="3953" y="21392"/>
                    <a:pt x="6555" y="21600"/>
                    <a:pt x="9808" y="20562"/>
                  </a:cubicBezTo>
                  <a:cubicBezTo>
                    <a:pt x="13061" y="19523"/>
                    <a:pt x="16965" y="17238"/>
                    <a:pt x="19047" y="15577"/>
                  </a:cubicBezTo>
                  <a:cubicBezTo>
                    <a:pt x="21129" y="13915"/>
                    <a:pt x="21389" y="12877"/>
                    <a:pt x="20608" y="11215"/>
                  </a:cubicBezTo>
                  <a:cubicBezTo>
                    <a:pt x="19828" y="9554"/>
                    <a:pt x="18006" y="7269"/>
                    <a:pt x="16314" y="5815"/>
                  </a:cubicBezTo>
                  <a:cubicBezTo>
                    <a:pt x="14623" y="4362"/>
                    <a:pt x="13061" y="3738"/>
                    <a:pt x="11500" y="311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8" name="Line"/>
            <p:cNvSpPr/>
            <p:nvPr/>
          </p:nvSpPr>
          <p:spPr>
            <a:xfrm>
              <a:off x="1615739" y="5145890"/>
              <a:ext cx="185675" cy="3250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9" h="21541" fill="norm" stroke="1" extrusionOk="0">
                  <a:moveTo>
                    <a:pt x="2559" y="3447"/>
                  </a:moveTo>
                  <a:cubicBezTo>
                    <a:pt x="1345" y="3167"/>
                    <a:pt x="132" y="2886"/>
                    <a:pt x="10" y="2466"/>
                  </a:cubicBezTo>
                  <a:cubicBezTo>
                    <a:pt x="-111" y="2045"/>
                    <a:pt x="860" y="1484"/>
                    <a:pt x="4015" y="993"/>
                  </a:cubicBezTo>
                  <a:cubicBezTo>
                    <a:pt x="7170" y="502"/>
                    <a:pt x="12509" y="81"/>
                    <a:pt x="15786" y="11"/>
                  </a:cubicBezTo>
                  <a:cubicBezTo>
                    <a:pt x="19062" y="-59"/>
                    <a:pt x="20276" y="222"/>
                    <a:pt x="20882" y="712"/>
                  </a:cubicBezTo>
                  <a:cubicBezTo>
                    <a:pt x="21489" y="1203"/>
                    <a:pt x="21489" y="1905"/>
                    <a:pt x="20397" y="4429"/>
                  </a:cubicBezTo>
                  <a:cubicBezTo>
                    <a:pt x="19305" y="6954"/>
                    <a:pt x="17120" y="11302"/>
                    <a:pt x="15786" y="14318"/>
                  </a:cubicBezTo>
                  <a:cubicBezTo>
                    <a:pt x="14451" y="17333"/>
                    <a:pt x="13965" y="19016"/>
                    <a:pt x="13601" y="19998"/>
                  </a:cubicBezTo>
                  <a:cubicBezTo>
                    <a:pt x="13237" y="20980"/>
                    <a:pt x="12995" y="21260"/>
                    <a:pt x="12752" y="2154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9" name="Line"/>
            <p:cNvSpPr/>
            <p:nvPr/>
          </p:nvSpPr>
          <p:spPr>
            <a:xfrm>
              <a:off x="1631700" y="5299509"/>
              <a:ext cx="190501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880" y="16800"/>
                    <a:pt x="5760" y="12000"/>
                    <a:pt x="9360" y="8400"/>
                  </a:cubicBezTo>
                  <a:cubicBezTo>
                    <a:pt x="12960" y="4800"/>
                    <a:pt x="17280" y="24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0" name="Line"/>
            <p:cNvSpPr/>
            <p:nvPr/>
          </p:nvSpPr>
          <p:spPr>
            <a:xfrm>
              <a:off x="1961900" y="727246"/>
              <a:ext cx="254001" cy="11479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33" fill="norm" stroke="1" extrusionOk="0">
                  <a:moveTo>
                    <a:pt x="0" y="1196"/>
                  </a:moveTo>
                  <a:cubicBezTo>
                    <a:pt x="0" y="997"/>
                    <a:pt x="0" y="799"/>
                    <a:pt x="1440" y="561"/>
                  </a:cubicBezTo>
                  <a:cubicBezTo>
                    <a:pt x="2880" y="322"/>
                    <a:pt x="5760" y="44"/>
                    <a:pt x="8100" y="5"/>
                  </a:cubicBezTo>
                  <a:cubicBezTo>
                    <a:pt x="10440" y="-35"/>
                    <a:pt x="12240" y="164"/>
                    <a:pt x="13680" y="660"/>
                  </a:cubicBezTo>
                  <a:cubicBezTo>
                    <a:pt x="15120" y="1156"/>
                    <a:pt x="16200" y="1950"/>
                    <a:pt x="16290" y="2864"/>
                  </a:cubicBezTo>
                  <a:cubicBezTo>
                    <a:pt x="16380" y="3777"/>
                    <a:pt x="15480" y="4809"/>
                    <a:pt x="14040" y="6000"/>
                  </a:cubicBezTo>
                  <a:cubicBezTo>
                    <a:pt x="12600" y="7191"/>
                    <a:pt x="10620" y="8541"/>
                    <a:pt x="9810" y="9693"/>
                  </a:cubicBezTo>
                  <a:cubicBezTo>
                    <a:pt x="9000" y="10844"/>
                    <a:pt x="9360" y="11797"/>
                    <a:pt x="10620" y="12850"/>
                  </a:cubicBezTo>
                  <a:cubicBezTo>
                    <a:pt x="11880" y="13902"/>
                    <a:pt x="14040" y="15053"/>
                    <a:pt x="15840" y="15986"/>
                  </a:cubicBezTo>
                  <a:cubicBezTo>
                    <a:pt x="17640" y="16919"/>
                    <a:pt x="19080" y="17634"/>
                    <a:pt x="20070" y="18408"/>
                  </a:cubicBezTo>
                  <a:cubicBezTo>
                    <a:pt x="21060" y="19183"/>
                    <a:pt x="21600" y="20016"/>
                    <a:pt x="21600" y="20513"/>
                  </a:cubicBezTo>
                  <a:cubicBezTo>
                    <a:pt x="21600" y="21009"/>
                    <a:pt x="21060" y="21168"/>
                    <a:pt x="20430" y="21307"/>
                  </a:cubicBezTo>
                  <a:cubicBezTo>
                    <a:pt x="19800" y="21446"/>
                    <a:pt x="19080" y="21565"/>
                    <a:pt x="17640" y="21525"/>
                  </a:cubicBezTo>
                  <a:cubicBezTo>
                    <a:pt x="16200" y="21486"/>
                    <a:pt x="14040" y="21287"/>
                    <a:pt x="11880" y="2108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1" name="Line"/>
            <p:cNvSpPr/>
            <p:nvPr/>
          </p:nvSpPr>
          <p:spPr>
            <a:xfrm>
              <a:off x="2692563" y="908418"/>
              <a:ext cx="176764" cy="5768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1" h="21484" fill="norm" stroke="1" extrusionOk="0">
                  <a:moveTo>
                    <a:pt x="2237" y="7452"/>
                  </a:moveTo>
                  <a:cubicBezTo>
                    <a:pt x="2491" y="9659"/>
                    <a:pt x="2745" y="11866"/>
                    <a:pt x="3127" y="14074"/>
                  </a:cubicBezTo>
                  <a:cubicBezTo>
                    <a:pt x="3508" y="16281"/>
                    <a:pt x="4016" y="18488"/>
                    <a:pt x="4270" y="19789"/>
                  </a:cubicBezTo>
                  <a:cubicBezTo>
                    <a:pt x="4524" y="21090"/>
                    <a:pt x="4524" y="21484"/>
                    <a:pt x="4397" y="21484"/>
                  </a:cubicBezTo>
                  <a:cubicBezTo>
                    <a:pt x="4270" y="21484"/>
                    <a:pt x="4016" y="21090"/>
                    <a:pt x="3381" y="19513"/>
                  </a:cubicBezTo>
                  <a:cubicBezTo>
                    <a:pt x="2745" y="17937"/>
                    <a:pt x="1729" y="15177"/>
                    <a:pt x="967" y="12261"/>
                  </a:cubicBezTo>
                  <a:cubicBezTo>
                    <a:pt x="204" y="9344"/>
                    <a:pt x="-304" y="6269"/>
                    <a:pt x="204" y="4180"/>
                  </a:cubicBezTo>
                  <a:cubicBezTo>
                    <a:pt x="712" y="2091"/>
                    <a:pt x="2237" y="988"/>
                    <a:pt x="3889" y="436"/>
                  </a:cubicBezTo>
                  <a:cubicBezTo>
                    <a:pt x="5541" y="-116"/>
                    <a:pt x="7320" y="-116"/>
                    <a:pt x="9225" y="278"/>
                  </a:cubicBezTo>
                  <a:cubicBezTo>
                    <a:pt x="11131" y="672"/>
                    <a:pt x="13164" y="1461"/>
                    <a:pt x="13800" y="2643"/>
                  </a:cubicBezTo>
                  <a:cubicBezTo>
                    <a:pt x="14435" y="3826"/>
                    <a:pt x="13672" y="5402"/>
                    <a:pt x="12910" y="6388"/>
                  </a:cubicBezTo>
                  <a:cubicBezTo>
                    <a:pt x="12148" y="7373"/>
                    <a:pt x="11385" y="7767"/>
                    <a:pt x="10242" y="8240"/>
                  </a:cubicBezTo>
                  <a:cubicBezTo>
                    <a:pt x="9098" y="8713"/>
                    <a:pt x="7574" y="9265"/>
                    <a:pt x="7447" y="9541"/>
                  </a:cubicBezTo>
                  <a:cubicBezTo>
                    <a:pt x="7320" y="9817"/>
                    <a:pt x="8590" y="9817"/>
                    <a:pt x="11004" y="10250"/>
                  </a:cubicBezTo>
                  <a:cubicBezTo>
                    <a:pt x="13418" y="10684"/>
                    <a:pt x="16976" y="11551"/>
                    <a:pt x="18882" y="12418"/>
                  </a:cubicBezTo>
                  <a:cubicBezTo>
                    <a:pt x="20788" y="13285"/>
                    <a:pt x="21042" y="14153"/>
                    <a:pt x="21169" y="14823"/>
                  </a:cubicBezTo>
                  <a:cubicBezTo>
                    <a:pt x="21296" y="15493"/>
                    <a:pt x="21296" y="15966"/>
                    <a:pt x="19898" y="16518"/>
                  </a:cubicBezTo>
                  <a:cubicBezTo>
                    <a:pt x="18501" y="17069"/>
                    <a:pt x="15705" y="17700"/>
                    <a:pt x="12783" y="18094"/>
                  </a:cubicBezTo>
                  <a:cubicBezTo>
                    <a:pt x="9861" y="18488"/>
                    <a:pt x="6811" y="18646"/>
                    <a:pt x="4651" y="18685"/>
                  </a:cubicBezTo>
                  <a:cubicBezTo>
                    <a:pt x="2491" y="18725"/>
                    <a:pt x="1221" y="18646"/>
                    <a:pt x="712" y="18410"/>
                  </a:cubicBezTo>
                  <a:cubicBezTo>
                    <a:pt x="204" y="18173"/>
                    <a:pt x="458" y="17779"/>
                    <a:pt x="712" y="1738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2" name="Line"/>
            <p:cNvSpPr/>
            <p:nvPr/>
          </p:nvSpPr>
          <p:spPr>
            <a:xfrm>
              <a:off x="2865124" y="1195724"/>
              <a:ext cx="329898" cy="4504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3" h="21479" fill="norm" stroke="1" extrusionOk="0">
                  <a:moveTo>
                    <a:pt x="8156" y="3109"/>
                  </a:moveTo>
                  <a:cubicBezTo>
                    <a:pt x="7881" y="2604"/>
                    <a:pt x="7605" y="2100"/>
                    <a:pt x="7330" y="1494"/>
                  </a:cubicBezTo>
                  <a:cubicBezTo>
                    <a:pt x="7055" y="888"/>
                    <a:pt x="6780" y="182"/>
                    <a:pt x="6161" y="30"/>
                  </a:cubicBezTo>
                  <a:cubicBezTo>
                    <a:pt x="5542" y="-121"/>
                    <a:pt x="4579" y="283"/>
                    <a:pt x="3478" y="1696"/>
                  </a:cubicBezTo>
                  <a:cubicBezTo>
                    <a:pt x="2377" y="3109"/>
                    <a:pt x="1139" y="5531"/>
                    <a:pt x="520" y="6995"/>
                  </a:cubicBezTo>
                  <a:cubicBezTo>
                    <a:pt x="-99" y="8458"/>
                    <a:pt x="-99" y="8963"/>
                    <a:pt x="176" y="9367"/>
                  </a:cubicBezTo>
                  <a:cubicBezTo>
                    <a:pt x="451" y="9771"/>
                    <a:pt x="1002" y="10073"/>
                    <a:pt x="2033" y="9619"/>
                  </a:cubicBezTo>
                  <a:cubicBezTo>
                    <a:pt x="3065" y="9165"/>
                    <a:pt x="4579" y="7954"/>
                    <a:pt x="5542" y="7045"/>
                  </a:cubicBezTo>
                  <a:cubicBezTo>
                    <a:pt x="6505" y="6137"/>
                    <a:pt x="6918" y="5531"/>
                    <a:pt x="7193" y="4926"/>
                  </a:cubicBezTo>
                  <a:cubicBezTo>
                    <a:pt x="7468" y="4320"/>
                    <a:pt x="7605" y="3715"/>
                    <a:pt x="7605" y="3664"/>
                  </a:cubicBezTo>
                  <a:cubicBezTo>
                    <a:pt x="7605" y="3614"/>
                    <a:pt x="7468" y="4118"/>
                    <a:pt x="7330" y="4623"/>
                  </a:cubicBezTo>
                  <a:cubicBezTo>
                    <a:pt x="7193" y="5128"/>
                    <a:pt x="7055" y="5632"/>
                    <a:pt x="7055" y="6187"/>
                  </a:cubicBezTo>
                  <a:cubicBezTo>
                    <a:pt x="7055" y="6743"/>
                    <a:pt x="7193" y="7348"/>
                    <a:pt x="7605" y="7701"/>
                  </a:cubicBezTo>
                  <a:cubicBezTo>
                    <a:pt x="8018" y="8055"/>
                    <a:pt x="8706" y="8156"/>
                    <a:pt x="9738" y="7348"/>
                  </a:cubicBezTo>
                  <a:cubicBezTo>
                    <a:pt x="10770" y="6541"/>
                    <a:pt x="12146" y="4825"/>
                    <a:pt x="12902" y="3715"/>
                  </a:cubicBezTo>
                  <a:cubicBezTo>
                    <a:pt x="13659" y="2604"/>
                    <a:pt x="13797" y="2100"/>
                    <a:pt x="13728" y="2100"/>
                  </a:cubicBezTo>
                  <a:cubicBezTo>
                    <a:pt x="13659" y="2100"/>
                    <a:pt x="13384" y="2604"/>
                    <a:pt x="13246" y="3210"/>
                  </a:cubicBezTo>
                  <a:cubicBezTo>
                    <a:pt x="13109" y="3815"/>
                    <a:pt x="13109" y="4522"/>
                    <a:pt x="13453" y="5027"/>
                  </a:cubicBezTo>
                  <a:cubicBezTo>
                    <a:pt x="13797" y="5531"/>
                    <a:pt x="14484" y="5834"/>
                    <a:pt x="15654" y="5430"/>
                  </a:cubicBezTo>
                  <a:cubicBezTo>
                    <a:pt x="16823" y="5027"/>
                    <a:pt x="18474" y="3916"/>
                    <a:pt x="19300" y="3058"/>
                  </a:cubicBezTo>
                  <a:cubicBezTo>
                    <a:pt x="20125" y="2200"/>
                    <a:pt x="20125" y="1595"/>
                    <a:pt x="19988" y="1595"/>
                  </a:cubicBezTo>
                  <a:cubicBezTo>
                    <a:pt x="19850" y="1595"/>
                    <a:pt x="19575" y="2200"/>
                    <a:pt x="19712" y="4068"/>
                  </a:cubicBezTo>
                  <a:cubicBezTo>
                    <a:pt x="19850" y="5935"/>
                    <a:pt x="20400" y="9064"/>
                    <a:pt x="20813" y="11890"/>
                  </a:cubicBezTo>
                  <a:cubicBezTo>
                    <a:pt x="21226" y="14716"/>
                    <a:pt x="21501" y="17240"/>
                    <a:pt x="21432" y="18754"/>
                  </a:cubicBezTo>
                  <a:cubicBezTo>
                    <a:pt x="21363" y="20268"/>
                    <a:pt x="20951" y="20772"/>
                    <a:pt x="20263" y="21075"/>
                  </a:cubicBezTo>
                  <a:cubicBezTo>
                    <a:pt x="19575" y="21378"/>
                    <a:pt x="18612" y="21479"/>
                    <a:pt x="17786" y="21479"/>
                  </a:cubicBezTo>
                  <a:cubicBezTo>
                    <a:pt x="16961" y="21479"/>
                    <a:pt x="16273" y="21378"/>
                    <a:pt x="15585" y="20217"/>
                  </a:cubicBezTo>
                  <a:cubicBezTo>
                    <a:pt x="14897" y="19057"/>
                    <a:pt x="14209" y="16836"/>
                    <a:pt x="13521" y="1461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3" name="Line"/>
            <p:cNvSpPr/>
            <p:nvPr/>
          </p:nvSpPr>
          <p:spPr>
            <a:xfrm>
              <a:off x="3208209" y="1154775"/>
              <a:ext cx="112592" cy="1992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7" h="21405" fill="norm" stroke="1" extrusionOk="0">
                  <a:moveTo>
                    <a:pt x="877" y="12765"/>
                  </a:moveTo>
                  <a:cubicBezTo>
                    <a:pt x="4877" y="10946"/>
                    <a:pt x="8877" y="9127"/>
                    <a:pt x="11277" y="7536"/>
                  </a:cubicBezTo>
                  <a:cubicBezTo>
                    <a:pt x="13677" y="5944"/>
                    <a:pt x="14477" y="4580"/>
                    <a:pt x="14877" y="3329"/>
                  </a:cubicBezTo>
                  <a:cubicBezTo>
                    <a:pt x="15277" y="2079"/>
                    <a:pt x="15277" y="942"/>
                    <a:pt x="14277" y="373"/>
                  </a:cubicBezTo>
                  <a:cubicBezTo>
                    <a:pt x="13277" y="-195"/>
                    <a:pt x="11277" y="-195"/>
                    <a:pt x="9077" y="942"/>
                  </a:cubicBezTo>
                  <a:cubicBezTo>
                    <a:pt x="6877" y="2079"/>
                    <a:pt x="4477" y="4352"/>
                    <a:pt x="2677" y="7649"/>
                  </a:cubicBezTo>
                  <a:cubicBezTo>
                    <a:pt x="877" y="10946"/>
                    <a:pt x="-323" y="15266"/>
                    <a:pt x="77" y="17881"/>
                  </a:cubicBezTo>
                  <a:cubicBezTo>
                    <a:pt x="477" y="20496"/>
                    <a:pt x="2477" y="21405"/>
                    <a:pt x="6277" y="21405"/>
                  </a:cubicBezTo>
                  <a:cubicBezTo>
                    <a:pt x="10077" y="21405"/>
                    <a:pt x="15677" y="20496"/>
                    <a:pt x="21277" y="1958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4" name="Line"/>
            <p:cNvSpPr/>
            <p:nvPr/>
          </p:nvSpPr>
          <p:spPr>
            <a:xfrm>
              <a:off x="3365250" y="1140816"/>
              <a:ext cx="87164" cy="1952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8" h="21428" fill="norm" stroke="1" extrusionOk="0">
                  <a:moveTo>
                    <a:pt x="16971" y="636"/>
                  </a:moveTo>
                  <a:cubicBezTo>
                    <a:pt x="14400" y="404"/>
                    <a:pt x="11829" y="171"/>
                    <a:pt x="9257" y="55"/>
                  </a:cubicBezTo>
                  <a:cubicBezTo>
                    <a:pt x="6686" y="-61"/>
                    <a:pt x="4114" y="-61"/>
                    <a:pt x="2571" y="752"/>
                  </a:cubicBezTo>
                  <a:cubicBezTo>
                    <a:pt x="1029" y="1565"/>
                    <a:pt x="514" y="3191"/>
                    <a:pt x="1543" y="4933"/>
                  </a:cubicBezTo>
                  <a:cubicBezTo>
                    <a:pt x="2571" y="6674"/>
                    <a:pt x="5143" y="8533"/>
                    <a:pt x="8743" y="10507"/>
                  </a:cubicBezTo>
                  <a:cubicBezTo>
                    <a:pt x="12343" y="12481"/>
                    <a:pt x="16971" y="14571"/>
                    <a:pt x="19286" y="16197"/>
                  </a:cubicBezTo>
                  <a:cubicBezTo>
                    <a:pt x="21600" y="17823"/>
                    <a:pt x="21600" y="18984"/>
                    <a:pt x="20314" y="19797"/>
                  </a:cubicBezTo>
                  <a:cubicBezTo>
                    <a:pt x="19029" y="20610"/>
                    <a:pt x="16457" y="21074"/>
                    <a:pt x="13886" y="21307"/>
                  </a:cubicBezTo>
                  <a:cubicBezTo>
                    <a:pt x="11314" y="21539"/>
                    <a:pt x="8743" y="21539"/>
                    <a:pt x="6429" y="20378"/>
                  </a:cubicBezTo>
                  <a:cubicBezTo>
                    <a:pt x="4114" y="19216"/>
                    <a:pt x="2057" y="16894"/>
                    <a:pt x="0" y="1457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5" name="Line"/>
            <p:cNvSpPr/>
            <p:nvPr/>
          </p:nvSpPr>
          <p:spPr>
            <a:xfrm>
              <a:off x="3493044" y="1083109"/>
              <a:ext cx="37307" cy="1886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0" h="21386" fill="norm" stroke="1" extrusionOk="0">
                  <a:moveTo>
                    <a:pt x="21150" y="8640"/>
                  </a:moveTo>
                  <a:cubicBezTo>
                    <a:pt x="17550" y="12000"/>
                    <a:pt x="13950" y="15360"/>
                    <a:pt x="10350" y="17760"/>
                  </a:cubicBezTo>
                  <a:cubicBezTo>
                    <a:pt x="6750" y="20160"/>
                    <a:pt x="3150" y="21600"/>
                    <a:pt x="1350" y="21360"/>
                  </a:cubicBezTo>
                  <a:cubicBezTo>
                    <a:pt x="-450" y="21120"/>
                    <a:pt x="-450" y="19200"/>
                    <a:pt x="1350" y="15360"/>
                  </a:cubicBezTo>
                  <a:cubicBezTo>
                    <a:pt x="3150" y="11520"/>
                    <a:pt x="6750" y="5760"/>
                    <a:pt x="1035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6" name="Line"/>
            <p:cNvSpPr/>
            <p:nvPr/>
          </p:nvSpPr>
          <p:spPr>
            <a:xfrm>
              <a:off x="3536185" y="1106556"/>
              <a:ext cx="178316" cy="1780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8" h="21125" fill="norm" stroke="1" extrusionOk="0">
                  <a:moveTo>
                    <a:pt x="14547" y="3245"/>
                  </a:moveTo>
                  <a:cubicBezTo>
                    <a:pt x="14039" y="1989"/>
                    <a:pt x="13530" y="734"/>
                    <a:pt x="12641" y="231"/>
                  </a:cubicBezTo>
                  <a:cubicBezTo>
                    <a:pt x="11752" y="-271"/>
                    <a:pt x="10481" y="-20"/>
                    <a:pt x="8448" y="1613"/>
                  </a:cubicBezTo>
                  <a:cubicBezTo>
                    <a:pt x="6415" y="3245"/>
                    <a:pt x="3620" y="6259"/>
                    <a:pt x="1968" y="9524"/>
                  </a:cubicBezTo>
                  <a:cubicBezTo>
                    <a:pt x="316" y="12789"/>
                    <a:pt x="-192" y="16306"/>
                    <a:pt x="62" y="18441"/>
                  </a:cubicBezTo>
                  <a:cubicBezTo>
                    <a:pt x="316" y="20576"/>
                    <a:pt x="1333" y="21329"/>
                    <a:pt x="2984" y="21078"/>
                  </a:cubicBezTo>
                  <a:cubicBezTo>
                    <a:pt x="4636" y="20827"/>
                    <a:pt x="6923" y="19571"/>
                    <a:pt x="8829" y="17310"/>
                  </a:cubicBezTo>
                  <a:cubicBezTo>
                    <a:pt x="10735" y="15050"/>
                    <a:pt x="12260" y="11785"/>
                    <a:pt x="13022" y="9524"/>
                  </a:cubicBezTo>
                  <a:cubicBezTo>
                    <a:pt x="13784" y="7264"/>
                    <a:pt x="13784" y="6008"/>
                    <a:pt x="13657" y="6510"/>
                  </a:cubicBezTo>
                  <a:cubicBezTo>
                    <a:pt x="13530" y="7013"/>
                    <a:pt x="13276" y="9273"/>
                    <a:pt x="13276" y="11031"/>
                  </a:cubicBezTo>
                  <a:cubicBezTo>
                    <a:pt x="13276" y="12789"/>
                    <a:pt x="13530" y="14045"/>
                    <a:pt x="14420" y="14799"/>
                  </a:cubicBezTo>
                  <a:cubicBezTo>
                    <a:pt x="15309" y="15552"/>
                    <a:pt x="16834" y="15803"/>
                    <a:pt x="18104" y="15427"/>
                  </a:cubicBezTo>
                  <a:cubicBezTo>
                    <a:pt x="19375" y="15050"/>
                    <a:pt x="20392" y="14045"/>
                    <a:pt x="21408" y="1304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7" name="Line"/>
            <p:cNvSpPr/>
            <p:nvPr/>
          </p:nvSpPr>
          <p:spPr>
            <a:xfrm>
              <a:off x="3721384" y="1114384"/>
              <a:ext cx="112825" cy="1782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1" h="21403" fill="norm" stroke="1" extrusionOk="0">
                  <a:moveTo>
                    <a:pt x="3499" y="6156"/>
                  </a:moveTo>
                  <a:cubicBezTo>
                    <a:pt x="3899" y="4885"/>
                    <a:pt x="4299" y="3615"/>
                    <a:pt x="4099" y="3615"/>
                  </a:cubicBezTo>
                  <a:cubicBezTo>
                    <a:pt x="3899" y="3615"/>
                    <a:pt x="3099" y="4885"/>
                    <a:pt x="2499" y="7172"/>
                  </a:cubicBezTo>
                  <a:cubicBezTo>
                    <a:pt x="1899" y="9459"/>
                    <a:pt x="1499" y="12763"/>
                    <a:pt x="1099" y="15177"/>
                  </a:cubicBezTo>
                  <a:cubicBezTo>
                    <a:pt x="699" y="17591"/>
                    <a:pt x="299" y="19116"/>
                    <a:pt x="99" y="19243"/>
                  </a:cubicBezTo>
                  <a:cubicBezTo>
                    <a:pt x="-101" y="19370"/>
                    <a:pt x="-101" y="18099"/>
                    <a:pt x="1099" y="15050"/>
                  </a:cubicBezTo>
                  <a:cubicBezTo>
                    <a:pt x="2299" y="12001"/>
                    <a:pt x="4699" y="7172"/>
                    <a:pt x="6699" y="4250"/>
                  </a:cubicBezTo>
                  <a:cubicBezTo>
                    <a:pt x="8699" y="1328"/>
                    <a:pt x="10299" y="311"/>
                    <a:pt x="12099" y="57"/>
                  </a:cubicBezTo>
                  <a:cubicBezTo>
                    <a:pt x="13899" y="-197"/>
                    <a:pt x="15899" y="311"/>
                    <a:pt x="17699" y="3361"/>
                  </a:cubicBezTo>
                  <a:cubicBezTo>
                    <a:pt x="19499" y="6410"/>
                    <a:pt x="21099" y="12001"/>
                    <a:pt x="21299" y="15431"/>
                  </a:cubicBezTo>
                  <a:cubicBezTo>
                    <a:pt x="21499" y="18862"/>
                    <a:pt x="20299" y="20132"/>
                    <a:pt x="19099" y="2140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8" name="Line"/>
            <p:cNvSpPr/>
            <p:nvPr/>
          </p:nvSpPr>
          <p:spPr>
            <a:xfrm>
              <a:off x="4254250" y="1095809"/>
              <a:ext cx="6351" cy="158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9" name="Line"/>
            <p:cNvSpPr/>
            <p:nvPr/>
          </p:nvSpPr>
          <p:spPr>
            <a:xfrm>
              <a:off x="4254250" y="1017163"/>
              <a:ext cx="19051" cy="849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55" fill="norm" stroke="1" extrusionOk="0">
                  <a:moveTo>
                    <a:pt x="0" y="21155"/>
                  </a:moveTo>
                  <a:cubicBezTo>
                    <a:pt x="0" y="16414"/>
                    <a:pt x="0" y="11672"/>
                    <a:pt x="0" y="7721"/>
                  </a:cubicBezTo>
                  <a:cubicBezTo>
                    <a:pt x="0" y="3770"/>
                    <a:pt x="0" y="609"/>
                    <a:pt x="3600" y="82"/>
                  </a:cubicBezTo>
                  <a:cubicBezTo>
                    <a:pt x="7200" y="-445"/>
                    <a:pt x="14400" y="1662"/>
                    <a:pt x="21600" y="377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0" name="Line"/>
            <p:cNvSpPr/>
            <p:nvPr/>
          </p:nvSpPr>
          <p:spPr>
            <a:xfrm>
              <a:off x="4309093" y="1065979"/>
              <a:ext cx="122958" cy="1529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7" h="21086" fill="norm" stroke="1" extrusionOk="0">
                  <a:moveTo>
                    <a:pt x="2596" y="2362"/>
                  </a:moveTo>
                  <a:cubicBezTo>
                    <a:pt x="2962" y="7908"/>
                    <a:pt x="3328" y="13454"/>
                    <a:pt x="2962" y="16811"/>
                  </a:cubicBezTo>
                  <a:cubicBezTo>
                    <a:pt x="2596" y="20167"/>
                    <a:pt x="1498" y="21335"/>
                    <a:pt x="765" y="21043"/>
                  </a:cubicBezTo>
                  <a:cubicBezTo>
                    <a:pt x="33" y="20751"/>
                    <a:pt x="-333" y="19000"/>
                    <a:pt x="399" y="15789"/>
                  </a:cubicBezTo>
                  <a:cubicBezTo>
                    <a:pt x="1131" y="12578"/>
                    <a:pt x="2962" y="7908"/>
                    <a:pt x="4426" y="4989"/>
                  </a:cubicBezTo>
                  <a:cubicBezTo>
                    <a:pt x="5891" y="2070"/>
                    <a:pt x="6989" y="903"/>
                    <a:pt x="8453" y="319"/>
                  </a:cubicBezTo>
                  <a:cubicBezTo>
                    <a:pt x="9918" y="-265"/>
                    <a:pt x="11748" y="-265"/>
                    <a:pt x="13579" y="2216"/>
                  </a:cubicBezTo>
                  <a:cubicBezTo>
                    <a:pt x="15409" y="4697"/>
                    <a:pt x="17240" y="9659"/>
                    <a:pt x="18521" y="13016"/>
                  </a:cubicBezTo>
                  <a:cubicBezTo>
                    <a:pt x="19803" y="16373"/>
                    <a:pt x="20535" y="18124"/>
                    <a:pt x="21267" y="1987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1" name="Line"/>
            <p:cNvSpPr/>
            <p:nvPr/>
          </p:nvSpPr>
          <p:spPr>
            <a:xfrm>
              <a:off x="4559050" y="812795"/>
              <a:ext cx="107951" cy="4290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63" fill="norm" stroke="1" extrusionOk="0">
                  <a:moveTo>
                    <a:pt x="21600" y="2722"/>
                  </a:moveTo>
                  <a:cubicBezTo>
                    <a:pt x="21176" y="1769"/>
                    <a:pt x="20753" y="816"/>
                    <a:pt x="19482" y="339"/>
                  </a:cubicBezTo>
                  <a:cubicBezTo>
                    <a:pt x="18212" y="-137"/>
                    <a:pt x="16094" y="-137"/>
                    <a:pt x="13341" y="498"/>
                  </a:cubicBezTo>
                  <a:cubicBezTo>
                    <a:pt x="10588" y="1134"/>
                    <a:pt x="7200" y="2404"/>
                    <a:pt x="5082" y="4787"/>
                  </a:cubicBezTo>
                  <a:cubicBezTo>
                    <a:pt x="2965" y="7169"/>
                    <a:pt x="2118" y="10663"/>
                    <a:pt x="1694" y="13310"/>
                  </a:cubicBezTo>
                  <a:cubicBezTo>
                    <a:pt x="1271" y="15957"/>
                    <a:pt x="1271" y="17757"/>
                    <a:pt x="1271" y="18922"/>
                  </a:cubicBezTo>
                  <a:cubicBezTo>
                    <a:pt x="1271" y="20087"/>
                    <a:pt x="1271" y="20616"/>
                    <a:pt x="1059" y="20934"/>
                  </a:cubicBezTo>
                  <a:cubicBezTo>
                    <a:pt x="847" y="21251"/>
                    <a:pt x="424" y="21357"/>
                    <a:pt x="0" y="2146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2" name="Line"/>
            <p:cNvSpPr/>
            <p:nvPr/>
          </p:nvSpPr>
          <p:spPr>
            <a:xfrm>
              <a:off x="4489200" y="1045009"/>
              <a:ext cx="152401" cy="76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800" y="16200"/>
                    <a:pt x="3600" y="10800"/>
                    <a:pt x="7200" y="7200"/>
                  </a:cubicBezTo>
                  <a:cubicBezTo>
                    <a:pt x="10800" y="3600"/>
                    <a:pt x="16200" y="18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3" name="Line"/>
            <p:cNvSpPr/>
            <p:nvPr/>
          </p:nvSpPr>
          <p:spPr>
            <a:xfrm>
              <a:off x="4663159" y="1002297"/>
              <a:ext cx="130842" cy="1898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4" h="21062" fill="norm" stroke="1" extrusionOk="0">
                  <a:moveTo>
                    <a:pt x="2680" y="8259"/>
                  </a:moveTo>
                  <a:cubicBezTo>
                    <a:pt x="5765" y="6381"/>
                    <a:pt x="8851" y="4503"/>
                    <a:pt x="10737" y="2977"/>
                  </a:cubicBezTo>
                  <a:cubicBezTo>
                    <a:pt x="12623" y="1450"/>
                    <a:pt x="13308" y="277"/>
                    <a:pt x="12794" y="42"/>
                  </a:cubicBezTo>
                  <a:cubicBezTo>
                    <a:pt x="12280" y="-193"/>
                    <a:pt x="10565" y="511"/>
                    <a:pt x="8165" y="3329"/>
                  </a:cubicBezTo>
                  <a:cubicBezTo>
                    <a:pt x="5765" y="6146"/>
                    <a:pt x="2680" y="11077"/>
                    <a:pt x="1137" y="14129"/>
                  </a:cubicBezTo>
                  <a:cubicBezTo>
                    <a:pt x="-406" y="17181"/>
                    <a:pt x="-406" y="18355"/>
                    <a:pt x="1308" y="19411"/>
                  </a:cubicBezTo>
                  <a:cubicBezTo>
                    <a:pt x="3023" y="20468"/>
                    <a:pt x="6451" y="21407"/>
                    <a:pt x="10051" y="20937"/>
                  </a:cubicBezTo>
                  <a:cubicBezTo>
                    <a:pt x="13651" y="20468"/>
                    <a:pt x="17423" y="18590"/>
                    <a:pt x="21194" y="1671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4" name="Line"/>
            <p:cNvSpPr/>
            <p:nvPr/>
          </p:nvSpPr>
          <p:spPr>
            <a:xfrm>
              <a:off x="4825750" y="981509"/>
              <a:ext cx="88901" cy="1840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48" fill="norm" stroke="1" extrusionOk="0">
                  <a:moveTo>
                    <a:pt x="0" y="3682"/>
                  </a:moveTo>
                  <a:cubicBezTo>
                    <a:pt x="1543" y="2700"/>
                    <a:pt x="3086" y="1718"/>
                    <a:pt x="4629" y="1841"/>
                  </a:cubicBezTo>
                  <a:cubicBezTo>
                    <a:pt x="6171" y="1964"/>
                    <a:pt x="7714" y="3191"/>
                    <a:pt x="9771" y="6136"/>
                  </a:cubicBezTo>
                  <a:cubicBezTo>
                    <a:pt x="11829" y="9082"/>
                    <a:pt x="14400" y="13745"/>
                    <a:pt x="15171" y="16691"/>
                  </a:cubicBezTo>
                  <a:cubicBezTo>
                    <a:pt x="15943" y="19636"/>
                    <a:pt x="14914" y="20864"/>
                    <a:pt x="13114" y="21232"/>
                  </a:cubicBezTo>
                  <a:cubicBezTo>
                    <a:pt x="11314" y="21600"/>
                    <a:pt x="8743" y="21109"/>
                    <a:pt x="7457" y="19514"/>
                  </a:cubicBezTo>
                  <a:cubicBezTo>
                    <a:pt x="6171" y="17918"/>
                    <a:pt x="6171" y="15218"/>
                    <a:pt x="8743" y="11782"/>
                  </a:cubicBezTo>
                  <a:cubicBezTo>
                    <a:pt x="11314" y="8345"/>
                    <a:pt x="16457" y="4173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5" name="Line"/>
            <p:cNvSpPr/>
            <p:nvPr/>
          </p:nvSpPr>
          <p:spPr>
            <a:xfrm>
              <a:off x="4947924" y="937535"/>
              <a:ext cx="233427" cy="2374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0" h="21066" fill="norm" stroke="1" extrusionOk="0">
                  <a:moveTo>
                    <a:pt x="2779" y="8973"/>
                  </a:moveTo>
                  <a:cubicBezTo>
                    <a:pt x="3557" y="8222"/>
                    <a:pt x="4336" y="7471"/>
                    <a:pt x="5211" y="6156"/>
                  </a:cubicBezTo>
                  <a:cubicBezTo>
                    <a:pt x="6087" y="4841"/>
                    <a:pt x="7060" y="2963"/>
                    <a:pt x="7060" y="2306"/>
                  </a:cubicBezTo>
                  <a:cubicBezTo>
                    <a:pt x="7060" y="1648"/>
                    <a:pt x="6087" y="2212"/>
                    <a:pt x="4725" y="4560"/>
                  </a:cubicBezTo>
                  <a:cubicBezTo>
                    <a:pt x="3363" y="6907"/>
                    <a:pt x="1611" y="11040"/>
                    <a:pt x="736" y="13951"/>
                  </a:cubicBezTo>
                  <a:cubicBezTo>
                    <a:pt x="-140" y="16862"/>
                    <a:pt x="-140" y="18553"/>
                    <a:pt x="249" y="19680"/>
                  </a:cubicBezTo>
                  <a:cubicBezTo>
                    <a:pt x="638" y="20807"/>
                    <a:pt x="1417" y="21370"/>
                    <a:pt x="2974" y="20900"/>
                  </a:cubicBezTo>
                  <a:cubicBezTo>
                    <a:pt x="4530" y="20431"/>
                    <a:pt x="6865" y="18928"/>
                    <a:pt x="8519" y="16862"/>
                  </a:cubicBezTo>
                  <a:cubicBezTo>
                    <a:pt x="10174" y="14796"/>
                    <a:pt x="11146" y="12167"/>
                    <a:pt x="11730" y="10382"/>
                  </a:cubicBezTo>
                  <a:cubicBezTo>
                    <a:pt x="12314" y="8598"/>
                    <a:pt x="12509" y="7659"/>
                    <a:pt x="12898" y="6813"/>
                  </a:cubicBezTo>
                  <a:cubicBezTo>
                    <a:pt x="13287" y="5968"/>
                    <a:pt x="13871" y="5217"/>
                    <a:pt x="13968" y="5405"/>
                  </a:cubicBezTo>
                  <a:cubicBezTo>
                    <a:pt x="14065" y="5593"/>
                    <a:pt x="13676" y="6720"/>
                    <a:pt x="13190" y="8692"/>
                  </a:cubicBezTo>
                  <a:cubicBezTo>
                    <a:pt x="12703" y="10664"/>
                    <a:pt x="12119" y="13481"/>
                    <a:pt x="12411" y="12918"/>
                  </a:cubicBezTo>
                  <a:cubicBezTo>
                    <a:pt x="12703" y="12354"/>
                    <a:pt x="13871" y="8410"/>
                    <a:pt x="14941" y="5780"/>
                  </a:cubicBezTo>
                  <a:cubicBezTo>
                    <a:pt x="16011" y="3151"/>
                    <a:pt x="16984" y="1836"/>
                    <a:pt x="17957" y="991"/>
                  </a:cubicBezTo>
                  <a:cubicBezTo>
                    <a:pt x="18930" y="146"/>
                    <a:pt x="19903" y="-230"/>
                    <a:pt x="20487" y="146"/>
                  </a:cubicBezTo>
                  <a:cubicBezTo>
                    <a:pt x="21071" y="521"/>
                    <a:pt x="21265" y="1648"/>
                    <a:pt x="21363" y="4560"/>
                  </a:cubicBezTo>
                  <a:cubicBezTo>
                    <a:pt x="21460" y="7471"/>
                    <a:pt x="21460" y="12167"/>
                    <a:pt x="21460" y="1686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6" name="Line"/>
            <p:cNvSpPr/>
            <p:nvPr/>
          </p:nvSpPr>
          <p:spPr>
            <a:xfrm>
              <a:off x="5224717" y="910016"/>
              <a:ext cx="432884" cy="2244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4" h="21010" fill="norm" stroke="1" extrusionOk="0">
                  <a:moveTo>
                    <a:pt x="6660" y="3127"/>
                  </a:moveTo>
                  <a:cubicBezTo>
                    <a:pt x="5401" y="3919"/>
                    <a:pt x="4143" y="4712"/>
                    <a:pt x="2990" y="7189"/>
                  </a:cubicBezTo>
                  <a:cubicBezTo>
                    <a:pt x="1836" y="9666"/>
                    <a:pt x="788" y="13828"/>
                    <a:pt x="316" y="16404"/>
                  </a:cubicBezTo>
                  <a:cubicBezTo>
                    <a:pt x="-156" y="18980"/>
                    <a:pt x="-51" y="19971"/>
                    <a:pt x="316" y="20565"/>
                  </a:cubicBezTo>
                  <a:cubicBezTo>
                    <a:pt x="683" y="21160"/>
                    <a:pt x="1312" y="21358"/>
                    <a:pt x="3252" y="19872"/>
                  </a:cubicBezTo>
                  <a:cubicBezTo>
                    <a:pt x="5192" y="18386"/>
                    <a:pt x="8442" y="15215"/>
                    <a:pt x="10592" y="12242"/>
                  </a:cubicBezTo>
                  <a:cubicBezTo>
                    <a:pt x="12741" y="9270"/>
                    <a:pt x="13790" y="6496"/>
                    <a:pt x="14366" y="4514"/>
                  </a:cubicBezTo>
                  <a:cubicBezTo>
                    <a:pt x="14943" y="2532"/>
                    <a:pt x="15048" y="1343"/>
                    <a:pt x="14838" y="650"/>
                  </a:cubicBezTo>
                  <a:cubicBezTo>
                    <a:pt x="14628" y="-44"/>
                    <a:pt x="14104" y="-242"/>
                    <a:pt x="13318" y="352"/>
                  </a:cubicBezTo>
                  <a:cubicBezTo>
                    <a:pt x="12531" y="947"/>
                    <a:pt x="11483" y="2334"/>
                    <a:pt x="10644" y="4217"/>
                  </a:cubicBezTo>
                  <a:cubicBezTo>
                    <a:pt x="9805" y="6099"/>
                    <a:pt x="9176" y="8477"/>
                    <a:pt x="8861" y="10261"/>
                  </a:cubicBezTo>
                  <a:cubicBezTo>
                    <a:pt x="8547" y="12044"/>
                    <a:pt x="8547" y="13233"/>
                    <a:pt x="9071" y="14323"/>
                  </a:cubicBezTo>
                  <a:cubicBezTo>
                    <a:pt x="9595" y="15413"/>
                    <a:pt x="10644" y="16404"/>
                    <a:pt x="12794" y="16305"/>
                  </a:cubicBezTo>
                  <a:cubicBezTo>
                    <a:pt x="14943" y="16206"/>
                    <a:pt x="18194" y="15017"/>
                    <a:pt x="21444" y="1382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7" name="Line"/>
            <p:cNvSpPr/>
            <p:nvPr/>
          </p:nvSpPr>
          <p:spPr>
            <a:xfrm>
              <a:off x="2368300" y="2613954"/>
              <a:ext cx="174847" cy="9711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1" h="21496" fill="norm" stroke="1" extrusionOk="0">
                  <a:moveTo>
                    <a:pt x="0" y="1254"/>
                  </a:moveTo>
                  <a:cubicBezTo>
                    <a:pt x="257" y="879"/>
                    <a:pt x="514" y="504"/>
                    <a:pt x="1414" y="270"/>
                  </a:cubicBezTo>
                  <a:cubicBezTo>
                    <a:pt x="2314" y="36"/>
                    <a:pt x="3857" y="-58"/>
                    <a:pt x="5914" y="36"/>
                  </a:cubicBezTo>
                  <a:cubicBezTo>
                    <a:pt x="7971" y="129"/>
                    <a:pt x="10543" y="411"/>
                    <a:pt x="11314" y="1137"/>
                  </a:cubicBezTo>
                  <a:cubicBezTo>
                    <a:pt x="12086" y="1863"/>
                    <a:pt x="11057" y="3034"/>
                    <a:pt x="9000" y="4440"/>
                  </a:cubicBezTo>
                  <a:cubicBezTo>
                    <a:pt x="6943" y="5846"/>
                    <a:pt x="3857" y="7486"/>
                    <a:pt x="2314" y="8938"/>
                  </a:cubicBezTo>
                  <a:cubicBezTo>
                    <a:pt x="771" y="10391"/>
                    <a:pt x="771" y="11656"/>
                    <a:pt x="2443" y="12522"/>
                  </a:cubicBezTo>
                  <a:cubicBezTo>
                    <a:pt x="4114" y="13389"/>
                    <a:pt x="7457" y="13858"/>
                    <a:pt x="10671" y="14350"/>
                  </a:cubicBezTo>
                  <a:cubicBezTo>
                    <a:pt x="13886" y="14842"/>
                    <a:pt x="16971" y="15357"/>
                    <a:pt x="18900" y="16107"/>
                  </a:cubicBezTo>
                  <a:cubicBezTo>
                    <a:pt x="20829" y="16857"/>
                    <a:pt x="21600" y="17840"/>
                    <a:pt x="21086" y="18684"/>
                  </a:cubicBezTo>
                  <a:cubicBezTo>
                    <a:pt x="20571" y="19527"/>
                    <a:pt x="18771" y="20230"/>
                    <a:pt x="16329" y="20699"/>
                  </a:cubicBezTo>
                  <a:cubicBezTo>
                    <a:pt x="13886" y="21167"/>
                    <a:pt x="10800" y="21401"/>
                    <a:pt x="8614" y="21472"/>
                  </a:cubicBezTo>
                  <a:cubicBezTo>
                    <a:pt x="6429" y="21542"/>
                    <a:pt x="5143" y="21448"/>
                    <a:pt x="3857" y="2135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8" name="Line"/>
            <p:cNvSpPr/>
            <p:nvPr/>
          </p:nvSpPr>
          <p:spPr>
            <a:xfrm>
              <a:off x="3155700" y="2715168"/>
              <a:ext cx="317501" cy="5549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50" fill="norm" stroke="1" extrusionOk="0">
                  <a:moveTo>
                    <a:pt x="0" y="1469"/>
                  </a:moveTo>
                  <a:cubicBezTo>
                    <a:pt x="576" y="1714"/>
                    <a:pt x="1152" y="1959"/>
                    <a:pt x="2160" y="2000"/>
                  </a:cubicBezTo>
                  <a:cubicBezTo>
                    <a:pt x="3168" y="2041"/>
                    <a:pt x="4608" y="1878"/>
                    <a:pt x="5616" y="1673"/>
                  </a:cubicBezTo>
                  <a:cubicBezTo>
                    <a:pt x="6624" y="1469"/>
                    <a:pt x="7200" y="1223"/>
                    <a:pt x="7560" y="896"/>
                  </a:cubicBezTo>
                  <a:cubicBezTo>
                    <a:pt x="7920" y="569"/>
                    <a:pt x="8064" y="159"/>
                    <a:pt x="7704" y="37"/>
                  </a:cubicBezTo>
                  <a:cubicBezTo>
                    <a:pt x="7344" y="-86"/>
                    <a:pt x="6480" y="78"/>
                    <a:pt x="5688" y="855"/>
                  </a:cubicBezTo>
                  <a:cubicBezTo>
                    <a:pt x="4896" y="1632"/>
                    <a:pt x="4176" y="3023"/>
                    <a:pt x="4320" y="4659"/>
                  </a:cubicBezTo>
                  <a:cubicBezTo>
                    <a:pt x="4464" y="6296"/>
                    <a:pt x="5472" y="8178"/>
                    <a:pt x="6264" y="10141"/>
                  </a:cubicBezTo>
                  <a:cubicBezTo>
                    <a:pt x="7056" y="12105"/>
                    <a:pt x="7632" y="14150"/>
                    <a:pt x="7560" y="15909"/>
                  </a:cubicBezTo>
                  <a:cubicBezTo>
                    <a:pt x="7488" y="17669"/>
                    <a:pt x="6768" y="19141"/>
                    <a:pt x="6120" y="20000"/>
                  </a:cubicBezTo>
                  <a:cubicBezTo>
                    <a:pt x="5472" y="20859"/>
                    <a:pt x="4896" y="21105"/>
                    <a:pt x="4248" y="21269"/>
                  </a:cubicBezTo>
                  <a:cubicBezTo>
                    <a:pt x="3600" y="21432"/>
                    <a:pt x="2880" y="21514"/>
                    <a:pt x="2304" y="21391"/>
                  </a:cubicBezTo>
                  <a:cubicBezTo>
                    <a:pt x="1728" y="21269"/>
                    <a:pt x="1296" y="20941"/>
                    <a:pt x="1296" y="20246"/>
                  </a:cubicBezTo>
                  <a:cubicBezTo>
                    <a:pt x="1296" y="19550"/>
                    <a:pt x="1728" y="18487"/>
                    <a:pt x="2232" y="17832"/>
                  </a:cubicBezTo>
                  <a:cubicBezTo>
                    <a:pt x="2736" y="17178"/>
                    <a:pt x="3312" y="16932"/>
                    <a:pt x="4320" y="16891"/>
                  </a:cubicBezTo>
                  <a:cubicBezTo>
                    <a:pt x="5328" y="16850"/>
                    <a:pt x="6768" y="17014"/>
                    <a:pt x="8136" y="17300"/>
                  </a:cubicBezTo>
                  <a:cubicBezTo>
                    <a:pt x="9504" y="17587"/>
                    <a:pt x="10800" y="17996"/>
                    <a:pt x="11880" y="18241"/>
                  </a:cubicBezTo>
                  <a:cubicBezTo>
                    <a:pt x="12960" y="18487"/>
                    <a:pt x="13824" y="18569"/>
                    <a:pt x="15408" y="18241"/>
                  </a:cubicBezTo>
                  <a:cubicBezTo>
                    <a:pt x="16992" y="17914"/>
                    <a:pt x="19296" y="17178"/>
                    <a:pt x="21600" y="1644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9" name="Line"/>
            <p:cNvSpPr/>
            <p:nvPr/>
          </p:nvSpPr>
          <p:spPr>
            <a:xfrm>
              <a:off x="3524000" y="2994459"/>
              <a:ext cx="31751" cy="152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280" y="5400"/>
                    <a:pt x="12960" y="10800"/>
                    <a:pt x="9360" y="14400"/>
                  </a:cubicBezTo>
                  <a:cubicBezTo>
                    <a:pt x="5760" y="18000"/>
                    <a:pt x="2880" y="198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0" name="Line"/>
            <p:cNvSpPr/>
            <p:nvPr/>
          </p:nvSpPr>
          <p:spPr>
            <a:xfrm>
              <a:off x="3530350" y="2905559"/>
              <a:ext cx="635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1" name="Line"/>
            <p:cNvSpPr/>
            <p:nvPr/>
          </p:nvSpPr>
          <p:spPr>
            <a:xfrm>
              <a:off x="3593850" y="2935455"/>
              <a:ext cx="127001" cy="1934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31" fill="norm" stroke="1" extrusionOk="0">
                  <a:moveTo>
                    <a:pt x="0" y="5081"/>
                  </a:moveTo>
                  <a:cubicBezTo>
                    <a:pt x="720" y="9726"/>
                    <a:pt x="1440" y="14371"/>
                    <a:pt x="1620" y="17274"/>
                  </a:cubicBezTo>
                  <a:cubicBezTo>
                    <a:pt x="1800" y="20178"/>
                    <a:pt x="1440" y="21339"/>
                    <a:pt x="1080" y="21223"/>
                  </a:cubicBezTo>
                  <a:cubicBezTo>
                    <a:pt x="720" y="21107"/>
                    <a:pt x="360" y="19713"/>
                    <a:pt x="1260" y="16462"/>
                  </a:cubicBezTo>
                  <a:cubicBezTo>
                    <a:pt x="2160" y="13210"/>
                    <a:pt x="4320" y="8100"/>
                    <a:pt x="6120" y="4965"/>
                  </a:cubicBezTo>
                  <a:cubicBezTo>
                    <a:pt x="7920" y="1829"/>
                    <a:pt x="9360" y="668"/>
                    <a:pt x="10980" y="204"/>
                  </a:cubicBezTo>
                  <a:cubicBezTo>
                    <a:pt x="12600" y="-261"/>
                    <a:pt x="14400" y="-29"/>
                    <a:pt x="16020" y="1945"/>
                  </a:cubicBezTo>
                  <a:cubicBezTo>
                    <a:pt x="17640" y="3920"/>
                    <a:pt x="19080" y="7636"/>
                    <a:pt x="19980" y="10887"/>
                  </a:cubicBezTo>
                  <a:cubicBezTo>
                    <a:pt x="20880" y="14139"/>
                    <a:pt x="21240" y="16926"/>
                    <a:pt x="21600" y="1971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2" name="Line"/>
            <p:cNvSpPr/>
            <p:nvPr/>
          </p:nvSpPr>
          <p:spPr>
            <a:xfrm>
              <a:off x="3752535" y="2935192"/>
              <a:ext cx="336616" cy="1979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6" h="21492" fill="norm" stroke="1" extrusionOk="0">
                  <a:moveTo>
                    <a:pt x="1212" y="9881"/>
                  </a:moveTo>
                  <a:cubicBezTo>
                    <a:pt x="2553" y="9651"/>
                    <a:pt x="3895" y="9421"/>
                    <a:pt x="4901" y="8732"/>
                  </a:cubicBezTo>
                  <a:cubicBezTo>
                    <a:pt x="5907" y="8043"/>
                    <a:pt x="6578" y="6894"/>
                    <a:pt x="6914" y="5745"/>
                  </a:cubicBezTo>
                  <a:cubicBezTo>
                    <a:pt x="7249" y="4596"/>
                    <a:pt x="7249" y="3447"/>
                    <a:pt x="6779" y="2872"/>
                  </a:cubicBezTo>
                  <a:cubicBezTo>
                    <a:pt x="6310" y="2298"/>
                    <a:pt x="5371" y="2298"/>
                    <a:pt x="4163" y="3677"/>
                  </a:cubicBezTo>
                  <a:cubicBezTo>
                    <a:pt x="2956" y="5055"/>
                    <a:pt x="1480" y="7813"/>
                    <a:pt x="675" y="10455"/>
                  </a:cubicBezTo>
                  <a:cubicBezTo>
                    <a:pt x="-130" y="13098"/>
                    <a:pt x="-264" y="15626"/>
                    <a:pt x="541" y="17694"/>
                  </a:cubicBezTo>
                  <a:cubicBezTo>
                    <a:pt x="1346" y="19762"/>
                    <a:pt x="3090" y="21370"/>
                    <a:pt x="5371" y="21485"/>
                  </a:cubicBezTo>
                  <a:cubicBezTo>
                    <a:pt x="7652" y="21600"/>
                    <a:pt x="10469" y="20221"/>
                    <a:pt x="12414" y="17234"/>
                  </a:cubicBezTo>
                  <a:cubicBezTo>
                    <a:pt x="14360" y="14247"/>
                    <a:pt x="15433" y="9651"/>
                    <a:pt x="15970" y="6664"/>
                  </a:cubicBezTo>
                  <a:cubicBezTo>
                    <a:pt x="16506" y="3677"/>
                    <a:pt x="16506" y="2298"/>
                    <a:pt x="16171" y="1379"/>
                  </a:cubicBezTo>
                  <a:cubicBezTo>
                    <a:pt x="15835" y="460"/>
                    <a:pt x="15165" y="0"/>
                    <a:pt x="14494" y="0"/>
                  </a:cubicBezTo>
                  <a:cubicBezTo>
                    <a:pt x="13823" y="0"/>
                    <a:pt x="13152" y="460"/>
                    <a:pt x="12347" y="2413"/>
                  </a:cubicBezTo>
                  <a:cubicBezTo>
                    <a:pt x="11542" y="4366"/>
                    <a:pt x="10603" y="7813"/>
                    <a:pt x="10134" y="10226"/>
                  </a:cubicBezTo>
                  <a:cubicBezTo>
                    <a:pt x="9664" y="12638"/>
                    <a:pt x="9664" y="14017"/>
                    <a:pt x="9664" y="15281"/>
                  </a:cubicBezTo>
                  <a:cubicBezTo>
                    <a:pt x="9664" y="16545"/>
                    <a:pt x="9664" y="17694"/>
                    <a:pt x="9999" y="18498"/>
                  </a:cubicBezTo>
                  <a:cubicBezTo>
                    <a:pt x="10335" y="19302"/>
                    <a:pt x="11006" y="19762"/>
                    <a:pt x="11945" y="19417"/>
                  </a:cubicBezTo>
                  <a:cubicBezTo>
                    <a:pt x="12884" y="19072"/>
                    <a:pt x="14091" y="17923"/>
                    <a:pt x="15030" y="16774"/>
                  </a:cubicBezTo>
                  <a:cubicBezTo>
                    <a:pt x="15970" y="15626"/>
                    <a:pt x="16640" y="14477"/>
                    <a:pt x="17043" y="14477"/>
                  </a:cubicBezTo>
                  <a:cubicBezTo>
                    <a:pt x="17445" y="14477"/>
                    <a:pt x="17579" y="15626"/>
                    <a:pt x="17915" y="16545"/>
                  </a:cubicBezTo>
                  <a:cubicBezTo>
                    <a:pt x="18250" y="17464"/>
                    <a:pt x="18787" y="18153"/>
                    <a:pt x="19391" y="18498"/>
                  </a:cubicBezTo>
                  <a:cubicBezTo>
                    <a:pt x="19994" y="18843"/>
                    <a:pt x="20665" y="18843"/>
                    <a:pt x="21336" y="1884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3" name="Line"/>
            <p:cNvSpPr/>
            <p:nvPr/>
          </p:nvSpPr>
          <p:spPr>
            <a:xfrm>
              <a:off x="4101850" y="2899209"/>
              <a:ext cx="190501" cy="2212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03" fill="norm" stroke="1" extrusionOk="0">
                  <a:moveTo>
                    <a:pt x="0" y="7406"/>
                  </a:moveTo>
                  <a:cubicBezTo>
                    <a:pt x="2640" y="10286"/>
                    <a:pt x="5280" y="13166"/>
                    <a:pt x="6960" y="15017"/>
                  </a:cubicBezTo>
                  <a:cubicBezTo>
                    <a:pt x="8640" y="16869"/>
                    <a:pt x="9360" y="17691"/>
                    <a:pt x="9720" y="18823"/>
                  </a:cubicBezTo>
                  <a:cubicBezTo>
                    <a:pt x="10080" y="19954"/>
                    <a:pt x="10080" y="21394"/>
                    <a:pt x="9600" y="21497"/>
                  </a:cubicBezTo>
                  <a:cubicBezTo>
                    <a:pt x="9120" y="21600"/>
                    <a:pt x="8160" y="20366"/>
                    <a:pt x="7920" y="18000"/>
                  </a:cubicBezTo>
                  <a:cubicBezTo>
                    <a:pt x="7680" y="15634"/>
                    <a:pt x="8160" y="12137"/>
                    <a:pt x="10560" y="8949"/>
                  </a:cubicBezTo>
                  <a:cubicBezTo>
                    <a:pt x="12960" y="5760"/>
                    <a:pt x="17280" y="288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4" name="Line"/>
            <p:cNvSpPr/>
            <p:nvPr/>
          </p:nvSpPr>
          <p:spPr>
            <a:xfrm>
              <a:off x="4692400" y="2880159"/>
              <a:ext cx="190501" cy="2455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16" fill="norm" stroke="1" extrusionOk="0">
                  <a:moveTo>
                    <a:pt x="0" y="4985"/>
                  </a:moveTo>
                  <a:cubicBezTo>
                    <a:pt x="480" y="3877"/>
                    <a:pt x="960" y="2769"/>
                    <a:pt x="1920" y="2400"/>
                  </a:cubicBezTo>
                  <a:cubicBezTo>
                    <a:pt x="2880" y="2031"/>
                    <a:pt x="4320" y="2400"/>
                    <a:pt x="6120" y="4062"/>
                  </a:cubicBezTo>
                  <a:cubicBezTo>
                    <a:pt x="7920" y="5723"/>
                    <a:pt x="10080" y="8677"/>
                    <a:pt x="11280" y="11446"/>
                  </a:cubicBezTo>
                  <a:cubicBezTo>
                    <a:pt x="12480" y="14215"/>
                    <a:pt x="12720" y="16800"/>
                    <a:pt x="12360" y="18462"/>
                  </a:cubicBezTo>
                  <a:cubicBezTo>
                    <a:pt x="12000" y="20123"/>
                    <a:pt x="11040" y="20862"/>
                    <a:pt x="9960" y="21231"/>
                  </a:cubicBezTo>
                  <a:cubicBezTo>
                    <a:pt x="8880" y="21600"/>
                    <a:pt x="7680" y="21600"/>
                    <a:pt x="6960" y="19477"/>
                  </a:cubicBezTo>
                  <a:cubicBezTo>
                    <a:pt x="6240" y="17354"/>
                    <a:pt x="6000" y="13108"/>
                    <a:pt x="8520" y="9508"/>
                  </a:cubicBezTo>
                  <a:cubicBezTo>
                    <a:pt x="11040" y="5908"/>
                    <a:pt x="16320" y="2954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5" name="Line"/>
            <p:cNvSpPr/>
            <p:nvPr/>
          </p:nvSpPr>
          <p:spPr>
            <a:xfrm>
              <a:off x="4906302" y="2885206"/>
              <a:ext cx="281399" cy="4797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1" h="21377" fill="norm" stroke="1" extrusionOk="0">
                  <a:moveTo>
                    <a:pt x="2551" y="2887"/>
                  </a:moveTo>
                  <a:cubicBezTo>
                    <a:pt x="3031" y="2510"/>
                    <a:pt x="3511" y="2133"/>
                    <a:pt x="4151" y="1614"/>
                  </a:cubicBezTo>
                  <a:cubicBezTo>
                    <a:pt x="4791" y="1095"/>
                    <a:pt x="5591" y="435"/>
                    <a:pt x="5591" y="152"/>
                  </a:cubicBezTo>
                  <a:cubicBezTo>
                    <a:pt x="5591" y="-131"/>
                    <a:pt x="4791" y="-37"/>
                    <a:pt x="3591" y="576"/>
                  </a:cubicBezTo>
                  <a:cubicBezTo>
                    <a:pt x="2391" y="1190"/>
                    <a:pt x="791" y="2321"/>
                    <a:pt x="231" y="3595"/>
                  </a:cubicBezTo>
                  <a:cubicBezTo>
                    <a:pt x="-329" y="4868"/>
                    <a:pt x="151" y="6283"/>
                    <a:pt x="1431" y="7132"/>
                  </a:cubicBezTo>
                  <a:cubicBezTo>
                    <a:pt x="2711" y="7981"/>
                    <a:pt x="4791" y="8264"/>
                    <a:pt x="7591" y="7886"/>
                  </a:cubicBezTo>
                  <a:cubicBezTo>
                    <a:pt x="10391" y="7509"/>
                    <a:pt x="13911" y="6472"/>
                    <a:pt x="16231" y="5576"/>
                  </a:cubicBezTo>
                  <a:cubicBezTo>
                    <a:pt x="18551" y="4679"/>
                    <a:pt x="19671" y="3925"/>
                    <a:pt x="20311" y="3170"/>
                  </a:cubicBezTo>
                  <a:cubicBezTo>
                    <a:pt x="20951" y="2416"/>
                    <a:pt x="21111" y="1661"/>
                    <a:pt x="20711" y="1190"/>
                  </a:cubicBezTo>
                  <a:cubicBezTo>
                    <a:pt x="20311" y="718"/>
                    <a:pt x="19351" y="529"/>
                    <a:pt x="18071" y="718"/>
                  </a:cubicBezTo>
                  <a:cubicBezTo>
                    <a:pt x="16791" y="907"/>
                    <a:pt x="15191" y="1472"/>
                    <a:pt x="14311" y="1991"/>
                  </a:cubicBezTo>
                  <a:cubicBezTo>
                    <a:pt x="13431" y="2510"/>
                    <a:pt x="13271" y="2982"/>
                    <a:pt x="13431" y="3406"/>
                  </a:cubicBezTo>
                  <a:cubicBezTo>
                    <a:pt x="13591" y="3831"/>
                    <a:pt x="14071" y="4208"/>
                    <a:pt x="14791" y="4491"/>
                  </a:cubicBezTo>
                  <a:cubicBezTo>
                    <a:pt x="15511" y="4774"/>
                    <a:pt x="16471" y="4962"/>
                    <a:pt x="17591" y="5057"/>
                  </a:cubicBezTo>
                  <a:cubicBezTo>
                    <a:pt x="18711" y="5151"/>
                    <a:pt x="19991" y="5151"/>
                    <a:pt x="20631" y="5481"/>
                  </a:cubicBezTo>
                  <a:cubicBezTo>
                    <a:pt x="21271" y="5811"/>
                    <a:pt x="21271" y="6472"/>
                    <a:pt x="21271" y="8358"/>
                  </a:cubicBezTo>
                  <a:cubicBezTo>
                    <a:pt x="21271" y="10245"/>
                    <a:pt x="21271" y="13357"/>
                    <a:pt x="21271" y="15432"/>
                  </a:cubicBezTo>
                  <a:cubicBezTo>
                    <a:pt x="21271" y="17507"/>
                    <a:pt x="21271" y="18545"/>
                    <a:pt x="21031" y="19347"/>
                  </a:cubicBezTo>
                  <a:cubicBezTo>
                    <a:pt x="20791" y="20148"/>
                    <a:pt x="20311" y="20714"/>
                    <a:pt x="19671" y="21045"/>
                  </a:cubicBezTo>
                  <a:cubicBezTo>
                    <a:pt x="19031" y="21375"/>
                    <a:pt x="18231" y="21469"/>
                    <a:pt x="16951" y="21280"/>
                  </a:cubicBezTo>
                  <a:cubicBezTo>
                    <a:pt x="15671" y="21092"/>
                    <a:pt x="13911" y="20620"/>
                    <a:pt x="12871" y="19535"/>
                  </a:cubicBezTo>
                  <a:cubicBezTo>
                    <a:pt x="11831" y="18451"/>
                    <a:pt x="11511" y="16753"/>
                    <a:pt x="11191" y="1505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6" name="Line"/>
            <p:cNvSpPr/>
            <p:nvPr/>
          </p:nvSpPr>
          <p:spPr>
            <a:xfrm>
              <a:off x="5225800" y="2859128"/>
              <a:ext cx="184151" cy="2116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65" fill="norm" stroke="1" extrusionOk="0">
                  <a:moveTo>
                    <a:pt x="0" y="2713"/>
                  </a:moveTo>
                  <a:cubicBezTo>
                    <a:pt x="0" y="1664"/>
                    <a:pt x="0" y="616"/>
                    <a:pt x="621" y="196"/>
                  </a:cubicBezTo>
                  <a:cubicBezTo>
                    <a:pt x="1241" y="-223"/>
                    <a:pt x="2483" y="-13"/>
                    <a:pt x="4469" y="1245"/>
                  </a:cubicBezTo>
                  <a:cubicBezTo>
                    <a:pt x="6455" y="2503"/>
                    <a:pt x="9186" y="4810"/>
                    <a:pt x="10676" y="7746"/>
                  </a:cubicBezTo>
                  <a:cubicBezTo>
                    <a:pt x="12166" y="10682"/>
                    <a:pt x="12414" y="14247"/>
                    <a:pt x="12166" y="16554"/>
                  </a:cubicBezTo>
                  <a:cubicBezTo>
                    <a:pt x="11917" y="18860"/>
                    <a:pt x="11172" y="19909"/>
                    <a:pt x="9931" y="20538"/>
                  </a:cubicBezTo>
                  <a:cubicBezTo>
                    <a:pt x="8690" y="21167"/>
                    <a:pt x="6952" y="21377"/>
                    <a:pt x="6579" y="19175"/>
                  </a:cubicBezTo>
                  <a:cubicBezTo>
                    <a:pt x="6207" y="16973"/>
                    <a:pt x="7200" y="12360"/>
                    <a:pt x="9931" y="8899"/>
                  </a:cubicBezTo>
                  <a:cubicBezTo>
                    <a:pt x="12662" y="5439"/>
                    <a:pt x="17131" y="3132"/>
                    <a:pt x="21600" y="82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7" name="Line"/>
            <p:cNvSpPr/>
            <p:nvPr/>
          </p:nvSpPr>
          <p:spPr>
            <a:xfrm>
              <a:off x="5426029" y="2834262"/>
              <a:ext cx="161722" cy="1846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8" h="21172" fill="norm" stroke="1" extrusionOk="0">
                  <a:moveTo>
                    <a:pt x="4543" y="7446"/>
                  </a:moveTo>
                  <a:cubicBezTo>
                    <a:pt x="3712" y="8417"/>
                    <a:pt x="2881" y="9388"/>
                    <a:pt x="3158" y="9752"/>
                  </a:cubicBezTo>
                  <a:cubicBezTo>
                    <a:pt x="3435" y="10116"/>
                    <a:pt x="4820" y="9873"/>
                    <a:pt x="6896" y="8781"/>
                  </a:cubicBezTo>
                  <a:cubicBezTo>
                    <a:pt x="8973" y="7689"/>
                    <a:pt x="11743" y="5747"/>
                    <a:pt x="13404" y="4049"/>
                  </a:cubicBezTo>
                  <a:cubicBezTo>
                    <a:pt x="15066" y="2350"/>
                    <a:pt x="15620" y="893"/>
                    <a:pt x="15204" y="287"/>
                  </a:cubicBezTo>
                  <a:cubicBezTo>
                    <a:pt x="14789" y="-320"/>
                    <a:pt x="13404" y="-77"/>
                    <a:pt x="10635" y="2107"/>
                  </a:cubicBezTo>
                  <a:cubicBezTo>
                    <a:pt x="7866" y="4291"/>
                    <a:pt x="3712" y="8417"/>
                    <a:pt x="1635" y="11693"/>
                  </a:cubicBezTo>
                  <a:cubicBezTo>
                    <a:pt x="-442" y="14970"/>
                    <a:pt x="-442" y="17397"/>
                    <a:pt x="1081" y="18974"/>
                  </a:cubicBezTo>
                  <a:cubicBezTo>
                    <a:pt x="2604" y="20552"/>
                    <a:pt x="5650" y="21280"/>
                    <a:pt x="9250" y="21159"/>
                  </a:cubicBezTo>
                  <a:cubicBezTo>
                    <a:pt x="12850" y="21037"/>
                    <a:pt x="17004" y="20067"/>
                    <a:pt x="21158" y="1909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8" name="Line"/>
            <p:cNvSpPr/>
            <p:nvPr/>
          </p:nvSpPr>
          <p:spPr>
            <a:xfrm>
              <a:off x="5630084" y="2826915"/>
              <a:ext cx="97367" cy="1913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29" fill="norm" stroke="1" extrusionOk="0">
                  <a:moveTo>
                    <a:pt x="21600" y="976"/>
                  </a:moveTo>
                  <a:cubicBezTo>
                    <a:pt x="19252" y="741"/>
                    <a:pt x="16904" y="506"/>
                    <a:pt x="14087" y="272"/>
                  </a:cubicBezTo>
                  <a:cubicBezTo>
                    <a:pt x="11270" y="37"/>
                    <a:pt x="7983" y="-198"/>
                    <a:pt x="6339" y="272"/>
                  </a:cubicBezTo>
                  <a:cubicBezTo>
                    <a:pt x="4696" y="741"/>
                    <a:pt x="4696" y="1915"/>
                    <a:pt x="6339" y="3793"/>
                  </a:cubicBezTo>
                  <a:cubicBezTo>
                    <a:pt x="7983" y="5672"/>
                    <a:pt x="11270" y="8254"/>
                    <a:pt x="13383" y="10719"/>
                  </a:cubicBezTo>
                  <a:cubicBezTo>
                    <a:pt x="15496" y="13185"/>
                    <a:pt x="16435" y="15532"/>
                    <a:pt x="14791" y="17293"/>
                  </a:cubicBezTo>
                  <a:cubicBezTo>
                    <a:pt x="13148" y="19054"/>
                    <a:pt x="8922" y="20228"/>
                    <a:pt x="5635" y="20815"/>
                  </a:cubicBezTo>
                  <a:cubicBezTo>
                    <a:pt x="2348" y="21402"/>
                    <a:pt x="0" y="21402"/>
                    <a:pt x="0" y="20580"/>
                  </a:cubicBezTo>
                  <a:cubicBezTo>
                    <a:pt x="0" y="19759"/>
                    <a:pt x="2348" y="18115"/>
                    <a:pt x="4696" y="1647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9" name="Line"/>
            <p:cNvSpPr/>
            <p:nvPr/>
          </p:nvSpPr>
          <p:spPr>
            <a:xfrm>
              <a:off x="5721100" y="2810309"/>
              <a:ext cx="158751" cy="2066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17" fill="norm" stroke="1" extrusionOk="0">
                  <a:moveTo>
                    <a:pt x="21600" y="0"/>
                  </a:moveTo>
                  <a:cubicBezTo>
                    <a:pt x="17568" y="220"/>
                    <a:pt x="13536" y="441"/>
                    <a:pt x="11088" y="992"/>
                  </a:cubicBezTo>
                  <a:cubicBezTo>
                    <a:pt x="8640" y="1543"/>
                    <a:pt x="7776" y="2424"/>
                    <a:pt x="7920" y="3967"/>
                  </a:cubicBezTo>
                  <a:cubicBezTo>
                    <a:pt x="8064" y="5510"/>
                    <a:pt x="9216" y="7714"/>
                    <a:pt x="10800" y="9698"/>
                  </a:cubicBezTo>
                  <a:cubicBezTo>
                    <a:pt x="12384" y="11682"/>
                    <a:pt x="14400" y="13445"/>
                    <a:pt x="15408" y="14878"/>
                  </a:cubicBezTo>
                  <a:cubicBezTo>
                    <a:pt x="16416" y="16310"/>
                    <a:pt x="16416" y="17412"/>
                    <a:pt x="15840" y="18294"/>
                  </a:cubicBezTo>
                  <a:cubicBezTo>
                    <a:pt x="15264" y="19176"/>
                    <a:pt x="14112" y="19837"/>
                    <a:pt x="12096" y="20388"/>
                  </a:cubicBezTo>
                  <a:cubicBezTo>
                    <a:pt x="10080" y="20939"/>
                    <a:pt x="7200" y="21380"/>
                    <a:pt x="5040" y="21490"/>
                  </a:cubicBezTo>
                  <a:cubicBezTo>
                    <a:pt x="2880" y="21600"/>
                    <a:pt x="1440" y="21380"/>
                    <a:pt x="720" y="20718"/>
                  </a:cubicBezTo>
                  <a:cubicBezTo>
                    <a:pt x="0" y="20057"/>
                    <a:pt x="0" y="18955"/>
                    <a:pt x="0" y="1785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0" name="Line"/>
            <p:cNvSpPr/>
            <p:nvPr/>
          </p:nvSpPr>
          <p:spPr>
            <a:xfrm>
              <a:off x="5911600" y="2842059"/>
              <a:ext cx="22316" cy="171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02" h="21600" fill="norm" stroke="1" extrusionOk="0">
                  <a:moveTo>
                    <a:pt x="5891" y="0"/>
                  </a:moveTo>
                  <a:cubicBezTo>
                    <a:pt x="13745" y="4267"/>
                    <a:pt x="21600" y="8533"/>
                    <a:pt x="20618" y="12133"/>
                  </a:cubicBezTo>
                  <a:cubicBezTo>
                    <a:pt x="19636" y="15733"/>
                    <a:pt x="9818" y="18667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1" name="Line"/>
            <p:cNvSpPr/>
            <p:nvPr/>
          </p:nvSpPr>
          <p:spPr>
            <a:xfrm>
              <a:off x="5982330" y="2707577"/>
              <a:ext cx="43571" cy="519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10" h="21198" fill="norm" stroke="1" extrusionOk="0">
                  <a:moveTo>
                    <a:pt x="2537" y="21198"/>
                  </a:moveTo>
                  <a:cubicBezTo>
                    <a:pt x="2537" y="16878"/>
                    <a:pt x="2537" y="12558"/>
                    <a:pt x="1555" y="8238"/>
                  </a:cubicBezTo>
                  <a:cubicBezTo>
                    <a:pt x="574" y="3918"/>
                    <a:pt x="-1390" y="-402"/>
                    <a:pt x="1555" y="30"/>
                  </a:cubicBezTo>
                  <a:cubicBezTo>
                    <a:pt x="4501" y="462"/>
                    <a:pt x="12355" y="5646"/>
                    <a:pt x="20210" y="1083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2" name="Line"/>
            <p:cNvSpPr/>
            <p:nvPr/>
          </p:nvSpPr>
          <p:spPr>
            <a:xfrm>
              <a:off x="6015052" y="2871531"/>
              <a:ext cx="140821" cy="1400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29" h="20719" fill="norm" stroke="1" extrusionOk="0">
                  <a:moveTo>
                    <a:pt x="20095" y="1276"/>
                  </a:moveTo>
                  <a:cubicBezTo>
                    <a:pt x="18552" y="337"/>
                    <a:pt x="17010" y="-602"/>
                    <a:pt x="13770" y="494"/>
                  </a:cubicBezTo>
                  <a:cubicBezTo>
                    <a:pt x="10530" y="1589"/>
                    <a:pt x="5592" y="4720"/>
                    <a:pt x="2815" y="7850"/>
                  </a:cubicBezTo>
                  <a:cubicBezTo>
                    <a:pt x="38" y="10981"/>
                    <a:pt x="-579" y="14111"/>
                    <a:pt x="501" y="16615"/>
                  </a:cubicBezTo>
                  <a:cubicBezTo>
                    <a:pt x="1581" y="19120"/>
                    <a:pt x="4358" y="20998"/>
                    <a:pt x="8061" y="20685"/>
                  </a:cubicBezTo>
                  <a:cubicBezTo>
                    <a:pt x="11764" y="20372"/>
                    <a:pt x="16392" y="17868"/>
                    <a:pt x="18707" y="15833"/>
                  </a:cubicBezTo>
                  <a:cubicBezTo>
                    <a:pt x="21021" y="13798"/>
                    <a:pt x="21021" y="12233"/>
                    <a:pt x="19324" y="9885"/>
                  </a:cubicBezTo>
                  <a:cubicBezTo>
                    <a:pt x="17627" y="7537"/>
                    <a:pt x="14232" y="4407"/>
                    <a:pt x="10838" y="127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3" name="Line"/>
            <p:cNvSpPr/>
            <p:nvPr/>
          </p:nvSpPr>
          <p:spPr>
            <a:xfrm>
              <a:off x="6165097" y="2837284"/>
              <a:ext cx="171954" cy="1825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9" h="21415" fill="norm" stroke="1" extrusionOk="0">
                  <a:moveTo>
                    <a:pt x="3223" y="5774"/>
                  </a:moveTo>
                  <a:cubicBezTo>
                    <a:pt x="2960" y="8256"/>
                    <a:pt x="2697" y="10739"/>
                    <a:pt x="2038" y="12974"/>
                  </a:cubicBezTo>
                  <a:cubicBezTo>
                    <a:pt x="1379" y="15208"/>
                    <a:pt x="326" y="17194"/>
                    <a:pt x="62" y="17567"/>
                  </a:cubicBezTo>
                  <a:cubicBezTo>
                    <a:pt x="-201" y="17939"/>
                    <a:pt x="326" y="16698"/>
                    <a:pt x="2433" y="13843"/>
                  </a:cubicBezTo>
                  <a:cubicBezTo>
                    <a:pt x="4540" y="10987"/>
                    <a:pt x="8228" y="6518"/>
                    <a:pt x="10599" y="3912"/>
                  </a:cubicBezTo>
                  <a:cubicBezTo>
                    <a:pt x="12970" y="1305"/>
                    <a:pt x="14023" y="560"/>
                    <a:pt x="15209" y="187"/>
                  </a:cubicBezTo>
                  <a:cubicBezTo>
                    <a:pt x="16394" y="-185"/>
                    <a:pt x="17711" y="-185"/>
                    <a:pt x="18633" y="1925"/>
                  </a:cubicBezTo>
                  <a:cubicBezTo>
                    <a:pt x="19555" y="4036"/>
                    <a:pt x="20082" y="8256"/>
                    <a:pt x="20477" y="11856"/>
                  </a:cubicBezTo>
                  <a:cubicBezTo>
                    <a:pt x="20872" y="15456"/>
                    <a:pt x="21136" y="18436"/>
                    <a:pt x="21399" y="2141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4" name="Line"/>
            <p:cNvSpPr/>
            <p:nvPr/>
          </p:nvSpPr>
          <p:spPr>
            <a:xfrm>
              <a:off x="2425196" y="5382059"/>
              <a:ext cx="755905" cy="740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7" h="21600" fill="norm" stroke="1" extrusionOk="0">
                  <a:moveTo>
                    <a:pt x="912" y="18514"/>
                  </a:moveTo>
                  <a:cubicBezTo>
                    <a:pt x="490" y="19131"/>
                    <a:pt x="68" y="19749"/>
                    <a:pt x="7" y="20366"/>
                  </a:cubicBezTo>
                  <a:cubicBezTo>
                    <a:pt x="-53" y="20983"/>
                    <a:pt x="249" y="21600"/>
                    <a:pt x="1455" y="21600"/>
                  </a:cubicBezTo>
                  <a:cubicBezTo>
                    <a:pt x="2662" y="21600"/>
                    <a:pt x="4774" y="20983"/>
                    <a:pt x="6825" y="19131"/>
                  </a:cubicBezTo>
                  <a:cubicBezTo>
                    <a:pt x="8877" y="17280"/>
                    <a:pt x="10868" y="14194"/>
                    <a:pt x="12949" y="12343"/>
                  </a:cubicBezTo>
                  <a:cubicBezTo>
                    <a:pt x="15031" y="10491"/>
                    <a:pt x="17203" y="9874"/>
                    <a:pt x="18651" y="8023"/>
                  </a:cubicBezTo>
                  <a:cubicBezTo>
                    <a:pt x="20099" y="6171"/>
                    <a:pt x="20823" y="3086"/>
                    <a:pt x="21547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5" name="Line"/>
            <p:cNvSpPr/>
            <p:nvPr/>
          </p:nvSpPr>
          <p:spPr>
            <a:xfrm>
              <a:off x="2996950" y="5343959"/>
              <a:ext cx="116530" cy="266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62" h="21600" fill="norm" stroke="1" extrusionOk="0">
                  <a:moveTo>
                    <a:pt x="6821" y="0"/>
                  </a:moveTo>
                  <a:cubicBezTo>
                    <a:pt x="11747" y="2571"/>
                    <a:pt x="16674" y="5143"/>
                    <a:pt x="19137" y="7286"/>
                  </a:cubicBezTo>
                  <a:cubicBezTo>
                    <a:pt x="21600" y="9429"/>
                    <a:pt x="21600" y="11143"/>
                    <a:pt x="18000" y="13457"/>
                  </a:cubicBezTo>
                  <a:cubicBezTo>
                    <a:pt x="14400" y="15771"/>
                    <a:pt x="7200" y="18686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6" name="Line"/>
            <p:cNvSpPr/>
            <p:nvPr/>
          </p:nvSpPr>
          <p:spPr>
            <a:xfrm>
              <a:off x="2963084" y="5310092"/>
              <a:ext cx="154517" cy="2053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622" y="2227"/>
                  </a:moveTo>
                  <a:cubicBezTo>
                    <a:pt x="4142" y="2227"/>
                    <a:pt x="2663" y="2227"/>
                    <a:pt x="1627" y="1670"/>
                  </a:cubicBezTo>
                  <a:cubicBezTo>
                    <a:pt x="592" y="1113"/>
                    <a:pt x="0" y="0"/>
                    <a:pt x="0" y="0"/>
                  </a:cubicBezTo>
                  <a:cubicBezTo>
                    <a:pt x="0" y="0"/>
                    <a:pt x="592" y="1113"/>
                    <a:pt x="2367" y="3452"/>
                  </a:cubicBezTo>
                  <a:cubicBezTo>
                    <a:pt x="4142" y="5790"/>
                    <a:pt x="7101" y="9353"/>
                    <a:pt x="10504" y="12581"/>
                  </a:cubicBezTo>
                  <a:cubicBezTo>
                    <a:pt x="13907" y="15810"/>
                    <a:pt x="17753" y="18705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7" name="Line"/>
            <p:cNvSpPr/>
            <p:nvPr/>
          </p:nvSpPr>
          <p:spPr>
            <a:xfrm>
              <a:off x="3793587" y="5194562"/>
              <a:ext cx="307470" cy="2660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1" h="20416" fill="norm" stroke="1" extrusionOk="0">
                  <a:moveTo>
                    <a:pt x="686" y="5617"/>
                  </a:moveTo>
                  <a:cubicBezTo>
                    <a:pt x="390" y="10326"/>
                    <a:pt x="94" y="15036"/>
                    <a:pt x="20" y="17797"/>
                  </a:cubicBezTo>
                  <a:cubicBezTo>
                    <a:pt x="-54" y="20558"/>
                    <a:pt x="94" y="21370"/>
                    <a:pt x="168" y="19096"/>
                  </a:cubicBezTo>
                  <a:cubicBezTo>
                    <a:pt x="242" y="16823"/>
                    <a:pt x="242" y="11463"/>
                    <a:pt x="316" y="8378"/>
                  </a:cubicBezTo>
                  <a:cubicBezTo>
                    <a:pt x="390" y="5292"/>
                    <a:pt x="538" y="4480"/>
                    <a:pt x="760" y="3668"/>
                  </a:cubicBezTo>
                  <a:cubicBezTo>
                    <a:pt x="982" y="2856"/>
                    <a:pt x="1278" y="2044"/>
                    <a:pt x="1647" y="2044"/>
                  </a:cubicBezTo>
                  <a:cubicBezTo>
                    <a:pt x="2017" y="2044"/>
                    <a:pt x="2461" y="2856"/>
                    <a:pt x="3053" y="4317"/>
                  </a:cubicBezTo>
                  <a:cubicBezTo>
                    <a:pt x="3645" y="5779"/>
                    <a:pt x="4384" y="7890"/>
                    <a:pt x="5124" y="9108"/>
                  </a:cubicBezTo>
                  <a:cubicBezTo>
                    <a:pt x="5864" y="10326"/>
                    <a:pt x="6604" y="10651"/>
                    <a:pt x="7713" y="10570"/>
                  </a:cubicBezTo>
                  <a:cubicBezTo>
                    <a:pt x="8823" y="10489"/>
                    <a:pt x="10302" y="10002"/>
                    <a:pt x="12299" y="8296"/>
                  </a:cubicBezTo>
                  <a:cubicBezTo>
                    <a:pt x="14297" y="6591"/>
                    <a:pt x="16812" y="3668"/>
                    <a:pt x="18439" y="1962"/>
                  </a:cubicBezTo>
                  <a:cubicBezTo>
                    <a:pt x="20067" y="257"/>
                    <a:pt x="20806" y="-230"/>
                    <a:pt x="21176" y="95"/>
                  </a:cubicBezTo>
                  <a:cubicBezTo>
                    <a:pt x="21546" y="420"/>
                    <a:pt x="21546" y="1556"/>
                    <a:pt x="21398" y="4561"/>
                  </a:cubicBezTo>
                  <a:cubicBezTo>
                    <a:pt x="21250" y="7565"/>
                    <a:pt x="20954" y="12438"/>
                    <a:pt x="20658" y="15523"/>
                  </a:cubicBezTo>
                  <a:cubicBezTo>
                    <a:pt x="20362" y="18609"/>
                    <a:pt x="20067" y="19908"/>
                    <a:pt x="20067" y="20152"/>
                  </a:cubicBezTo>
                  <a:cubicBezTo>
                    <a:pt x="20067" y="20396"/>
                    <a:pt x="20362" y="19584"/>
                    <a:pt x="20658" y="1877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8" name="Line"/>
            <p:cNvSpPr/>
            <p:nvPr/>
          </p:nvSpPr>
          <p:spPr>
            <a:xfrm>
              <a:off x="4197100" y="5198567"/>
              <a:ext cx="285751" cy="3030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82" fill="norm" stroke="1" extrusionOk="0">
                  <a:moveTo>
                    <a:pt x="0" y="4836"/>
                  </a:moveTo>
                  <a:cubicBezTo>
                    <a:pt x="1120" y="3209"/>
                    <a:pt x="2240" y="1581"/>
                    <a:pt x="3680" y="694"/>
                  </a:cubicBezTo>
                  <a:cubicBezTo>
                    <a:pt x="5120" y="-194"/>
                    <a:pt x="6880" y="-342"/>
                    <a:pt x="8240" y="916"/>
                  </a:cubicBezTo>
                  <a:cubicBezTo>
                    <a:pt x="9600" y="2173"/>
                    <a:pt x="10560" y="4836"/>
                    <a:pt x="10080" y="7721"/>
                  </a:cubicBezTo>
                  <a:cubicBezTo>
                    <a:pt x="9600" y="10606"/>
                    <a:pt x="7680" y="13713"/>
                    <a:pt x="6480" y="15562"/>
                  </a:cubicBezTo>
                  <a:cubicBezTo>
                    <a:pt x="5280" y="17411"/>
                    <a:pt x="4800" y="18003"/>
                    <a:pt x="4320" y="18743"/>
                  </a:cubicBezTo>
                  <a:cubicBezTo>
                    <a:pt x="3840" y="19483"/>
                    <a:pt x="3360" y="20370"/>
                    <a:pt x="3520" y="20814"/>
                  </a:cubicBezTo>
                  <a:cubicBezTo>
                    <a:pt x="3680" y="21258"/>
                    <a:pt x="4480" y="21258"/>
                    <a:pt x="6480" y="21036"/>
                  </a:cubicBezTo>
                  <a:cubicBezTo>
                    <a:pt x="8480" y="20814"/>
                    <a:pt x="11680" y="20370"/>
                    <a:pt x="14400" y="20296"/>
                  </a:cubicBezTo>
                  <a:cubicBezTo>
                    <a:pt x="17120" y="20222"/>
                    <a:pt x="19360" y="20518"/>
                    <a:pt x="21600" y="2081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9" name="Line"/>
            <p:cNvSpPr/>
            <p:nvPr/>
          </p:nvSpPr>
          <p:spPr>
            <a:xfrm>
              <a:off x="4616200" y="5496359"/>
              <a:ext cx="6351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200" fill="norm" stroke="1" extrusionOk="0">
                  <a:moveTo>
                    <a:pt x="21600" y="0"/>
                  </a:moveTo>
                  <a:cubicBezTo>
                    <a:pt x="14400" y="21600"/>
                    <a:pt x="7200" y="216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0" name="Line"/>
            <p:cNvSpPr/>
            <p:nvPr/>
          </p:nvSpPr>
          <p:spPr>
            <a:xfrm>
              <a:off x="3880134" y="5712259"/>
              <a:ext cx="196317" cy="3856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1" h="21505" fill="norm" stroke="1" extrusionOk="0">
                  <a:moveTo>
                    <a:pt x="7606" y="0"/>
                  </a:moveTo>
                  <a:cubicBezTo>
                    <a:pt x="5980" y="3305"/>
                    <a:pt x="4354" y="6610"/>
                    <a:pt x="3193" y="9620"/>
                  </a:cubicBezTo>
                  <a:cubicBezTo>
                    <a:pt x="2031" y="12630"/>
                    <a:pt x="1335" y="15344"/>
                    <a:pt x="870" y="17056"/>
                  </a:cubicBezTo>
                  <a:cubicBezTo>
                    <a:pt x="406" y="18767"/>
                    <a:pt x="173" y="19475"/>
                    <a:pt x="57" y="20125"/>
                  </a:cubicBezTo>
                  <a:cubicBezTo>
                    <a:pt x="-59" y="20774"/>
                    <a:pt x="-59" y="21364"/>
                    <a:pt x="638" y="21482"/>
                  </a:cubicBezTo>
                  <a:cubicBezTo>
                    <a:pt x="1335" y="21600"/>
                    <a:pt x="2728" y="21246"/>
                    <a:pt x="5283" y="20656"/>
                  </a:cubicBezTo>
                  <a:cubicBezTo>
                    <a:pt x="7838" y="20066"/>
                    <a:pt x="11554" y="19239"/>
                    <a:pt x="14457" y="18826"/>
                  </a:cubicBezTo>
                  <a:cubicBezTo>
                    <a:pt x="17360" y="18413"/>
                    <a:pt x="19451" y="18413"/>
                    <a:pt x="21541" y="1841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1" name="Line"/>
            <p:cNvSpPr/>
            <p:nvPr/>
          </p:nvSpPr>
          <p:spPr>
            <a:xfrm>
              <a:off x="4096984" y="5901536"/>
              <a:ext cx="130708" cy="1356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2" h="20975" fill="norm" stroke="1" extrusionOk="0">
                  <a:moveTo>
                    <a:pt x="12103" y="1171"/>
                  </a:moveTo>
                  <a:cubicBezTo>
                    <a:pt x="10389" y="517"/>
                    <a:pt x="8674" y="-138"/>
                    <a:pt x="7131" y="26"/>
                  </a:cubicBezTo>
                  <a:cubicBezTo>
                    <a:pt x="5589" y="189"/>
                    <a:pt x="4217" y="1171"/>
                    <a:pt x="3017" y="3789"/>
                  </a:cubicBezTo>
                  <a:cubicBezTo>
                    <a:pt x="1817" y="6407"/>
                    <a:pt x="789" y="10662"/>
                    <a:pt x="274" y="13771"/>
                  </a:cubicBezTo>
                  <a:cubicBezTo>
                    <a:pt x="-240" y="16880"/>
                    <a:pt x="-240" y="18844"/>
                    <a:pt x="2160" y="19989"/>
                  </a:cubicBezTo>
                  <a:cubicBezTo>
                    <a:pt x="4560" y="21135"/>
                    <a:pt x="9360" y="21462"/>
                    <a:pt x="12960" y="19989"/>
                  </a:cubicBezTo>
                  <a:cubicBezTo>
                    <a:pt x="16560" y="18517"/>
                    <a:pt x="18960" y="15244"/>
                    <a:pt x="20160" y="12789"/>
                  </a:cubicBezTo>
                  <a:cubicBezTo>
                    <a:pt x="21360" y="10335"/>
                    <a:pt x="21360" y="8698"/>
                    <a:pt x="20846" y="7226"/>
                  </a:cubicBezTo>
                  <a:cubicBezTo>
                    <a:pt x="20331" y="5753"/>
                    <a:pt x="19303" y="4444"/>
                    <a:pt x="17931" y="3953"/>
                  </a:cubicBezTo>
                  <a:cubicBezTo>
                    <a:pt x="16560" y="3462"/>
                    <a:pt x="14846" y="3789"/>
                    <a:pt x="13989" y="5098"/>
                  </a:cubicBezTo>
                  <a:cubicBezTo>
                    <a:pt x="13131" y="6407"/>
                    <a:pt x="13131" y="8698"/>
                    <a:pt x="13131" y="1098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2" name="Line"/>
            <p:cNvSpPr/>
            <p:nvPr/>
          </p:nvSpPr>
          <p:spPr>
            <a:xfrm>
              <a:off x="4251998" y="5925642"/>
              <a:ext cx="129253" cy="3672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4" h="21417" fill="norm" stroke="1" extrusionOk="0">
                  <a:moveTo>
                    <a:pt x="18139" y="1998"/>
                  </a:moveTo>
                  <a:cubicBezTo>
                    <a:pt x="17093" y="1381"/>
                    <a:pt x="16048" y="764"/>
                    <a:pt x="13784" y="394"/>
                  </a:cubicBezTo>
                  <a:cubicBezTo>
                    <a:pt x="11519" y="23"/>
                    <a:pt x="8035" y="-100"/>
                    <a:pt x="5597" y="85"/>
                  </a:cubicBezTo>
                  <a:cubicBezTo>
                    <a:pt x="3158" y="270"/>
                    <a:pt x="1764" y="764"/>
                    <a:pt x="893" y="1319"/>
                  </a:cubicBezTo>
                  <a:cubicBezTo>
                    <a:pt x="22" y="1875"/>
                    <a:pt x="-326" y="2492"/>
                    <a:pt x="371" y="2924"/>
                  </a:cubicBezTo>
                  <a:cubicBezTo>
                    <a:pt x="1068" y="3356"/>
                    <a:pt x="2809" y="3603"/>
                    <a:pt x="4551" y="3726"/>
                  </a:cubicBezTo>
                  <a:cubicBezTo>
                    <a:pt x="6293" y="3850"/>
                    <a:pt x="8035" y="3850"/>
                    <a:pt x="10822" y="3726"/>
                  </a:cubicBezTo>
                  <a:cubicBezTo>
                    <a:pt x="13609" y="3603"/>
                    <a:pt x="17442" y="3356"/>
                    <a:pt x="19358" y="3603"/>
                  </a:cubicBezTo>
                  <a:cubicBezTo>
                    <a:pt x="21274" y="3850"/>
                    <a:pt x="21274" y="4590"/>
                    <a:pt x="21274" y="6812"/>
                  </a:cubicBezTo>
                  <a:cubicBezTo>
                    <a:pt x="21274" y="9034"/>
                    <a:pt x="21274" y="12737"/>
                    <a:pt x="19706" y="15390"/>
                  </a:cubicBezTo>
                  <a:cubicBezTo>
                    <a:pt x="18139" y="18044"/>
                    <a:pt x="15003" y="19649"/>
                    <a:pt x="12564" y="20513"/>
                  </a:cubicBezTo>
                  <a:cubicBezTo>
                    <a:pt x="10126" y="21377"/>
                    <a:pt x="8384" y="21500"/>
                    <a:pt x="6816" y="21377"/>
                  </a:cubicBezTo>
                  <a:cubicBezTo>
                    <a:pt x="5248" y="21253"/>
                    <a:pt x="3855" y="20883"/>
                    <a:pt x="2809" y="19895"/>
                  </a:cubicBezTo>
                  <a:cubicBezTo>
                    <a:pt x="1764" y="18908"/>
                    <a:pt x="1068" y="17303"/>
                    <a:pt x="1939" y="15822"/>
                  </a:cubicBezTo>
                  <a:cubicBezTo>
                    <a:pt x="2809" y="14341"/>
                    <a:pt x="5248" y="12983"/>
                    <a:pt x="7687" y="1162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3" name="Line"/>
            <p:cNvSpPr/>
            <p:nvPr/>
          </p:nvSpPr>
          <p:spPr>
            <a:xfrm>
              <a:off x="4432050" y="5921809"/>
              <a:ext cx="38101" cy="107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4" name="Line"/>
            <p:cNvSpPr/>
            <p:nvPr/>
          </p:nvSpPr>
          <p:spPr>
            <a:xfrm>
              <a:off x="4476500" y="5890059"/>
              <a:ext cx="6351" cy="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5" name="Line"/>
            <p:cNvSpPr/>
            <p:nvPr/>
          </p:nvSpPr>
          <p:spPr>
            <a:xfrm>
              <a:off x="4508250" y="5871803"/>
              <a:ext cx="89827" cy="1911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33" h="21201" fill="norm" stroke="1" extrusionOk="0">
                  <a:moveTo>
                    <a:pt x="19145" y="1321"/>
                  </a:moveTo>
                  <a:cubicBezTo>
                    <a:pt x="16691" y="851"/>
                    <a:pt x="14236" y="382"/>
                    <a:pt x="11536" y="147"/>
                  </a:cubicBezTo>
                  <a:cubicBezTo>
                    <a:pt x="8836" y="-88"/>
                    <a:pt x="5891" y="-88"/>
                    <a:pt x="3927" y="499"/>
                  </a:cubicBezTo>
                  <a:cubicBezTo>
                    <a:pt x="1964" y="1086"/>
                    <a:pt x="982" y="2260"/>
                    <a:pt x="3927" y="4373"/>
                  </a:cubicBezTo>
                  <a:cubicBezTo>
                    <a:pt x="6873" y="6486"/>
                    <a:pt x="13745" y="9538"/>
                    <a:pt x="17427" y="11651"/>
                  </a:cubicBezTo>
                  <a:cubicBezTo>
                    <a:pt x="21109" y="13764"/>
                    <a:pt x="21600" y="14938"/>
                    <a:pt x="19882" y="16464"/>
                  </a:cubicBezTo>
                  <a:cubicBezTo>
                    <a:pt x="18164" y="17990"/>
                    <a:pt x="14236" y="19869"/>
                    <a:pt x="10800" y="20690"/>
                  </a:cubicBezTo>
                  <a:cubicBezTo>
                    <a:pt x="7364" y="21512"/>
                    <a:pt x="4418" y="21277"/>
                    <a:pt x="2700" y="20455"/>
                  </a:cubicBezTo>
                  <a:cubicBezTo>
                    <a:pt x="982" y="19634"/>
                    <a:pt x="491" y="18225"/>
                    <a:pt x="0" y="1681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6" name="Line"/>
            <p:cNvSpPr/>
            <p:nvPr/>
          </p:nvSpPr>
          <p:spPr>
            <a:xfrm>
              <a:off x="4686050" y="5699559"/>
              <a:ext cx="57151" cy="3324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69" fill="norm" stroke="1" extrusionOk="0">
                  <a:moveTo>
                    <a:pt x="21600" y="0"/>
                  </a:moveTo>
                  <a:cubicBezTo>
                    <a:pt x="21600" y="1641"/>
                    <a:pt x="21600" y="3281"/>
                    <a:pt x="18000" y="6084"/>
                  </a:cubicBezTo>
                  <a:cubicBezTo>
                    <a:pt x="14400" y="8886"/>
                    <a:pt x="7200" y="12851"/>
                    <a:pt x="3600" y="15243"/>
                  </a:cubicBezTo>
                  <a:cubicBezTo>
                    <a:pt x="0" y="17635"/>
                    <a:pt x="0" y="18456"/>
                    <a:pt x="0" y="19208"/>
                  </a:cubicBezTo>
                  <a:cubicBezTo>
                    <a:pt x="0" y="19959"/>
                    <a:pt x="0" y="20643"/>
                    <a:pt x="2000" y="21053"/>
                  </a:cubicBezTo>
                  <a:cubicBezTo>
                    <a:pt x="4000" y="21463"/>
                    <a:pt x="8000" y="21600"/>
                    <a:pt x="11200" y="21327"/>
                  </a:cubicBezTo>
                  <a:cubicBezTo>
                    <a:pt x="14400" y="21053"/>
                    <a:pt x="16800" y="20370"/>
                    <a:pt x="19200" y="1968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7" name="Line"/>
            <p:cNvSpPr/>
            <p:nvPr/>
          </p:nvSpPr>
          <p:spPr>
            <a:xfrm>
              <a:off x="4614460" y="5896409"/>
              <a:ext cx="116041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6" h="21600" fill="norm" stroke="1" extrusionOk="0">
                  <a:moveTo>
                    <a:pt x="2632" y="21600"/>
                  </a:moveTo>
                  <a:cubicBezTo>
                    <a:pt x="1089" y="18000"/>
                    <a:pt x="-454" y="14400"/>
                    <a:pt x="125" y="11400"/>
                  </a:cubicBezTo>
                  <a:cubicBezTo>
                    <a:pt x="703" y="8400"/>
                    <a:pt x="3403" y="6000"/>
                    <a:pt x="7260" y="4200"/>
                  </a:cubicBezTo>
                  <a:cubicBezTo>
                    <a:pt x="11117" y="2400"/>
                    <a:pt x="16132" y="1200"/>
                    <a:pt x="21146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8" name="Line"/>
            <p:cNvSpPr/>
            <p:nvPr/>
          </p:nvSpPr>
          <p:spPr>
            <a:xfrm>
              <a:off x="4807599" y="5845609"/>
              <a:ext cx="75302" cy="1535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5" h="21462" fill="norm" stroke="1" extrusionOk="0">
                  <a:moveTo>
                    <a:pt x="6945" y="8877"/>
                  </a:moveTo>
                  <a:cubicBezTo>
                    <a:pt x="5745" y="12132"/>
                    <a:pt x="4545" y="15386"/>
                    <a:pt x="3345" y="17753"/>
                  </a:cubicBezTo>
                  <a:cubicBezTo>
                    <a:pt x="2145" y="20121"/>
                    <a:pt x="945" y="21600"/>
                    <a:pt x="345" y="21452"/>
                  </a:cubicBezTo>
                  <a:cubicBezTo>
                    <a:pt x="-255" y="21304"/>
                    <a:pt x="-255" y="19529"/>
                    <a:pt x="1845" y="16126"/>
                  </a:cubicBezTo>
                  <a:cubicBezTo>
                    <a:pt x="3945" y="12723"/>
                    <a:pt x="8145" y="7693"/>
                    <a:pt x="11745" y="4734"/>
                  </a:cubicBezTo>
                  <a:cubicBezTo>
                    <a:pt x="15345" y="1775"/>
                    <a:pt x="18345" y="888"/>
                    <a:pt x="21345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9" name="Line"/>
            <p:cNvSpPr/>
            <p:nvPr/>
          </p:nvSpPr>
          <p:spPr>
            <a:xfrm>
              <a:off x="4886059" y="5878301"/>
              <a:ext cx="130192" cy="1260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88" h="21440" fill="norm" stroke="1" extrusionOk="0">
                  <a:moveTo>
                    <a:pt x="15945" y="2000"/>
                  </a:moveTo>
                  <a:cubicBezTo>
                    <a:pt x="14231" y="920"/>
                    <a:pt x="12517" y="-160"/>
                    <a:pt x="9774" y="20"/>
                  </a:cubicBezTo>
                  <a:cubicBezTo>
                    <a:pt x="7031" y="200"/>
                    <a:pt x="3259" y="1640"/>
                    <a:pt x="1374" y="3800"/>
                  </a:cubicBezTo>
                  <a:cubicBezTo>
                    <a:pt x="-512" y="5960"/>
                    <a:pt x="-512" y="8840"/>
                    <a:pt x="1717" y="11900"/>
                  </a:cubicBezTo>
                  <a:cubicBezTo>
                    <a:pt x="3945" y="14960"/>
                    <a:pt x="8402" y="18200"/>
                    <a:pt x="12002" y="19820"/>
                  </a:cubicBezTo>
                  <a:cubicBezTo>
                    <a:pt x="15602" y="21440"/>
                    <a:pt x="18345" y="21440"/>
                    <a:pt x="21088" y="2144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0" name="Line"/>
            <p:cNvSpPr/>
            <p:nvPr/>
          </p:nvSpPr>
          <p:spPr>
            <a:xfrm>
              <a:off x="5041131" y="5861195"/>
              <a:ext cx="127520" cy="1876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3" h="21273" fill="norm" stroke="1" extrusionOk="0">
                  <a:moveTo>
                    <a:pt x="21333" y="3993"/>
                  </a:moveTo>
                  <a:cubicBezTo>
                    <a:pt x="18146" y="2313"/>
                    <a:pt x="14959" y="633"/>
                    <a:pt x="11595" y="153"/>
                  </a:cubicBezTo>
                  <a:cubicBezTo>
                    <a:pt x="8231" y="-327"/>
                    <a:pt x="4690" y="393"/>
                    <a:pt x="2566" y="1353"/>
                  </a:cubicBezTo>
                  <a:cubicBezTo>
                    <a:pt x="441" y="2313"/>
                    <a:pt x="-267" y="3513"/>
                    <a:pt x="87" y="4593"/>
                  </a:cubicBezTo>
                  <a:cubicBezTo>
                    <a:pt x="441" y="5673"/>
                    <a:pt x="1858" y="6633"/>
                    <a:pt x="4690" y="8313"/>
                  </a:cubicBezTo>
                  <a:cubicBezTo>
                    <a:pt x="7523" y="9993"/>
                    <a:pt x="11772" y="12393"/>
                    <a:pt x="14074" y="14313"/>
                  </a:cubicBezTo>
                  <a:cubicBezTo>
                    <a:pt x="16376" y="16233"/>
                    <a:pt x="16730" y="17673"/>
                    <a:pt x="16199" y="18753"/>
                  </a:cubicBezTo>
                  <a:cubicBezTo>
                    <a:pt x="15667" y="19833"/>
                    <a:pt x="14251" y="20553"/>
                    <a:pt x="12835" y="2127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1" name="Line"/>
            <p:cNvSpPr/>
            <p:nvPr/>
          </p:nvSpPr>
          <p:spPr>
            <a:xfrm>
              <a:off x="5401480" y="5872332"/>
              <a:ext cx="160871" cy="1764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80" h="21439" fill="norm" stroke="1" extrusionOk="0">
                  <a:moveTo>
                    <a:pt x="4375" y="11410"/>
                  </a:moveTo>
                  <a:cubicBezTo>
                    <a:pt x="7109" y="9868"/>
                    <a:pt x="9843" y="8325"/>
                    <a:pt x="11757" y="7039"/>
                  </a:cubicBezTo>
                  <a:cubicBezTo>
                    <a:pt x="13671" y="5753"/>
                    <a:pt x="14765" y="4725"/>
                    <a:pt x="15312" y="3568"/>
                  </a:cubicBezTo>
                  <a:cubicBezTo>
                    <a:pt x="15858" y="2410"/>
                    <a:pt x="15858" y="1125"/>
                    <a:pt x="15038" y="482"/>
                  </a:cubicBezTo>
                  <a:cubicBezTo>
                    <a:pt x="14218" y="-161"/>
                    <a:pt x="12577" y="-161"/>
                    <a:pt x="10253" y="482"/>
                  </a:cubicBezTo>
                  <a:cubicBezTo>
                    <a:pt x="7929" y="1125"/>
                    <a:pt x="4922" y="2410"/>
                    <a:pt x="2734" y="5239"/>
                  </a:cubicBezTo>
                  <a:cubicBezTo>
                    <a:pt x="547" y="8068"/>
                    <a:pt x="-820" y="12439"/>
                    <a:pt x="547" y="15396"/>
                  </a:cubicBezTo>
                  <a:cubicBezTo>
                    <a:pt x="1914" y="18353"/>
                    <a:pt x="6015" y="19896"/>
                    <a:pt x="9843" y="20668"/>
                  </a:cubicBezTo>
                  <a:cubicBezTo>
                    <a:pt x="13671" y="21439"/>
                    <a:pt x="17226" y="21439"/>
                    <a:pt x="20780" y="2143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2" name="Line"/>
            <p:cNvSpPr/>
            <p:nvPr/>
          </p:nvSpPr>
          <p:spPr>
            <a:xfrm>
              <a:off x="5562776" y="5879750"/>
              <a:ext cx="202775" cy="1627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5" h="21287" fill="norm" stroke="1" extrusionOk="0">
                  <a:moveTo>
                    <a:pt x="1305" y="7995"/>
                  </a:moveTo>
                  <a:cubicBezTo>
                    <a:pt x="1080" y="6610"/>
                    <a:pt x="855" y="5225"/>
                    <a:pt x="630" y="5225"/>
                  </a:cubicBezTo>
                  <a:cubicBezTo>
                    <a:pt x="405" y="5225"/>
                    <a:pt x="180" y="6610"/>
                    <a:pt x="68" y="8549"/>
                  </a:cubicBezTo>
                  <a:cubicBezTo>
                    <a:pt x="-45" y="10487"/>
                    <a:pt x="-45" y="12979"/>
                    <a:pt x="293" y="13533"/>
                  </a:cubicBezTo>
                  <a:cubicBezTo>
                    <a:pt x="630" y="14087"/>
                    <a:pt x="1305" y="12702"/>
                    <a:pt x="1980" y="11456"/>
                  </a:cubicBezTo>
                  <a:cubicBezTo>
                    <a:pt x="2655" y="10210"/>
                    <a:pt x="3330" y="9102"/>
                    <a:pt x="3893" y="9379"/>
                  </a:cubicBezTo>
                  <a:cubicBezTo>
                    <a:pt x="4455" y="9656"/>
                    <a:pt x="4905" y="11318"/>
                    <a:pt x="5130" y="12979"/>
                  </a:cubicBezTo>
                  <a:cubicBezTo>
                    <a:pt x="5355" y="14641"/>
                    <a:pt x="5355" y="16302"/>
                    <a:pt x="5355" y="16302"/>
                  </a:cubicBezTo>
                  <a:cubicBezTo>
                    <a:pt x="5355" y="16302"/>
                    <a:pt x="5355" y="14641"/>
                    <a:pt x="6142" y="11872"/>
                  </a:cubicBezTo>
                  <a:cubicBezTo>
                    <a:pt x="6930" y="9102"/>
                    <a:pt x="8505" y="5225"/>
                    <a:pt x="10080" y="2872"/>
                  </a:cubicBezTo>
                  <a:cubicBezTo>
                    <a:pt x="11655" y="518"/>
                    <a:pt x="13230" y="-313"/>
                    <a:pt x="14243" y="102"/>
                  </a:cubicBezTo>
                  <a:cubicBezTo>
                    <a:pt x="15255" y="518"/>
                    <a:pt x="15705" y="2179"/>
                    <a:pt x="16268" y="5225"/>
                  </a:cubicBezTo>
                  <a:cubicBezTo>
                    <a:pt x="16830" y="8272"/>
                    <a:pt x="17505" y="12702"/>
                    <a:pt x="18405" y="15610"/>
                  </a:cubicBezTo>
                  <a:cubicBezTo>
                    <a:pt x="19305" y="18518"/>
                    <a:pt x="20430" y="19902"/>
                    <a:pt x="21555" y="2128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3" name="Line"/>
            <p:cNvSpPr/>
            <p:nvPr/>
          </p:nvSpPr>
          <p:spPr>
            <a:xfrm>
              <a:off x="5771376" y="5864396"/>
              <a:ext cx="216425" cy="1547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2" h="21060" fill="norm" stroke="1" extrusionOk="0">
                  <a:moveTo>
                    <a:pt x="9489" y="14724"/>
                  </a:moveTo>
                  <a:cubicBezTo>
                    <a:pt x="9489" y="13284"/>
                    <a:pt x="9489" y="11844"/>
                    <a:pt x="8964" y="10692"/>
                  </a:cubicBezTo>
                  <a:cubicBezTo>
                    <a:pt x="8440" y="9540"/>
                    <a:pt x="7392" y="8676"/>
                    <a:pt x="5924" y="8964"/>
                  </a:cubicBezTo>
                  <a:cubicBezTo>
                    <a:pt x="4456" y="9252"/>
                    <a:pt x="2568" y="10692"/>
                    <a:pt x="1415" y="12132"/>
                  </a:cubicBezTo>
                  <a:cubicBezTo>
                    <a:pt x="261" y="13572"/>
                    <a:pt x="-158" y="15012"/>
                    <a:pt x="52" y="16164"/>
                  </a:cubicBezTo>
                  <a:cubicBezTo>
                    <a:pt x="261" y="17316"/>
                    <a:pt x="1100" y="18180"/>
                    <a:pt x="2044" y="18324"/>
                  </a:cubicBezTo>
                  <a:cubicBezTo>
                    <a:pt x="2988" y="18468"/>
                    <a:pt x="4036" y="17892"/>
                    <a:pt x="4980" y="17172"/>
                  </a:cubicBezTo>
                  <a:cubicBezTo>
                    <a:pt x="5924" y="16452"/>
                    <a:pt x="6762" y="15588"/>
                    <a:pt x="6972" y="16164"/>
                  </a:cubicBezTo>
                  <a:cubicBezTo>
                    <a:pt x="7182" y="16740"/>
                    <a:pt x="6762" y="18756"/>
                    <a:pt x="7182" y="19908"/>
                  </a:cubicBezTo>
                  <a:cubicBezTo>
                    <a:pt x="7601" y="21060"/>
                    <a:pt x="8859" y="21348"/>
                    <a:pt x="10432" y="20772"/>
                  </a:cubicBezTo>
                  <a:cubicBezTo>
                    <a:pt x="12005" y="20196"/>
                    <a:pt x="13892" y="18756"/>
                    <a:pt x="15675" y="15876"/>
                  </a:cubicBezTo>
                  <a:cubicBezTo>
                    <a:pt x="17458" y="12996"/>
                    <a:pt x="19135" y="8676"/>
                    <a:pt x="19869" y="5508"/>
                  </a:cubicBezTo>
                  <a:cubicBezTo>
                    <a:pt x="20603" y="2340"/>
                    <a:pt x="20393" y="324"/>
                    <a:pt x="20184" y="36"/>
                  </a:cubicBezTo>
                  <a:cubicBezTo>
                    <a:pt x="19974" y="-252"/>
                    <a:pt x="19764" y="1188"/>
                    <a:pt x="19974" y="4788"/>
                  </a:cubicBezTo>
                  <a:cubicBezTo>
                    <a:pt x="20184" y="8388"/>
                    <a:pt x="20813" y="14148"/>
                    <a:pt x="21442" y="1990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4" name="Line"/>
            <p:cNvSpPr/>
            <p:nvPr/>
          </p:nvSpPr>
          <p:spPr>
            <a:xfrm>
              <a:off x="5962400" y="5724959"/>
              <a:ext cx="12701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5" name="Line"/>
            <p:cNvSpPr/>
            <p:nvPr/>
          </p:nvSpPr>
          <p:spPr>
            <a:xfrm>
              <a:off x="6036443" y="5655109"/>
              <a:ext cx="40258" cy="349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41" h="21600" fill="norm" stroke="1" extrusionOk="0">
                  <a:moveTo>
                    <a:pt x="20541" y="0"/>
                  </a:moveTo>
                  <a:cubicBezTo>
                    <a:pt x="14061" y="1309"/>
                    <a:pt x="7581" y="2618"/>
                    <a:pt x="3801" y="5171"/>
                  </a:cubicBezTo>
                  <a:cubicBezTo>
                    <a:pt x="21" y="7724"/>
                    <a:pt x="-1059" y="11520"/>
                    <a:pt x="1101" y="14465"/>
                  </a:cubicBezTo>
                  <a:cubicBezTo>
                    <a:pt x="3261" y="17411"/>
                    <a:pt x="8661" y="19505"/>
                    <a:pt x="14061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6" name="Line"/>
            <p:cNvSpPr/>
            <p:nvPr/>
          </p:nvSpPr>
          <p:spPr>
            <a:xfrm>
              <a:off x="6389127" y="5863529"/>
              <a:ext cx="138424" cy="1492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3" h="21458" fill="norm" stroke="1" extrusionOk="0">
                  <a:moveTo>
                    <a:pt x="8639" y="2900"/>
                  </a:moveTo>
                  <a:cubicBezTo>
                    <a:pt x="6676" y="8072"/>
                    <a:pt x="4712" y="13244"/>
                    <a:pt x="3239" y="16590"/>
                  </a:cubicBezTo>
                  <a:cubicBezTo>
                    <a:pt x="1767" y="19937"/>
                    <a:pt x="785" y="21458"/>
                    <a:pt x="294" y="21458"/>
                  </a:cubicBezTo>
                  <a:cubicBezTo>
                    <a:pt x="-197" y="21458"/>
                    <a:pt x="-197" y="19937"/>
                    <a:pt x="1276" y="16590"/>
                  </a:cubicBezTo>
                  <a:cubicBezTo>
                    <a:pt x="2748" y="13244"/>
                    <a:pt x="5694" y="8072"/>
                    <a:pt x="8148" y="4726"/>
                  </a:cubicBezTo>
                  <a:cubicBezTo>
                    <a:pt x="10603" y="1379"/>
                    <a:pt x="12567" y="-142"/>
                    <a:pt x="13876" y="10"/>
                  </a:cubicBezTo>
                  <a:cubicBezTo>
                    <a:pt x="15185" y="162"/>
                    <a:pt x="15839" y="1988"/>
                    <a:pt x="16985" y="5638"/>
                  </a:cubicBezTo>
                  <a:cubicBezTo>
                    <a:pt x="18130" y="9289"/>
                    <a:pt x="19767" y="14765"/>
                    <a:pt x="21403" y="2024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7" name="Line"/>
            <p:cNvSpPr/>
            <p:nvPr/>
          </p:nvSpPr>
          <p:spPr>
            <a:xfrm>
              <a:off x="6596244" y="5828296"/>
              <a:ext cx="102757" cy="1600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61" h="21205" fill="norm" stroke="1" extrusionOk="0">
                  <a:moveTo>
                    <a:pt x="232" y="15760"/>
                  </a:moveTo>
                  <a:cubicBezTo>
                    <a:pt x="3196" y="13796"/>
                    <a:pt x="6161" y="11832"/>
                    <a:pt x="9126" y="9869"/>
                  </a:cubicBezTo>
                  <a:cubicBezTo>
                    <a:pt x="12090" y="7905"/>
                    <a:pt x="15055" y="5941"/>
                    <a:pt x="16749" y="4258"/>
                  </a:cubicBezTo>
                  <a:cubicBezTo>
                    <a:pt x="18443" y="2575"/>
                    <a:pt x="18867" y="1173"/>
                    <a:pt x="17808" y="471"/>
                  </a:cubicBezTo>
                  <a:cubicBezTo>
                    <a:pt x="16749" y="-230"/>
                    <a:pt x="14208" y="-230"/>
                    <a:pt x="11243" y="1032"/>
                  </a:cubicBezTo>
                  <a:cubicBezTo>
                    <a:pt x="8279" y="2295"/>
                    <a:pt x="4890" y="4819"/>
                    <a:pt x="2561" y="8045"/>
                  </a:cubicBezTo>
                  <a:cubicBezTo>
                    <a:pt x="232" y="11271"/>
                    <a:pt x="-1039" y="15199"/>
                    <a:pt x="1079" y="17583"/>
                  </a:cubicBezTo>
                  <a:cubicBezTo>
                    <a:pt x="3196" y="19967"/>
                    <a:pt x="8702" y="20809"/>
                    <a:pt x="12514" y="21089"/>
                  </a:cubicBezTo>
                  <a:cubicBezTo>
                    <a:pt x="16326" y="21370"/>
                    <a:pt x="18443" y="21089"/>
                    <a:pt x="20561" y="2080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8" name="Line"/>
            <p:cNvSpPr/>
            <p:nvPr/>
          </p:nvSpPr>
          <p:spPr>
            <a:xfrm>
              <a:off x="6768850" y="5864659"/>
              <a:ext cx="152401" cy="114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400" y="6400"/>
                    <a:pt x="10800" y="12800"/>
                    <a:pt x="14400" y="16400"/>
                  </a:cubicBezTo>
                  <a:cubicBezTo>
                    <a:pt x="18000" y="20000"/>
                    <a:pt x="19800" y="208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9" name="Line"/>
            <p:cNvSpPr/>
            <p:nvPr/>
          </p:nvSpPr>
          <p:spPr>
            <a:xfrm>
              <a:off x="6794250" y="5858309"/>
              <a:ext cx="95251" cy="165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5360" y="2492"/>
                    <a:pt x="9120" y="4985"/>
                    <a:pt x="5280" y="8031"/>
                  </a:cubicBezTo>
                  <a:cubicBezTo>
                    <a:pt x="1440" y="11077"/>
                    <a:pt x="0" y="14677"/>
                    <a:pt x="0" y="17031"/>
                  </a:cubicBezTo>
                  <a:cubicBezTo>
                    <a:pt x="0" y="19385"/>
                    <a:pt x="1440" y="20492"/>
                    <a:pt x="288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0" name="Line"/>
            <p:cNvSpPr/>
            <p:nvPr/>
          </p:nvSpPr>
          <p:spPr>
            <a:xfrm>
              <a:off x="6966741" y="5578909"/>
              <a:ext cx="138660" cy="4314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9" h="21477" fill="norm" stroke="1" extrusionOk="0">
                  <a:moveTo>
                    <a:pt x="21439" y="0"/>
                  </a:moveTo>
                  <a:cubicBezTo>
                    <a:pt x="17512" y="2107"/>
                    <a:pt x="13584" y="4215"/>
                    <a:pt x="10312" y="6849"/>
                  </a:cubicBezTo>
                  <a:cubicBezTo>
                    <a:pt x="7039" y="9483"/>
                    <a:pt x="4421" y="12644"/>
                    <a:pt x="2784" y="14909"/>
                  </a:cubicBezTo>
                  <a:cubicBezTo>
                    <a:pt x="1148" y="17175"/>
                    <a:pt x="494" y="18544"/>
                    <a:pt x="166" y="19545"/>
                  </a:cubicBezTo>
                  <a:cubicBezTo>
                    <a:pt x="-161" y="20546"/>
                    <a:pt x="-161" y="21179"/>
                    <a:pt x="1639" y="21389"/>
                  </a:cubicBezTo>
                  <a:cubicBezTo>
                    <a:pt x="3439" y="21600"/>
                    <a:pt x="7039" y="21389"/>
                    <a:pt x="10639" y="2117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1" name="Line"/>
            <p:cNvSpPr/>
            <p:nvPr/>
          </p:nvSpPr>
          <p:spPr>
            <a:xfrm>
              <a:off x="6940300" y="5820209"/>
              <a:ext cx="171451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400" y="15600"/>
                    <a:pt x="4800" y="9600"/>
                    <a:pt x="8400" y="6000"/>
                  </a:cubicBezTo>
                  <a:cubicBezTo>
                    <a:pt x="12000" y="2400"/>
                    <a:pt x="16800" y="1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2" name="Line"/>
            <p:cNvSpPr/>
            <p:nvPr/>
          </p:nvSpPr>
          <p:spPr>
            <a:xfrm>
              <a:off x="7423695" y="5851959"/>
              <a:ext cx="147459" cy="1353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4" h="21250" fill="norm" stroke="1" extrusionOk="0">
                  <a:moveTo>
                    <a:pt x="3537" y="0"/>
                  </a:moveTo>
                  <a:cubicBezTo>
                    <a:pt x="2928" y="3323"/>
                    <a:pt x="2320" y="6646"/>
                    <a:pt x="1711" y="9305"/>
                  </a:cubicBezTo>
                  <a:cubicBezTo>
                    <a:pt x="1103" y="11963"/>
                    <a:pt x="494" y="13957"/>
                    <a:pt x="190" y="15951"/>
                  </a:cubicBezTo>
                  <a:cubicBezTo>
                    <a:pt x="-114" y="17945"/>
                    <a:pt x="-114" y="19938"/>
                    <a:pt x="647" y="20769"/>
                  </a:cubicBezTo>
                  <a:cubicBezTo>
                    <a:pt x="1407" y="21600"/>
                    <a:pt x="2928" y="21268"/>
                    <a:pt x="4145" y="20437"/>
                  </a:cubicBezTo>
                  <a:cubicBezTo>
                    <a:pt x="5362" y="19606"/>
                    <a:pt x="6275" y="18277"/>
                    <a:pt x="8252" y="17114"/>
                  </a:cubicBezTo>
                  <a:cubicBezTo>
                    <a:pt x="10230" y="15951"/>
                    <a:pt x="13272" y="14954"/>
                    <a:pt x="15554" y="13292"/>
                  </a:cubicBezTo>
                  <a:cubicBezTo>
                    <a:pt x="17835" y="11631"/>
                    <a:pt x="19356" y="9305"/>
                    <a:pt x="20269" y="6978"/>
                  </a:cubicBezTo>
                  <a:cubicBezTo>
                    <a:pt x="21182" y="4652"/>
                    <a:pt x="21486" y="2326"/>
                    <a:pt x="20878" y="1329"/>
                  </a:cubicBezTo>
                  <a:cubicBezTo>
                    <a:pt x="20269" y="332"/>
                    <a:pt x="18748" y="665"/>
                    <a:pt x="17227" y="99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3" name="Line"/>
            <p:cNvSpPr/>
            <p:nvPr/>
          </p:nvSpPr>
          <p:spPr>
            <a:xfrm>
              <a:off x="7563546" y="5829999"/>
              <a:ext cx="94305" cy="1489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5" h="21410" fill="norm" stroke="1" extrusionOk="0">
                  <a:moveTo>
                    <a:pt x="5545" y="12283"/>
                  </a:moveTo>
                  <a:cubicBezTo>
                    <a:pt x="8905" y="9849"/>
                    <a:pt x="12265" y="7416"/>
                    <a:pt x="14185" y="5438"/>
                  </a:cubicBezTo>
                  <a:cubicBezTo>
                    <a:pt x="16105" y="3461"/>
                    <a:pt x="16585" y="1940"/>
                    <a:pt x="15625" y="1027"/>
                  </a:cubicBezTo>
                  <a:cubicBezTo>
                    <a:pt x="14665" y="114"/>
                    <a:pt x="12265" y="-190"/>
                    <a:pt x="10105" y="114"/>
                  </a:cubicBezTo>
                  <a:cubicBezTo>
                    <a:pt x="7945" y="418"/>
                    <a:pt x="6025" y="1331"/>
                    <a:pt x="4105" y="4221"/>
                  </a:cubicBezTo>
                  <a:cubicBezTo>
                    <a:pt x="2185" y="7111"/>
                    <a:pt x="265" y="11979"/>
                    <a:pt x="25" y="15021"/>
                  </a:cubicBezTo>
                  <a:cubicBezTo>
                    <a:pt x="-215" y="18064"/>
                    <a:pt x="1225" y="19280"/>
                    <a:pt x="5065" y="20041"/>
                  </a:cubicBezTo>
                  <a:cubicBezTo>
                    <a:pt x="8905" y="20802"/>
                    <a:pt x="15145" y="21106"/>
                    <a:pt x="21385" y="2141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4" name="Line"/>
            <p:cNvSpPr/>
            <p:nvPr/>
          </p:nvSpPr>
          <p:spPr>
            <a:xfrm>
              <a:off x="7676033" y="5853282"/>
              <a:ext cx="140568" cy="1129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5" h="21350" fill="norm" stroke="1" extrusionOk="0">
                  <a:moveTo>
                    <a:pt x="6801" y="5750"/>
                  </a:moveTo>
                  <a:cubicBezTo>
                    <a:pt x="8707" y="5750"/>
                    <a:pt x="10613" y="5750"/>
                    <a:pt x="12201" y="4750"/>
                  </a:cubicBezTo>
                  <a:cubicBezTo>
                    <a:pt x="13789" y="3750"/>
                    <a:pt x="15060" y="1750"/>
                    <a:pt x="14742" y="750"/>
                  </a:cubicBezTo>
                  <a:cubicBezTo>
                    <a:pt x="14424" y="-250"/>
                    <a:pt x="12519" y="-250"/>
                    <a:pt x="10136" y="750"/>
                  </a:cubicBezTo>
                  <a:cubicBezTo>
                    <a:pt x="7754" y="1750"/>
                    <a:pt x="4895" y="3750"/>
                    <a:pt x="3148" y="5750"/>
                  </a:cubicBezTo>
                  <a:cubicBezTo>
                    <a:pt x="1401" y="7750"/>
                    <a:pt x="766" y="9750"/>
                    <a:pt x="289" y="11750"/>
                  </a:cubicBezTo>
                  <a:cubicBezTo>
                    <a:pt x="-187" y="13750"/>
                    <a:pt x="-505" y="15750"/>
                    <a:pt x="2989" y="17350"/>
                  </a:cubicBezTo>
                  <a:cubicBezTo>
                    <a:pt x="6483" y="18950"/>
                    <a:pt x="13789" y="20150"/>
                    <a:pt x="21095" y="2135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5" name="Line"/>
            <p:cNvSpPr/>
            <p:nvPr/>
          </p:nvSpPr>
          <p:spPr>
            <a:xfrm>
              <a:off x="7820506" y="5648759"/>
              <a:ext cx="78645" cy="330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0" h="21600" fill="norm" stroke="1" extrusionOk="0">
                  <a:moveTo>
                    <a:pt x="21120" y="0"/>
                  </a:moveTo>
                  <a:cubicBezTo>
                    <a:pt x="16573" y="3877"/>
                    <a:pt x="12025" y="7754"/>
                    <a:pt x="8331" y="11008"/>
                  </a:cubicBezTo>
                  <a:cubicBezTo>
                    <a:pt x="4636" y="14262"/>
                    <a:pt x="1794" y="16892"/>
                    <a:pt x="657" y="18554"/>
                  </a:cubicBezTo>
                  <a:cubicBezTo>
                    <a:pt x="-480" y="20215"/>
                    <a:pt x="88" y="20908"/>
                    <a:pt x="657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6" name="Line"/>
            <p:cNvSpPr/>
            <p:nvPr/>
          </p:nvSpPr>
          <p:spPr>
            <a:xfrm>
              <a:off x="7802425" y="5763059"/>
              <a:ext cx="160226" cy="177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5" h="21600" fill="norm" stroke="1" extrusionOk="0">
                  <a:moveTo>
                    <a:pt x="21235" y="0"/>
                  </a:moveTo>
                  <a:cubicBezTo>
                    <a:pt x="18710" y="1286"/>
                    <a:pt x="16186" y="2571"/>
                    <a:pt x="12679" y="5014"/>
                  </a:cubicBezTo>
                  <a:cubicBezTo>
                    <a:pt x="9173" y="7457"/>
                    <a:pt x="4684" y="11057"/>
                    <a:pt x="2300" y="13629"/>
                  </a:cubicBezTo>
                  <a:cubicBezTo>
                    <a:pt x="-84" y="16200"/>
                    <a:pt x="-365" y="17743"/>
                    <a:pt x="336" y="18643"/>
                  </a:cubicBezTo>
                  <a:cubicBezTo>
                    <a:pt x="1038" y="19543"/>
                    <a:pt x="2721" y="19800"/>
                    <a:pt x="5526" y="20186"/>
                  </a:cubicBezTo>
                  <a:cubicBezTo>
                    <a:pt x="8331" y="20571"/>
                    <a:pt x="12258" y="21086"/>
                    <a:pt x="16186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7" name="Line"/>
            <p:cNvSpPr/>
            <p:nvPr/>
          </p:nvSpPr>
          <p:spPr>
            <a:xfrm>
              <a:off x="2393700" y="4702609"/>
              <a:ext cx="501651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732" y="21600"/>
                    <a:pt x="3463" y="21600"/>
                    <a:pt x="5878" y="20160"/>
                  </a:cubicBezTo>
                  <a:cubicBezTo>
                    <a:pt x="8294" y="18720"/>
                    <a:pt x="11392" y="15840"/>
                    <a:pt x="14127" y="12240"/>
                  </a:cubicBezTo>
                  <a:cubicBezTo>
                    <a:pt x="16861" y="8640"/>
                    <a:pt x="19230" y="432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8" name="Line"/>
            <p:cNvSpPr/>
            <p:nvPr/>
          </p:nvSpPr>
          <p:spPr>
            <a:xfrm>
              <a:off x="2760869" y="4642512"/>
              <a:ext cx="143086" cy="1616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59" h="21430" fill="norm" stroke="1" extrusionOk="0">
                  <a:moveTo>
                    <a:pt x="2942" y="2916"/>
                  </a:moveTo>
                  <a:cubicBezTo>
                    <a:pt x="1399" y="2074"/>
                    <a:pt x="-144" y="1233"/>
                    <a:pt x="10" y="672"/>
                  </a:cubicBezTo>
                  <a:cubicBezTo>
                    <a:pt x="165" y="111"/>
                    <a:pt x="2016" y="-170"/>
                    <a:pt x="5256" y="111"/>
                  </a:cubicBezTo>
                  <a:cubicBezTo>
                    <a:pt x="8496" y="391"/>
                    <a:pt x="13125" y="1233"/>
                    <a:pt x="16365" y="2775"/>
                  </a:cubicBezTo>
                  <a:cubicBezTo>
                    <a:pt x="19605" y="4318"/>
                    <a:pt x="21456" y="6562"/>
                    <a:pt x="20685" y="9788"/>
                  </a:cubicBezTo>
                  <a:cubicBezTo>
                    <a:pt x="19913" y="13014"/>
                    <a:pt x="16519" y="17222"/>
                    <a:pt x="13125" y="2143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9" name="Line"/>
            <p:cNvSpPr/>
            <p:nvPr/>
          </p:nvSpPr>
          <p:spPr>
            <a:xfrm>
              <a:off x="3429759" y="4463254"/>
              <a:ext cx="329192" cy="3531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4" h="21199" fill="norm" stroke="1" extrusionOk="0">
                  <a:moveTo>
                    <a:pt x="4088" y="6363"/>
                  </a:moveTo>
                  <a:cubicBezTo>
                    <a:pt x="3534" y="9158"/>
                    <a:pt x="2980" y="11954"/>
                    <a:pt x="2496" y="14241"/>
                  </a:cubicBezTo>
                  <a:cubicBezTo>
                    <a:pt x="2011" y="16528"/>
                    <a:pt x="1596" y="18307"/>
                    <a:pt x="1180" y="19514"/>
                  </a:cubicBezTo>
                  <a:cubicBezTo>
                    <a:pt x="765" y="20721"/>
                    <a:pt x="349" y="21356"/>
                    <a:pt x="142" y="21165"/>
                  </a:cubicBezTo>
                  <a:cubicBezTo>
                    <a:pt x="-66" y="20975"/>
                    <a:pt x="-66" y="19958"/>
                    <a:pt x="280" y="17925"/>
                  </a:cubicBezTo>
                  <a:cubicBezTo>
                    <a:pt x="626" y="15892"/>
                    <a:pt x="1319" y="12843"/>
                    <a:pt x="2011" y="10238"/>
                  </a:cubicBezTo>
                  <a:cubicBezTo>
                    <a:pt x="2703" y="7634"/>
                    <a:pt x="3396" y="5474"/>
                    <a:pt x="4088" y="3758"/>
                  </a:cubicBezTo>
                  <a:cubicBezTo>
                    <a:pt x="4780" y="2043"/>
                    <a:pt x="5472" y="772"/>
                    <a:pt x="6165" y="264"/>
                  </a:cubicBezTo>
                  <a:cubicBezTo>
                    <a:pt x="6857" y="-244"/>
                    <a:pt x="7549" y="10"/>
                    <a:pt x="8103" y="772"/>
                  </a:cubicBezTo>
                  <a:cubicBezTo>
                    <a:pt x="8657" y="1535"/>
                    <a:pt x="9072" y="2805"/>
                    <a:pt x="9488" y="3822"/>
                  </a:cubicBezTo>
                  <a:cubicBezTo>
                    <a:pt x="9903" y="4838"/>
                    <a:pt x="10319" y="5601"/>
                    <a:pt x="10803" y="6172"/>
                  </a:cubicBezTo>
                  <a:cubicBezTo>
                    <a:pt x="11288" y="6744"/>
                    <a:pt x="11842" y="7125"/>
                    <a:pt x="12465" y="7252"/>
                  </a:cubicBezTo>
                  <a:cubicBezTo>
                    <a:pt x="13088" y="7380"/>
                    <a:pt x="13780" y="7252"/>
                    <a:pt x="14749" y="6808"/>
                  </a:cubicBezTo>
                  <a:cubicBezTo>
                    <a:pt x="15719" y="6363"/>
                    <a:pt x="16965" y="5601"/>
                    <a:pt x="18003" y="4838"/>
                  </a:cubicBezTo>
                  <a:cubicBezTo>
                    <a:pt x="19042" y="4076"/>
                    <a:pt x="19872" y="3314"/>
                    <a:pt x="20149" y="3441"/>
                  </a:cubicBezTo>
                  <a:cubicBezTo>
                    <a:pt x="20426" y="3568"/>
                    <a:pt x="20149" y="4584"/>
                    <a:pt x="19803" y="6808"/>
                  </a:cubicBezTo>
                  <a:cubicBezTo>
                    <a:pt x="19457" y="9031"/>
                    <a:pt x="19042" y="12462"/>
                    <a:pt x="19319" y="14685"/>
                  </a:cubicBezTo>
                  <a:cubicBezTo>
                    <a:pt x="19596" y="16909"/>
                    <a:pt x="20565" y="17925"/>
                    <a:pt x="21534" y="1894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0" name="Line"/>
            <p:cNvSpPr/>
            <p:nvPr/>
          </p:nvSpPr>
          <p:spPr>
            <a:xfrm>
              <a:off x="3807305" y="4459368"/>
              <a:ext cx="326296" cy="3553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2" h="21331" fill="norm" stroke="1" extrusionOk="0">
                  <a:moveTo>
                    <a:pt x="5177" y="2022"/>
                  </a:moveTo>
                  <a:cubicBezTo>
                    <a:pt x="5596" y="1387"/>
                    <a:pt x="6014" y="751"/>
                    <a:pt x="6641" y="370"/>
                  </a:cubicBezTo>
                  <a:cubicBezTo>
                    <a:pt x="7268" y="-11"/>
                    <a:pt x="8104" y="-138"/>
                    <a:pt x="9010" y="180"/>
                  </a:cubicBezTo>
                  <a:cubicBezTo>
                    <a:pt x="9916" y="497"/>
                    <a:pt x="10891" y="1260"/>
                    <a:pt x="11309" y="2467"/>
                  </a:cubicBezTo>
                  <a:cubicBezTo>
                    <a:pt x="11727" y="3674"/>
                    <a:pt x="11588" y="5326"/>
                    <a:pt x="10055" y="7867"/>
                  </a:cubicBezTo>
                  <a:cubicBezTo>
                    <a:pt x="8522" y="10408"/>
                    <a:pt x="5596" y="13838"/>
                    <a:pt x="3854" y="15808"/>
                  </a:cubicBezTo>
                  <a:cubicBezTo>
                    <a:pt x="2112" y="17777"/>
                    <a:pt x="1554" y="18286"/>
                    <a:pt x="997" y="18984"/>
                  </a:cubicBezTo>
                  <a:cubicBezTo>
                    <a:pt x="439" y="19683"/>
                    <a:pt x="-118" y="20573"/>
                    <a:pt x="21" y="21017"/>
                  </a:cubicBezTo>
                  <a:cubicBezTo>
                    <a:pt x="161" y="21462"/>
                    <a:pt x="997" y="21462"/>
                    <a:pt x="3575" y="20827"/>
                  </a:cubicBezTo>
                  <a:cubicBezTo>
                    <a:pt x="6153" y="20191"/>
                    <a:pt x="10473" y="18921"/>
                    <a:pt x="13748" y="18222"/>
                  </a:cubicBezTo>
                  <a:cubicBezTo>
                    <a:pt x="17023" y="17523"/>
                    <a:pt x="19252" y="17396"/>
                    <a:pt x="21482" y="1726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1" name="Line"/>
            <p:cNvSpPr/>
            <p:nvPr/>
          </p:nvSpPr>
          <p:spPr>
            <a:xfrm>
              <a:off x="4495550" y="4607359"/>
              <a:ext cx="184151" cy="1697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85" fill="norm" stroke="1" extrusionOk="0">
                  <a:moveTo>
                    <a:pt x="0" y="1600"/>
                  </a:moveTo>
                  <a:cubicBezTo>
                    <a:pt x="1241" y="1067"/>
                    <a:pt x="2483" y="533"/>
                    <a:pt x="3600" y="667"/>
                  </a:cubicBezTo>
                  <a:cubicBezTo>
                    <a:pt x="4717" y="800"/>
                    <a:pt x="5710" y="1600"/>
                    <a:pt x="6828" y="4267"/>
                  </a:cubicBezTo>
                  <a:cubicBezTo>
                    <a:pt x="7945" y="6933"/>
                    <a:pt x="9186" y="11467"/>
                    <a:pt x="9559" y="14400"/>
                  </a:cubicBezTo>
                  <a:cubicBezTo>
                    <a:pt x="9931" y="17333"/>
                    <a:pt x="9434" y="18667"/>
                    <a:pt x="8566" y="19733"/>
                  </a:cubicBezTo>
                  <a:cubicBezTo>
                    <a:pt x="7697" y="20800"/>
                    <a:pt x="6455" y="21600"/>
                    <a:pt x="5710" y="21333"/>
                  </a:cubicBezTo>
                  <a:cubicBezTo>
                    <a:pt x="4966" y="21067"/>
                    <a:pt x="4717" y="19733"/>
                    <a:pt x="5959" y="16933"/>
                  </a:cubicBezTo>
                  <a:cubicBezTo>
                    <a:pt x="7200" y="14133"/>
                    <a:pt x="9931" y="9867"/>
                    <a:pt x="12786" y="6800"/>
                  </a:cubicBezTo>
                  <a:cubicBezTo>
                    <a:pt x="15641" y="3733"/>
                    <a:pt x="18621" y="1867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2" name="Line"/>
            <p:cNvSpPr/>
            <p:nvPr/>
          </p:nvSpPr>
          <p:spPr>
            <a:xfrm>
              <a:off x="4667044" y="4603561"/>
              <a:ext cx="279357" cy="1815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4" h="20586" fill="norm" stroke="1" extrusionOk="0">
                  <a:moveTo>
                    <a:pt x="3865" y="9071"/>
                  </a:moveTo>
                  <a:cubicBezTo>
                    <a:pt x="4349" y="8111"/>
                    <a:pt x="4832" y="7151"/>
                    <a:pt x="5235" y="5711"/>
                  </a:cubicBezTo>
                  <a:cubicBezTo>
                    <a:pt x="5638" y="4271"/>
                    <a:pt x="5961" y="2351"/>
                    <a:pt x="5719" y="1151"/>
                  </a:cubicBezTo>
                  <a:cubicBezTo>
                    <a:pt x="5477" y="-49"/>
                    <a:pt x="4671" y="-529"/>
                    <a:pt x="3462" y="791"/>
                  </a:cubicBezTo>
                  <a:cubicBezTo>
                    <a:pt x="2253" y="2111"/>
                    <a:pt x="641" y="5231"/>
                    <a:pt x="158" y="8591"/>
                  </a:cubicBezTo>
                  <a:cubicBezTo>
                    <a:pt x="-326" y="11951"/>
                    <a:pt x="319" y="15551"/>
                    <a:pt x="1850" y="17831"/>
                  </a:cubicBezTo>
                  <a:cubicBezTo>
                    <a:pt x="3381" y="20111"/>
                    <a:pt x="5799" y="21071"/>
                    <a:pt x="7492" y="20351"/>
                  </a:cubicBezTo>
                  <a:cubicBezTo>
                    <a:pt x="9184" y="19631"/>
                    <a:pt x="10152" y="17231"/>
                    <a:pt x="10716" y="15431"/>
                  </a:cubicBezTo>
                  <a:cubicBezTo>
                    <a:pt x="11280" y="13631"/>
                    <a:pt x="11441" y="12431"/>
                    <a:pt x="11602" y="11111"/>
                  </a:cubicBezTo>
                  <a:cubicBezTo>
                    <a:pt x="11764" y="9791"/>
                    <a:pt x="11925" y="8351"/>
                    <a:pt x="12005" y="8471"/>
                  </a:cubicBezTo>
                  <a:cubicBezTo>
                    <a:pt x="12086" y="8591"/>
                    <a:pt x="12086" y="10271"/>
                    <a:pt x="12247" y="11831"/>
                  </a:cubicBezTo>
                  <a:cubicBezTo>
                    <a:pt x="12408" y="13391"/>
                    <a:pt x="12731" y="14831"/>
                    <a:pt x="13295" y="15791"/>
                  </a:cubicBezTo>
                  <a:cubicBezTo>
                    <a:pt x="13859" y="16751"/>
                    <a:pt x="14665" y="17231"/>
                    <a:pt x="15229" y="16871"/>
                  </a:cubicBezTo>
                  <a:cubicBezTo>
                    <a:pt x="15793" y="16511"/>
                    <a:pt x="16116" y="15311"/>
                    <a:pt x="17083" y="12551"/>
                  </a:cubicBezTo>
                  <a:cubicBezTo>
                    <a:pt x="18050" y="9791"/>
                    <a:pt x="19662" y="5471"/>
                    <a:pt x="21274" y="115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3" name="Line"/>
            <p:cNvSpPr/>
            <p:nvPr/>
          </p:nvSpPr>
          <p:spPr>
            <a:xfrm>
              <a:off x="4971800" y="4632759"/>
              <a:ext cx="31751" cy="101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4" name="Line"/>
            <p:cNvSpPr/>
            <p:nvPr/>
          </p:nvSpPr>
          <p:spPr>
            <a:xfrm>
              <a:off x="5022600" y="4543859"/>
              <a:ext cx="635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5" name="Line"/>
            <p:cNvSpPr/>
            <p:nvPr/>
          </p:nvSpPr>
          <p:spPr>
            <a:xfrm>
              <a:off x="5082872" y="4564340"/>
              <a:ext cx="123879" cy="1890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6" h="21202" fill="norm" stroke="1" extrusionOk="0">
                  <a:moveTo>
                    <a:pt x="2755" y="11945"/>
                  </a:moveTo>
                  <a:cubicBezTo>
                    <a:pt x="4585" y="9571"/>
                    <a:pt x="6416" y="7198"/>
                    <a:pt x="7880" y="5061"/>
                  </a:cubicBezTo>
                  <a:cubicBezTo>
                    <a:pt x="9345" y="2925"/>
                    <a:pt x="10443" y="1026"/>
                    <a:pt x="10077" y="314"/>
                  </a:cubicBezTo>
                  <a:cubicBezTo>
                    <a:pt x="9711" y="-398"/>
                    <a:pt x="7880" y="77"/>
                    <a:pt x="5501" y="1976"/>
                  </a:cubicBezTo>
                  <a:cubicBezTo>
                    <a:pt x="3121" y="3875"/>
                    <a:pt x="192" y="7198"/>
                    <a:pt x="9" y="10639"/>
                  </a:cubicBezTo>
                  <a:cubicBezTo>
                    <a:pt x="-174" y="14081"/>
                    <a:pt x="2389" y="17642"/>
                    <a:pt x="6416" y="19422"/>
                  </a:cubicBezTo>
                  <a:cubicBezTo>
                    <a:pt x="10443" y="21202"/>
                    <a:pt x="15934" y="21202"/>
                    <a:pt x="21426" y="2120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6" name="Line"/>
            <p:cNvSpPr/>
            <p:nvPr/>
          </p:nvSpPr>
          <p:spPr>
            <a:xfrm>
              <a:off x="5238500" y="4607359"/>
              <a:ext cx="196057" cy="1132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3" h="21400" fill="norm" stroke="1" extrusionOk="0">
                  <a:moveTo>
                    <a:pt x="1394" y="0"/>
                  </a:moveTo>
                  <a:cubicBezTo>
                    <a:pt x="697" y="1600"/>
                    <a:pt x="0" y="3200"/>
                    <a:pt x="0" y="6200"/>
                  </a:cubicBezTo>
                  <a:cubicBezTo>
                    <a:pt x="0" y="9200"/>
                    <a:pt x="697" y="13600"/>
                    <a:pt x="1626" y="16200"/>
                  </a:cubicBezTo>
                  <a:cubicBezTo>
                    <a:pt x="2555" y="18800"/>
                    <a:pt x="3716" y="19600"/>
                    <a:pt x="4761" y="19400"/>
                  </a:cubicBezTo>
                  <a:cubicBezTo>
                    <a:pt x="5806" y="19200"/>
                    <a:pt x="6735" y="18000"/>
                    <a:pt x="7548" y="18200"/>
                  </a:cubicBezTo>
                  <a:cubicBezTo>
                    <a:pt x="8361" y="18400"/>
                    <a:pt x="9058" y="20000"/>
                    <a:pt x="9987" y="20800"/>
                  </a:cubicBezTo>
                  <a:cubicBezTo>
                    <a:pt x="10916" y="21600"/>
                    <a:pt x="12077" y="21600"/>
                    <a:pt x="13819" y="20800"/>
                  </a:cubicBezTo>
                  <a:cubicBezTo>
                    <a:pt x="15561" y="20000"/>
                    <a:pt x="17884" y="18400"/>
                    <a:pt x="19277" y="16200"/>
                  </a:cubicBezTo>
                  <a:cubicBezTo>
                    <a:pt x="20671" y="14000"/>
                    <a:pt x="21135" y="11200"/>
                    <a:pt x="21368" y="8800"/>
                  </a:cubicBezTo>
                  <a:cubicBezTo>
                    <a:pt x="21600" y="6400"/>
                    <a:pt x="21600" y="4400"/>
                    <a:pt x="21019" y="3000"/>
                  </a:cubicBezTo>
                  <a:cubicBezTo>
                    <a:pt x="20439" y="1600"/>
                    <a:pt x="19277" y="800"/>
                    <a:pt x="18116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227" name="Line Shape" descr="Line Shape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-12701" y="286004"/>
              <a:ext cx="2052136" cy="1136096"/>
            </a:xfrm>
            <a:prstGeom prst="rect">
              <a:avLst/>
            </a:prstGeom>
            <a:effectLst/>
          </p:spPr>
        </p:pic>
        <p:pic>
          <p:nvPicPr>
            <p:cNvPr id="229" name="Line Shape" descr="Line Shape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2025400" y="275196"/>
              <a:ext cx="564478" cy="306264"/>
            </a:xfrm>
            <a:prstGeom prst="rect">
              <a:avLst/>
            </a:prstGeom>
            <a:effectLst/>
          </p:spPr>
        </p:pic>
        <p:pic>
          <p:nvPicPr>
            <p:cNvPr id="231" name="Line Shape" descr="Line Shape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2869950" y="-3870"/>
              <a:ext cx="273051" cy="559930"/>
            </a:xfrm>
            <a:prstGeom prst="rect">
              <a:avLst/>
            </a:prstGeom>
            <a:effectLst/>
          </p:spPr>
        </p:pic>
        <p:pic>
          <p:nvPicPr>
            <p:cNvPr id="233" name="Line Shape" descr="Line Shape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2939800" y="270309"/>
              <a:ext cx="184151" cy="95251"/>
            </a:xfrm>
            <a:prstGeom prst="rect">
              <a:avLst/>
            </a:prstGeom>
            <a:effectLst/>
          </p:spPr>
        </p:pic>
        <p:pic>
          <p:nvPicPr>
            <p:cNvPr id="235" name="Line Shape" descr="Line Shape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3219200" y="-12700"/>
              <a:ext cx="222251" cy="417176"/>
            </a:xfrm>
            <a:prstGeom prst="rect">
              <a:avLst/>
            </a:prstGeom>
            <a:effectLst/>
          </p:spPr>
        </p:pic>
        <p:pic>
          <p:nvPicPr>
            <p:cNvPr id="237" name="Line Shape" descr="Line Shape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2850900" y="493500"/>
              <a:ext cx="529216" cy="176860"/>
            </a:xfrm>
            <a:prstGeom prst="rect">
              <a:avLst/>
            </a:prstGeom>
            <a:effectLst/>
          </p:spPr>
        </p:pic>
        <p:pic>
          <p:nvPicPr>
            <p:cNvPr id="239" name="Line Shape" descr="Line Shape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3030594" y="517959"/>
              <a:ext cx="448957" cy="159964"/>
            </a:xfrm>
            <a:prstGeom prst="rect">
              <a:avLst/>
            </a:prstGeom>
            <a:effectLst/>
          </p:spPr>
        </p:pic>
        <p:pic>
          <p:nvPicPr>
            <p:cNvPr id="241" name="Line Shape" descr="Line Shape"/>
            <p:cNvPicPr>
              <a:picLocks noChangeAspect="0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114724" y="4172679"/>
              <a:ext cx="2143341" cy="826264"/>
            </a:xfrm>
            <a:prstGeom prst="rect">
              <a:avLst/>
            </a:prstGeom>
            <a:effectLst/>
          </p:spPr>
        </p:pic>
        <p:pic>
          <p:nvPicPr>
            <p:cNvPr id="243" name="Line Shape" descr="Line Shape"/>
            <p:cNvPicPr>
              <a:picLocks noChangeAspect="0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2107950" y="4251759"/>
              <a:ext cx="609601" cy="234951"/>
            </a:xfrm>
            <a:prstGeom prst="rect">
              <a:avLst/>
            </a:prstGeom>
            <a:effectLst/>
          </p:spPr>
        </p:pic>
        <p:pic>
          <p:nvPicPr>
            <p:cNvPr id="245" name="Line Shape" descr="Line Shape"/>
            <p:cNvPicPr>
              <a:picLocks noChangeAspect="0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2641350" y="4200959"/>
              <a:ext cx="129601" cy="234951"/>
            </a:xfrm>
            <a:prstGeom prst="rect">
              <a:avLst/>
            </a:prstGeom>
            <a:effectLst/>
          </p:spPr>
        </p:pic>
        <p:pic>
          <p:nvPicPr>
            <p:cNvPr id="247" name="Line Shape" descr="Line Shape"/>
            <p:cNvPicPr>
              <a:picLocks noChangeAspect="0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2882650" y="3985724"/>
              <a:ext cx="336551" cy="456536"/>
            </a:xfrm>
            <a:prstGeom prst="rect">
              <a:avLst/>
            </a:prstGeom>
            <a:effectLst/>
          </p:spPr>
        </p:pic>
        <p:pic>
          <p:nvPicPr>
            <p:cNvPr id="249" name="Line Shape" descr="Line Shape"/>
            <p:cNvPicPr>
              <a:picLocks noChangeAspect="0"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3003300" y="4131109"/>
              <a:ext cx="311151" cy="120651"/>
            </a:xfrm>
            <a:prstGeom prst="rect">
              <a:avLst/>
            </a:prstGeom>
            <a:effectLst/>
          </p:spPr>
        </p:pic>
        <p:pic>
          <p:nvPicPr>
            <p:cNvPr id="251" name="Line Shape" descr="Line Shape"/>
            <p:cNvPicPr>
              <a:picLocks noChangeAspect="0"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3416050" y="3979230"/>
              <a:ext cx="146051" cy="276006"/>
            </a:xfrm>
            <a:prstGeom prst="rect">
              <a:avLst/>
            </a:prstGeom>
            <a:effectLst/>
          </p:spPr>
        </p:pic>
        <p:pic>
          <p:nvPicPr>
            <p:cNvPr id="253" name="Line Shape" descr="Line Shape"/>
            <p:cNvPicPr>
              <a:picLocks noChangeAspect="0"/>
            </p:cNvPicPr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4025684" y="3834399"/>
              <a:ext cx="819117" cy="404661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0" name="Drawing"/>
          <p:cNvGrpSpPr/>
          <p:nvPr/>
        </p:nvGrpSpPr>
        <p:grpSpPr>
          <a:xfrm>
            <a:off x="1984127" y="1516187"/>
            <a:ext cx="10278262" cy="8068276"/>
            <a:chOff x="0" y="0"/>
            <a:chExt cx="10278260" cy="8068274"/>
          </a:xfrm>
        </p:grpSpPr>
        <p:sp>
          <p:nvSpPr>
            <p:cNvPr id="2867" name="Line"/>
            <p:cNvSpPr/>
            <p:nvPr/>
          </p:nvSpPr>
          <p:spPr>
            <a:xfrm>
              <a:off x="682910" y="70175"/>
              <a:ext cx="204753" cy="5091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94" h="21380" fill="norm" stroke="1" extrusionOk="0">
                  <a:moveTo>
                    <a:pt x="3236" y="5648"/>
                  </a:moveTo>
                  <a:cubicBezTo>
                    <a:pt x="3236" y="5203"/>
                    <a:pt x="3236" y="4759"/>
                    <a:pt x="3344" y="4892"/>
                  </a:cubicBezTo>
                  <a:cubicBezTo>
                    <a:pt x="3452" y="5026"/>
                    <a:pt x="3668" y="5737"/>
                    <a:pt x="4424" y="7737"/>
                  </a:cubicBezTo>
                  <a:cubicBezTo>
                    <a:pt x="5180" y="9737"/>
                    <a:pt x="6476" y="13026"/>
                    <a:pt x="7232" y="14937"/>
                  </a:cubicBezTo>
                  <a:cubicBezTo>
                    <a:pt x="7988" y="16848"/>
                    <a:pt x="8204" y="17381"/>
                    <a:pt x="8420" y="18092"/>
                  </a:cubicBezTo>
                  <a:cubicBezTo>
                    <a:pt x="8636" y="18803"/>
                    <a:pt x="8852" y="19692"/>
                    <a:pt x="8528" y="19692"/>
                  </a:cubicBezTo>
                  <a:cubicBezTo>
                    <a:pt x="8204" y="19692"/>
                    <a:pt x="7340" y="18803"/>
                    <a:pt x="5936" y="16803"/>
                  </a:cubicBezTo>
                  <a:cubicBezTo>
                    <a:pt x="4532" y="14803"/>
                    <a:pt x="2588" y="11692"/>
                    <a:pt x="1400" y="8981"/>
                  </a:cubicBezTo>
                  <a:cubicBezTo>
                    <a:pt x="212" y="6270"/>
                    <a:pt x="-220" y="3959"/>
                    <a:pt x="104" y="2492"/>
                  </a:cubicBezTo>
                  <a:cubicBezTo>
                    <a:pt x="428" y="1026"/>
                    <a:pt x="1508" y="403"/>
                    <a:pt x="3452" y="137"/>
                  </a:cubicBezTo>
                  <a:cubicBezTo>
                    <a:pt x="5396" y="-130"/>
                    <a:pt x="8204" y="-41"/>
                    <a:pt x="11120" y="714"/>
                  </a:cubicBezTo>
                  <a:cubicBezTo>
                    <a:pt x="14036" y="1470"/>
                    <a:pt x="17060" y="2892"/>
                    <a:pt x="18896" y="5159"/>
                  </a:cubicBezTo>
                  <a:cubicBezTo>
                    <a:pt x="20732" y="7426"/>
                    <a:pt x="21380" y="10537"/>
                    <a:pt x="20516" y="12981"/>
                  </a:cubicBezTo>
                  <a:cubicBezTo>
                    <a:pt x="19652" y="15426"/>
                    <a:pt x="17276" y="17203"/>
                    <a:pt x="15332" y="18448"/>
                  </a:cubicBezTo>
                  <a:cubicBezTo>
                    <a:pt x="13388" y="19692"/>
                    <a:pt x="11876" y="20403"/>
                    <a:pt x="10580" y="20848"/>
                  </a:cubicBezTo>
                  <a:cubicBezTo>
                    <a:pt x="9284" y="21292"/>
                    <a:pt x="8204" y="21470"/>
                    <a:pt x="7448" y="21337"/>
                  </a:cubicBezTo>
                  <a:cubicBezTo>
                    <a:pt x="6692" y="21203"/>
                    <a:pt x="6260" y="20759"/>
                    <a:pt x="7016" y="19959"/>
                  </a:cubicBezTo>
                  <a:cubicBezTo>
                    <a:pt x="7772" y="19159"/>
                    <a:pt x="9716" y="18003"/>
                    <a:pt x="11660" y="1684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68" name="Line"/>
            <p:cNvSpPr/>
            <p:nvPr/>
          </p:nvSpPr>
          <p:spPr>
            <a:xfrm>
              <a:off x="994022" y="414212"/>
              <a:ext cx="1" cy="133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0" y="0"/>
                  </a:moveTo>
                  <a:cubicBezTo>
                    <a:pt x="21600" y="7200"/>
                    <a:pt x="216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69" name="Line"/>
            <p:cNvSpPr/>
            <p:nvPr/>
          </p:nvSpPr>
          <p:spPr>
            <a:xfrm>
              <a:off x="1114672" y="305039"/>
              <a:ext cx="88901" cy="139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297" fill="norm" stroke="1" extrusionOk="0">
                  <a:moveTo>
                    <a:pt x="0" y="20297"/>
                  </a:moveTo>
                  <a:cubicBezTo>
                    <a:pt x="2057" y="11040"/>
                    <a:pt x="4114" y="1783"/>
                    <a:pt x="7714" y="240"/>
                  </a:cubicBezTo>
                  <a:cubicBezTo>
                    <a:pt x="11314" y="-1303"/>
                    <a:pt x="16457" y="4868"/>
                    <a:pt x="21600" y="1104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70" name="Line"/>
            <p:cNvSpPr/>
            <p:nvPr/>
          </p:nvSpPr>
          <p:spPr>
            <a:xfrm>
              <a:off x="1165472" y="369762"/>
              <a:ext cx="171451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71" name="Line"/>
            <p:cNvSpPr/>
            <p:nvPr/>
          </p:nvSpPr>
          <p:spPr>
            <a:xfrm>
              <a:off x="1511458" y="37071"/>
              <a:ext cx="130265" cy="3640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1" h="21230" fill="norm" stroke="1" extrusionOk="0">
                  <a:moveTo>
                    <a:pt x="21441" y="2737"/>
                  </a:moveTo>
                  <a:cubicBezTo>
                    <a:pt x="18654" y="1626"/>
                    <a:pt x="15867" y="516"/>
                    <a:pt x="12906" y="145"/>
                  </a:cubicBezTo>
                  <a:cubicBezTo>
                    <a:pt x="9944" y="-225"/>
                    <a:pt x="6809" y="145"/>
                    <a:pt x="4544" y="886"/>
                  </a:cubicBezTo>
                  <a:cubicBezTo>
                    <a:pt x="2280" y="1626"/>
                    <a:pt x="886" y="2737"/>
                    <a:pt x="712" y="3910"/>
                  </a:cubicBezTo>
                  <a:cubicBezTo>
                    <a:pt x="538" y="5082"/>
                    <a:pt x="1583" y="6317"/>
                    <a:pt x="3151" y="7489"/>
                  </a:cubicBezTo>
                  <a:cubicBezTo>
                    <a:pt x="4718" y="8662"/>
                    <a:pt x="6809" y="9773"/>
                    <a:pt x="8376" y="10822"/>
                  </a:cubicBezTo>
                  <a:cubicBezTo>
                    <a:pt x="9944" y="11871"/>
                    <a:pt x="10989" y="12858"/>
                    <a:pt x="10118" y="13661"/>
                  </a:cubicBezTo>
                  <a:cubicBezTo>
                    <a:pt x="9247" y="14463"/>
                    <a:pt x="6460" y="15080"/>
                    <a:pt x="4196" y="15450"/>
                  </a:cubicBezTo>
                  <a:cubicBezTo>
                    <a:pt x="1931" y="15821"/>
                    <a:pt x="189" y="15944"/>
                    <a:pt x="15" y="16191"/>
                  </a:cubicBezTo>
                  <a:cubicBezTo>
                    <a:pt x="-159" y="16438"/>
                    <a:pt x="1235" y="16808"/>
                    <a:pt x="2802" y="17364"/>
                  </a:cubicBezTo>
                  <a:cubicBezTo>
                    <a:pt x="4370" y="17919"/>
                    <a:pt x="6112" y="18660"/>
                    <a:pt x="6983" y="19400"/>
                  </a:cubicBezTo>
                  <a:cubicBezTo>
                    <a:pt x="7854" y="20141"/>
                    <a:pt x="7854" y="20881"/>
                    <a:pt x="9247" y="21128"/>
                  </a:cubicBezTo>
                  <a:cubicBezTo>
                    <a:pt x="10641" y="21375"/>
                    <a:pt x="13428" y="21128"/>
                    <a:pt x="16215" y="2088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72" name="Line"/>
            <p:cNvSpPr/>
            <p:nvPr/>
          </p:nvSpPr>
          <p:spPr>
            <a:xfrm>
              <a:off x="1743322" y="109412"/>
              <a:ext cx="177801" cy="298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857" y="3523"/>
                    <a:pt x="7714" y="7047"/>
                    <a:pt x="11314" y="10647"/>
                  </a:cubicBezTo>
                  <a:cubicBezTo>
                    <a:pt x="14914" y="14247"/>
                    <a:pt x="18257" y="17923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73" name="Line"/>
            <p:cNvSpPr/>
            <p:nvPr/>
          </p:nvSpPr>
          <p:spPr>
            <a:xfrm>
              <a:off x="1775072" y="71312"/>
              <a:ext cx="133351" cy="381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543" y="1200"/>
                    <a:pt x="17486" y="2400"/>
                    <a:pt x="14400" y="5160"/>
                  </a:cubicBezTo>
                  <a:cubicBezTo>
                    <a:pt x="11314" y="7920"/>
                    <a:pt x="7200" y="12240"/>
                    <a:pt x="4629" y="15240"/>
                  </a:cubicBezTo>
                  <a:cubicBezTo>
                    <a:pt x="2057" y="18240"/>
                    <a:pt x="1029" y="1992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74" name="Line"/>
            <p:cNvSpPr/>
            <p:nvPr/>
          </p:nvSpPr>
          <p:spPr>
            <a:xfrm>
              <a:off x="1978272" y="299912"/>
              <a:ext cx="6351" cy="139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75" name="Line"/>
            <p:cNvSpPr/>
            <p:nvPr/>
          </p:nvSpPr>
          <p:spPr>
            <a:xfrm>
              <a:off x="2143372" y="331662"/>
              <a:ext cx="13335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76" name="Line"/>
            <p:cNvSpPr/>
            <p:nvPr/>
          </p:nvSpPr>
          <p:spPr>
            <a:xfrm>
              <a:off x="2429122" y="355839"/>
              <a:ext cx="69851" cy="139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297" fill="norm" stroke="1" extrusionOk="0">
                  <a:moveTo>
                    <a:pt x="0" y="20297"/>
                  </a:moveTo>
                  <a:cubicBezTo>
                    <a:pt x="3927" y="11040"/>
                    <a:pt x="7855" y="1783"/>
                    <a:pt x="11455" y="240"/>
                  </a:cubicBezTo>
                  <a:cubicBezTo>
                    <a:pt x="15055" y="-1303"/>
                    <a:pt x="18327" y="4868"/>
                    <a:pt x="21600" y="1104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77" name="Line"/>
            <p:cNvSpPr/>
            <p:nvPr/>
          </p:nvSpPr>
          <p:spPr>
            <a:xfrm>
              <a:off x="2829172" y="71312"/>
              <a:ext cx="292101" cy="317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348" y="720"/>
                    <a:pt x="4696" y="1440"/>
                    <a:pt x="6809" y="3240"/>
                  </a:cubicBezTo>
                  <a:cubicBezTo>
                    <a:pt x="8922" y="5040"/>
                    <a:pt x="10800" y="7920"/>
                    <a:pt x="13226" y="11160"/>
                  </a:cubicBezTo>
                  <a:cubicBezTo>
                    <a:pt x="15652" y="14400"/>
                    <a:pt x="18626" y="180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78" name="Line"/>
            <p:cNvSpPr/>
            <p:nvPr/>
          </p:nvSpPr>
          <p:spPr>
            <a:xfrm>
              <a:off x="2953909" y="8762"/>
              <a:ext cx="148314" cy="405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7" h="21550" fill="norm" stroke="1" extrusionOk="0">
                  <a:moveTo>
                    <a:pt x="21317" y="962"/>
                  </a:moveTo>
                  <a:cubicBezTo>
                    <a:pt x="20404" y="512"/>
                    <a:pt x="19492" y="62"/>
                    <a:pt x="18427" y="6"/>
                  </a:cubicBezTo>
                  <a:cubicBezTo>
                    <a:pt x="17362" y="-50"/>
                    <a:pt x="16145" y="287"/>
                    <a:pt x="13863" y="1750"/>
                  </a:cubicBezTo>
                  <a:cubicBezTo>
                    <a:pt x="11582" y="3212"/>
                    <a:pt x="8235" y="5800"/>
                    <a:pt x="5649" y="9006"/>
                  </a:cubicBezTo>
                  <a:cubicBezTo>
                    <a:pt x="3063" y="12212"/>
                    <a:pt x="1238" y="16037"/>
                    <a:pt x="478" y="18231"/>
                  </a:cubicBezTo>
                  <a:cubicBezTo>
                    <a:pt x="-283" y="20425"/>
                    <a:pt x="21" y="20987"/>
                    <a:pt x="325" y="2155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79" name="Line"/>
            <p:cNvSpPr/>
            <p:nvPr/>
          </p:nvSpPr>
          <p:spPr>
            <a:xfrm>
              <a:off x="3141173" y="281452"/>
              <a:ext cx="95623" cy="1645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3" h="21250" fill="norm" stroke="1" extrusionOk="0">
                  <a:moveTo>
                    <a:pt x="2628" y="7306"/>
                  </a:moveTo>
                  <a:cubicBezTo>
                    <a:pt x="2628" y="8673"/>
                    <a:pt x="2628" y="10040"/>
                    <a:pt x="2159" y="12227"/>
                  </a:cubicBezTo>
                  <a:cubicBezTo>
                    <a:pt x="1689" y="14415"/>
                    <a:pt x="750" y="17422"/>
                    <a:pt x="281" y="17559"/>
                  </a:cubicBezTo>
                  <a:cubicBezTo>
                    <a:pt x="-189" y="17696"/>
                    <a:pt x="-189" y="14961"/>
                    <a:pt x="1220" y="11680"/>
                  </a:cubicBezTo>
                  <a:cubicBezTo>
                    <a:pt x="2628" y="8399"/>
                    <a:pt x="5446" y="4572"/>
                    <a:pt x="8498" y="2384"/>
                  </a:cubicBezTo>
                  <a:cubicBezTo>
                    <a:pt x="11550" y="197"/>
                    <a:pt x="14837" y="-350"/>
                    <a:pt x="17185" y="197"/>
                  </a:cubicBezTo>
                  <a:cubicBezTo>
                    <a:pt x="19533" y="744"/>
                    <a:pt x="20941" y="2384"/>
                    <a:pt x="21176" y="6075"/>
                  </a:cubicBezTo>
                  <a:cubicBezTo>
                    <a:pt x="21411" y="9766"/>
                    <a:pt x="20472" y="15508"/>
                    <a:pt x="19533" y="2125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80" name="Line"/>
            <p:cNvSpPr/>
            <p:nvPr/>
          </p:nvSpPr>
          <p:spPr>
            <a:xfrm>
              <a:off x="3335056" y="14162"/>
              <a:ext cx="65123" cy="419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67" h="21600" fill="norm" stroke="1" extrusionOk="0">
                  <a:moveTo>
                    <a:pt x="675" y="0"/>
                  </a:moveTo>
                  <a:cubicBezTo>
                    <a:pt x="3375" y="1200"/>
                    <a:pt x="6075" y="2400"/>
                    <a:pt x="6412" y="3764"/>
                  </a:cubicBezTo>
                  <a:cubicBezTo>
                    <a:pt x="6750" y="5127"/>
                    <a:pt x="4725" y="6655"/>
                    <a:pt x="3037" y="7691"/>
                  </a:cubicBezTo>
                  <a:cubicBezTo>
                    <a:pt x="1350" y="8727"/>
                    <a:pt x="0" y="9273"/>
                    <a:pt x="0" y="9818"/>
                  </a:cubicBezTo>
                  <a:cubicBezTo>
                    <a:pt x="0" y="10364"/>
                    <a:pt x="1350" y="10909"/>
                    <a:pt x="4725" y="11509"/>
                  </a:cubicBezTo>
                  <a:cubicBezTo>
                    <a:pt x="8100" y="12109"/>
                    <a:pt x="13500" y="12764"/>
                    <a:pt x="16875" y="13745"/>
                  </a:cubicBezTo>
                  <a:cubicBezTo>
                    <a:pt x="20250" y="14727"/>
                    <a:pt x="21600" y="16036"/>
                    <a:pt x="20250" y="17400"/>
                  </a:cubicBezTo>
                  <a:cubicBezTo>
                    <a:pt x="18900" y="18764"/>
                    <a:pt x="14850" y="20182"/>
                    <a:pt x="108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81" name="Line"/>
            <p:cNvSpPr/>
            <p:nvPr/>
          </p:nvSpPr>
          <p:spPr>
            <a:xfrm>
              <a:off x="3789910" y="261812"/>
              <a:ext cx="315613" cy="114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2" h="21600" fill="norm" stroke="1" extrusionOk="0">
                  <a:moveTo>
                    <a:pt x="2032" y="20400"/>
                  </a:moveTo>
                  <a:cubicBezTo>
                    <a:pt x="1312" y="20000"/>
                    <a:pt x="592" y="19600"/>
                    <a:pt x="232" y="18200"/>
                  </a:cubicBezTo>
                  <a:cubicBezTo>
                    <a:pt x="-128" y="16800"/>
                    <a:pt x="-128" y="14400"/>
                    <a:pt x="664" y="11200"/>
                  </a:cubicBezTo>
                  <a:cubicBezTo>
                    <a:pt x="1456" y="8000"/>
                    <a:pt x="3040" y="4000"/>
                    <a:pt x="4552" y="2000"/>
                  </a:cubicBezTo>
                  <a:cubicBezTo>
                    <a:pt x="6064" y="0"/>
                    <a:pt x="7504" y="0"/>
                    <a:pt x="8584" y="400"/>
                  </a:cubicBezTo>
                  <a:cubicBezTo>
                    <a:pt x="9664" y="800"/>
                    <a:pt x="10384" y="1600"/>
                    <a:pt x="11104" y="4400"/>
                  </a:cubicBezTo>
                  <a:cubicBezTo>
                    <a:pt x="11824" y="7200"/>
                    <a:pt x="12544" y="12000"/>
                    <a:pt x="13048" y="15600"/>
                  </a:cubicBezTo>
                  <a:cubicBezTo>
                    <a:pt x="13552" y="19200"/>
                    <a:pt x="13840" y="21600"/>
                    <a:pt x="14344" y="21600"/>
                  </a:cubicBezTo>
                  <a:cubicBezTo>
                    <a:pt x="14848" y="21600"/>
                    <a:pt x="15568" y="19200"/>
                    <a:pt x="16792" y="15200"/>
                  </a:cubicBezTo>
                  <a:cubicBezTo>
                    <a:pt x="18016" y="11200"/>
                    <a:pt x="19744" y="5600"/>
                    <a:pt x="21472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82" name="Line"/>
            <p:cNvSpPr/>
            <p:nvPr/>
          </p:nvSpPr>
          <p:spPr>
            <a:xfrm>
              <a:off x="4293906" y="0"/>
              <a:ext cx="152009" cy="4112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9" h="21304" fill="norm" stroke="1" extrusionOk="0">
                  <a:moveTo>
                    <a:pt x="3847" y="6325"/>
                  </a:moveTo>
                  <a:cubicBezTo>
                    <a:pt x="3847" y="10492"/>
                    <a:pt x="3847" y="14658"/>
                    <a:pt x="3699" y="17290"/>
                  </a:cubicBezTo>
                  <a:cubicBezTo>
                    <a:pt x="3551" y="19921"/>
                    <a:pt x="3255" y="21017"/>
                    <a:pt x="2811" y="21237"/>
                  </a:cubicBezTo>
                  <a:cubicBezTo>
                    <a:pt x="2367" y="21456"/>
                    <a:pt x="1775" y="20798"/>
                    <a:pt x="1184" y="18331"/>
                  </a:cubicBezTo>
                  <a:cubicBezTo>
                    <a:pt x="592" y="15864"/>
                    <a:pt x="0" y="11588"/>
                    <a:pt x="0" y="8463"/>
                  </a:cubicBezTo>
                  <a:cubicBezTo>
                    <a:pt x="0" y="5338"/>
                    <a:pt x="592" y="3365"/>
                    <a:pt x="1479" y="2159"/>
                  </a:cubicBezTo>
                  <a:cubicBezTo>
                    <a:pt x="2367" y="952"/>
                    <a:pt x="3551" y="514"/>
                    <a:pt x="5178" y="240"/>
                  </a:cubicBezTo>
                  <a:cubicBezTo>
                    <a:pt x="6805" y="-34"/>
                    <a:pt x="8877" y="-144"/>
                    <a:pt x="10948" y="295"/>
                  </a:cubicBezTo>
                  <a:cubicBezTo>
                    <a:pt x="13019" y="733"/>
                    <a:pt x="15090" y="1720"/>
                    <a:pt x="15978" y="3419"/>
                  </a:cubicBezTo>
                  <a:cubicBezTo>
                    <a:pt x="16866" y="5119"/>
                    <a:pt x="16570" y="7531"/>
                    <a:pt x="15534" y="9231"/>
                  </a:cubicBezTo>
                  <a:cubicBezTo>
                    <a:pt x="14499" y="10930"/>
                    <a:pt x="12723" y="11917"/>
                    <a:pt x="11244" y="12575"/>
                  </a:cubicBezTo>
                  <a:cubicBezTo>
                    <a:pt x="9764" y="13233"/>
                    <a:pt x="8581" y="13562"/>
                    <a:pt x="9025" y="13781"/>
                  </a:cubicBezTo>
                  <a:cubicBezTo>
                    <a:pt x="9468" y="14000"/>
                    <a:pt x="11540" y="14110"/>
                    <a:pt x="13907" y="14548"/>
                  </a:cubicBezTo>
                  <a:cubicBezTo>
                    <a:pt x="16274" y="14987"/>
                    <a:pt x="18937" y="15754"/>
                    <a:pt x="20268" y="16467"/>
                  </a:cubicBezTo>
                  <a:cubicBezTo>
                    <a:pt x="21600" y="17180"/>
                    <a:pt x="21600" y="17838"/>
                    <a:pt x="20121" y="18550"/>
                  </a:cubicBezTo>
                  <a:cubicBezTo>
                    <a:pt x="18641" y="19263"/>
                    <a:pt x="15682" y="20031"/>
                    <a:pt x="13167" y="20524"/>
                  </a:cubicBezTo>
                  <a:cubicBezTo>
                    <a:pt x="10652" y="21017"/>
                    <a:pt x="8581" y="21237"/>
                    <a:pt x="6805" y="21292"/>
                  </a:cubicBezTo>
                  <a:cubicBezTo>
                    <a:pt x="5030" y="21346"/>
                    <a:pt x="3551" y="21237"/>
                    <a:pt x="3107" y="20579"/>
                  </a:cubicBezTo>
                  <a:cubicBezTo>
                    <a:pt x="2663" y="19921"/>
                    <a:pt x="3255" y="18715"/>
                    <a:pt x="3847" y="1750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83" name="Line"/>
            <p:cNvSpPr/>
            <p:nvPr/>
          </p:nvSpPr>
          <p:spPr>
            <a:xfrm>
              <a:off x="4448422" y="209763"/>
              <a:ext cx="177801" cy="1507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794" fill="norm" stroke="1" extrusionOk="0">
                  <a:moveTo>
                    <a:pt x="0" y="8930"/>
                  </a:moveTo>
                  <a:cubicBezTo>
                    <a:pt x="4886" y="8638"/>
                    <a:pt x="9771" y="8346"/>
                    <a:pt x="12729" y="7762"/>
                  </a:cubicBezTo>
                  <a:cubicBezTo>
                    <a:pt x="15686" y="7178"/>
                    <a:pt x="16714" y="6303"/>
                    <a:pt x="17357" y="4989"/>
                  </a:cubicBezTo>
                  <a:cubicBezTo>
                    <a:pt x="18000" y="3675"/>
                    <a:pt x="18257" y="1924"/>
                    <a:pt x="17743" y="903"/>
                  </a:cubicBezTo>
                  <a:cubicBezTo>
                    <a:pt x="17229" y="-119"/>
                    <a:pt x="15943" y="-411"/>
                    <a:pt x="13500" y="757"/>
                  </a:cubicBezTo>
                  <a:cubicBezTo>
                    <a:pt x="11057" y="1924"/>
                    <a:pt x="7457" y="4551"/>
                    <a:pt x="5400" y="7324"/>
                  </a:cubicBezTo>
                  <a:cubicBezTo>
                    <a:pt x="3343" y="10097"/>
                    <a:pt x="2829" y="13016"/>
                    <a:pt x="3986" y="15497"/>
                  </a:cubicBezTo>
                  <a:cubicBezTo>
                    <a:pt x="5143" y="17978"/>
                    <a:pt x="7971" y="20021"/>
                    <a:pt x="11186" y="20605"/>
                  </a:cubicBezTo>
                  <a:cubicBezTo>
                    <a:pt x="14400" y="21189"/>
                    <a:pt x="18000" y="20313"/>
                    <a:pt x="21600" y="1943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84" name="Line"/>
            <p:cNvSpPr/>
            <p:nvPr/>
          </p:nvSpPr>
          <p:spPr>
            <a:xfrm>
              <a:off x="4649359" y="182786"/>
              <a:ext cx="326114" cy="2043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0" h="21061" fill="norm" stroke="1" extrusionOk="0">
                  <a:moveTo>
                    <a:pt x="149" y="4219"/>
                  </a:moveTo>
                  <a:cubicBezTo>
                    <a:pt x="9" y="2692"/>
                    <a:pt x="-130" y="1164"/>
                    <a:pt x="218" y="1055"/>
                  </a:cubicBezTo>
                  <a:cubicBezTo>
                    <a:pt x="567" y="946"/>
                    <a:pt x="1403" y="2255"/>
                    <a:pt x="2518" y="5092"/>
                  </a:cubicBezTo>
                  <a:cubicBezTo>
                    <a:pt x="3633" y="7928"/>
                    <a:pt x="5026" y="12292"/>
                    <a:pt x="5653" y="15019"/>
                  </a:cubicBezTo>
                  <a:cubicBezTo>
                    <a:pt x="6280" y="17746"/>
                    <a:pt x="6141" y="18837"/>
                    <a:pt x="5793" y="19710"/>
                  </a:cubicBezTo>
                  <a:cubicBezTo>
                    <a:pt x="5444" y="20582"/>
                    <a:pt x="4887" y="21237"/>
                    <a:pt x="4538" y="21019"/>
                  </a:cubicBezTo>
                  <a:cubicBezTo>
                    <a:pt x="4190" y="20801"/>
                    <a:pt x="4051" y="19710"/>
                    <a:pt x="4120" y="16764"/>
                  </a:cubicBezTo>
                  <a:cubicBezTo>
                    <a:pt x="4190" y="13819"/>
                    <a:pt x="4469" y="9019"/>
                    <a:pt x="5165" y="5746"/>
                  </a:cubicBezTo>
                  <a:cubicBezTo>
                    <a:pt x="5862" y="2473"/>
                    <a:pt x="6977" y="728"/>
                    <a:pt x="8162" y="182"/>
                  </a:cubicBezTo>
                  <a:cubicBezTo>
                    <a:pt x="9346" y="-363"/>
                    <a:pt x="10600" y="292"/>
                    <a:pt x="11506" y="2473"/>
                  </a:cubicBezTo>
                  <a:cubicBezTo>
                    <a:pt x="12412" y="4655"/>
                    <a:pt x="12969" y="8364"/>
                    <a:pt x="13178" y="10764"/>
                  </a:cubicBezTo>
                  <a:cubicBezTo>
                    <a:pt x="13387" y="13164"/>
                    <a:pt x="13248" y="14255"/>
                    <a:pt x="12900" y="15128"/>
                  </a:cubicBezTo>
                  <a:cubicBezTo>
                    <a:pt x="12551" y="16001"/>
                    <a:pt x="11994" y="16655"/>
                    <a:pt x="11715" y="16437"/>
                  </a:cubicBezTo>
                  <a:cubicBezTo>
                    <a:pt x="11436" y="16219"/>
                    <a:pt x="11436" y="15128"/>
                    <a:pt x="11506" y="13055"/>
                  </a:cubicBezTo>
                  <a:cubicBezTo>
                    <a:pt x="11576" y="10982"/>
                    <a:pt x="11715" y="7928"/>
                    <a:pt x="12064" y="5746"/>
                  </a:cubicBezTo>
                  <a:cubicBezTo>
                    <a:pt x="12412" y="3564"/>
                    <a:pt x="12969" y="2255"/>
                    <a:pt x="13596" y="1492"/>
                  </a:cubicBezTo>
                  <a:cubicBezTo>
                    <a:pt x="14224" y="728"/>
                    <a:pt x="14920" y="510"/>
                    <a:pt x="15617" y="510"/>
                  </a:cubicBezTo>
                  <a:cubicBezTo>
                    <a:pt x="16314" y="510"/>
                    <a:pt x="17011" y="728"/>
                    <a:pt x="17916" y="2146"/>
                  </a:cubicBezTo>
                  <a:cubicBezTo>
                    <a:pt x="18822" y="3564"/>
                    <a:pt x="19937" y="6182"/>
                    <a:pt x="20564" y="9346"/>
                  </a:cubicBezTo>
                  <a:cubicBezTo>
                    <a:pt x="21191" y="12510"/>
                    <a:pt x="21331" y="16219"/>
                    <a:pt x="21470" y="1992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85" name="Line"/>
            <p:cNvSpPr/>
            <p:nvPr/>
          </p:nvSpPr>
          <p:spPr>
            <a:xfrm>
              <a:off x="5203519" y="38354"/>
              <a:ext cx="197404" cy="4121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05" h="21457" fill="norm" stroke="1" extrusionOk="0">
                  <a:moveTo>
                    <a:pt x="12338" y="724"/>
                  </a:moveTo>
                  <a:cubicBezTo>
                    <a:pt x="11428" y="394"/>
                    <a:pt x="10519" y="63"/>
                    <a:pt x="9496" y="8"/>
                  </a:cubicBezTo>
                  <a:cubicBezTo>
                    <a:pt x="8472" y="-47"/>
                    <a:pt x="7336" y="173"/>
                    <a:pt x="5971" y="1220"/>
                  </a:cubicBezTo>
                  <a:cubicBezTo>
                    <a:pt x="4607" y="2267"/>
                    <a:pt x="3016" y="4141"/>
                    <a:pt x="1765" y="6841"/>
                  </a:cubicBezTo>
                  <a:cubicBezTo>
                    <a:pt x="514" y="9541"/>
                    <a:pt x="-395" y="13067"/>
                    <a:pt x="173" y="15657"/>
                  </a:cubicBezTo>
                  <a:cubicBezTo>
                    <a:pt x="742" y="18247"/>
                    <a:pt x="2788" y="19900"/>
                    <a:pt x="6085" y="20726"/>
                  </a:cubicBezTo>
                  <a:cubicBezTo>
                    <a:pt x="9382" y="21553"/>
                    <a:pt x="13929" y="21553"/>
                    <a:pt x="16658" y="21333"/>
                  </a:cubicBezTo>
                  <a:cubicBezTo>
                    <a:pt x="19386" y="21112"/>
                    <a:pt x="20296" y="20671"/>
                    <a:pt x="21205" y="2023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86" name="Line"/>
            <p:cNvSpPr/>
            <p:nvPr/>
          </p:nvSpPr>
          <p:spPr>
            <a:xfrm>
              <a:off x="5400922" y="107296"/>
              <a:ext cx="137325" cy="4720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3" h="21600" fill="norm" stroke="1" extrusionOk="0">
                  <a:moveTo>
                    <a:pt x="6873" y="8524"/>
                  </a:moveTo>
                  <a:cubicBezTo>
                    <a:pt x="5564" y="8814"/>
                    <a:pt x="4255" y="9105"/>
                    <a:pt x="3600" y="10122"/>
                  </a:cubicBezTo>
                  <a:cubicBezTo>
                    <a:pt x="2945" y="11139"/>
                    <a:pt x="2945" y="12883"/>
                    <a:pt x="2945" y="14723"/>
                  </a:cubicBezTo>
                  <a:cubicBezTo>
                    <a:pt x="2945" y="16563"/>
                    <a:pt x="2945" y="18500"/>
                    <a:pt x="2945" y="19760"/>
                  </a:cubicBezTo>
                  <a:cubicBezTo>
                    <a:pt x="2945" y="21019"/>
                    <a:pt x="2945" y="21600"/>
                    <a:pt x="2782" y="21600"/>
                  </a:cubicBezTo>
                  <a:cubicBezTo>
                    <a:pt x="2618" y="21600"/>
                    <a:pt x="2291" y="21019"/>
                    <a:pt x="1800" y="19082"/>
                  </a:cubicBezTo>
                  <a:cubicBezTo>
                    <a:pt x="1309" y="17144"/>
                    <a:pt x="655" y="13851"/>
                    <a:pt x="982" y="10703"/>
                  </a:cubicBezTo>
                  <a:cubicBezTo>
                    <a:pt x="1309" y="7555"/>
                    <a:pt x="2618" y="4552"/>
                    <a:pt x="3764" y="2857"/>
                  </a:cubicBezTo>
                  <a:cubicBezTo>
                    <a:pt x="4909" y="1162"/>
                    <a:pt x="5891" y="775"/>
                    <a:pt x="7200" y="484"/>
                  </a:cubicBezTo>
                  <a:cubicBezTo>
                    <a:pt x="8509" y="194"/>
                    <a:pt x="10145" y="0"/>
                    <a:pt x="11782" y="0"/>
                  </a:cubicBezTo>
                  <a:cubicBezTo>
                    <a:pt x="13418" y="0"/>
                    <a:pt x="15055" y="194"/>
                    <a:pt x="16855" y="823"/>
                  </a:cubicBezTo>
                  <a:cubicBezTo>
                    <a:pt x="18655" y="1453"/>
                    <a:pt x="20618" y="2518"/>
                    <a:pt x="21109" y="3729"/>
                  </a:cubicBezTo>
                  <a:cubicBezTo>
                    <a:pt x="21600" y="4940"/>
                    <a:pt x="20618" y="6296"/>
                    <a:pt x="18327" y="7361"/>
                  </a:cubicBezTo>
                  <a:cubicBezTo>
                    <a:pt x="16036" y="8427"/>
                    <a:pt x="12436" y="9202"/>
                    <a:pt x="9818" y="9589"/>
                  </a:cubicBezTo>
                  <a:cubicBezTo>
                    <a:pt x="7200" y="9977"/>
                    <a:pt x="5564" y="9977"/>
                    <a:pt x="4091" y="9492"/>
                  </a:cubicBezTo>
                  <a:cubicBezTo>
                    <a:pt x="2618" y="9008"/>
                    <a:pt x="1309" y="8039"/>
                    <a:pt x="0" y="707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87" name="Line"/>
            <p:cNvSpPr/>
            <p:nvPr/>
          </p:nvSpPr>
          <p:spPr>
            <a:xfrm>
              <a:off x="5559672" y="26862"/>
              <a:ext cx="92166" cy="368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5" h="21600" fill="norm" stroke="1" extrusionOk="0">
                  <a:moveTo>
                    <a:pt x="8836" y="0"/>
                  </a:moveTo>
                  <a:cubicBezTo>
                    <a:pt x="11291" y="0"/>
                    <a:pt x="13745" y="0"/>
                    <a:pt x="16200" y="1303"/>
                  </a:cubicBezTo>
                  <a:cubicBezTo>
                    <a:pt x="18655" y="2607"/>
                    <a:pt x="21109" y="5214"/>
                    <a:pt x="21355" y="8131"/>
                  </a:cubicBezTo>
                  <a:cubicBezTo>
                    <a:pt x="21600" y="11048"/>
                    <a:pt x="19636" y="14276"/>
                    <a:pt x="16936" y="16572"/>
                  </a:cubicBezTo>
                  <a:cubicBezTo>
                    <a:pt x="14236" y="18869"/>
                    <a:pt x="10800" y="20234"/>
                    <a:pt x="7855" y="20917"/>
                  </a:cubicBezTo>
                  <a:cubicBezTo>
                    <a:pt x="4909" y="21600"/>
                    <a:pt x="2455" y="216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88" name="Line"/>
            <p:cNvSpPr/>
            <p:nvPr/>
          </p:nvSpPr>
          <p:spPr>
            <a:xfrm>
              <a:off x="5654922" y="376112"/>
              <a:ext cx="1905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89" name="Line"/>
            <p:cNvSpPr/>
            <p:nvPr/>
          </p:nvSpPr>
          <p:spPr>
            <a:xfrm>
              <a:off x="987672" y="1184264"/>
              <a:ext cx="151912" cy="5241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6" h="21393" fill="norm" stroke="1" extrusionOk="0">
                  <a:moveTo>
                    <a:pt x="0" y="10299"/>
                  </a:moveTo>
                  <a:cubicBezTo>
                    <a:pt x="1775" y="12545"/>
                    <a:pt x="3551" y="14792"/>
                    <a:pt x="4586" y="16347"/>
                  </a:cubicBezTo>
                  <a:cubicBezTo>
                    <a:pt x="5622" y="17902"/>
                    <a:pt x="5918" y="18766"/>
                    <a:pt x="5918" y="19587"/>
                  </a:cubicBezTo>
                  <a:cubicBezTo>
                    <a:pt x="5918" y="20408"/>
                    <a:pt x="5622" y="21185"/>
                    <a:pt x="5178" y="21358"/>
                  </a:cubicBezTo>
                  <a:cubicBezTo>
                    <a:pt x="4734" y="21531"/>
                    <a:pt x="4142" y="21099"/>
                    <a:pt x="3699" y="19587"/>
                  </a:cubicBezTo>
                  <a:cubicBezTo>
                    <a:pt x="3255" y="18075"/>
                    <a:pt x="2959" y="15483"/>
                    <a:pt x="2515" y="12848"/>
                  </a:cubicBezTo>
                  <a:cubicBezTo>
                    <a:pt x="2071" y="10213"/>
                    <a:pt x="1479" y="7534"/>
                    <a:pt x="2071" y="5547"/>
                  </a:cubicBezTo>
                  <a:cubicBezTo>
                    <a:pt x="2663" y="3560"/>
                    <a:pt x="4438" y="2264"/>
                    <a:pt x="5918" y="1443"/>
                  </a:cubicBezTo>
                  <a:cubicBezTo>
                    <a:pt x="7397" y="622"/>
                    <a:pt x="8581" y="277"/>
                    <a:pt x="10208" y="104"/>
                  </a:cubicBezTo>
                  <a:cubicBezTo>
                    <a:pt x="11836" y="-69"/>
                    <a:pt x="13907" y="-69"/>
                    <a:pt x="16126" y="449"/>
                  </a:cubicBezTo>
                  <a:cubicBezTo>
                    <a:pt x="18345" y="968"/>
                    <a:pt x="20712" y="2005"/>
                    <a:pt x="21156" y="3344"/>
                  </a:cubicBezTo>
                  <a:cubicBezTo>
                    <a:pt x="21600" y="4683"/>
                    <a:pt x="20121" y="6325"/>
                    <a:pt x="18345" y="7361"/>
                  </a:cubicBezTo>
                  <a:cubicBezTo>
                    <a:pt x="16570" y="8398"/>
                    <a:pt x="14499" y="8830"/>
                    <a:pt x="12723" y="9089"/>
                  </a:cubicBezTo>
                  <a:cubicBezTo>
                    <a:pt x="10948" y="9349"/>
                    <a:pt x="9468" y="9435"/>
                    <a:pt x="8285" y="9305"/>
                  </a:cubicBezTo>
                  <a:cubicBezTo>
                    <a:pt x="7101" y="9176"/>
                    <a:pt x="6214" y="8830"/>
                    <a:pt x="6214" y="8485"/>
                  </a:cubicBezTo>
                  <a:cubicBezTo>
                    <a:pt x="6214" y="8139"/>
                    <a:pt x="7101" y="7793"/>
                    <a:pt x="7989" y="744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90" name="Line"/>
            <p:cNvSpPr/>
            <p:nvPr/>
          </p:nvSpPr>
          <p:spPr>
            <a:xfrm>
              <a:off x="1190872" y="1182562"/>
              <a:ext cx="133351" cy="1832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89" fill="norm" stroke="1" extrusionOk="0">
                  <a:moveTo>
                    <a:pt x="0" y="4469"/>
                  </a:moveTo>
                  <a:cubicBezTo>
                    <a:pt x="1714" y="4469"/>
                    <a:pt x="3429" y="4469"/>
                    <a:pt x="5486" y="6455"/>
                  </a:cubicBezTo>
                  <a:cubicBezTo>
                    <a:pt x="7543" y="8441"/>
                    <a:pt x="9943" y="12414"/>
                    <a:pt x="11143" y="15021"/>
                  </a:cubicBezTo>
                  <a:cubicBezTo>
                    <a:pt x="12343" y="17628"/>
                    <a:pt x="12343" y="18869"/>
                    <a:pt x="11657" y="19862"/>
                  </a:cubicBezTo>
                  <a:cubicBezTo>
                    <a:pt x="10971" y="20855"/>
                    <a:pt x="9600" y="21600"/>
                    <a:pt x="8229" y="21476"/>
                  </a:cubicBezTo>
                  <a:cubicBezTo>
                    <a:pt x="6857" y="21352"/>
                    <a:pt x="5486" y="20359"/>
                    <a:pt x="4629" y="18124"/>
                  </a:cubicBezTo>
                  <a:cubicBezTo>
                    <a:pt x="3771" y="15890"/>
                    <a:pt x="3429" y="12414"/>
                    <a:pt x="6343" y="9186"/>
                  </a:cubicBezTo>
                  <a:cubicBezTo>
                    <a:pt x="9257" y="5959"/>
                    <a:pt x="15429" y="2979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91" name="Line"/>
            <p:cNvSpPr/>
            <p:nvPr/>
          </p:nvSpPr>
          <p:spPr>
            <a:xfrm>
              <a:off x="1362322" y="1188912"/>
              <a:ext cx="12701" cy="152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92" name="Line"/>
            <p:cNvSpPr/>
            <p:nvPr/>
          </p:nvSpPr>
          <p:spPr>
            <a:xfrm>
              <a:off x="1375022" y="1156031"/>
              <a:ext cx="44451" cy="265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827" fill="norm" stroke="1" extrusionOk="0">
                  <a:moveTo>
                    <a:pt x="0" y="20827"/>
                  </a:moveTo>
                  <a:cubicBezTo>
                    <a:pt x="0" y="10858"/>
                    <a:pt x="0" y="889"/>
                    <a:pt x="3600" y="58"/>
                  </a:cubicBezTo>
                  <a:cubicBezTo>
                    <a:pt x="7200" y="-773"/>
                    <a:pt x="14400" y="7535"/>
                    <a:pt x="21600" y="1584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93" name="Line"/>
            <p:cNvSpPr/>
            <p:nvPr/>
          </p:nvSpPr>
          <p:spPr>
            <a:xfrm>
              <a:off x="1423620" y="1176212"/>
              <a:ext cx="218103" cy="1824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1" h="21397" fill="norm" stroke="1" extrusionOk="0">
                  <a:moveTo>
                    <a:pt x="7070" y="2979"/>
                  </a:moveTo>
                  <a:cubicBezTo>
                    <a:pt x="5616" y="2731"/>
                    <a:pt x="4163" y="2483"/>
                    <a:pt x="2916" y="3476"/>
                  </a:cubicBezTo>
                  <a:cubicBezTo>
                    <a:pt x="1670" y="4469"/>
                    <a:pt x="632" y="6703"/>
                    <a:pt x="216" y="9683"/>
                  </a:cubicBezTo>
                  <a:cubicBezTo>
                    <a:pt x="-199" y="12662"/>
                    <a:pt x="9" y="16386"/>
                    <a:pt x="632" y="18621"/>
                  </a:cubicBezTo>
                  <a:cubicBezTo>
                    <a:pt x="1255" y="20855"/>
                    <a:pt x="2293" y="21600"/>
                    <a:pt x="3747" y="21352"/>
                  </a:cubicBezTo>
                  <a:cubicBezTo>
                    <a:pt x="5201" y="21103"/>
                    <a:pt x="7070" y="19862"/>
                    <a:pt x="8109" y="17752"/>
                  </a:cubicBezTo>
                  <a:cubicBezTo>
                    <a:pt x="9147" y="15641"/>
                    <a:pt x="9355" y="12662"/>
                    <a:pt x="8836" y="10800"/>
                  </a:cubicBezTo>
                  <a:cubicBezTo>
                    <a:pt x="8316" y="8938"/>
                    <a:pt x="7070" y="8193"/>
                    <a:pt x="6343" y="7200"/>
                  </a:cubicBezTo>
                  <a:cubicBezTo>
                    <a:pt x="5616" y="6207"/>
                    <a:pt x="5409" y="4966"/>
                    <a:pt x="6032" y="3600"/>
                  </a:cubicBezTo>
                  <a:cubicBezTo>
                    <a:pt x="6655" y="2234"/>
                    <a:pt x="8109" y="745"/>
                    <a:pt x="10289" y="1241"/>
                  </a:cubicBezTo>
                  <a:cubicBezTo>
                    <a:pt x="12470" y="1738"/>
                    <a:pt x="15378" y="4221"/>
                    <a:pt x="17143" y="7200"/>
                  </a:cubicBezTo>
                  <a:cubicBezTo>
                    <a:pt x="18909" y="10179"/>
                    <a:pt x="19532" y="13655"/>
                    <a:pt x="19636" y="16014"/>
                  </a:cubicBezTo>
                  <a:cubicBezTo>
                    <a:pt x="19739" y="18372"/>
                    <a:pt x="19324" y="19614"/>
                    <a:pt x="18597" y="19986"/>
                  </a:cubicBezTo>
                  <a:cubicBezTo>
                    <a:pt x="17870" y="20359"/>
                    <a:pt x="16832" y="19862"/>
                    <a:pt x="16001" y="18000"/>
                  </a:cubicBezTo>
                  <a:cubicBezTo>
                    <a:pt x="15170" y="16138"/>
                    <a:pt x="14547" y="12910"/>
                    <a:pt x="14547" y="10055"/>
                  </a:cubicBezTo>
                  <a:cubicBezTo>
                    <a:pt x="14547" y="7200"/>
                    <a:pt x="15170" y="4717"/>
                    <a:pt x="16416" y="3103"/>
                  </a:cubicBezTo>
                  <a:cubicBezTo>
                    <a:pt x="17663" y="1490"/>
                    <a:pt x="19532" y="745"/>
                    <a:pt x="21401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94" name="Line"/>
            <p:cNvSpPr/>
            <p:nvPr/>
          </p:nvSpPr>
          <p:spPr>
            <a:xfrm>
              <a:off x="1756022" y="1233362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95" name="Line"/>
            <p:cNvSpPr/>
            <p:nvPr/>
          </p:nvSpPr>
          <p:spPr>
            <a:xfrm>
              <a:off x="1749672" y="1354012"/>
              <a:ext cx="19051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96" name="Line"/>
            <p:cNvSpPr/>
            <p:nvPr/>
          </p:nvSpPr>
          <p:spPr>
            <a:xfrm>
              <a:off x="2568822" y="1000119"/>
              <a:ext cx="120651" cy="4515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34" fill="norm" stroke="1" extrusionOk="0">
                  <a:moveTo>
                    <a:pt x="21600" y="2029"/>
                  </a:moveTo>
                  <a:cubicBezTo>
                    <a:pt x="20842" y="1526"/>
                    <a:pt x="20084" y="1024"/>
                    <a:pt x="18189" y="622"/>
                  </a:cubicBezTo>
                  <a:cubicBezTo>
                    <a:pt x="16295" y="220"/>
                    <a:pt x="13263" y="-81"/>
                    <a:pt x="11179" y="19"/>
                  </a:cubicBezTo>
                  <a:cubicBezTo>
                    <a:pt x="9095" y="120"/>
                    <a:pt x="7958" y="622"/>
                    <a:pt x="7011" y="2330"/>
                  </a:cubicBezTo>
                  <a:cubicBezTo>
                    <a:pt x="6063" y="4038"/>
                    <a:pt x="5305" y="6952"/>
                    <a:pt x="5116" y="10116"/>
                  </a:cubicBezTo>
                  <a:cubicBezTo>
                    <a:pt x="4926" y="13281"/>
                    <a:pt x="5305" y="16697"/>
                    <a:pt x="5495" y="18706"/>
                  </a:cubicBezTo>
                  <a:cubicBezTo>
                    <a:pt x="5684" y="20715"/>
                    <a:pt x="5684" y="21318"/>
                    <a:pt x="4737" y="21419"/>
                  </a:cubicBezTo>
                  <a:cubicBezTo>
                    <a:pt x="3789" y="21519"/>
                    <a:pt x="1895" y="21117"/>
                    <a:pt x="0" y="2071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97" name="Line"/>
            <p:cNvSpPr/>
            <p:nvPr/>
          </p:nvSpPr>
          <p:spPr>
            <a:xfrm>
              <a:off x="2492622" y="1258762"/>
              <a:ext cx="247651" cy="69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54" y="18982"/>
                    <a:pt x="1108" y="16364"/>
                    <a:pt x="2954" y="13745"/>
                  </a:cubicBezTo>
                  <a:cubicBezTo>
                    <a:pt x="4800" y="11127"/>
                    <a:pt x="7938" y="8509"/>
                    <a:pt x="11262" y="6218"/>
                  </a:cubicBezTo>
                  <a:cubicBezTo>
                    <a:pt x="14585" y="3927"/>
                    <a:pt x="18092" y="1964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98" name="Line"/>
            <p:cNvSpPr/>
            <p:nvPr/>
          </p:nvSpPr>
          <p:spPr>
            <a:xfrm>
              <a:off x="2844959" y="994677"/>
              <a:ext cx="117059" cy="4799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1" h="21483" fill="norm" stroke="1" extrusionOk="0">
                  <a:moveTo>
                    <a:pt x="20266" y="3294"/>
                  </a:moveTo>
                  <a:cubicBezTo>
                    <a:pt x="20652" y="2820"/>
                    <a:pt x="21037" y="2346"/>
                    <a:pt x="21230" y="1778"/>
                  </a:cubicBezTo>
                  <a:cubicBezTo>
                    <a:pt x="21423" y="1209"/>
                    <a:pt x="21423" y="546"/>
                    <a:pt x="20459" y="215"/>
                  </a:cubicBezTo>
                  <a:cubicBezTo>
                    <a:pt x="19494" y="-117"/>
                    <a:pt x="17566" y="-117"/>
                    <a:pt x="14673" y="594"/>
                  </a:cubicBezTo>
                  <a:cubicBezTo>
                    <a:pt x="11780" y="1304"/>
                    <a:pt x="7923" y="2725"/>
                    <a:pt x="5030" y="4999"/>
                  </a:cubicBezTo>
                  <a:cubicBezTo>
                    <a:pt x="2137" y="7272"/>
                    <a:pt x="209" y="10399"/>
                    <a:pt x="16" y="13051"/>
                  </a:cubicBezTo>
                  <a:cubicBezTo>
                    <a:pt x="-177" y="15704"/>
                    <a:pt x="1366" y="17883"/>
                    <a:pt x="4452" y="19209"/>
                  </a:cubicBezTo>
                  <a:cubicBezTo>
                    <a:pt x="7537" y="20536"/>
                    <a:pt x="12166" y="21009"/>
                    <a:pt x="16794" y="2148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99" name="Line"/>
            <p:cNvSpPr/>
            <p:nvPr/>
          </p:nvSpPr>
          <p:spPr>
            <a:xfrm>
              <a:off x="2990833" y="1181354"/>
              <a:ext cx="114420" cy="4388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50" h="21426" fill="norm" stroke="1" extrusionOk="0">
                  <a:moveTo>
                    <a:pt x="2941" y="5950"/>
                  </a:moveTo>
                  <a:cubicBezTo>
                    <a:pt x="2555" y="8637"/>
                    <a:pt x="2169" y="11324"/>
                    <a:pt x="2362" y="13598"/>
                  </a:cubicBezTo>
                  <a:cubicBezTo>
                    <a:pt x="2555" y="15872"/>
                    <a:pt x="3326" y="17732"/>
                    <a:pt x="3905" y="19076"/>
                  </a:cubicBezTo>
                  <a:cubicBezTo>
                    <a:pt x="4484" y="20419"/>
                    <a:pt x="4869" y="21246"/>
                    <a:pt x="5062" y="21401"/>
                  </a:cubicBezTo>
                  <a:cubicBezTo>
                    <a:pt x="5255" y="21556"/>
                    <a:pt x="5255" y="21039"/>
                    <a:pt x="4676" y="19076"/>
                  </a:cubicBezTo>
                  <a:cubicBezTo>
                    <a:pt x="4098" y="17112"/>
                    <a:pt x="2941" y="13701"/>
                    <a:pt x="1976" y="10704"/>
                  </a:cubicBezTo>
                  <a:cubicBezTo>
                    <a:pt x="1012" y="7707"/>
                    <a:pt x="241" y="5123"/>
                    <a:pt x="48" y="3522"/>
                  </a:cubicBezTo>
                  <a:cubicBezTo>
                    <a:pt x="-145" y="1920"/>
                    <a:pt x="241" y="1300"/>
                    <a:pt x="1205" y="834"/>
                  </a:cubicBezTo>
                  <a:cubicBezTo>
                    <a:pt x="2169" y="369"/>
                    <a:pt x="3712" y="59"/>
                    <a:pt x="5834" y="8"/>
                  </a:cubicBezTo>
                  <a:cubicBezTo>
                    <a:pt x="7955" y="-44"/>
                    <a:pt x="10655" y="163"/>
                    <a:pt x="13548" y="1145"/>
                  </a:cubicBezTo>
                  <a:cubicBezTo>
                    <a:pt x="16441" y="2126"/>
                    <a:pt x="19526" y="3883"/>
                    <a:pt x="20491" y="5537"/>
                  </a:cubicBezTo>
                  <a:cubicBezTo>
                    <a:pt x="21455" y="7190"/>
                    <a:pt x="20298" y="8741"/>
                    <a:pt x="19141" y="9723"/>
                  </a:cubicBezTo>
                  <a:cubicBezTo>
                    <a:pt x="17984" y="10704"/>
                    <a:pt x="16826" y="11118"/>
                    <a:pt x="15284" y="11428"/>
                  </a:cubicBezTo>
                  <a:cubicBezTo>
                    <a:pt x="13741" y="11738"/>
                    <a:pt x="11812" y="11945"/>
                    <a:pt x="9691" y="11479"/>
                  </a:cubicBezTo>
                  <a:cubicBezTo>
                    <a:pt x="7569" y="11014"/>
                    <a:pt x="5255" y="9878"/>
                    <a:pt x="2941" y="874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00" name="Line"/>
            <p:cNvSpPr/>
            <p:nvPr/>
          </p:nvSpPr>
          <p:spPr>
            <a:xfrm>
              <a:off x="3146672" y="1055562"/>
              <a:ext cx="137075" cy="3507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4" h="21433" fill="norm" stroke="1" extrusionOk="0">
                  <a:moveTo>
                    <a:pt x="0" y="0"/>
                  </a:moveTo>
                  <a:cubicBezTo>
                    <a:pt x="4255" y="259"/>
                    <a:pt x="8509" y="517"/>
                    <a:pt x="12109" y="1681"/>
                  </a:cubicBezTo>
                  <a:cubicBezTo>
                    <a:pt x="15709" y="2846"/>
                    <a:pt x="18655" y="4915"/>
                    <a:pt x="20127" y="7437"/>
                  </a:cubicBezTo>
                  <a:cubicBezTo>
                    <a:pt x="21600" y="9959"/>
                    <a:pt x="21600" y="12934"/>
                    <a:pt x="19800" y="15392"/>
                  </a:cubicBezTo>
                  <a:cubicBezTo>
                    <a:pt x="18000" y="17849"/>
                    <a:pt x="14400" y="19789"/>
                    <a:pt x="11782" y="20695"/>
                  </a:cubicBezTo>
                  <a:cubicBezTo>
                    <a:pt x="9164" y="21600"/>
                    <a:pt x="7527" y="21471"/>
                    <a:pt x="5891" y="2134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01" name="Line"/>
            <p:cNvSpPr/>
            <p:nvPr/>
          </p:nvSpPr>
          <p:spPr>
            <a:xfrm>
              <a:off x="3381622" y="1224335"/>
              <a:ext cx="133351" cy="217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157" fill="norm" stroke="1" extrusionOk="0">
                  <a:moveTo>
                    <a:pt x="0" y="20157"/>
                  </a:moveTo>
                  <a:cubicBezTo>
                    <a:pt x="5143" y="12302"/>
                    <a:pt x="10286" y="4448"/>
                    <a:pt x="13886" y="1502"/>
                  </a:cubicBezTo>
                  <a:cubicBezTo>
                    <a:pt x="17486" y="-1443"/>
                    <a:pt x="19543" y="521"/>
                    <a:pt x="21600" y="248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02" name="Line"/>
            <p:cNvSpPr/>
            <p:nvPr/>
          </p:nvSpPr>
          <p:spPr>
            <a:xfrm>
              <a:off x="3413372" y="1328612"/>
              <a:ext cx="120651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03" name="Line"/>
            <p:cNvSpPr/>
            <p:nvPr/>
          </p:nvSpPr>
          <p:spPr>
            <a:xfrm>
              <a:off x="3781672" y="1068262"/>
              <a:ext cx="50801" cy="336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500" y="3940"/>
                    <a:pt x="9000" y="7879"/>
                    <a:pt x="12600" y="11479"/>
                  </a:cubicBezTo>
                  <a:cubicBezTo>
                    <a:pt x="16200" y="15079"/>
                    <a:pt x="18900" y="1834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04" name="Line"/>
            <p:cNvSpPr/>
            <p:nvPr/>
          </p:nvSpPr>
          <p:spPr>
            <a:xfrm>
              <a:off x="4610092" y="987438"/>
              <a:ext cx="454281" cy="4329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2" h="21446" fill="norm" stroke="1" extrusionOk="0">
                  <a:moveTo>
                    <a:pt x="9808" y="4948"/>
                  </a:moveTo>
                  <a:cubicBezTo>
                    <a:pt x="9908" y="3480"/>
                    <a:pt x="10009" y="2012"/>
                    <a:pt x="9858" y="1121"/>
                  </a:cubicBezTo>
                  <a:cubicBezTo>
                    <a:pt x="9707" y="230"/>
                    <a:pt x="9305" y="-85"/>
                    <a:pt x="8652" y="20"/>
                  </a:cubicBezTo>
                  <a:cubicBezTo>
                    <a:pt x="7999" y="125"/>
                    <a:pt x="7095" y="649"/>
                    <a:pt x="6291" y="2169"/>
                  </a:cubicBezTo>
                  <a:cubicBezTo>
                    <a:pt x="5488" y="3690"/>
                    <a:pt x="4784" y="6206"/>
                    <a:pt x="4533" y="9142"/>
                  </a:cubicBezTo>
                  <a:cubicBezTo>
                    <a:pt x="4282" y="12078"/>
                    <a:pt x="4483" y="15433"/>
                    <a:pt x="4583" y="17426"/>
                  </a:cubicBezTo>
                  <a:cubicBezTo>
                    <a:pt x="4684" y="19418"/>
                    <a:pt x="4684" y="20047"/>
                    <a:pt x="4483" y="20519"/>
                  </a:cubicBezTo>
                  <a:cubicBezTo>
                    <a:pt x="4282" y="20991"/>
                    <a:pt x="3880" y="21305"/>
                    <a:pt x="3428" y="21410"/>
                  </a:cubicBezTo>
                  <a:cubicBezTo>
                    <a:pt x="2976" y="21515"/>
                    <a:pt x="2474" y="21410"/>
                    <a:pt x="1921" y="20833"/>
                  </a:cubicBezTo>
                  <a:cubicBezTo>
                    <a:pt x="1369" y="20257"/>
                    <a:pt x="766" y="19208"/>
                    <a:pt x="414" y="18317"/>
                  </a:cubicBezTo>
                  <a:cubicBezTo>
                    <a:pt x="62" y="17426"/>
                    <a:pt x="-38" y="16692"/>
                    <a:pt x="12" y="16010"/>
                  </a:cubicBezTo>
                  <a:cubicBezTo>
                    <a:pt x="62" y="15329"/>
                    <a:pt x="263" y="14699"/>
                    <a:pt x="615" y="14332"/>
                  </a:cubicBezTo>
                  <a:cubicBezTo>
                    <a:pt x="967" y="13965"/>
                    <a:pt x="1469" y="13861"/>
                    <a:pt x="3378" y="13756"/>
                  </a:cubicBezTo>
                  <a:cubicBezTo>
                    <a:pt x="5287" y="13651"/>
                    <a:pt x="8602" y="13546"/>
                    <a:pt x="10511" y="13494"/>
                  </a:cubicBezTo>
                  <a:cubicBezTo>
                    <a:pt x="12420" y="13441"/>
                    <a:pt x="12922" y="13441"/>
                    <a:pt x="12922" y="13441"/>
                  </a:cubicBezTo>
                  <a:cubicBezTo>
                    <a:pt x="12922" y="13441"/>
                    <a:pt x="12420" y="13441"/>
                    <a:pt x="11666" y="13651"/>
                  </a:cubicBezTo>
                  <a:cubicBezTo>
                    <a:pt x="10913" y="13861"/>
                    <a:pt x="9908" y="14280"/>
                    <a:pt x="9255" y="14699"/>
                  </a:cubicBezTo>
                  <a:cubicBezTo>
                    <a:pt x="8602" y="15119"/>
                    <a:pt x="8301" y="15538"/>
                    <a:pt x="8150" y="16063"/>
                  </a:cubicBezTo>
                  <a:cubicBezTo>
                    <a:pt x="7999" y="16587"/>
                    <a:pt x="7999" y="17216"/>
                    <a:pt x="8301" y="17635"/>
                  </a:cubicBezTo>
                  <a:cubicBezTo>
                    <a:pt x="8602" y="18055"/>
                    <a:pt x="9205" y="18265"/>
                    <a:pt x="9707" y="18212"/>
                  </a:cubicBezTo>
                  <a:cubicBezTo>
                    <a:pt x="10209" y="18160"/>
                    <a:pt x="10611" y="17845"/>
                    <a:pt x="10963" y="17478"/>
                  </a:cubicBezTo>
                  <a:cubicBezTo>
                    <a:pt x="11315" y="17111"/>
                    <a:pt x="11616" y="16692"/>
                    <a:pt x="11917" y="16272"/>
                  </a:cubicBezTo>
                  <a:cubicBezTo>
                    <a:pt x="12219" y="15853"/>
                    <a:pt x="12520" y="15433"/>
                    <a:pt x="12671" y="14962"/>
                  </a:cubicBezTo>
                  <a:cubicBezTo>
                    <a:pt x="12822" y="14490"/>
                    <a:pt x="12822" y="13965"/>
                    <a:pt x="13073" y="13808"/>
                  </a:cubicBezTo>
                  <a:cubicBezTo>
                    <a:pt x="13324" y="13651"/>
                    <a:pt x="13826" y="13861"/>
                    <a:pt x="14379" y="14542"/>
                  </a:cubicBezTo>
                  <a:cubicBezTo>
                    <a:pt x="14931" y="15224"/>
                    <a:pt x="15534" y="16377"/>
                    <a:pt x="15835" y="17321"/>
                  </a:cubicBezTo>
                  <a:cubicBezTo>
                    <a:pt x="16137" y="18265"/>
                    <a:pt x="16137" y="18998"/>
                    <a:pt x="15936" y="19523"/>
                  </a:cubicBezTo>
                  <a:cubicBezTo>
                    <a:pt x="15735" y="20047"/>
                    <a:pt x="15333" y="20362"/>
                    <a:pt x="14982" y="20309"/>
                  </a:cubicBezTo>
                  <a:cubicBezTo>
                    <a:pt x="14630" y="20257"/>
                    <a:pt x="14329" y="19837"/>
                    <a:pt x="14379" y="18998"/>
                  </a:cubicBezTo>
                  <a:cubicBezTo>
                    <a:pt x="14429" y="18160"/>
                    <a:pt x="14831" y="16901"/>
                    <a:pt x="16087" y="15643"/>
                  </a:cubicBezTo>
                  <a:cubicBezTo>
                    <a:pt x="17342" y="14385"/>
                    <a:pt x="19452" y="13127"/>
                    <a:pt x="21562" y="1186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05" name="Line"/>
            <p:cNvSpPr/>
            <p:nvPr/>
          </p:nvSpPr>
          <p:spPr>
            <a:xfrm>
              <a:off x="6061322" y="1136900"/>
              <a:ext cx="148485" cy="4396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45" h="21466" fill="norm" stroke="1" extrusionOk="0">
                  <a:moveTo>
                    <a:pt x="0" y="10911"/>
                  </a:moveTo>
                  <a:cubicBezTo>
                    <a:pt x="900" y="13598"/>
                    <a:pt x="1800" y="16285"/>
                    <a:pt x="2250" y="17887"/>
                  </a:cubicBezTo>
                  <a:cubicBezTo>
                    <a:pt x="2700" y="19489"/>
                    <a:pt x="2700" y="20006"/>
                    <a:pt x="2700" y="20523"/>
                  </a:cubicBezTo>
                  <a:cubicBezTo>
                    <a:pt x="2700" y="21039"/>
                    <a:pt x="2700" y="21556"/>
                    <a:pt x="2400" y="21453"/>
                  </a:cubicBezTo>
                  <a:cubicBezTo>
                    <a:pt x="2100" y="21349"/>
                    <a:pt x="1500" y="20626"/>
                    <a:pt x="1050" y="18404"/>
                  </a:cubicBezTo>
                  <a:cubicBezTo>
                    <a:pt x="600" y="16182"/>
                    <a:pt x="300" y="12461"/>
                    <a:pt x="1200" y="9257"/>
                  </a:cubicBezTo>
                  <a:cubicBezTo>
                    <a:pt x="2100" y="6054"/>
                    <a:pt x="4200" y="3367"/>
                    <a:pt x="5850" y="1868"/>
                  </a:cubicBezTo>
                  <a:cubicBezTo>
                    <a:pt x="7500" y="369"/>
                    <a:pt x="8700" y="59"/>
                    <a:pt x="10050" y="8"/>
                  </a:cubicBezTo>
                  <a:cubicBezTo>
                    <a:pt x="11400" y="-44"/>
                    <a:pt x="12900" y="163"/>
                    <a:pt x="15000" y="886"/>
                  </a:cubicBezTo>
                  <a:cubicBezTo>
                    <a:pt x="17100" y="1610"/>
                    <a:pt x="19800" y="2850"/>
                    <a:pt x="20700" y="4038"/>
                  </a:cubicBezTo>
                  <a:cubicBezTo>
                    <a:pt x="21600" y="5227"/>
                    <a:pt x="20700" y="6364"/>
                    <a:pt x="18450" y="7242"/>
                  </a:cubicBezTo>
                  <a:cubicBezTo>
                    <a:pt x="16200" y="8121"/>
                    <a:pt x="12600" y="8741"/>
                    <a:pt x="9900" y="9051"/>
                  </a:cubicBezTo>
                  <a:cubicBezTo>
                    <a:pt x="7200" y="9361"/>
                    <a:pt x="5400" y="9361"/>
                    <a:pt x="4500" y="9102"/>
                  </a:cubicBezTo>
                  <a:cubicBezTo>
                    <a:pt x="3600" y="8844"/>
                    <a:pt x="3600" y="8327"/>
                    <a:pt x="3600" y="781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06" name="Line"/>
            <p:cNvSpPr/>
            <p:nvPr/>
          </p:nvSpPr>
          <p:spPr>
            <a:xfrm>
              <a:off x="6250693" y="1163512"/>
              <a:ext cx="185280" cy="1770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6" h="21504" fill="norm" stroke="1" extrusionOk="0">
                  <a:moveTo>
                    <a:pt x="14122" y="0"/>
                  </a:moveTo>
                  <a:cubicBezTo>
                    <a:pt x="11668" y="3857"/>
                    <a:pt x="9213" y="7714"/>
                    <a:pt x="8109" y="10543"/>
                  </a:cubicBezTo>
                  <a:cubicBezTo>
                    <a:pt x="7004" y="13371"/>
                    <a:pt x="7250" y="15171"/>
                    <a:pt x="6636" y="16586"/>
                  </a:cubicBezTo>
                  <a:cubicBezTo>
                    <a:pt x="6022" y="18000"/>
                    <a:pt x="4550" y="19029"/>
                    <a:pt x="3077" y="19800"/>
                  </a:cubicBezTo>
                  <a:cubicBezTo>
                    <a:pt x="1604" y="20571"/>
                    <a:pt x="131" y="21086"/>
                    <a:pt x="9" y="21343"/>
                  </a:cubicBezTo>
                  <a:cubicBezTo>
                    <a:pt x="-114" y="21600"/>
                    <a:pt x="1113" y="21600"/>
                    <a:pt x="4918" y="20957"/>
                  </a:cubicBezTo>
                  <a:cubicBezTo>
                    <a:pt x="8722" y="20314"/>
                    <a:pt x="15104" y="19029"/>
                    <a:pt x="21486" y="1774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07" name="Line"/>
            <p:cNvSpPr/>
            <p:nvPr/>
          </p:nvSpPr>
          <p:spPr>
            <a:xfrm>
              <a:off x="6537572" y="1150812"/>
              <a:ext cx="31751" cy="171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760" y="3733"/>
                    <a:pt x="11520" y="7467"/>
                    <a:pt x="15120" y="11067"/>
                  </a:cubicBezTo>
                  <a:cubicBezTo>
                    <a:pt x="18720" y="14667"/>
                    <a:pt x="20160" y="18133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08" name="Line"/>
            <p:cNvSpPr/>
            <p:nvPr/>
          </p:nvSpPr>
          <p:spPr>
            <a:xfrm>
              <a:off x="6232772" y="1430212"/>
              <a:ext cx="15875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09" name="Line"/>
            <p:cNvSpPr/>
            <p:nvPr/>
          </p:nvSpPr>
          <p:spPr>
            <a:xfrm>
              <a:off x="5706664" y="1250985"/>
              <a:ext cx="176859" cy="1474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6" h="20902" fill="norm" stroke="1" extrusionOk="0">
                  <a:moveTo>
                    <a:pt x="20715" y="1102"/>
                  </a:moveTo>
                  <a:cubicBezTo>
                    <a:pt x="19686" y="202"/>
                    <a:pt x="18657" y="-698"/>
                    <a:pt x="15829" y="802"/>
                  </a:cubicBezTo>
                  <a:cubicBezTo>
                    <a:pt x="13000" y="2302"/>
                    <a:pt x="8372" y="6202"/>
                    <a:pt x="5672" y="8752"/>
                  </a:cubicBezTo>
                  <a:cubicBezTo>
                    <a:pt x="2972" y="11302"/>
                    <a:pt x="2200" y="12502"/>
                    <a:pt x="1429" y="13852"/>
                  </a:cubicBezTo>
                  <a:cubicBezTo>
                    <a:pt x="657" y="15202"/>
                    <a:pt x="-114" y="16702"/>
                    <a:pt x="15" y="17902"/>
                  </a:cubicBezTo>
                  <a:cubicBezTo>
                    <a:pt x="143" y="19102"/>
                    <a:pt x="1172" y="20002"/>
                    <a:pt x="4900" y="20452"/>
                  </a:cubicBezTo>
                  <a:cubicBezTo>
                    <a:pt x="8629" y="20902"/>
                    <a:pt x="15057" y="20902"/>
                    <a:pt x="21486" y="2090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10" name="Line"/>
            <p:cNvSpPr/>
            <p:nvPr/>
          </p:nvSpPr>
          <p:spPr>
            <a:xfrm>
              <a:off x="5712072" y="1442912"/>
              <a:ext cx="13335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11" name="Line"/>
            <p:cNvSpPr/>
            <p:nvPr/>
          </p:nvSpPr>
          <p:spPr>
            <a:xfrm>
              <a:off x="5493865" y="1256499"/>
              <a:ext cx="194668" cy="2434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11" h="21237" fill="norm" stroke="1" extrusionOk="0">
                  <a:moveTo>
                    <a:pt x="11161" y="197"/>
                  </a:moveTo>
                  <a:cubicBezTo>
                    <a:pt x="9115" y="13"/>
                    <a:pt x="7069" y="-172"/>
                    <a:pt x="5705" y="290"/>
                  </a:cubicBezTo>
                  <a:cubicBezTo>
                    <a:pt x="4340" y="751"/>
                    <a:pt x="3658" y="1859"/>
                    <a:pt x="2749" y="4536"/>
                  </a:cubicBezTo>
                  <a:cubicBezTo>
                    <a:pt x="1839" y="7213"/>
                    <a:pt x="702" y="11459"/>
                    <a:pt x="248" y="14136"/>
                  </a:cubicBezTo>
                  <a:cubicBezTo>
                    <a:pt x="-207" y="16813"/>
                    <a:pt x="20" y="17920"/>
                    <a:pt x="475" y="18936"/>
                  </a:cubicBezTo>
                  <a:cubicBezTo>
                    <a:pt x="930" y="19951"/>
                    <a:pt x="1612" y="20874"/>
                    <a:pt x="3545" y="21151"/>
                  </a:cubicBezTo>
                  <a:cubicBezTo>
                    <a:pt x="5477" y="21428"/>
                    <a:pt x="8660" y="21059"/>
                    <a:pt x="11844" y="19674"/>
                  </a:cubicBezTo>
                  <a:cubicBezTo>
                    <a:pt x="15027" y="18290"/>
                    <a:pt x="18210" y="15890"/>
                    <a:pt x="19801" y="13582"/>
                  </a:cubicBezTo>
                  <a:cubicBezTo>
                    <a:pt x="21393" y="11274"/>
                    <a:pt x="21393" y="9059"/>
                    <a:pt x="19006" y="7213"/>
                  </a:cubicBezTo>
                  <a:cubicBezTo>
                    <a:pt x="16618" y="5366"/>
                    <a:pt x="11844" y="3890"/>
                    <a:pt x="8888" y="3336"/>
                  </a:cubicBezTo>
                  <a:cubicBezTo>
                    <a:pt x="5932" y="2782"/>
                    <a:pt x="4795" y="3151"/>
                    <a:pt x="3658" y="352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12" name="Line"/>
            <p:cNvSpPr/>
            <p:nvPr/>
          </p:nvSpPr>
          <p:spPr>
            <a:xfrm>
              <a:off x="3609152" y="1285894"/>
              <a:ext cx="261421" cy="10650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2" h="21565" fill="norm" stroke="1" extrusionOk="0">
                  <a:moveTo>
                    <a:pt x="6308" y="479"/>
                  </a:moveTo>
                  <a:cubicBezTo>
                    <a:pt x="6308" y="265"/>
                    <a:pt x="6308" y="51"/>
                    <a:pt x="5963" y="8"/>
                  </a:cubicBezTo>
                  <a:cubicBezTo>
                    <a:pt x="5617" y="-35"/>
                    <a:pt x="4926" y="94"/>
                    <a:pt x="3889" y="522"/>
                  </a:cubicBezTo>
                  <a:cubicBezTo>
                    <a:pt x="2852" y="951"/>
                    <a:pt x="1470" y="1679"/>
                    <a:pt x="692" y="2215"/>
                  </a:cubicBezTo>
                  <a:cubicBezTo>
                    <a:pt x="-85" y="2751"/>
                    <a:pt x="-258" y="3094"/>
                    <a:pt x="433" y="3458"/>
                  </a:cubicBezTo>
                  <a:cubicBezTo>
                    <a:pt x="1124" y="3822"/>
                    <a:pt x="2680" y="4208"/>
                    <a:pt x="4321" y="4658"/>
                  </a:cubicBezTo>
                  <a:cubicBezTo>
                    <a:pt x="5963" y="5108"/>
                    <a:pt x="7691" y="5622"/>
                    <a:pt x="8123" y="6222"/>
                  </a:cubicBezTo>
                  <a:cubicBezTo>
                    <a:pt x="8555" y="6822"/>
                    <a:pt x="7691" y="7508"/>
                    <a:pt x="6395" y="8001"/>
                  </a:cubicBezTo>
                  <a:cubicBezTo>
                    <a:pt x="5099" y="8494"/>
                    <a:pt x="3371" y="8794"/>
                    <a:pt x="2161" y="9008"/>
                  </a:cubicBezTo>
                  <a:cubicBezTo>
                    <a:pt x="952" y="9222"/>
                    <a:pt x="260" y="9351"/>
                    <a:pt x="347" y="9372"/>
                  </a:cubicBezTo>
                  <a:cubicBezTo>
                    <a:pt x="433" y="9394"/>
                    <a:pt x="1297" y="9308"/>
                    <a:pt x="2680" y="9265"/>
                  </a:cubicBezTo>
                  <a:cubicBezTo>
                    <a:pt x="4062" y="9222"/>
                    <a:pt x="5963" y="9222"/>
                    <a:pt x="7518" y="9415"/>
                  </a:cubicBezTo>
                  <a:cubicBezTo>
                    <a:pt x="9073" y="9608"/>
                    <a:pt x="10283" y="9994"/>
                    <a:pt x="10456" y="10722"/>
                  </a:cubicBezTo>
                  <a:cubicBezTo>
                    <a:pt x="10628" y="11451"/>
                    <a:pt x="9764" y="12522"/>
                    <a:pt x="8382" y="13636"/>
                  </a:cubicBezTo>
                  <a:cubicBezTo>
                    <a:pt x="7000" y="14751"/>
                    <a:pt x="5099" y="15908"/>
                    <a:pt x="3976" y="16765"/>
                  </a:cubicBezTo>
                  <a:cubicBezTo>
                    <a:pt x="2852" y="17622"/>
                    <a:pt x="2507" y="18179"/>
                    <a:pt x="3544" y="18651"/>
                  </a:cubicBezTo>
                  <a:cubicBezTo>
                    <a:pt x="4580" y="19122"/>
                    <a:pt x="7000" y="19508"/>
                    <a:pt x="10196" y="19979"/>
                  </a:cubicBezTo>
                  <a:cubicBezTo>
                    <a:pt x="13393" y="20451"/>
                    <a:pt x="17368" y="21008"/>
                    <a:pt x="21342" y="2156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13" name="Line"/>
            <p:cNvSpPr/>
            <p:nvPr/>
          </p:nvSpPr>
          <p:spPr>
            <a:xfrm>
              <a:off x="4064477" y="2077912"/>
              <a:ext cx="183679" cy="2801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26" h="21333" fill="norm" stroke="1" extrusionOk="0">
                  <a:moveTo>
                    <a:pt x="14014" y="1451"/>
                  </a:moveTo>
                  <a:cubicBezTo>
                    <a:pt x="11614" y="1290"/>
                    <a:pt x="9214" y="1128"/>
                    <a:pt x="7054" y="1693"/>
                  </a:cubicBezTo>
                  <a:cubicBezTo>
                    <a:pt x="4894" y="2257"/>
                    <a:pt x="2974" y="3546"/>
                    <a:pt x="1654" y="6287"/>
                  </a:cubicBezTo>
                  <a:cubicBezTo>
                    <a:pt x="334" y="9027"/>
                    <a:pt x="-386" y="13218"/>
                    <a:pt x="214" y="16200"/>
                  </a:cubicBezTo>
                  <a:cubicBezTo>
                    <a:pt x="814" y="19182"/>
                    <a:pt x="2734" y="20955"/>
                    <a:pt x="5494" y="21278"/>
                  </a:cubicBezTo>
                  <a:cubicBezTo>
                    <a:pt x="8254" y="21600"/>
                    <a:pt x="11854" y="20472"/>
                    <a:pt x="14854" y="18940"/>
                  </a:cubicBezTo>
                  <a:cubicBezTo>
                    <a:pt x="17854" y="17409"/>
                    <a:pt x="20254" y="15475"/>
                    <a:pt x="20734" y="13137"/>
                  </a:cubicBezTo>
                  <a:cubicBezTo>
                    <a:pt x="21214" y="10800"/>
                    <a:pt x="19774" y="8060"/>
                    <a:pt x="17614" y="5803"/>
                  </a:cubicBezTo>
                  <a:cubicBezTo>
                    <a:pt x="15454" y="3546"/>
                    <a:pt x="12574" y="1773"/>
                    <a:pt x="9694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14" name="Line"/>
            <p:cNvSpPr/>
            <p:nvPr/>
          </p:nvSpPr>
          <p:spPr>
            <a:xfrm>
              <a:off x="5018521" y="2243012"/>
              <a:ext cx="131979" cy="1911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20" h="20971" fill="norm" stroke="1" extrusionOk="0">
                  <a:moveTo>
                    <a:pt x="11186" y="0"/>
                  </a:moveTo>
                  <a:cubicBezTo>
                    <a:pt x="9524" y="0"/>
                    <a:pt x="7863" y="0"/>
                    <a:pt x="5869" y="2787"/>
                  </a:cubicBezTo>
                  <a:cubicBezTo>
                    <a:pt x="3875" y="5574"/>
                    <a:pt x="1549" y="11148"/>
                    <a:pt x="552" y="14516"/>
                  </a:cubicBezTo>
                  <a:cubicBezTo>
                    <a:pt x="-445" y="17884"/>
                    <a:pt x="-113" y="19045"/>
                    <a:pt x="1715" y="19974"/>
                  </a:cubicBezTo>
                  <a:cubicBezTo>
                    <a:pt x="3543" y="20903"/>
                    <a:pt x="6866" y="21600"/>
                    <a:pt x="10355" y="20090"/>
                  </a:cubicBezTo>
                  <a:cubicBezTo>
                    <a:pt x="13844" y="18581"/>
                    <a:pt x="17500" y="14865"/>
                    <a:pt x="19327" y="11961"/>
                  </a:cubicBezTo>
                  <a:cubicBezTo>
                    <a:pt x="21155" y="9058"/>
                    <a:pt x="21155" y="6968"/>
                    <a:pt x="19493" y="5690"/>
                  </a:cubicBezTo>
                  <a:cubicBezTo>
                    <a:pt x="17832" y="4413"/>
                    <a:pt x="14509" y="3948"/>
                    <a:pt x="11186" y="348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15" name="Line"/>
            <p:cNvSpPr/>
            <p:nvPr/>
          </p:nvSpPr>
          <p:spPr>
            <a:xfrm>
              <a:off x="5256052" y="2036783"/>
              <a:ext cx="68671" cy="3736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5" h="21182" fill="norm" stroke="1" extrusionOk="0">
                  <a:moveTo>
                    <a:pt x="21235" y="532"/>
                  </a:moveTo>
                  <a:cubicBezTo>
                    <a:pt x="18617" y="172"/>
                    <a:pt x="15999" y="-188"/>
                    <a:pt x="13708" y="112"/>
                  </a:cubicBezTo>
                  <a:cubicBezTo>
                    <a:pt x="11417" y="412"/>
                    <a:pt x="9453" y="1372"/>
                    <a:pt x="7162" y="3712"/>
                  </a:cubicBezTo>
                  <a:cubicBezTo>
                    <a:pt x="4871" y="6052"/>
                    <a:pt x="2253" y="9772"/>
                    <a:pt x="944" y="12832"/>
                  </a:cubicBezTo>
                  <a:cubicBezTo>
                    <a:pt x="-365" y="15892"/>
                    <a:pt x="-365" y="18292"/>
                    <a:pt x="1271" y="19672"/>
                  </a:cubicBezTo>
                  <a:cubicBezTo>
                    <a:pt x="2908" y="21052"/>
                    <a:pt x="6180" y="21412"/>
                    <a:pt x="7817" y="21052"/>
                  </a:cubicBezTo>
                  <a:cubicBezTo>
                    <a:pt x="9453" y="20692"/>
                    <a:pt x="9453" y="19612"/>
                    <a:pt x="9453" y="1853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16" name="Line"/>
            <p:cNvSpPr/>
            <p:nvPr/>
          </p:nvSpPr>
          <p:spPr>
            <a:xfrm>
              <a:off x="5205894" y="2108561"/>
              <a:ext cx="233129" cy="2995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1" h="21376" fill="norm" stroke="1" extrusionOk="0">
                  <a:moveTo>
                    <a:pt x="4462" y="15032"/>
                  </a:moveTo>
                  <a:cubicBezTo>
                    <a:pt x="2727" y="14428"/>
                    <a:pt x="991" y="13824"/>
                    <a:pt x="316" y="13068"/>
                  </a:cubicBezTo>
                  <a:cubicBezTo>
                    <a:pt x="-359" y="12313"/>
                    <a:pt x="27" y="11407"/>
                    <a:pt x="1666" y="9972"/>
                  </a:cubicBezTo>
                  <a:cubicBezTo>
                    <a:pt x="3305" y="8537"/>
                    <a:pt x="6198" y="6573"/>
                    <a:pt x="8705" y="4987"/>
                  </a:cubicBezTo>
                  <a:cubicBezTo>
                    <a:pt x="11212" y="3401"/>
                    <a:pt x="13334" y="2193"/>
                    <a:pt x="14780" y="1286"/>
                  </a:cubicBezTo>
                  <a:cubicBezTo>
                    <a:pt x="16227" y="380"/>
                    <a:pt x="16998" y="-224"/>
                    <a:pt x="16998" y="78"/>
                  </a:cubicBezTo>
                  <a:cubicBezTo>
                    <a:pt x="16998" y="380"/>
                    <a:pt x="16227" y="1589"/>
                    <a:pt x="15262" y="4156"/>
                  </a:cubicBezTo>
                  <a:cubicBezTo>
                    <a:pt x="14298" y="6724"/>
                    <a:pt x="13141" y="10652"/>
                    <a:pt x="12466" y="12993"/>
                  </a:cubicBezTo>
                  <a:cubicBezTo>
                    <a:pt x="11791" y="15334"/>
                    <a:pt x="11598" y="16089"/>
                    <a:pt x="11405" y="16845"/>
                  </a:cubicBezTo>
                  <a:cubicBezTo>
                    <a:pt x="11212" y="17600"/>
                    <a:pt x="11020" y="18355"/>
                    <a:pt x="11212" y="18279"/>
                  </a:cubicBezTo>
                  <a:cubicBezTo>
                    <a:pt x="11405" y="18204"/>
                    <a:pt x="11984" y="17298"/>
                    <a:pt x="12755" y="16769"/>
                  </a:cubicBezTo>
                  <a:cubicBezTo>
                    <a:pt x="13527" y="16240"/>
                    <a:pt x="14491" y="16089"/>
                    <a:pt x="15359" y="16240"/>
                  </a:cubicBezTo>
                  <a:cubicBezTo>
                    <a:pt x="16227" y="16391"/>
                    <a:pt x="16998" y="16845"/>
                    <a:pt x="17962" y="17751"/>
                  </a:cubicBezTo>
                  <a:cubicBezTo>
                    <a:pt x="18927" y="18657"/>
                    <a:pt x="20084" y="20017"/>
                    <a:pt x="21241" y="2137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17" name="Line"/>
            <p:cNvSpPr/>
            <p:nvPr/>
          </p:nvSpPr>
          <p:spPr>
            <a:xfrm>
              <a:off x="5483472" y="2271499"/>
              <a:ext cx="63501" cy="1366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03" h="21448" fill="norm" stroke="1" extrusionOk="0">
                  <a:moveTo>
                    <a:pt x="0" y="12476"/>
                  </a:moveTo>
                  <a:cubicBezTo>
                    <a:pt x="6271" y="9485"/>
                    <a:pt x="12542" y="6494"/>
                    <a:pt x="16374" y="4168"/>
                  </a:cubicBezTo>
                  <a:cubicBezTo>
                    <a:pt x="20206" y="1842"/>
                    <a:pt x="21600" y="180"/>
                    <a:pt x="20555" y="14"/>
                  </a:cubicBezTo>
                  <a:cubicBezTo>
                    <a:pt x="19510" y="-152"/>
                    <a:pt x="16026" y="1177"/>
                    <a:pt x="13239" y="3503"/>
                  </a:cubicBezTo>
                  <a:cubicBezTo>
                    <a:pt x="10452" y="5830"/>
                    <a:pt x="8361" y="9153"/>
                    <a:pt x="7316" y="11811"/>
                  </a:cubicBezTo>
                  <a:cubicBezTo>
                    <a:pt x="6271" y="14470"/>
                    <a:pt x="6271" y="16463"/>
                    <a:pt x="8710" y="17959"/>
                  </a:cubicBezTo>
                  <a:cubicBezTo>
                    <a:pt x="11148" y="19454"/>
                    <a:pt x="16026" y="20451"/>
                    <a:pt x="20903" y="2144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18" name="Line"/>
            <p:cNvSpPr/>
            <p:nvPr/>
          </p:nvSpPr>
          <p:spPr>
            <a:xfrm>
              <a:off x="5604122" y="2258653"/>
              <a:ext cx="374651" cy="1463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39" fill="norm" stroke="1" extrusionOk="0">
                  <a:moveTo>
                    <a:pt x="0" y="7903"/>
                  </a:moveTo>
                  <a:cubicBezTo>
                    <a:pt x="122" y="6360"/>
                    <a:pt x="244" y="4817"/>
                    <a:pt x="488" y="3429"/>
                  </a:cubicBezTo>
                  <a:cubicBezTo>
                    <a:pt x="732" y="2040"/>
                    <a:pt x="1098" y="806"/>
                    <a:pt x="1586" y="1423"/>
                  </a:cubicBezTo>
                  <a:cubicBezTo>
                    <a:pt x="2075" y="2040"/>
                    <a:pt x="2685" y="4509"/>
                    <a:pt x="3173" y="6823"/>
                  </a:cubicBezTo>
                  <a:cubicBezTo>
                    <a:pt x="3661" y="9137"/>
                    <a:pt x="4027" y="11297"/>
                    <a:pt x="4332" y="13303"/>
                  </a:cubicBezTo>
                  <a:cubicBezTo>
                    <a:pt x="4637" y="15309"/>
                    <a:pt x="4881" y="17160"/>
                    <a:pt x="4820" y="18703"/>
                  </a:cubicBezTo>
                  <a:cubicBezTo>
                    <a:pt x="4759" y="20246"/>
                    <a:pt x="4393" y="21480"/>
                    <a:pt x="4088" y="21326"/>
                  </a:cubicBezTo>
                  <a:cubicBezTo>
                    <a:pt x="3783" y="21171"/>
                    <a:pt x="3539" y="19629"/>
                    <a:pt x="3417" y="17160"/>
                  </a:cubicBezTo>
                  <a:cubicBezTo>
                    <a:pt x="3295" y="14691"/>
                    <a:pt x="3295" y="11297"/>
                    <a:pt x="3783" y="8520"/>
                  </a:cubicBezTo>
                  <a:cubicBezTo>
                    <a:pt x="4271" y="5743"/>
                    <a:pt x="5247" y="3583"/>
                    <a:pt x="6041" y="2194"/>
                  </a:cubicBezTo>
                  <a:cubicBezTo>
                    <a:pt x="6834" y="806"/>
                    <a:pt x="7444" y="189"/>
                    <a:pt x="8054" y="34"/>
                  </a:cubicBezTo>
                  <a:cubicBezTo>
                    <a:pt x="8664" y="-120"/>
                    <a:pt x="9275" y="189"/>
                    <a:pt x="9519" y="2194"/>
                  </a:cubicBezTo>
                  <a:cubicBezTo>
                    <a:pt x="9763" y="4200"/>
                    <a:pt x="9641" y="7903"/>
                    <a:pt x="9580" y="10526"/>
                  </a:cubicBezTo>
                  <a:cubicBezTo>
                    <a:pt x="9519" y="13149"/>
                    <a:pt x="9519" y="14691"/>
                    <a:pt x="9763" y="15000"/>
                  </a:cubicBezTo>
                  <a:cubicBezTo>
                    <a:pt x="10007" y="15309"/>
                    <a:pt x="10495" y="14383"/>
                    <a:pt x="10922" y="12531"/>
                  </a:cubicBezTo>
                  <a:cubicBezTo>
                    <a:pt x="11349" y="10680"/>
                    <a:pt x="11715" y="7903"/>
                    <a:pt x="12020" y="7286"/>
                  </a:cubicBezTo>
                  <a:cubicBezTo>
                    <a:pt x="12325" y="6669"/>
                    <a:pt x="12569" y="8211"/>
                    <a:pt x="13180" y="10063"/>
                  </a:cubicBezTo>
                  <a:cubicBezTo>
                    <a:pt x="13790" y="11914"/>
                    <a:pt x="14766" y="14074"/>
                    <a:pt x="15498" y="15617"/>
                  </a:cubicBezTo>
                  <a:cubicBezTo>
                    <a:pt x="16231" y="17160"/>
                    <a:pt x="16719" y="18086"/>
                    <a:pt x="17146" y="17931"/>
                  </a:cubicBezTo>
                  <a:cubicBezTo>
                    <a:pt x="17573" y="17777"/>
                    <a:pt x="17939" y="16543"/>
                    <a:pt x="18122" y="14383"/>
                  </a:cubicBezTo>
                  <a:cubicBezTo>
                    <a:pt x="18305" y="12223"/>
                    <a:pt x="18305" y="9137"/>
                    <a:pt x="18244" y="6823"/>
                  </a:cubicBezTo>
                  <a:cubicBezTo>
                    <a:pt x="18183" y="4509"/>
                    <a:pt x="18061" y="2966"/>
                    <a:pt x="18305" y="2503"/>
                  </a:cubicBezTo>
                  <a:cubicBezTo>
                    <a:pt x="18549" y="2040"/>
                    <a:pt x="19159" y="2657"/>
                    <a:pt x="19769" y="4663"/>
                  </a:cubicBezTo>
                  <a:cubicBezTo>
                    <a:pt x="20380" y="6669"/>
                    <a:pt x="20990" y="10063"/>
                    <a:pt x="21600" y="1345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19" name="Line"/>
            <p:cNvSpPr/>
            <p:nvPr/>
          </p:nvSpPr>
          <p:spPr>
            <a:xfrm>
              <a:off x="5976240" y="2174159"/>
              <a:ext cx="27933" cy="561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60" h="21223" fill="norm" stroke="1" extrusionOk="0">
                  <a:moveTo>
                    <a:pt x="1846" y="21223"/>
                  </a:moveTo>
                  <a:cubicBezTo>
                    <a:pt x="1846" y="17223"/>
                    <a:pt x="1846" y="13223"/>
                    <a:pt x="1074" y="8823"/>
                  </a:cubicBezTo>
                  <a:cubicBezTo>
                    <a:pt x="303" y="4423"/>
                    <a:pt x="-1240" y="-377"/>
                    <a:pt x="1846" y="23"/>
                  </a:cubicBezTo>
                  <a:cubicBezTo>
                    <a:pt x="4931" y="423"/>
                    <a:pt x="12646" y="6023"/>
                    <a:pt x="20360" y="1162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20" name="Line"/>
            <p:cNvSpPr/>
            <p:nvPr/>
          </p:nvSpPr>
          <p:spPr>
            <a:xfrm>
              <a:off x="6006289" y="2211262"/>
              <a:ext cx="93134" cy="1437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53" fill="norm" stroke="1" extrusionOk="0">
                  <a:moveTo>
                    <a:pt x="21600" y="1878"/>
                  </a:moveTo>
                  <a:cubicBezTo>
                    <a:pt x="15709" y="939"/>
                    <a:pt x="9818" y="0"/>
                    <a:pt x="5891" y="0"/>
                  </a:cubicBezTo>
                  <a:cubicBezTo>
                    <a:pt x="1964" y="0"/>
                    <a:pt x="0" y="939"/>
                    <a:pt x="0" y="1878"/>
                  </a:cubicBezTo>
                  <a:cubicBezTo>
                    <a:pt x="0" y="2817"/>
                    <a:pt x="1964" y="3757"/>
                    <a:pt x="5891" y="5948"/>
                  </a:cubicBezTo>
                  <a:cubicBezTo>
                    <a:pt x="9818" y="8139"/>
                    <a:pt x="15709" y="11583"/>
                    <a:pt x="18655" y="14087"/>
                  </a:cubicBezTo>
                  <a:cubicBezTo>
                    <a:pt x="21600" y="16591"/>
                    <a:pt x="21600" y="18157"/>
                    <a:pt x="20618" y="19409"/>
                  </a:cubicBezTo>
                  <a:cubicBezTo>
                    <a:pt x="19636" y="20661"/>
                    <a:pt x="17673" y="21600"/>
                    <a:pt x="14236" y="21130"/>
                  </a:cubicBezTo>
                  <a:cubicBezTo>
                    <a:pt x="10800" y="20661"/>
                    <a:pt x="5891" y="18783"/>
                    <a:pt x="982" y="1690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21" name="Line"/>
            <p:cNvSpPr/>
            <p:nvPr/>
          </p:nvSpPr>
          <p:spPr>
            <a:xfrm>
              <a:off x="6120277" y="2212817"/>
              <a:ext cx="207746" cy="1405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00" h="21098" fill="norm" stroke="1" extrusionOk="0">
                  <a:moveTo>
                    <a:pt x="1112" y="4532"/>
                  </a:moveTo>
                  <a:cubicBezTo>
                    <a:pt x="3488" y="4532"/>
                    <a:pt x="5864" y="4532"/>
                    <a:pt x="7916" y="3738"/>
                  </a:cubicBezTo>
                  <a:cubicBezTo>
                    <a:pt x="9968" y="2943"/>
                    <a:pt x="11696" y="1355"/>
                    <a:pt x="11804" y="561"/>
                  </a:cubicBezTo>
                  <a:cubicBezTo>
                    <a:pt x="11912" y="-233"/>
                    <a:pt x="10400" y="-233"/>
                    <a:pt x="8456" y="879"/>
                  </a:cubicBezTo>
                  <a:cubicBezTo>
                    <a:pt x="6512" y="1991"/>
                    <a:pt x="4136" y="4214"/>
                    <a:pt x="2408" y="7073"/>
                  </a:cubicBezTo>
                  <a:cubicBezTo>
                    <a:pt x="680" y="9932"/>
                    <a:pt x="-400" y="13426"/>
                    <a:pt x="140" y="15967"/>
                  </a:cubicBezTo>
                  <a:cubicBezTo>
                    <a:pt x="680" y="18508"/>
                    <a:pt x="2840" y="20096"/>
                    <a:pt x="6620" y="20732"/>
                  </a:cubicBezTo>
                  <a:cubicBezTo>
                    <a:pt x="10400" y="21367"/>
                    <a:pt x="15800" y="21049"/>
                    <a:pt x="21200" y="2073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22" name="Line"/>
            <p:cNvSpPr/>
            <p:nvPr/>
          </p:nvSpPr>
          <p:spPr>
            <a:xfrm>
              <a:off x="8206446" y="1650549"/>
              <a:ext cx="187597" cy="4941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08" h="21366" fill="norm" stroke="1" extrusionOk="0">
                  <a:moveTo>
                    <a:pt x="7174" y="9967"/>
                  </a:moveTo>
                  <a:cubicBezTo>
                    <a:pt x="7174" y="12164"/>
                    <a:pt x="7174" y="14361"/>
                    <a:pt x="7291" y="16100"/>
                  </a:cubicBezTo>
                  <a:cubicBezTo>
                    <a:pt x="7409" y="17839"/>
                    <a:pt x="7644" y="19120"/>
                    <a:pt x="7526" y="19989"/>
                  </a:cubicBezTo>
                  <a:cubicBezTo>
                    <a:pt x="7409" y="20859"/>
                    <a:pt x="6939" y="21316"/>
                    <a:pt x="6352" y="21362"/>
                  </a:cubicBezTo>
                  <a:cubicBezTo>
                    <a:pt x="5765" y="21408"/>
                    <a:pt x="5061" y="21042"/>
                    <a:pt x="3887" y="19349"/>
                  </a:cubicBezTo>
                  <a:cubicBezTo>
                    <a:pt x="2713" y="17655"/>
                    <a:pt x="1070" y="14635"/>
                    <a:pt x="365" y="11569"/>
                  </a:cubicBezTo>
                  <a:cubicBezTo>
                    <a:pt x="-339" y="8503"/>
                    <a:pt x="-104" y="5391"/>
                    <a:pt x="1774" y="3377"/>
                  </a:cubicBezTo>
                  <a:cubicBezTo>
                    <a:pt x="3652" y="1364"/>
                    <a:pt x="7174" y="449"/>
                    <a:pt x="10226" y="128"/>
                  </a:cubicBezTo>
                  <a:cubicBezTo>
                    <a:pt x="13278" y="-192"/>
                    <a:pt x="15861" y="83"/>
                    <a:pt x="17857" y="998"/>
                  </a:cubicBezTo>
                  <a:cubicBezTo>
                    <a:pt x="19852" y="1913"/>
                    <a:pt x="21261" y="3469"/>
                    <a:pt x="20674" y="4796"/>
                  </a:cubicBezTo>
                  <a:cubicBezTo>
                    <a:pt x="20087" y="6123"/>
                    <a:pt x="17504" y="7222"/>
                    <a:pt x="14804" y="7908"/>
                  </a:cubicBezTo>
                  <a:cubicBezTo>
                    <a:pt x="12104" y="8594"/>
                    <a:pt x="9287" y="8869"/>
                    <a:pt x="7526" y="8823"/>
                  </a:cubicBezTo>
                  <a:cubicBezTo>
                    <a:pt x="5765" y="8777"/>
                    <a:pt x="5061" y="8411"/>
                    <a:pt x="4357" y="804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23" name="Line"/>
            <p:cNvSpPr/>
            <p:nvPr/>
          </p:nvSpPr>
          <p:spPr>
            <a:xfrm>
              <a:off x="8475996" y="1690562"/>
              <a:ext cx="265027" cy="820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5" h="20934" fill="norm" stroke="1" extrusionOk="0">
                  <a:moveTo>
                    <a:pt x="5478" y="19440"/>
                  </a:moveTo>
                  <a:cubicBezTo>
                    <a:pt x="4627" y="19440"/>
                    <a:pt x="3777" y="19440"/>
                    <a:pt x="2926" y="19710"/>
                  </a:cubicBezTo>
                  <a:cubicBezTo>
                    <a:pt x="2076" y="19980"/>
                    <a:pt x="1226" y="20520"/>
                    <a:pt x="630" y="18090"/>
                  </a:cubicBezTo>
                  <a:cubicBezTo>
                    <a:pt x="35" y="15660"/>
                    <a:pt x="-305" y="10260"/>
                    <a:pt x="375" y="6750"/>
                  </a:cubicBezTo>
                  <a:cubicBezTo>
                    <a:pt x="1056" y="3240"/>
                    <a:pt x="2756" y="1620"/>
                    <a:pt x="4457" y="1890"/>
                  </a:cubicBezTo>
                  <a:cubicBezTo>
                    <a:pt x="6158" y="2160"/>
                    <a:pt x="7859" y="4320"/>
                    <a:pt x="9389" y="7560"/>
                  </a:cubicBezTo>
                  <a:cubicBezTo>
                    <a:pt x="10920" y="10800"/>
                    <a:pt x="12281" y="15120"/>
                    <a:pt x="13386" y="17820"/>
                  </a:cubicBezTo>
                  <a:cubicBezTo>
                    <a:pt x="14492" y="20520"/>
                    <a:pt x="15342" y="21600"/>
                    <a:pt x="15938" y="20520"/>
                  </a:cubicBezTo>
                  <a:cubicBezTo>
                    <a:pt x="16533" y="19440"/>
                    <a:pt x="16873" y="16200"/>
                    <a:pt x="17723" y="12420"/>
                  </a:cubicBezTo>
                  <a:cubicBezTo>
                    <a:pt x="18574" y="8640"/>
                    <a:pt x="19934" y="4320"/>
                    <a:pt x="21295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24" name="Line"/>
            <p:cNvSpPr/>
            <p:nvPr/>
          </p:nvSpPr>
          <p:spPr>
            <a:xfrm>
              <a:off x="8953483" y="1542501"/>
              <a:ext cx="186647" cy="3047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1" h="21300" fill="norm" stroke="1" extrusionOk="0">
                  <a:moveTo>
                    <a:pt x="3307" y="1029"/>
                  </a:moveTo>
                  <a:cubicBezTo>
                    <a:pt x="2336" y="1472"/>
                    <a:pt x="1365" y="1916"/>
                    <a:pt x="758" y="3470"/>
                  </a:cubicBezTo>
                  <a:cubicBezTo>
                    <a:pt x="152" y="5023"/>
                    <a:pt x="-91" y="7686"/>
                    <a:pt x="30" y="10497"/>
                  </a:cubicBezTo>
                  <a:cubicBezTo>
                    <a:pt x="152" y="13308"/>
                    <a:pt x="637" y="16267"/>
                    <a:pt x="1244" y="18116"/>
                  </a:cubicBezTo>
                  <a:cubicBezTo>
                    <a:pt x="1851" y="19966"/>
                    <a:pt x="2579" y="20705"/>
                    <a:pt x="3549" y="21075"/>
                  </a:cubicBezTo>
                  <a:cubicBezTo>
                    <a:pt x="4520" y="21445"/>
                    <a:pt x="5734" y="21445"/>
                    <a:pt x="8403" y="20409"/>
                  </a:cubicBezTo>
                  <a:cubicBezTo>
                    <a:pt x="11073" y="19374"/>
                    <a:pt x="15199" y="17303"/>
                    <a:pt x="17747" y="14492"/>
                  </a:cubicBezTo>
                  <a:cubicBezTo>
                    <a:pt x="20296" y="11681"/>
                    <a:pt x="21266" y="8130"/>
                    <a:pt x="21388" y="5615"/>
                  </a:cubicBezTo>
                  <a:cubicBezTo>
                    <a:pt x="21509" y="3100"/>
                    <a:pt x="20781" y="1620"/>
                    <a:pt x="19810" y="807"/>
                  </a:cubicBezTo>
                  <a:cubicBezTo>
                    <a:pt x="18839" y="-7"/>
                    <a:pt x="17626" y="-155"/>
                    <a:pt x="17140" y="141"/>
                  </a:cubicBezTo>
                  <a:cubicBezTo>
                    <a:pt x="16655" y="437"/>
                    <a:pt x="16898" y="1177"/>
                    <a:pt x="17140" y="191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25" name="Line"/>
            <p:cNvSpPr/>
            <p:nvPr/>
          </p:nvSpPr>
          <p:spPr>
            <a:xfrm>
              <a:off x="9182066" y="1703363"/>
              <a:ext cx="98707" cy="1396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1" h="21262" fill="norm" stroke="1" extrusionOk="0">
                  <a:moveTo>
                    <a:pt x="2129" y="4820"/>
                  </a:moveTo>
                  <a:cubicBezTo>
                    <a:pt x="1669" y="8366"/>
                    <a:pt x="1210" y="11913"/>
                    <a:pt x="750" y="14975"/>
                  </a:cubicBezTo>
                  <a:cubicBezTo>
                    <a:pt x="291" y="18038"/>
                    <a:pt x="-169" y="20617"/>
                    <a:pt x="61" y="20778"/>
                  </a:cubicBezTo>
                  <a:cubicBezTo>
                    <a:pt x="291" y="20940"/>
                    <a:pt x="1210" y="18683"/>
                    <a:pt x="2818" y="14975"/>
                  </a:cubicBezTo>
                  <a:cubicBezTo>
                    <a:pt x="4427" y="11268"/>
                    <a:pt x="6725" y="6110"/>
                    <a:pt x="9022" y="3208"/>
                  </a:cubicBezTo>
                  <a:cubicBezTo>
                    <a:pt x="11320" y="307"/>
                    <a:pt x="13618" y="-338"/>
                    <a:pt x="15227" y="146"/>
                  </a:cubicBezTo>
                  <a:cubicBezTo>
                    <a:pt x="16835" y="629"/>
                    <a:pt x="17754" y="2241"/>
                    <a:pt x="18674" y="5949"/>
                  </a:cubicBezTo>
                  <a:cubicBezTo>
                    <a:pt x="19593" y="9656"/>
                    <a:pt x="20512" y="15459"/>
                    <a:pt x="21431" y="2126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26" name="Line"/>
            <p:cNvSpPr/>
            <p:nvPr/>
          </p:nvSpPr>
          <p:spPr>
            <a:xfrm>
              <a:off x="9445872" y="1627062"/>
              <a:ext cx="635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27" name="Line"/>
            <p:cNvSpPr/>
            <p:nvPr/>
          </p:nvSpPr>
          <p:spPr>
            <a:xfrm>
              <a:off x="9331572" y="1728662"/>
              <a:ext cx="12701" cy="139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28" name="Line"/>
            <p:cNvSpPr/>
            <p:nvPr/>
          </p:nvSpPr>
          <p:spPr>
            <a:xfrm>
              <a:off x="9458572" y="1486279"/>
              <a:ext cx="103804" cy="3884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6" h="21426" fill="norm" stroke="1" extrusionOk="0">
                  <a:moveTo>
                    <a:pt x="14256" y="5664"/>
                  </a:moveTo>
                  <a:cubicBezTo>
                    <a:pt x="16416" y="4496"/>
                    <a:pt x="18576" y="3329"/>
                    <a:pt x="19872" y="2395"/>
                  </a:cubicBezTo>
                  <a:cubicBezTo>
                    <a:pt x="21168" y="1461"/>
                    <a:pt x="21600" y="760"/>
                    <a:pt x="20736" y="351"/>
                  </a:cubicBezTo>
                  <a:cubicBezTo>
                    <a:pt x="19872" y="-57"/>
                    <a:pt x="17712" y="-174"/>
                    <a:pt x="14904" y="351"/>
                  </a:cubicBezTo>
                  <a:cubicBezTo>
                    <a:pt x="12096" y="877"/>
                    <a:pt x="8640" y="2044"/>
                    <a:pt x="6264" y="4029"/>
                  </a:cubicBezTo>
                  <a:cubicBezTo>
                    <a:pt x="3888" y="6014"/>
                    <a:pt x="2592" y="8816"/>
                    <a:pt x="2160" y="11502"/>
                  </a:cubicBezTo>
                  <a:cubicBezTo>
                    <a:pt x="1728" y="14187"/>
                    <a:pt x="2160" y="16756"/>
                    <a:pt x="1944" y="18390"/>
                  </a:cubicBezTo>
                  <a:cubicBezTo>
                    <a:pt x="1728" y="20025"/>
                    <a:pt x="864" y="20725"/>
                    <a:pt x="0" y="2142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29" name="Line"/>
            <p:cNvSpPr/>
            <p:nvPr/>
          </p:nvSpPr>
          <p:spPr>
            <a:xfrm>
              <a:off x="9397403" y="1766762"/>
              <a:ext cx="188170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6" h="21600" fill="norm" stroke="1" extrusionOk="0">
                  <a:moveTo>
                    <a:pt x="1176" y="21600"/>
                  </a:moveTo>
                  <a:cubicBezTo>
                    <a:pt x="456" y="17100"/>
                    <a:pt x="-264" y="12600"/>
                    <a:pt x="96" y="9900"/>
                  </a:cubicBezTo>
                  <a:cubicBezTo>
                    <a:pt x="456" y="7200"/>
                    <a:pt x="1896" y="6300"/>
                    <a:pt x="5616" y="4950"/>
                  </a:cubicBezTo>
                  <a:cubicBezTo>
                    <a:pt x="9336" y="3600"/>
                    <a:pt x="15336" y="1800"/>
                    <a:pt x="21336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30" name="Line"/>
            <p:cNvSpPr/>
            <p:nvPr/>
          </p:nvSpPr>
          <p:spPr>
            <a:xfrm>
              <a:off x="9672356" y="1527852"/>
              <a:ext cx="154517" cy="3283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10" fill="norm" stroke="1" extrusionOk="0">
                  <a:moveTo>
                    <a:pt x="21600" y="1897"/>
                  </a:moveTo>
                  <a:cubicBezTo>
                    <a:pt x="20416" y="1213"/>
                    <a:pt x="19233" y="530"/>
                    <a:pt x="17901" y="188"/>
                  </a:cubicBezTo>
                  <a:cubicBezTo>
                    <a:pt x="16570" y="-154"/>
                    <a:pt x="15090" y="-154"/>
                    <a:pt x="12575" y="1281"/>
                  </a:cubicBezTo>
                  <a:cubicBezTo>
                    <a:pt x="10060" y="2717"/>
                    <a:pt x="6510" y="5588"/>
                    <a:pt x="3995" y="8664"/>
                  </a:cubicBezTo>
                  <a:cubicBezTo>
                    <a:pt x="1479" y="11740"/>
                    <a:pt x="0" y="15021"/>
                    <a:pt x="0" y="17276"/>
                  </a:cubicBezTo>
                  <a:cubicBezTo>
                    <a:pt x="0" y="19532"/>
                    <a:pt x="1479" y="20762"/>
                    <a:pt x="4586" y="21104"/>
                  </a:cubicBezTo>
                  <a:cubicBezTo>
                    <a:pt x="7693" y="21446"/>
                    <a:pt x="12427" y="20899"/>
                    <a:pt x="17162" y="2035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31" name="Line"/>
            <p:cNvSpPr/>
            <p:nvPr/>
          </p:nvSpPr>
          <p:spPr>
            <a:xfrm>
              <a:off x="9802795" y="1685633"/>
              <a:ext cx="143720" cy="1746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5" h="20725" fill="norm" stroke="1" extrusionOk="0">
                  <a:moveTo>
                    <a:pt x="12952" y="2845"/>
                  </a:moveTo>
                  <a:cubicBezTo>
                    <a:pt x="10134" y="2092"/>
                    <a:pt x="7317" y="1338"/>
                    <a:pt x="5126" y="2720"/>
                  </a:cubicBezTo>
                  <a:cubicBezTo>
                    <a:pt x="2934" y="4101"/>
                    <a:pt x="1369" y="7617"/>
                    <a:pt x="587" y="10882"/>
                  </a:cubicBezTo>
                  <a:cubicBezTo>
                    <a:pt x="-196" y="14147"/>
                    <a:pt x="-196" y="17161"/>
                    <a:pt x="587" y="18920"/>
                  </a:cubicBezTo>
                  <a:cubicBezTo>
                    <a:pt x="1369" y="20678"/>
                    <a:pt x="2934" y="21180"/>
                    <a:pt x="6065" y="20301"/>
                  </a:cubicBezTo>
                  <a:cubicBezTo>
                    <a:pt x="9195" y="19422"/>
                    <a:pt x="13891" y="17161"/>
                    <a:pt x="16708" y="14273"/>
                  </a:cubicBezTo>
                  <a:cubicBezTo>
                    <a:pt x="19526" y="11385"/>
                    <a:pt x="20465" y="7868"/>
                    <a:pt x="20934" y="5482"/>
                  </a:cubicBezTo>
                  <a:cubicBezTo>
                    <a:pt x="21404" y="3096"/>
                    <a:pt x="21404" y="1840"/>
                    <a:pt x="20621" y="961"/>
                  </a:cubicBezTo>
                  <a:cubicBezTo>
                    <a:pt x="19839" y="82"/>
                    <a:pt x="18274" y="-420"/>
                    <a:pt x="16552" y="459"/>
                  </a:cubicBezTo>
                  <a:cubicBezTo>
                    <a:pt x="14830" y="1338"/>
                    <a:pt x="12952" y="3599"/>
                    <a:pt x="11074" y="585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32" name="Line"/>
            <p:cNvSpPr/>
            <p:nvPr/>
          </p:nvSpPr>
          <p:spPr>
            <a:xfrm>
              <a:off x="9896722" y="1874712"/>
              <a:ext cx="95251" cy="82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33" name="Line"/>
            <p:cNvSpPr/>
            <p:nvPr/>
          </p:nvSpPr>
          <p:spPr>
            <a:xfrm>
              <a:off x="10130449" y="1735012"/>
              <a:ext cx="13924" cy="82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97" h="21600" fill="norm" stroke="1" extrusionOk="0">
                  <a:moveTo>
                    <a:pt x="20297" y="0"/>
                  </a:moveTo>
                  <a:cubicBezTo>
                    <a:pt x="11040" y="2215"/>
                    <a:pt x="1783" y="4431"/>
                    <a:pt x="240" y="8031"/>
                  </a:cubicBezTo>
                  <a:cubicBezTo>
                    <a:pt x="-1303" y="11631"/>
                    <a:pt x="4868" y="16615"/>
                    <a:pt x="1104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34" name="Line"/>
            <p:cNvSpPr/>
            <p:nvPr/>
          </p:nvSpPr>
          <p:spPr>
            <a:xfrm>
              <a:off x="10112622" y="1588962"/>
              <a:ext cx="165639" cy="381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9" h="21600" fill="norm" stroke="1" extrusionOk="0">
                  <a:moveTo>
                    <a:pt x="12960" y="0"/>
                  </a:moveTo>
                  <a:cubicBezTo>
                    <a:pt x="16740" y="3360"/>
                    <a:pt x="20520" y="6720"/>
                    <a:pt x="21060" y="9720"/>
                  </a:cubicBezTo>
                  <a:cubicBezTo>
                    <a:pt x="21600" y="12720"/>
                    <a:pt x="18900" y="15360"/>
                    <a:pt x="14850" y="17280"/>
                  </a:cubicBezTo>
                  <a:cubicBezTo>
                    <a:pt x="10800" y="19200"/>
                    <a:pt x="5400" y="20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35" name="Line"/>
            <p:cNvSpPr/>
            <p:nvPr/>
          </p:nvSpPr>
          <p:spPr>
            <a:xfrm>
              <a:off x="8095659" y="1027011"/>
              <a:ext cx="134478" cy="4434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2" h="21344" fill="norm" stroke="1" extrusionOk="0">
                  <a:moveTo>
                    <a:pt x="6512" y="11155"/>
                  </a:moveTo>
                  <a:cubicBezTo>
                    <a:pt x="6839" y="14212"/>
                    <a:pt x="7166" y="17269"/>
                    <a:pt x="7003" y="19052"/>
                  </a:cubicBezTo>
                  <a:cubicBezTo>
                    <a:pt x="6839" y="20835"/>
                    <a:pt x="6184" y="21344"/>
                    <a:pt x="5203" y="21344"/>
                  </a:cubicBezTo>
                  <a:cubicBezTo>
                    <a:pt x="4221" y="21344"/>
                    <a:pt x="2912" y="20835"/>
                    <a:pt x="1766" y="19102"/>
                  </a:cubicBezTo>
                  <a:cubicBezTo>
                    <a:pt x="621" y="17370"/>
                    <a:pt x="-361" y="14416"/>
                    <a:pt x="130" y="11665"/>
                  </a:cubicBezTo>
                  <a:cubicBezTo>
                    <a:pt x="621" y="8914"/>
                    <a:pt x="2584" y="6367"/>
                    <a:pt x="5203" y="4380"/>
                  </a:cubicBezTo>
                  <a:cubicBezTo>
                    <a:pt x="7821" y="2393"/>
                    <a:pt x="11094" y="967"/>
                    <a:pt x="13548" y="355"/>
                  </a:cubicBezTo>
                  <a:cubicBezTo>
                    <a:pt x="16003" y="-256"/>
                    <a:pt x="17639" y="-52"/>
                    <a:pt x="18948" y="763"/>
                  </a:cubicBezTo>
                  <a:cubicBezTo>
                    <a:pt x="20257" y="1578"/>
                    <a:pt x="21239" y="3004"/>
                    <a:pt x="20584" y="4227"/>
                  </a:cubicBezTo>
                  <a:cubicBezTo>
                    <a:pt x="19930" y="5450"/>
                    <a:pt x="17639" y="6469"/>
                    <a:pt x="15839" y="7131"/>
                  </a:cubicBezTo>
                  <a:cubicBezTo>
                    <a:pt x="14039" y="7793"/>
                    <a:pt x="12730" y="8099"/>
                    <a:pt x="10930" y="8201"/>
                  </a:cubicBezTo>
                  <a:cubicBezTo>
                    <a:pt x="9130" y="8302"/>
                    <a:pt x="6839" y="8201"/>
                    <a:pt x="4548" y="809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36" name="Line"/>
            <p:cNvSpPr/>
            <p:nvPr/>
          </p:nvSpPr>
          <p:spPr>
            <a:xfrm>
              <a:off x="8201272" y="1233438"/>
              <a:ext cx="165101" cy="1274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80" fill="norm" stroke="1" extrusionOk="0">
                  <a:moveTo>
                    <a:pt x="0" y="4168"/>
                  </a:moveTo>
                  <a:cubicBezTo>
                    <a:pt x="1385" y="3820"/>
                    <a:pt x="2769" y="3471"/>
                    <a:pt x="4015" y="3994"/>
                  </a:cubicBezTo>
                  <a:cubicBezTo>
                    <a:pt x="5262" y="4516"/>
                    <a:pt x="6369" y="5910"/>
                    <a:pt x="7338" y="8349"/>
                  </a:cubicBezTo>
                  <a:cubicBezTo>
                    <a:pt x="8308" y="10787"/>
                    <a:pt x="9138" y="14271"/>
                    <a:pt x="9138" y="16710"/>
                  </a:cubicBezTo>
                  <a:cubicBezTo>
                    <a:pt x="9138" y="19149"/>
                    <a:pt x="8308" y="20542"/>
                    <a:pt x="7200" y="20891"/>
                  </a:cubicBezTo>
                  <a:cubicBezTo>
                    <a:pt x="6092" y="21239"/>
                    <a:pt x="4708" y="20542"/>
                    <a:pt x="4015" y="19323"/>
                  </a:cubicBezTo>
                  <a:cubicBezTo>
                    <a:pt x="3323" y="18104"/>
                    <a:pt x="3323" y="16362"/>
                    <a:pt x="5123" y="13226"/>
                  </a:cubicBezTo>
                  <a:cubicBezTo>
                    <a:pt x="6923" y="10091"/>
                    <a:pt x="10523" y="5562"/>
                    <a:pt x="13015" y="2949"/>
                  </a:cubicBezTo>
                  <a:cubicBezTo>
                    <a:pt x="15508" y="336"/>
                    <a:pt x="16892" y="-361"/>
                    <a:pt x="17723" y="162"/>
                  </a:cubicBezTo>
                  <a:cubicBezTo>
                    <a:pt x="18554" y="684"/>
                    <a:pt x="18831" y="2426"/>
                    <a:pt x="18969" y="4168"/>
                  </a:cubicBezTo>
                  <a:cubicBezTo>
                    <a:pt x="19108" y="5910"/>
                    <a:pt x="19108" y="7652"/>
                    <a:pt x="19523" y="9045"/>
                  </a:cubicBezTo>
                  <a:cubicBezTo>
                    <a:pt x="19938" y="10439"/>
                    <a:pt x="20769" y="11484"/>
                    <a:pt x="21600" y="1252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37" name="Line"/>
            <p:cNvSpPr/>
            <p:nvPr/>
          </p:nvSpPr>
          <p:spPr>
            <a:xfrm>
              <a:off x="8398122" y="1163512"/>
              <a:ext cx="6351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38" name="Line"/>
            <p:cNvSpPr/>
            <p:nvPr/>
          </p:nvSpPr>
          <p:spPr>
            <a:xfrm>
              <a:off x="8383623" y="1258762"/>
              <a:ext cx="78000" cy="600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46" h="21129" fill="norm" stroke="1" extrusionOk="0">
                  <a:moveTo>
                    <a:pt x="15830" y="2234"/>
                  </a:moveTo>
                  <a:cubicBezTo>
                    <a:pt x="12988" y="1490"/>
                    <a:pt x="10146" y="745"/>
                    <a:pt x="7588" y="1490"/>
                  </a:cubicBezTo>
                  <a:cubicBezTo>
                    <a:pt x="5030" y="2234"/>
                    <a:pt x="2757" y="4469"/>
                    <a:pt x="1335" y="7821"/>
                  </a:cubicBezTo>
                  <a:cubicBezTo>
                    <a:pt x="-86" y="11172"/>
                    <a:pt x="-654" y="15641"/>
                    <a:pt x="1051" y="18248"/>
                  </a:cubicBezTo>
                  <a:cubicBezTo>
                    <a:pt x="2757" y="20855"/>
                    <a:pt x="6735" y="21600"/>
                    <a:pt x="9862" y="20855"/>
                  </a:cubicBezTo>
                  <a:cubicBezTo>
                    <a:pt x="12988" y="20110"/>
                    <a:pt x="15262" y="17876"/>
                    <a:pt x="17251" y="15269"/>
                  </a:cubicBezTo>
                  <a:cubicBezTo>
                    <a:pt x="19241" y="12662"/>
                    <a:pt x="20946" y="9683"/>
                    <a:pt x="20946" y="7076"/>
                  </a:cubicBezTo>
                  <a:cubicBezTo>
                    <a:pt x="20946" y="4469"/>
                    <a:pt x="19241" y="2234"/>
                    <a:pt x="17535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39" name="Line"/>
            <p:cNvSpPr/>
            <p:nvPr/>
          </p:nvSpPr>
          <p:spPr>
            <a:xfrm>
              <a:off x="8455272" y="1187107"/>
              <a:ext cx="203201" cy="1486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780" fill="norm" stroke="1" extrusionOk="0">
                  <a:moveTo>
                    <a:pt x="0" y="6466"/>
                  </a:moveTo>
                  <a:cubicBezTo>
                    <a:pt x="2250" y="5283"/>
                    <a:pt x="4500" y="4099"/>
                    <a:pt x="6637" y="4099"/>
                  </a:cubicBezTo>
                  <a:cubicBezTo>
                    <a:pt x="8775" y="4099"/>
                    <a:pt x="10800" y="5283"/>
                    <a:pt x="11925" y="7650"/>
                  </a:cubicBezTo>
                  <a:cubicBezTo>
                    <a:pt x="13050" y="10017"/>
                    <a:pt x="13275" y="13568"/>
                    <a:pt x="13050" y="15935"/>
                  </a:cubicBezTo>
                  <a:cubicBezTo>
                    <a:pt x="12825" y="18302"/>
                    <a:pt x="12150" y="19486"/>
                    <a:pt x="11025" y="20225"/>
                  </a:cubicBezTo>
                  <a:cubicBezTo>
                    <a:pt x="9900" y="20965"/>
                    <a:pt x="8325" y="21261"/>
                    <a:pt x="7762" y="19190"/>
                  </a:cubicBezTo>
                  <a:cubicBezTo>
                    <a:pt x="7200" y="17119"/>
                    <a:pt x="7650" y="12680"/>
                    <a:pt x="9788" y="8982"/>
                  </a:cubicBezTo>
                  <a:cubicBezTo>
                    <a:pt x="11925" y="5283"/>
                    <a:pt x="15750" y="2324"/>
                    <a:pt x="18000" y="993"/>
                  </a:cubicBezTo>
                  <a:cubicBezTo>
                    <a:pt x="20250" y="-339"/>
                    <a:pt x="20925" y="-43"/>
                    <a:pt x="21600" y="25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40" name="Line"/>
            <p:cNvSpPr/>
            <p:nvPr/>
          </p:nvSpPr>
          <p:spPr>
            <a:xfrm>
              <a:off x="8118722" y="1461962"/>
              <a:ext cx="400051" cy="69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171" y="16364"/>
                    <a:pt x="4343" y="11127"/>
                    <a:pt x="7543" y="7527"/>
                  </a:cubicBezTo>
                  <a:cubicBezTo>
                    <a:pt x="10743" y="3927"/>
                    <a:pt x="14971" y="1964"/>
                    <a:pt x="17486" y="982"/>
                  </a:cubicBezTo>
                  <a:cubicBezTo>
                    <a:pt x="20000" y="0"/>
                    <a:pt x="20800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41" name="Line"/>
            <p:cNvSpPr/>
            <p:nvPr/>
          </p:nvSpPr>
          <p:spPr>
            <a:xfrm>
              <a:off x="8245722" y="1474662"/>
              <a:ext cx="355601" cy="82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343" y="17723"/>
                    <a:pt x="6686" y="13846"/>
                    <a:pt x="10286" y="10246"/>
                  </a:cubicBezTo>
                  <a:cubicBezTo>
                    <a:pt x="13886" y="6646"/>
                    <a:pt x="17743" y="3323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42" name="Line"/>
            <p:cNvSpPr/>
            <p:nvPr/>
          </p:nvSpPr>
          <p:spPr>
            <a:xfrm>
              <a:off x="-1" y="3799816"/>
              <a:ext cx="144831" cy="5368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27" h="21398" fill="norm" stroke="1" extrusionOk="0">
                  <a:moveTo>
                    <a:pt x="9485" y="8312"/>
                  </a:moveTo>
                  <a:cubicBezTo>
                    <a:pt x="10085" y="11602"/>
                    <a:pt x="10685" y="14893"/>
                    <a:pt x="10985" y="16833"/>
                  </a:cubicBezTo>
                  <a:cubicBezTo>
                    <a:pt x="11285" y="18774"/>
                    <a:pt x="11285" y="19365"/>
                    <a:pt x="11285" y="19997"/>
                  </a:cubicBezTo>
                  <a:cubicBezTo>
                    <a:pt x="11285" y="20630"/>
                    <a:pt x="11285" y="21305"/>
                    <a:pt x="10985" y="21390"/>
                  </a:cubicBezTo>
                  <a:cubicBezTo>
                    <a:pt x="10685" y="21474"/>
                    <a:pt x="10085" y="20968"/>
                    <a:pt x="8435" y="19238"/>
                  </a:cubicBezTo>
                  <a:cubicBezTo>
                    <a:pt x="6785" y="17508"/>
                    <a:pt x="4085" y="14555"/>
                    <a:pt x="2285" y="11813"/>
                  </a:cubicBezTo>
                  <a:cubicBezTo>
                    <a:pt x="485" y="9071"/>
                    <a:pt x="-415" y="6540"/>
                    <a:pt x="185" y="4641"/>
                  </a:cubicBezTo>
                  <a:cubicBezTo>
                    <a:pt x="785" y="2743"/>
                    <a:pt x="2885" y="1477"/>
                    <a:pt x="4835" y="760"/>
                  </a:cubicBezTo>
                  <a:cubicBezTo>
                    <a:pt x="6785" y="43"/>
                    <a:pt x="8585" y="-126"/>
                    <a:pt x="10985" y="85"/>
                  </a:cubicBezTo>
                  <a:cubicBezTo>
                    <a:pt x="13385" y="296"/>
                    <a:pt x="16385" y="886"/>
                    <a:pt x="18335" y="1983"/>
                  </a:cubicBezTo>
                  <a:cubicBezTo>
                    <a:pt x="20285" y="3080"/>
                    <a:pt x="21185" y="4683"/>
                    <a:pt x="19985" y="5991"/>
                  </a:cubicBezTo>
                  <a:cubicBezTo>
                    <a:pt x="18785" y="7299"/>
                    <a:pt x="15485" y="8312"/>
                    <a:pt x="13085" y="8860"/>
                  </a:cubicBezTo>
                  <a:cubicBezTo>
                    <a:pt x="10685" y="9408"/>
                    <a:pt x="9185" y="9493"/>
                    <a:pt x="7985" y="9366"/>
                  </a:cubicBezTo>
                  <a:cubicBezTo>
                    <a:pt x="6785" y="9240"/>
                    <a:pt x="5885" y="8902"/>
                    <a:pt x="4985" y="856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43" name="Line"/>
            <p:cNvSpPr/>
            <p:nvPr/>
          </p:nvSpPr>
          <p:spPr>
            <a:xfrm>
              <a:off x="251601" y="3836862"/>
              <a:ext cx="104536" cy="1369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14" h="20855" fill="norm" stroke="1" extrusionOk="0">
                  <a:moveTo>
                    <a:pt x="18589" y="0"/>
                  </a:moveTo>
                  <a:cubicBezTo>
                    <a:pt x="14435" y="0"/>
                    <a:pt x="10281" y="0"/>
                    <a:pt x="6958" y="2579"/>
                  </a:cubicBezTo>
                  <a:cubicBezTo>
                    <a:pt x="3635" y="5158"/>
                    <a:pt x="1143" y="10316"/>
                    <a:pt x="312" y="13701"/>
                  </a:cubicBezTo>
                  <a:cubicBezTo>
                    <a:pt x="-519" y="17087"/>
                    <a:pt x="312" y="18699"/>
                    <a:pt x="2804" y="19827"/>
                  </a:cubicBezTo>
                  <a:cubicBezTo>
                    <a:pt x="5296" y="20955"/>
                    <a:pt x="9450" y="21600"/>
                    <a:pt x="12981" y="19343"/>
                  </a:cubicBezTo>
                  <a:cubicBezTo>
                    <a:pt x="16512" y="17087"/>
                    <a:pt x="19419" y="11928"/>
                    <a:pt x="20250" y="8704"/>
                  </a:cubicBezTo>
                  <a:cubicBezTo>
                    <a:pt x="21081" y="5481"/>
                    <a:pt x="19835" y="4191"/>
                    <a:pt x="18173" y="3546"/>
                  </a:cubicBezTo>
                  <a:cubicBezTo>
                    <a:pt x="16512" y="2901"/>
                    <a:pt x="14435" y="2901"/>
                    <a:pt x="12358" y="290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44" name="Line"/>
            <p:cNvSpPr/>
            <p:nvPr/>
          </p:nvSpPr>
          <p:spPr>
            <a:xfrm>
              <a:off x="426522" y="3770369"/>
              <a:ext cx="100866" cy="1857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06" h="21296" fill="norm" stroke="1" extrusionOk="0">
                  <a:moveTo>
                    <a:pt x="19004" y="343"/>
                  </a:moveTo>
                  <a:cubicBezTo>
                    <a:pt x="14155" y="101"/>
                    <a:pt x="9306" y="-142"/>
                    <a:pt x="6000" y="101"/>
                  </a:cubicBezTo>
                  <a:cubicBezTo>
                    <a:pt x="2694" y="343"/>
                    <a:pt x="930" y="1071"/>
                    <a:pt x="269" y="2042"/>
                  </a:cubicBezTo>
                  <a:cubicBezTo>
                    <a:pt x="-392" y="3013"/>
                    <a:pt x="49" y="4227"/>
                    <a:pt x="2914" y="5804"/>
                  </a:cubicBezTo>
                  <a:cubicBezTo>
                    <a:pt x="5779" y="7382"/>
                    <a:pt x="11069" y="9323"/>
                    <a:pt x="14816" y="11629"/>
                  </a:cubicBezTo>
                  <a:cubicBezTo>
                    <a:pt x="18563" y="13934"/>
                    <a:pt x="20767" y="16604"/>
                    <a:pt x="20988" y="18303"/>
                  </a:cubicBezTo>
                  <a:cubicBezTo>
                    <a:pt x="21208" y="20002"/>
                    <a:pt x="19445" y="20730"/>
                    <a:pt x="17241" y="21094"/>
                  </a:cubicBezTo>
                  <a:cubicBezTo>
                    <a:pt x="15037" y="21458"/>
                    <a:pt x="12392" y="21458"/>
                    <a:pt x="10188" y="20002"/>
                  </a:cubicBezTo>
                  <a:cubicBezTo>
                    <a:pt x="7984" y="18546"/>
                    <a:pt x="6220" y="15633"/>
                    <a:pt x="4457" y="1272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45" name="Line"/>
            <p:cNvSpPr/>
            <p:nvPr/>
          </p:nvSpPr>
          <p:spPr>
            <a:xfrm>
              <a:off x="639745" y="3500312"/>
              <a:ext cx="74878" cy="4394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5" h="21456" fill="norm" stroke="1" extrusionOk="0">
                  <a:moveTo>
                    <a:pt x="21225" y="0"/>
                  </a:moveTo>
                  <a:cubicBezTo>
                    <a:pt x="17025" y="2480"/>
                    <a:pt x="12825" y="4961"/>
                    <a:pt x="9225" y="8165"/>
                  </a:cubicBezTo>
                  <a:cubicBezTo>
                    <a:pt x="5625" y="11368"/>
                    <a:pt x="2625" y="15296"/>
                    <a:pt x="1125" y="17673"/>
                  </a:cubicBezTo>
                  <a:cubicBezTo>
                    <a:pt x="-375" y="20050"/>
                    <a:pt x="-375" y="20877"/>
                    <a:pt x="1125" y="21238"/>
                  </a:cubicBezTo>
                  <a:cubicBezTo>
                    <a:pt x="2625" y="21600"/>
                    <a:pt x="5625" y="21497"/>
                    <a:pt x="9225" y="21032"/>
                  </a:cubicBezTo>
                  <a:cubicBezTo>
                    <a:pt x="12825" y="20567"/>
                    <a:pt x="17025" y="19740"/>
                    <a:pt x="21225" y="1891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46" name="Line"/>
            <p:cNvSpPr/>
            <p:nvPr/>
          </p:nvSpPr>
          <p:spPr>
            <a:xfrm>
              <a:off x="606672" y="3754312"/>
              <a:ext cx="203201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200" fill="norm" stroke="1" extrusionOk="0">
                  <a:moveTo>
                    <a:pt x="0" y="0"/>
                  </a:moveTo>
                  <a:cubicBezTo>
                    <a:pt x="7200" y="21600"/>
                    <a:pt x="14400" y="21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47" name="Line"/>
            <p:cNvSpPr/>
            <p:nvPr/>
          </p:nvSpPr>
          <p:spPr>
            <a:xfrm>
              <a:off x="797172" y="3720609"/>
              <a:ext cx="95251" cy="1622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30" h="20958" fill="norm" stroke="1" extrusionOk="0">
                  <a:moveTo>
                    <a:pt x="0" y="5994"/>
                  </a:moveTo>
                  <a:cubicBezTo>
                    <a:pt x="2347" y="6267"/>
                    <a:pt x="4695" y="6540"/>
                    <a:pt x="7513" y="6130"/>
                  </a:cubicBezTo>
                  <a:cubicBezTo>
                    <a:pt x="10330" y="5720"/>
                    <a:pt x="13617" y="4627"/>
                    <a:pt x="15965" y="3396"/>
                  </a:cubicBezTo>
                  <a:cubicBezTo>
                    <a:pt x="18313" y="2166"/>
                    <a:pt x="19721" y="799"/>
                    <a:pt x="19252" y="252"/>
                  </a:cubicBezTo>
                  <a:cubicBezTo>
                    <a:pt x="18782" y="-295"/>
                    <a:pt x="16434" y="-22"/>
                    <a:pt x="12443" y="1756"/>
                  </a:cubicBezTo>
                  <a:cubicBezTo>
                    <a:pt x="8452" y="3533"/>
                    <a:pt x="2817" y="6814"/>
                    <a:pt x="1173" y="10368"/>
                  </a:cubicBezTo>
                  <a:cubicBezTo>
                    <a:pt x="-470" y="13923"/>
                    <a:pt x="1878" y="17751"/>
                    <a:pt x="5869" y="19528"/>
                  </a:cubicBezTo>
                  <a:cubicBezTo>
                    <a:pt x="9860" y="21305"/>
                    <a:pt x="15495" y="21032"/>
                    <a:pt x="21130" y="2075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48" name="Line"/>
            <p:cNvSpPr/>
            <p:nvPr/>
          </p:nvSpPr>
          <p:spPr>
            <a:xfrm>
              <a:off x="943222" y="3671055"/>
              <a:ext cx="158751" cy="1754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60" fill="norm" stroke="1" extrusionOk="0">
                  <a:moveTo>
                    <a:pt x="0" y="2372"/>
                  </a:moveTo>
                  <a:cubicBezTo>
                    <a:pt x="2592" y="6184"/>
                    <a:pt x="5184" y="9996"/>
                    <a:pt x="6624" y="12664"/>
                  </a:cubicBezTo>
                  <a:cubicBezTo>
                    <a:pt x="8064" y="15332"/>
                    <a:pt x="8352" y="16857"/>
                    <a:pt x="8352" y="18255"/>
                  </a:cubicBezTo>
                  <a:cubicBezTo>
                    <a:pt x="8352" y="19652"/>
                    <a:pt x="8064" y="20923"/>
                    <a:pt x="7488" y="21050"/>
                  </a:cubicBezTo>
                  <a:cubicBezTo>
                    <a:pt x="6912" y="21177"/>
                    <a:pt x="6048" y="20161"/>
                    <a:pt x="5472" y="17619"/>
                  </a:cubicBezTo>
                  <a:cubicBezTo>
                    <a:pt x="4896" y="15078"/>
                    <a:pt x="4608" y="11012"/>
                    <a:pt x="6192" y="7709"/>
                  </a:cubicBezTo>
                  <a:cubicBezTo>
                    <a:pt x="7776" y="4405"/>
                    <a:pt x="11232" y="1864"/>
                    <a:pt x="13680" y="721"/>
                  </a:cubicBezTo>
                  <a:cubicBezTo>
                    <a:pt x="16128" y="-423"/>
                    <a:pt x="17568" y="-169"/>
                    <a:pt x="18576" y="1229"/>
                  </a:cubicBezTo>
                  <a:cubicBezTo>
                    <a:pt x="19584" y="2626"/>
                    <a:pt x="20160" y="5168"/>
                    <a:pt x="20592" y="7836"/>
                  </a:cubicBezTo>
                  <a:cubicBezTo>
                    <a:pt x="21024" y="10504"/>
                    <a:pt x="21312" y="13299"/>
                    <a:pt x="21600" y="1609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49" name="Line"/>
            <p:cNvSpPr/>
            <p:nvPr/>
          </p:nvSpPr>
          <p:spPr>
            <a:xfrm>
              <a:off x="1109028" y="3604997"/>
              <a:ext cx="37395" cy="223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84" h="20702" fill="norm" stroke="1" extrusionOk="0">
                  <a:moveTo>
                    <a:pt x="3031" y="20702"/>
                  </a:moveTo>
                  <a:cubicBezTo>
                    <a:pt x="758" y="10884"/>
                    <a:pt x="-1516" y="1066"/>
                    <a:pt x="1326" y="84"/>
                  </a:cubicBezTo>
                  <a:cubicBezTo>
                    <a:pt x="4168" y="-898"/>
                    <a:pt x="12126" y="6957"/>
                    <a:pt x="20084" y="1481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50" name="Line"/>
            <p:cNvSpPr/>
            <p:nvPr/>
          </p:nvSpPr>
          <p:spPr>
            <a:xfrm>
              <a:off x="1156310" y="3615607"/>
              <a:ext cx="288563" cy="2003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4" h="21079" fill="norm" stroke="1" extrusionOk="0">
                  <a:moveTo>
                    <a:pt x="6358" y="4572"/>
                  </a:moveTo>
                  <a:cubicBezTo>
                    <a:pt x="4309" y="6576"/>
                    <a:pt x="2259" y="8580"/>
                    <a:pt x="1155" y="10918"/>
                  </a:cubicBezTo>
                  <a:cubicBezTo>
                    <a:pt x="52" y="13257"/>
                    <a:pt x="-106" y="15929"/>
                    <a:pt x="52" y="17710"/>
                  </a:cubicBezTo>
                  <a:cubicBezTo>
                    <a:pt x="209" y="19492"/>
                    <a:pt x="682" y="20382"/>
                    <a:pt x="1707" y="20828"/>
                  </a:cubicBezTo>
                  <a:cubicBezTo>
                    <a:pt x="2732" y="21273"/>
                    <a:pt x="4309" y="21273"/>
                    <a:pt x="5491" y="19603"/>
                  </a:cubicBezTo>
                  <a:cubicBezTo>
                    <a:pt x="6674" y="17933"/>
                    <a:pt x="7462" y="14593"/>
                    <a:pt x="7777" y="12366"/>
                  </a:cubicBezTo>
                  <a:cubicBezTo>
                    <a:pt x="8093" y="10139"/>
                    <a:pt x="7935" y="9026"/>
                    <a:pt x="7541" y="8024"/>
                  </a:cubicBezTo>
                  <a:cubicBezTo>
                    <a:pt x="7147" y="7021"/>
                    <a:pt x="6516" y="6131"/>
                    <a:pt x="6831" y="5017"/>
                  </a:cubicBezTo>
                  <a:cubicBezTo>
                    <a:pt x="7147" y="3904"/>
                    <a:pt x="8408" y="2568"/>
                    <a:pt x="10142" y="2791"/>
                  </a:cubicBezTo>
                  <a:cubicBezTo>
                    <a:pt x="11876" y="3013"/>
                    <a:pt x="14084" y="4795"/>
                    <a:pt x="15424" y="7021"/>
                  </a:cubicBezTo>
                  <a:cubicBezTo>
                    <a:pt x="16764" y="9248"/>
                    <a:pt x="17237" y="11920"/>
                    <a:pt x="17395" y="13813"/>
                  </a:cubicBezTo>
                  <a:cubicBezTo>
                    <a:pt x="17552" y="15706"/>
                    <a:pt x="17395" y="16819"/>
                    <a:pt x="16843" y="17599"/>
                  </a:cubicBezTo>
                  <a:cubicBezTo>
                    <a:pt x="16291" y="18378"/>
                    <a:pt x="15345" y="18824"/>
                    <a:pt x="14714" y="18489"/>
                  </a:cubicBezTo>
                  <a:cubicBezTo>
                    <a:pt x="14084" y="18155"/>
                    <a:pt x="13768" y="17042"/>
                    <a:pt x="13690" y="14593"/>
                  </a:cubicBezTo>
                  <a:cubicBezTo>
                    <a:pt x="13611" y="12143"/>
                    <a:pt x="13768" y="8358"/>
                    <a:pt x="14478" y="5574"/>
                  </a:cubicBezTo>
                  <a:cubicBezTo>
                    <a:pt x="15187" y="2791"/>
                    <a:pt x="16449" y="1009"/>
                    <a:pt x="17710" y="341"/>
                  </a:cubicBezTo>
                  <a:cubicBezTo>
                    <a:pt x="18971" y="-327"/>
                    <a:pt x="20233" y="118"/>
                    <a:pt x="21494" y="56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51" name="Line"/>
            <p:cNvSpPr/>
            <p:nvPr/>
          </p:nvSpPr>
          <p:spPr>
            <a:xfrm>
              <a:off x="1451222" y="3824162"/>
              <a:ext cx="12701" cy="101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52" name="Line"/>
            <p:cNvSpPr/>
            <p:nvPr/>
          </p:nvSpPr>
          <p:spPr>
            <a:xfrm>
              <a:off x="1794122" y="3652712"/>
              <a:ext cx="38101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53" name="Line"/>
            <p:cNvSpPr/>
            <p:nvPr/>
          </p:nvSpPr>
          <p:spPr>
            <a:xfrm>
              <a:off x="1838572" y="3798762"/>
              <a:ext cx="31751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54" name="Line"/>
            <p:cNvSpPr/>
            <p:nvPr/>
          </p:nvSpPr>
          <p:spPr>
            <a:xfrm>
              <a:off x="2524457" y="3433736"/>
              <a:ext cx="260266" cy="4508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9" h="21300" fill="norm" stroke="1" extrusionOk="0">
                  <a:moveTo>
                    <a:pt x="18806" y="2245"/>
                  </a:moveTo>
                  <a:cubicBezTo>
                    <a:pt x="18806" y="1745"/>
                    <a:pt x="18806" y="1245"/>
                    <a:pt x="17935" y="745"/>
                  </a:cubicBezTo>
                  <a:cubicBezTo>
                    <a:pt x="17064" y="245"/>
                    <a:pt x="15322" y="-255"/>
                    <a:pt x="13667" y="145"/>
                  </a:cubicBezTo>
                  <a:cubicBezTo>
                    <a:pt x="12013" y="545"/>
                    <a:pt x="10445" y="1845"/>
                    <a:pt x="9400" y="3795"/>
                  </a:cubicBezTo>
                  <a:cubicBezTo>
                    <a:pt x="8354" y="5745"/>
                    <a:pt x="7832" y="8345"/>
                    <a:pt x="8006" y="10945"/>
                  </a:cubicBezTo>
                  <a:cubicBezTo>
                    <a:pt x="8180" y="13545"/>
                    <a:pt x="9051" y="16145"/>
                    <a:pt x="9574" y="17695"/>
                  </a:cubicBezTo>
                  <a:cubicBezTo>
                    <a:pt x="10096" y="19245"/>
                    <a:pt x="10271" y="19745"/>
                    <a:pt x="10358" y="20245"/>
                  </a:cubicBezTo>
                  <a:cubicBezTo>
                    <a:pt x="10445" y="20745"/>
                    <a:pt x="10445" y="21245"/>
                    <a:pt x="10009" y="21295"/>
                  </a:cubicBezTo>
                  <a:cubicBezTo>
                    <a:pt x="9574" y="21345"/>
                    <a:pt x="8703" y="20945"/>
                    <a:pt x="7048" y="20395"/>
                  </a:cubicBezTo>
                  <a:cubicBezTo>
                    <a:pt x="5393" y="19845"/>
                    <a:pt x="2954" y="19145"/>
                    <a:pt x="1561" y="18545"/>
                  </a:cubicBezTo>
                  <a:cubicBezTo>
                    <a:pt x="167" y="17945"/>
                    <a:pt x="-181" y="17445"/>
                    <a:pt x="80" y="17095"/>
                  </a:cubicBezTo>
                  <a:cubicBezTo>
                    <a:pt x="342" y="16745"/>
                    <a:pt x="1213" y="16545"/>
                    <a:pt x="3913" y="16045"/>
                  </a:cubicBezTo>
                  <a:cubicBezTo>
                    <a:pt x="6613" y="15545"/>
                    <a:pt x="11142" y="14745"/>
                    <a:pt x="14364" y="14195"/>
                  </a:cubicBezTo>
                  <a:cubicBezTo>
                    <a:pt x="17587" y="13645"/>
                    <a:pt x="19503" y="13345"/>
                    <a:pt x="21419" y="1304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55" name="Line"/>
            <p:cNvSpPr/>
            <p:nvPr/>
          </p:nvSpPr>
          <p:spPr>
            <a:xfrm>
              <a:off x="2865550" y="3452601"/>
              <a:ext cx="160473" cy="4858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7" h="21557" fill="norm" stroke="1" extrusionOk="0">
                  <a:moveTo>
                    <a:pt x="15376" y="990"/>
                  </a:moveTo>
                  <a:cubicBezTo>
                    <a:pt x="14815" y="520"/>
                    <a:pt x="14254" y="51"/>
                    <a:pt x="13412" y="4"/>
                  </a:cubicBezTo>
                  <a:cubicBezTo>
                    <a:pt x="12571" y="-43"/>
                    <a:pt x="11449" y="333"/>
                    <a:pt x="9485" y="1694"/>
                  </a:cubicBezTo>
                  <a:cubicBezTo>
                    <a:pt x="7522" y="3056"/>
                    <a:pt x="4716" y="5404"/>
                    <a:pt x="2753" y="8221"/>
                  </a:cubicBezTo>
                  <a:cubicBezTo>
                    <a:pt x="789" y="11039"/>
                    <a:pt x="-333" y="14326"/>
                    <a:pt x="88" y="16627"/>
                  </a:cubicBezTo>
                  <a:cubicBezTo>
                    <a:pt x="509" y="18927"/>
                    <a:pt x="2472" y="20242"/>
                    <a:pt x="6259" y="20900"/>
                  </a:cubicBezTo>
                  <a:cubicBezTo>
                    <a:pt x="10046" y="21557"/>
                    <a:pt x="15657" y="21557"/>
                    <a:pt x="21267" y="2155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56" name="Line"/>
            <p:cNvSpPr/>
            <p:nvPr/>
          </p:nvSpPr>
          <p:spPr>
            <a:xfrm>
              <a:off x="3045072" y="3570708"/>
              <a:ext cx="195779" cy="5570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4" h="21372" fill="norm" stroke="1" extrusionOk="0">
                  <a:moveTo>
                    <a:pt x="4826" y="7287"/>
                  </a:moveTo>
                  <a:cubicBezTo>
                    <a:pt x="4596" y="8830"/>
                    <a:pt x="4366" y="10373"/>
                    <a:pt x="4481" y="12241"/>
                  </a:cubicBezTo>
                  <a:cubicBezTo>
                    <a:pt x="4596" y="14109"/>
                    <a:pt x="5055" y="16301"/>
                    <a:pt x="5285" y="17763"/>
                  </a:cubicBezTo>
                  <a:cubicBezTo>
                    <a:pt x="5515" y="19224"/>
                    <a:pt x="5515" y="19955"/>
                    <a:pt x="5400" y="20524"/>
                  </a:cubicBezTo>
                  <a:cubicBezTo>
                    <a:pt x="5285" y="21092"/>
                    <a:pt x="5055" y="21498"/>
                    <a:pt x="4940" y="21336"/>
                  </a:cubicBezTo>
                  <a:cubicBezTo>
                    <a:pt x="4826" y="21173"/>
                    <a:pt x="4826" y="20442"/>
                    <a:pt x="4711" y="18818"/>
                  </a:cubicBezTo>
                  <a:cubicBezTo>
                    <a:pt x="4596" y="17194"/>
                    <a:pt x="4366" y="14677"/>
                    <a:pt x="4136" y="12078"/>
                  </a:cubicBezTo>
                  <a:cubicBezTo>
                    <a:pt x="3906" y="9480"/>
                    <a:pt x="3677" y="6800"/>
                    <a:pt x="3906" y="4973"/>
                  </a:cubicBezTo>
                  <a:cubicBezTo>
                    <a:pt x="4136" y="3146"/>
                    <a:pt x="4826" y="2172"/>
                    <a:pt x="5860" y="1441"/>
                  </a:cubicBezTo>
                  <a:cubicBezTo>
                    <a:pt x="6894" y="710"/>
                    <a:pt x="8272" y="223"/>
                    <a:pt x="10226" y="60"/>
                  </a:cubicBezTo>
                  <a:cubicBezTo>
                    <a:pt x="12179" y="-102"/>
                    <a:pt x="14706" y="60"/>
                    <a:pt x="16774" y="588"/>
                  </a:cubicBezTo>
                  <a:cubicBezTo>
                    <a:pt x="18843" y="1116"/>
                    <a:pt x="20451" y="2009"/>
                    <a:pt x="21026" y="3146"/>
                  </a:cubicBezTo>
                  <a:cubicBezTo>
                    <a:pt x="21600" y="4283"/>
                    <a:pt x="21140" y="5663"/>
                    <a:pt x="19072" y="6922"/>
                  </a:cubicBezTo>
                  <a:cubicBezTo>
                    <a:pt x="17004" y="8181"/>
                    <a:pt x="13328" y="9318"/>
                    <a:pt x="10111" y="9927"/>
                  </a:cubicBezTo>
                  <a:cubicBezTo>
                    <a:pt x="6894" y="10536"/>
                    <a:pt x="4136" y="10617"/>
                    <a:pt x="2528" y="10576"/>
                  </a:cubicBezTo>
                  <a:cubicBezTo>
                    <a:pt x="919" y="10536"/>
                    <a:pt x="460" y="10373"/>
                    <a:pt x="0" y="1021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57" name="Line"/>
            <p:cNvSpPr/>
            <p:nvPr/>
          </p:nvSpPr>
          <p:spPr>
            <a:xfrm>
              <a:off x="3470522" y="3322512"/>
              <a:ext cx="101601" cy="6924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43" fill="norm" stroke="1" extrusionOk="0">
                  <a:moveTo>
                    <a:pt x="0" y="0"/>
                  </a:moveTo>
                  <a:cubicBezTo>
                    <a:pt x="2250" y="2107"/>
                    <a:pt x="4500" y="4215"/>
                    <a:pt x="6525" y="6487"/>
                  </a:cubicBezTo>
                  <a:cubicBezTo>
                    <a:pt x="8550" y="8759"/>
                    <a:pt x="10350" y="11195"/>
                    <a:pt x="12375" y="13434"/>
                  </a:cubicBezTo>
                  <a:cubicBezTo>
                    <a:pt x="14400" y="15673"/>
                    <a:pt x="16650" y="17715"/>
                    <a:pt x="17775" y="18933"/>
                  </a:cubicBezTo>
                  <a:cubicBezTo>
                    <a:pt x="18900" y="20151"/>
                    <a:pt x="18900" y="20546"/>
                    <a:pt x="18900" y="20909"/>
                  </a:cubicBezTo>
                  <a:cubicBezTo>
                    <a:pt x="18900" y="21271"/>
                    <a:pt x="18900" y="21600"/>
                    <a:pt x="19350" y="21534"/>
                  </a:cubicBezTo>
                  <a:cubicBezTo>
                    <a:pt x="19800" y="21468"/>
                    <a:pt x="20700" y="21007"/>
                    <a:pt x="21600" y="2054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58" name="Line"/>
            <p:cNvSpPr/>
            <p:nvPr/>
          </p:nvSpPr>
          <p:spPr>
            <a:xfrm>
              <a:off x="3685206" y="3397189"/>
              <a:ext cx="193979" cy="4290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37" h="21464" fill="norm" stroke="1" extrusionOk="0">
                  <a:moveTo>
                    <a:pt x="4905" y="7382"/>
                  </a:moveTo>
                  <a:cubicBezTo>
                    <a:pt x="4678" y="10029"/>
                    <a:pt x="4451" y="12676"/>
                    <a:pt x="4564" y="14846"/>
                  </a:cubicBezTo>
                  <a:cubicBezTo>
                    <a:pt x="4678" y="17017"/>
                    <a:pt x="5133" y="18711"/>
                    <a:pt x="5360" y="19823"/>
                  </a:cubicBezTo>
                  <a:cubicBezTo>
                    <a:pt x="5588" y="20935"/>
                    <a:pt x="5588" y="21464"/>
                    <a:pt x="5588" y="21464"/>
                  </a:cubicBezTo>
                  <a:cubicBezTo>
                    <a:pt x="5588" y="21464"/>
                    <a:pt x="5588" y="20935"/>
                    <a:pt x="5019" y="18870"/>
                  </a:cubicBezTo>
                  <a:cubicBezTo>
                    <a:pt x="4451" y="16805"/>
                    <a:pt x="3314" y="13205"/>
                    <a:pt x="2745" y="10082"/>
                  </a:cubicBezTo>
                  <a:cubicBezTo>
                    <a:pt x="2177" y="6958"/>
                    <a:pt x="2177" y="4311"/>
                    <a:pt x="2518" y="2723"/>
                  </a:cubicBezTo>
                  <a:cubicBezTo>
                    <a:pt x="2859" y="1135"/>
                    <a:pt x="3541" y="605"/>
                    <a:pt x="4564" y="288"/>
                  </a:cubicBezTo>
                  <a:cubicBezTo>
                    <a:pt x="5588" y="-30"/>
                    <a:pt x="6952" y="-136"/>
                    <a:pt x="8771" y="235"/>
                  </a:cubicBezTo>
                  <a:cubicBezTo>
                    <a:pt x="10590" y="605"/>
                    <a:pt x="12863" y="1452"/>
                    <a:pt x="15251" y="3305"/>
                  </a:cubicBezTo>
                  <a:cubicBezTo>
                    <a:pt x="17638" y="5158"/>
                    <a:pt x="20139" y="8017"/>
                    <a:pt x="20708" y="10664"/>
                  </a:cubicBezTo>
                  <a:cubicBezTo>
                    <a:pt x="21276" y="13311"/>
                    <a:pt x="19912" y="15746"/>
                    <a:pt x="17752" y="17440"/>
                  </a:cubicBezTo>
                  <a:cubicBezTo>
                    <a:pt x="15592" y="19135"/>
                    <a:pt x="12636" y="20088"/>
                    <a:pt x="9567" y="20405"/>
                  </a:cubicBezTo>
                  <a:cubicBezTo>
                    <a:pt x="6497" y="20723"/>
                    <a:pt x="3314" y="20405"/>
                    <a:pt x="1609" y="19982"/>
                  </a:cubicBezTo>
                  <a:cubicBezTo>
                    <a:pt x="-97" y="19558"/>
                    <a:pt x="-324" y="19029"/>
                    <a:pt x="358" y="18605"/>
                  </a:cubicBezTo>
                  <a:cubicBezTo>
                    <a:pt x="1040" y="18182"/>
                    <a:pt x="2632" y="17864"/>
                    <a:pt x="4223" y="1754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59" name="Line"/>
            <p:cNvSpPr/>
            <p:nvPr/>
          </p:nvSpPr>
          <p:spPr>
            <a:xfrm>
              <a:off x="3937429" y="3741612"/>
              <a:ext cx="15694" cy="120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8" h="21600" fill="norm" stroke="1" extrusionOk="0">
                  <a:moveTo>
                    <a:pt x="3818" y="0"/>
                  </a:moveTo>
                  <a:cubicBezTo>
                    <a:pt x="1118" y="5684"/>
                    <a:pt x="-1582" y="11368"/>
                    <a:pt x="1118" y="14968"/>
                  </a:cubicBezTo>
                  <a:cubicBezTo>
                    <a:pt x="3818" y="18568"/>
                    <a:pt x="11918" y="20084"/>
                    <a:pt x="20018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60" name="Line"/>
            <p:cNvSpPr/>
            <p:nvPr/>
          </p:nvSpPr>
          <p:spPr>
            <a:xfrm>
              <a:off x="4035672" y="3365686"/>
              <a:ext cx="129864" cy="5625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5" h="21419" fill="norm" stroke="1" extrusionOk="0">
                  <a:moveTo>
                    <a:pt x="0" y="48"/>
                  </a:moveTo>
                  <a:cubicBezTo>
                    <a:pt x="1714" y="-32"/>
                    <a:pt x="3429" y="-113"/>
                    <a:pt x="6686" y="693"/>
                  </a:cubicBezTo>
                  <a:cubicBezTo>
                    <a:pt x="9943" y="1499"/>
                    <a:pt x="14743" y="3191"/>
                    <a:pt x="17657" y="5448"/>
                  </a:cubicBezTo>
                  <a:cubicBezTo>
                    <a:pt x="20571" y="7705"/>
                    <a:pt x="21600" y="10526"/>
                    <a:pt x="20743" y="13105"/>
                  </a:cubicBezTo>
                  <a:cubicBezTo>
                    <a:pt x="19886" y="15684"/>
                    <a:pt x="17143" y="18021"/>
                    <a:pt x="15086" y="19391"/>
                  </a:cubicBezTo>
                  <a:cubicBezTo>
                    <a:pt x="13029" y="20762"/>
                    <a:pt x="11657" y="21165"/>
                    <a:pt x="10114" y="21326"/>
                  </a:cubicBezTo>
                  <a:cubicBezTo>
                    <a:pt x="8571" y="21487"/>
                    <a:pt x="6857" y="21406"/>
                    <a:pt x="5143" y="2132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61" name="Line"/>
            <p:cNvSpPr/>
            <p:nvPr/>
          </p:nvSpPr>
          <p:spPr>
            <a:xfrm>
              <a:off x="4859666" y="3532062"/>
              <a:ext cx="452357" cy="323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1" h="21600" fill="norm" stroke="1" extrusionOk="0">
                  <a:moveTo>
                    <a:pt x="18457" y="0"/>
                  </a:moveTo>
                  <a:cubicBezTo>
                    <a:pt x="17553" y="2682"/>
                    <a:pt x="16649" y="5365"/>
                    <a:pt x="15493" y="7976"/>
                  </a:cubicBezTo>
                  <a:cubicBezTo>
                    <a:pt x="14338" y="10588"/>
                    <a:pt x="12931" y="13129"/>
                    <a:pt x="11424" y="15035"/>
                  </a:cubicBezTo>
                  <a:cubicBezTo>
                    <a:pt x="9918" y="16941"/>
                    <a:pt x="8310" y="18212"/>
                    <a:pt x="6652" y="18706"/>
                  </a:cubicBezTo>
                  <a:cubicBezTo>
                    <a:pt x="4995" y="19200"/>
                    <a:pt x="3287" y="18918"/>
                    <a:pt x="2131" y="18000"/>
                  </a:cubicBezTo>
                  <a:cubicBezTo>
                    <a:pt x="976" y="17082"/>
                    <a:pt x="373" y="15529"/>
                    <a:pt x="122" y="14400"/>
                  </a:cubicBezTo>
                  <a:cubicBezTo>
                    <a:pt x="-129" y="13271"/>
                    <a:pt x="-29" y="12565"/>
                    <a:pt x="775" y="11647"/>
                  </a:cubicBezTo>
                  <a:cubicBezTo>
                    <a:pt x="1579" y="10729"/>
                    <a:pt x="3086" y="9600"/>
                    <a:pt x="4442" y="9035"/>
                  </a:cubicBezTo>
                  <a:cubicBezTo>
                    <a:pt x="5798" y="8471"/>
                    <a:pt x="7004" y="8471"/>
                    <a:pt x="8159" y="9176"/>
                  </a:cubicBezTo>
                  <a:cubicBezTo>
                    <a:pt x="9315" y="9882"/>
                    <a:pt x="10420" y="11294"/>
                    <a:pt x="11575" y="12988"/>
                  </a:cubicBezTo>
                  <a:cubicBezTo>
                    <a:pt x="12731" y="14682"/>
                    <a:pt x="13936" y="16659"/>
                    <a:pt x="15091" y="18141"/>
                  </a:cubicBezTo>
                  <a:cubicBezTo>
                    <a:pt x="16247" y="19624"/>
                    <a:pt x="17352" y="20612"/>
                    <a:pt x="18407" y="21106"/>
                  </a:cubicBezTo>
                  <a:cubicBezTo>
                    <a:pt x="19462" y="21600"/>
                    <a:pt x="20466" y="21600"/>
                    <a:pt x="21471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62" name="Line"/>
            <p:cNvSpPr/>
            <p:nvPr/>
          </p:nvSpPr>
          <p:spPr>
            <a:xfrm>
              <a:off x="5800972" y="3387020"/>
              <a:ext cx="412751" cy="4850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20" fill="norm" stroke="1" extrusionOk="0">
                  <a:moveTo>
                    <a:pt x="0" y="3336"/>
                  </a:moveTo>
                  <a:cubicBezTo>
                    <a:pt x="2105" y="3242"/>
                    <a:pt x="4209" y="3148"/>
                    <a:pt x="5594" y="2819"/>
                  </a:cubicBezTo>
                  <a:cubicBezTo>
                    <a:pt x="6978" y="2491"/>
                    <a:pt x="7643" y="1927"/>
                    <a:pt x="7975" y="1411"/>
                  </a:cubicBezTo>
                  <a:cubicBezTo>
                    <a:pt x="8308" y="894"/>
                    <a:pt x="8308" y="425"/>
                    <a:pt x="8031" y="190"/>
                  </a:cubicBezTo>
                  <a:cubicBezTo>
                    <a:pt x="7754" y="-45"/>
                    <a:pt x="7200" y="-45"/>
                    <a:pt x="6646" y="96"/>
                  </a:cubicBezTo>
                  <a:cubicBezTo>
                    <a:pt x="6092" y="237"/>
                    <a:pt x="5538" y="518"/>
                    <a:pt x="5095" y="847"/>
                  </a:cubicBezTo>
                  <a:cubicBezTo>
                    <a:pt x="4652" y="1176"/>
                    <a:pt x="4320" y="1552"/>
                    <a:pt x="4431" y="2866"/>
                  </a:cubicBezTo>
                  <a:cubicBezTo>
                    <a:pt x="4542" y="4181"/>
                    <a:pt x="5095" y="6435"/>
                    <a:pt x="5649" y="8877"/>
                  </a:cubicBezTo>
                  <a:cubicBezTo>
                    <a:pt x="6203" y="11318"/>
                    <a:pt x="6757" y="13948"/>
                    <a:pt x="6868" y="15826"/>
                  </a:cubicBezTo>
                  <a:cubicBezTo>
                    <a:pt x="6978" y="17705"/>
                    <a:pt x="6646" y="18832"/>
                    <a:pt x="6314" y="19583"/>
                  </a:cubicBezTo>
                  <a:cubicBezTo>
                    <a:pt x="5982" y="20334"/>
                    <a:pt x="5649" y="20710"/>
                    <a:pt x="5206" y="20992"/>
                  </a:cubicBezTo>
                  <a:cubicBezTo>
                    <a:pt x="4763" y="21273"/>
                    <a:pt x="4209" y="21461"/>
                    <a:pt x="3655" y="21508"/>
                  </a:cubicBezTo>
                  <a:cubicBezTo>
                    <a:pt x="3102" y="21555"/>
                    <a:pt x="2548" y="21461"/>
                    <a:pt x="2160" y="21132"/>
                  </a:cubicBezTo>
                  <a:cubicBezTo>
                    <a:pt x="1772" y="20804"/>
                    <a:pt x="1551" y="20240"/>
                    <a:pt x="1717" y="19724"/>
                  </a:cubicBezTo>
                  <a:cubicBezTo>
                    <a:pt x="1883" y="19207"/>
                    <a:pt x="2437" y="18738"/>
                    <a:pt x="4043" y="18362"/>
                  </a:cubicBezTo>
                  <a:cubicBezTo>
                    <a:pt x="5649" y="17986"/>
                    <a:pt x="8308" y="17705"/>
                    <a:pt x="10634" y="17986"/>
                  </a:cubicBezTo>
                  <a:cubicBezTo>
                    <a:pt x="12960" y="18268"/>
                    <a:pt x="14954" y="19113"/>
                    <a:pt x="16726" y="19536"/>
                  </a:cubicBezTo>
                  <a:cubicBezTo>
                    <a:pt x="18498" y="19958"/>
                    <a:pt x="20049" y="19958"/>
                    <a:pt x="21600" y="1995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63" name="Line"/>
            <p:cNvSpPr/>
            <p:nvPr/>
          </p:nvSpPr>
          <p:spPr>
            <a:xfrm>
              <a:off x="6358056" y="3363044"/>
              <a:ext cx="141417" cy="5246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2" h="21500" fill="norm" stroke="1" extrusionOk="0">
                  <a:moveTo>
                    <a:pt x="21222" y="1201"/>
                  </a:moveTo>
                  <a:cubicBezTo>
                    <a:pt x="20269" y="681"/>
                    <a:pt x="19316" y="160"/>
                    <a:pt x="18046" y="30"/>
                  </a:cubicBezTo>
                  <a:cubicBezTo>
                    <a:pt x="16775" y="-100"/>
                    <a:pt x="15187" y="160"/>
                    <a:pt x="12487" y="1331"/>
                  </a:cubicBezTo>
                  <a:cubicBezTo>
                    <a:pt x="9787" y="2502"/>
                    <a:pt x="5975" y="4584"/>
                    <a:pt x="3434" y="7230"/>
                  </a:cubicBezTo>
                  <a:cubicBezTo>
                    <a:pt x="893" y="9876"/>
                    <a:pt x="-378" y="13086"/>
                    <a:pt x="98" y="15428"/>
                  </a:cubicBezTo>
                  <a:cubicBezTo>
                    <a:pt x="575" y="17770"/>
                    <a:pt x="2798" y="19245"/>
                    <a:pt x="5657" y="20112"/>
                  </a:cubicBezTo>
                  <a:cubicBezTo>
                    <a:pt x="8516" y="20980"/>
                    <a:pt x="12010" y="21240"/>
                    <a:pt x="15504" y="215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64" name="Line"/>
            <p:cNvSpPr/>
            <p:nvPr/>
          </p:nvSpPr>
          <p:spPr>
            <a:xfrm>
              <a:off x="6561480" y="3496321"/>
              <a:ext cx="152184" cy="4619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86" h="20676" fill="norm" stroke="1" extrusionOk="0">
                  <a:moveTo>
                    <a:pt x="2833" y="10410"/>
                  </a:moveTo>
                  <a:cubicBezTo>
                    <a:pt x="2249" y="13347"/>
                    <a:pt x="1665" y="16283"/>
                    <a:pt x="1373" y="18320"/>
                  </a:cubicBezTo>
                  <a:cubicBezTo>
                    <a:pt x="1081" y="20357"/>
                    <a:pt x="1081" y="21494"/>
                    <a:pt x="1081" y="19978"/>
                  </a:cubicBezTo>
                  <a:cubicBezTo>
                    <a:pt x="1081" y="18462"/>
                    <a:pt x="1081" y="14294"/>
                    <a:pt x="1519" y="10978"/>
                  </a:cubicBezTo>
                  <a:cubicBezTo>
                    <a:pt x="1957" y="7662"/>
                    <a:pt x="2833" y="5199"/>
                    <a:pt x="4292" y="3494"/>
                  </a:cubicBezTo>
                  <a:cubicBezTo>
                    <a:pt x="5752" y="1789"/>
                    <a:pt x="7795" y="841"/>
                    <a:pt x="9546" y="368"/>
                  </a:cubicBezTo>
                  <a:cubicBezTo>
                    <a:pt x="11298" y="-106"/>
                    <a:pt x="12757" y="-106"/>
                    <a:pt x="14363" y="273"/>
                  </a:cubicBezTo>
                  <a:cubicBezTo>
                    <a:pt x="15968" y="652"/>
                    <a:pt x="17719" y="1410"/>
                    <a:pt x="19033" y="2973"/>
                  </a:cubicBezTo>
                  <a:cubicBezTo>
                    <a:pt x="20346" y="4536"/>
                    <a:pt x="21222" y="6905"/>
                    <a:pt x="20930" y="8562"/>
                  </a:cubicBezTo>
                  <a:cubicBezTo>
                    <a:pt x="20638" y="10220"/>
                    <a:pt x="19179" y="11168"/>
                    <a:pt x="16552" y="11736"/>
                  </a:cubicBezTo>
                  <a:cubicBezTo>
                    <a:pt x="13925" y="12305"/>
                    <a:pt x="10130" y="12494"/>
                    <a:pt x="6773" y="12257"/>
                  </a:cubicBezTo>
                  <a:cubicBezTo>
                    <a:pt x="3417" y="12020"/>
                    <a:pt x="498" y="11357"/>
                    <a:pt x="60" y="10410"/>
                  </a:cubicBezTo>
                  <a:cubicBezTo>
                    <a:pt x="-378" y="9462"/>
                    <a:pt x="1665" y="8231"/>
                    <a:pt x="3708" y="699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65" name="Line"/>
            <p:cNvSpPr/>
            <p:nvPr/>
          </p:nvSpPr>
          <p:spPr>
            <a:xfrm>
              <a:off x="6797922" y="3354969"/>
              <a:ext cx="131323" cy="4501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17" h="21465" fill="norm" stroke="1" extrusionOk="0">
                  <a:moveTo>
                    <a:pt x="0" y="1480"/>
                  </a:moveTo>
                  <a:cubicBezTo>
                    <a:pt x="332" y="874"/>
                    <a:pt x="665" y="269"/>
                    <a:pt x="1828" y="67"/>
                  </a:cubicBezTo>
                  <a:cubicBezTo>
                    <a:pt x="2991" y="-135"/>
                    <a:pt x="4985" y="67"/>
                    <a:pt x="7975" y="1379"/>
                  </a:cubicBezTo>
                  <a:cubicBezTo>
                    <a:pt x="10966" y="2691"/>
                    <a:pt x="14954" y="5114"/>
                    <a:pt x="17612" y="7687"/>
                  </a:cubicBezTo>
                  <a:cubicBezTo>
                    <a:pt x="20271" y="10261"/>
                    <a:pt x="21600" y="12986"/>
                    <a:pt x="19772" y="15207"/>
                  </a:cubicBezTo>
                  <a:cubicBezTo>
                    <a:pt x="17945" y="17428"/>
                    <a:pt x="12960" y="19144"/>
                    <a:pt x="9305" y="20102"/>
                  </a:cubicBezTo>
                  <a:cubicBezTo>
                    <a:pt x="5649" y="21061"/>
                    <a:pt x="3323" y="21263"/>
                    <a:pt x="997" y="2146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66" name="Line"/>
            <p:cNvSpPr/>
            <p:nvPr/>
          </p:nvSpPr>
          <p:spPr>
            <a:xfrm>
              <a:off x="7064622" y="3669318"/>
              <a:ext cx="63501" cy="278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296" fill="norm" stroke="1" extrusionOk="0">
                  <a:moveTo>
                    <a:pt x="0" y="20296"/>
                  </a:moveTo>
                  <a:cubicBezTo>
                    <a:pt x="1440" y="12582"/>
                    <a:pt x="2880" y="4867"/>
                    <a:pt x="6480" y="1782"/>
                  </a:cubicBezTo>
                  <a:cubicBezTo>
                    <a:pt x="10080" y="-1304"/>
                    <a:pt x="15840" y="239"/>
                    <a:pt x="21600" y="178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67" name="Line"/>
            <p:cNvSpPr/>
            <p:nvPr/>
          </p:nvSpPr>
          <p:spPr>
            <a:xfrm>
              <a:off x="7445622" y="3264867"/>
              <a:ext cx="146051" cy="5592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38" fill="norm" stroke="1" extrusionOk="0">
                  <a:moveTo>
                    <a:pt x="21600" y="3443"/>
                  </a:moveTo>
                  <a:cubicBezTo>
                    <a:pt x="21600" y="2546"/>
                    <a:pt x="21600" y="1650"/>
                    <a:pt x="21130" y="1038"/>
                  </a:cubicBezTo>
                  <a:cubicBezTo>
                    <a:pt x="20661" y="427"/>
                    <a:pt x="19722" y="101"/>
                    <a:pt x="18470" y="20"/>
                  </a:cubicBezTo>
                  <a:cubicBezTo>
                    <a:pt x="17217" y="-62"/>
                    <a:pt x="15652" y="101"/>
                    <a:pt x="13617" y="835"/>
                  </a:cubicBezTo>
                  <a:cubicBezTo>
                    <a:pt x="11583" y="1568"/>
                    <a:pt x="9078" y="2872"/>
                    <a:pt x="7200" y="4992"/>
                  </a:cubicBezTo>
                  <a:cubicBezTo>
                    <a:pt x="5322" y="7111"/>
                    <a:pt x="4070" y="10045"/>
                    <a:pt x="3600" y="12572"/>
                  </a:cubicBezTo>
                  <a:cubicBezTo>
                    <a:pt x="3130" y="15099"/>
                    <a:pt x="3443" y="17218"/>
                    <a:pt x="2974" y="18644"/>
                  </a:cubicBezTo>
                  <a:cubicBezTo>
                    <a:pt x="2504" y="20071"/>
                    <a:pt x="1252" y="20804"/>
                    <a:pt x="0" y="2153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68" name="Line"/>
            <p:cNvSpPr/>
            <p:nvPr/>
          </p:nvSpPr>
          <p:spPr>
            <a:xfrm>
              <a:off x="7369422" y="3582862"/>
              <a:ext cx="273051" cy="95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674" y="18240"/>
                    <a:pt x="3349" y="14880"/>
                    <a:pt x="6949" y="11280"/>
                  </a:cubicBezTo>
                  <a:cubicBezTo>
                    <a:pt x="10549" y="7680"/>
                    <a:pt x="16074" y="384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69" name="Line"/>
            <p:cNvSpPr/>
            <p:nvPr/>
          </p:nvSpPr>
          <p:spPr>
            <a:xfrm>
              <a:off x="7708800" y="3312901"/>
              <a:ext cx="168623" cy="5430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4" h="21561" fill="norm" stroke="1" extrusionOk="0">
                  <a:moveTo>
                    <a:pt x="21244" y="886"/>
                  </a:moveTo>
                  <a:cubicBezTo>
                    <a:pt x="21244" y="465"/>
                    <a:pt x="21244" y="45"/>
                    <a:pt x="20444" y="3"/>
                  </a:cubicBezTo>
                  <a:cubicBezTo>
                    <a:pt x="19644" y="-39"/>
                    <a:pt x="18044" y="297"/>
                    <a:pt x="15511" y="1600"/>
                  </a:cubicBezTo>
                  <a:cubicBezTo>
                    <a:pt x="12977" y="2903"/>
                    <a:pt x="9511" y="5172"/>
                    <a:pt x="6711" y="7651"/>
                  </a:cubicBezTo>
                  <a:cubicBezTo>
                    <a:pt x="3911" y="10131"/>
                    <a:pt x="1777" y="12820"/>
                    <a:pt x="711" y="14921"/>
                  </a:cubicBezTo>
                  <a:cubicBezTo>
                    <a:pt x="-356" y="17022"/>
                    <a:pt x="-356" y="18535"/>
                    <a:pt x="1644" y="19544"/>
                  </a:cubicBezTo>
                  <a:cubicBezTo>
                    <a:pt x="3644" y="20552"/>
                    <a:pt x="7644" y="21057"/>
                    <a:pt x="11644" y="2156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70" name="Line"/>
            <p:cNvSpPr/>
            <p:nvPr/>
          </p:nvSpPr>
          <p:spPr>
            <a:xfrm>
              <a:off x="7877422" y="3493471"/>
              <a:ext cx="162455" cy="5392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4" h="21495" fill="norm" stroke="1" extrusionOk="0">
                  <a:moveTo>
                    <a:pt x="4154" y="10651"/>
                  </a:moveTo>
                  <a:cubicBezTo>
                    <a:pt x="3323" y="12591"/>
                    <a:pt x="2492" y="14532"/>
                    <a:pt x="2354" y="16177"/>
                  </a:cubicBezTo>
                  <a:cubicBezTo>
                    <a:pt x="2215" y="17823"/>
                    <a:pt x="2769" y="19172"/>
                    <a:pt x="3323" y="20101"/>
                  </a:cubicBezTo>
                  <a:cubicBezTo>
                    <a:pt x="3877" y="21029"/>
                    <a:pt x="4431" y="21535"/>
                    <a:pt x="4708" y="21493"/>
                  </a:cubicBezTo>
                  <a:cubicBezTo>
                    <a:pt x="4985" y="21451"/>
                    <a:pt x="4985" y="20860"/>
                    <a:pt x="4708" y="19172"/>
                  </a:cubicBezTo>
                  <a:cubicBezTo>
                    <a:pt x="4431" y="17485"/>
                    <a:pt x="3877" y="14701"/>
                    <a:pt x="3877" y="11705"/>
                  </a:cubicBezTo>
                  <a:cubicBezTo>
                    <a:pt x="3877" y="8710"/>
                    <a:pt x="4431" y="5504"/>
                    <a:pt x="4985" y="3648"/>
                  </a:cubicBezTo>
                  <a:cubicBezTo>
                    <a:pt x="5538" y="1791"/>
                    <a:pt x="6092" y="1285"/>
                    <a:pt x="6785" y="863"/>
                  </a:cubicBezTo>
                  <a:cubicBezTo>
                    <a:pt x="7477" y="441"/>
                    <a:pt x="8308" y="104"/>
                    <a:pt x="9415" y="19"/>
                  </a:cubicBezTo>
                  <a:cubicBezTo>
                    <a:pt x="10523" y="-65"/>
                    <a:pt x="11908" y="104"/>
                    <a:pt x="13985" y="905"/>
                  </a:cubicBezTo>
                  <a:cubicBezTo>
                    <a:pt x="16062" y="1707"/>
                    <a:pt x="18831" y="3141"/>
                    <a:pt x="20215" y="4323"/>
                  </a:cubicBezTo>
                  <a:cubicBezTo>
                    <a:pt x="21600" y="5504"/>
                    <a:pt x="21600" y="6432"/>
                    <a:pt x="20215" y="7149"/>
                  </a:cubicBezTo>
                  <a:cubicBezTo>
                    <a:pt x="18831" y="7866"/>
                    <a:pt x="16062" y="8373"/>
                    <a:pt x="13154" y="8499"/>
                  </a:cubicBezTo>
                  <a:cubicBezTo>
                    <a:pt x="10246" y="8626"/>
                    <a:pt x="7200" y="8373"/>
                    <a:pt x="4985" y="7697"/>
                  </a:cubicBezTo>
                  <a:cubicBezTo>
                    <a:pt x="2769" y="7022"/>
                    <a:pt x="1385" y="5926"/>
                    <a:pt x="0" y="482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71" name="Line"/>
            <p:cNvSpPr/>
            <p:nvPr/>
          </p:nvSpPr>
          <p:spPr>
            <a:xfrm>
              <a:off x="8112372" y="3392362"/>
              <a:ext cx="114566" cy="425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77" h="21600" fill="norm" stroke="1" extrusionOk="0">
                  <a:moveTo>
                    <a:pt x="11571" y="0"/>
                  </a:moveTo>
                  <a:cubicBezTo>
                    <a:pt x="14657" y="967"/>
                    <a:pt x="17743" y="1934"/>
                    <a:pt x="19479" y="3976"/>
                  </a:cubicBezTo>
                  <a:cubicBezTo>
                    <a:pt x="21214" y="6018"/>
                    <a:pt x="21600" y="9134"/>
                    <a:pt x="19093" y="12090"/>
                  </a:cubicBezTo>
                  <a:cubicBezTo>
                    <a:pt x="16586" y="15045"/>
                    <a:pt x="11186" y="17839"/>
                    <a:pt x="7521" y="19397"/>
                  </a:cubicBezTo>
                  <a:cubicBezTo>
                    <a:pt x="3857" y="20955"/>
                    <a:pt x="1929" y="21278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72" name="Line"/>
            <p:cNvSpPr/>
            <p:nvPr/>
          </p:nvSpPr>
          <p:spPr>
            <a:xfrm>
              <a:off x="4734172" y="4074718"/>
              <a:ext cx="563942" cy="415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3" h="21198" fill="norm" stroke="1" extrusionOk="0">
                  <a:moveTo>
                    <a:pt x="0" y="21198"/>
                  </a:moveTo>
                  <a:cubicBezTo>
                    <a:pt x="242" y="16878"/>
                    <a:pt x="484" y="12558"/>
                    <a:pt x="1652" y="9858"/>
                  </a:cubicBezTo>
                  <a:cubicBezTo>
                    <a:pt x="2821" y="7158"/>
                    <a:pt x="4916" y="6078"/>
                    <a:pt x="7496" y="4458"/>
                  </a:cubicBezTo>
                  <a:cubicBezTo>
                    <a:pt x="10075" y="2838"/>
                    <a:pt x="13137" y="678"/>
                    <a:pt x="15434" y="138"/>
                  </a:cubicBezTo>
                  <a:cubicBezTo>
                    <a:pt x="17731" y="-402"/>
                    <a:pt x="19263" y="678"/>
                    <a:pt x="20230" y="2838"/>
                  </a:cubicBezTo>
                  <a:cubicBezTo>
                    <a:pt x="21197" y="4998"/>
                    <a:pt x="21600" y="8238"/>
                    <a:pt x="21439" y="11478"/>
                  </a:cubicBezTo>
                  <a:cubicBezTo>
                    <a:pt x="21278" y="14718"/>
                    <a:pt x="20552" y="17958"/>
                    <a:pt x="19827" y="2119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73" name="Line"/>
            <p:cNvSpPr/>
            <p:nvPr/>
          </p:nvSpPr>
          <p:spPr>
            <a:xfrm>
              <a:off x="4772272" y="4122049"/>
              <a:ext cx="635001" cy="386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766" fill="norm" stroke="1" extrusionOk="0">
                  <a:moveTo>
                    <a:pt x="0" y="20766"/>
                  </a:moveTo>
                  <a:cubicBezTo>
                    <a:pt x="2376" y="17355"/>
                    <a:pt x="4752" y="13945"/>
                    <a:pt x="7236" y="9966"/>
                  </a:cubicBezTo>
                  <a:cubicBezTo>
                    <a:pt x="9720" y="5987"/>
                    <a:pt x="12312" y="1440"/>
                    <a:pt x="14724" y="303"/>
                  </a:cubicBezTo>
                  <a:cubicBezTo>
                    <a:pt x="17136" y="-834"/>
                    <a:pt x="19368" y="1440"/>
                    <a:pt x="21600" y="371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74" name="Line"/>
            <p:cNvSpPr/>
            <p:nvPr/>
          </p:nvSpPr>
          <p:spPr>
            <a:xfrm>
              <a:off x="4943722" y="4852862"/>
              <a:ext cx="2032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75" name="Line"/>
            <p:cNvSpPr/>
            <p:nvPr/>
          </p:nvSpPr>
          <p:spPr>
            <a:xfrm>
              <a:off x="5000872" y="4922712"/>
              <a:ext cx="20320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925" y="21600"/>
                    <a:pt x="5850" y="21600"/>
                    <a:pt x="9450" y="18000"/>
                  </a:cubicBezTo>
                  <a:cubicBezTo>
                    <a:pt x="13050" y="14400"/>
                    <a:pt x="17325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76" name="Line"/>
            <p:cNvSpPr/>
            <p:nvPr/>
          </p:nvSpPr>
          <p:spPr>
            <a:xfrm>
              <a:off x="5646866" y="4709897"/>
              <a:ext cx="281107" cy="3381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9" h="21434" fill="norm" stroke="1" extrusionOk="0">
                  <a:moveTo>
                    <a:pt x="21249" y="1012"/>
                  </a:moveTo>
                  <a:cubicBezTo>
                    <a:pt x="20609" y="476"/>
                    <a:pt x="19969" y="-61"/>
                    <a:pt x="18289" y="6"/>
                  </a:cubicBezTo>
                  <a:cubicBezTo>
                    <a:pt x="16609" y="73"/>
                    <a:pt x="13889" y="744"/>
                    <a:pt x="11409" y="1884"/>
                  </a:cubicBezTo>
                  <a:cubicBezTo>
                    <a:pt x="8929" y="3025"/>
                    <a:pt x="6689" y="4635"/>
                    <a:pt x="4689" y="6580"/>
                  </a:cubicBezTo>
                  <a:cubicBezTo>
                    <a:pt x="2689" y="8525"/>
                    <a:pt x="929" y="10806"/>
                    <a:pt x="289" y="12819"/>
                  </a:cubicBezTo>
                  <a:cubicBezTo>
                    <a:pt x="-351" y="14831"/>
                    <a:pt x="129" y="16575"/>
                    <a:pt x="1169" y="17984"/>
                  </a:cubicBezTo>
                  <a:cubicBezTo>
                    <a:pt x="2209" y="19392"/>
                    <a:pt x="3809" y="20466"/>
                    <a:pt x="6209" y="21002"/>
                  </a:cubicBezTo>
                  <a:cubicBezTo>
                    <a:pt x="8609" y="21539"/>
                    <a:pt x="11809" y="21539"/>
                    <a:pt x="14449" y="21204"/>
                  </a:cubicBezTo>
                  <a:cubicBezTo>
                    <a:pt x="17089" y="20868"/>
                    <a:pt x="19169" y="20197"/>
                    <a:pt x="21249" y="1952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77" name="Line"/>
            <p:cNvSpPr/>
            <p:nvPr/>
          </p:nvSpPr>
          <p:spPr>
            <a:xfrm>
              <a:off x="6086722" y="4960812"/>
              <a:ext cx="1270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78" name="Line"/>
            <p:cNvSpPr/>
            <p:nvPr/>
          </p:nvSpPr>
          <p:spPr>
            <a:xfrm>
              <a:off x="6004172" y="4001962"/>
              <a:ext cx="1092201" cy="665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25" fill="norm" stroke="1" extrusionOk="0">
                  <a:moveTo>
                    <a:pt x="0" y="0"/>
                  </a:moveTo>
                  <a:cubicBezTo>
                    <a:pt x="586" y="6075"/>
                    <a:pt x="1172" y="12150"/>
                    <a:pt x="2030" y="15525"/>
                  </a:cubicBezTo>
                  <a:cubicBezTo>
                    <a:pt x="2888" y="18900"/>
                    <a:pt x="4019" y="19575"/>
                    <a:pt x="5107" y="18900"/>
                  </a:cubicBezTo>
                  <a:cubicBezTo>
                    <a:pt x="6195" y="18225"/>
                    <a:pt x="7242" y="16200"/>
                    <a:pt x="7912" y="15187"/>
                  </a:cubicBezTo>
                  <a:cubicBezTo>
                    <a:pt x="8581" y="14175"/>
                    <a:pt x="8874" y="14175"/>
                    <a:pt x="9126" y="15525"/>
                  </a:cubicBezTo>
                  <a:cubicBezTo>
                    <a:pt x="9377" y="16875"/>
                    <a:pt x="9586" y="19575"/>
                    <a:pt x="10088" y="20588"/>
                  </a:cubicBezTo>
                  <a:cubicBezTo>
                    <a:pt x="10591" y="21600"/>
                    <a:pt x="11386" y="20925"/>
                    <a:pt x="12223" y="20925"/>
                  </a:cubicBezTo>
                  <a:cubicBezTo>
                    <a:pt x="13060" y="20925"/>
                    <a:pt x="13940" y="21600"/>
                    <a:pt x="14923" y="20925"/>
                  </a:cubicBezTo>
                  <a:cubicBezTo>
                    <a:pt x="15907" y="20250"/>
                    <a:pt x="16995" y="18225"/>
                    <a:pt x="17979" y="17550"/>
                  </a:cubicBezTo>
                  <a:cubicBezTo>
                    <a:pt x="18963" y="16875"/>
                    <a:pt x="19842" y="17550"/>
                    <a:pt x="20428" y="18225"/>
                  </a:cubicBezTo>
                  <a:cubicBezTo>
                    <a:pt x="21014" y="18900"/>
                    <a:pt x="21307" y="19575"/>
                    <a:pt x="21600" y="2025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79" name="Line"/>
            <p:cNvSpPr/>
            <p:nvPr/>
          </p:nvSpPr>
          <p:spPr>
            <a:xfrm>
              <a:off x="6651872" y="4141662"/>
              <a:ext cx="95251" cy="349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320" y="3665"/>
                    <a:pt x="8640" y="7331"/>
                    <a:pt x="12240" y="10931"/>
                  </a:cubicBezTo>
                  <a:cubicBezTo>
                    <a:pt x="15840" y="14531"/>
                    <a:pt x="18720" y="18065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80" name="Line"/>
            <p:cNvSpPr/>
            <p:nvPr/>
          </p:nvSpPr>
          <p:spPr>
            <a:xfrm>
              <a:off x="6594722" y="4484562"/>
              <a:ext cx="190501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320" y="7200"/>
                    <a:pt x="8640" y="14400"/>
                    <a:pt x="12240" y="18000"/>
                  </a:cubicBezTo>
                  <a:cubicBezTo>
                    <a:pt x="15840" y="21600"/>
                    <a:pt x="18720" y="216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81" name="Line"/>
            <p:cNvSpPr/>
            <p:nvPr/>
          </p:nvSpPr>
          <p:spPr>
            <a:xfrm>
              <a:off x="6734422" y="4471862"/>
              <a:ext cx="127001" cy="107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000" y="1271"/>
                    <a:pt x="14400" y="2541"/>
                    <a:pt x="10800" y="6141"/>
                  </a:cubicBezTo>
                  <a:cubicBezTo>
                    <a:pt x="7200" y="9741"/>
                    <a:pt x="3600" y="15671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82" name="Line"/>
            <p:cNvSpPr/>
            <p:nvPr/>
          </p:nvSpPr>
          <p:spPr>
            <a:xfrm>
              <a:off x="6435972" y="4910012"/>
              <a:ext cx="101601" cy="215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5750" y="5506"/>
                    <a:pt x="9900" y="11012"/>
                    <a:pt x="6300" y="14400"/>
                  </a:cubicBezTo>
                  <a:cubicBezTo>
                    <a:pt x="2700" y="17788"/>
                    <a:pt x="1350" y="19059"/>
                    <a:pt x="675" y="19906"/>
                  </a:cubicBezTo>
                  <a:cubicBezTo>
                    <a:pt x="0" y="20753"/>
                    <a:pt x="0" y="21176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83" name="Line"/>
            <p:cNvSpPr/>
            <p:nvPr/>
          </p:nvSpPr>
          <p:spPr>
            <a:xfrm>
              <a:off x="6588372" y="4916362"/>
              <a:ext cx="50801" cy="222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84" name="Line"/>
            <p:cNvSpPr/>
            <p:nvPr/>
          </p:nvSpPr>
          <p:spPr>
            <a:xfrm>
              <a:off x="6359772" y="4884612"/>
              <a:ext cx="387351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777" y="18000"/>
                    <a:pt x="7554" y="14400"/>
                    <a:pt x="11154" y="10800"/>
                  </a:cubicBezTo>
                  <a:cubicBezTo>
                    <a:pt x="14754" y="7200"/>
                    <a:pt x="18177" y="3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85" name="Line"/>
            <p:cNvSpPr/>
            <p:nvPr/>
          </p:nvSpPr>
          <p:spPr>
            <a:xfrm>
              <a:off x="6347072" y="5341812"/>
              <a:ext cx="19051" cy="95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86" name="Line"/>
            <p:cNvSpPr/>
            <p:nvPr/>
          </p:nvSpPr>
          <p:spPr>
            <a:xfrm>
              <a:off x="6385172" y="5259262"/>
              <a:ext cx="6351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200" fill="norm" stroke="1" extrusionOk="0">
                  <a:moveTo>
                    <a:pt x="0" y="0"/>
                  </a:moveTo>
                  <a:cubicBezTo>
                    <a:pt x="7200" y="21600"/>
                    <a:pt x="14400" y="21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87" name="Line"/>
            <p:cNvSpPr/>
            <p:nvPr/>
          </p:nvSpPr>
          <p:spPr>
            <a:xfrm>
              <a:off x="6416922" y="5360862"/>
              <a:ext cx="5715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88" name="Line"/>
            <p:cNvSpPr/>
            <p:nvPr/>
          </p:nvSpPr>
          <p:spPr>
            <a:xfrm>
              <a:off x="6410572" y="5424362"/>
              <a:ext cx="127001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89" name="Line"/>
            <p:cNvSpPr/>
            <p:nvPr/>
          </p:nvSpPr>
          <p:spPr>
            <a:xfrm>
              <a:off x="6575672" y="5367212"/>
              <a:ext cx="50801" cy="101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90" name="Line"/>
            <p:cNvSpPr/>
            <p:nvPr/>
          </p:nvSpPr>
          <p:spPr>
            <a:xfrm>
              <a:off x="6474072" y="4745858"/>
              <a:ext cx="95251" cy="943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85" fill="norm" stroke="1" extrusionOk="0">
                  <a:moveTo>
                    <a:pt x="0" y="2665"/>
                  </a:moveTo>
                  <a:cubicBezTo>
                    <a:pt x="480" y="5065"/>
                    <a:pt x="960" y="7465"/>
                    <a:pt x="1200" y="9865"/>
                  </a:cubicBezTo>
                  <a:cubicBezTo>
                    <a:pt x="1440" y="12265"/>
                    <a:pt x="1440" y="14665"/>
                    <a:pt x="1440" y="14665"/>
                  </a:cubicBezTo>
                  <a:cubicBezTo>
                    <a:pt x="1440" y="14665"/>
                    <a:pt x="1440" y="12265"/>
                    <a:pt x="2160" y="10105"/>
                  </a:cubicBezTo>
                  <a:cubicBezTo>
                    <a:pt x="2880" y="7945"/>
                    <a:pt x="4320" y="6025"/>
                    <a:pt x="6240" y="4105"/>
                  </a:cubicBezTo>
                  <a:cubicBezTo>
                    <a:pt x="8160" y="2185"/>
                    <a:pt x="10560" y="265"/>
                    <a:pt x="12720" y="25"/>
                  </a:cubicBezTo>
                  <a:cubicBezTo>
                    <a:pt x="14880" y="-215"/>
                    <a:pt x="16800" y="1225"/>
                    <a:pt x="18240" y="5065"/>
                  </a:cubicBezTo>
                  <a:cubicBezTo>
                    <a:pt x="19680" y="8905"/>
                    <a:pt x="20640" y="15145"/>
                    <a:pt x="21600" y="2138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91" name="Line"/>
            <p:cNvSpPr/>
            <p:nvPr/>
          </p:nvSpPr>
          <p:spPr>
            <a:xfrm>
              <a:off x="6886822" y="4885560"/>
              <a:ext cx="115524" cy="3165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4" h="21535" fill="norm" stroke="1" extrusionOk="0">
                  <a:moveTo>
                    <a:pt x="20029" y="3391"/>
                  </a:moveTo>
                  <a:cubicBezTo>
                    <a:pt x="20815" y="2671"/>
                    <a:pt x="21600" y="1951"/>
                    <a:pt x="21404" y="1303"/>
                  </a:cubicBezTo>
                  <a:cubicBezTo>
                    <a:pt x="21207" y="655"/>
                    <a:pt x="20029" y="79"/>
                    <a:pt x="18262" y="7"/>
                  </a:cubicBezTo>
                  <a:cubicBezTo>
                    <a:pt x="16495" y="-65"/>
                    <a:pt x="14138" y="367"/>
                    <a:pt x="11585" y="1951"/>
                  </a:cubicBezTo>
                  <a:cubicBezTo>
                    <a:pt x="9033" y="3535"/>
                    <a:pt x="6284" y="6271"/>
                    <a:pt x="4516" y="9295"/>
                  </a:cubicBezTo>
                  <a:cubicBezTo>
                    <a:pt x="2749" y="12319"/>
                    <a:pt x="1964" y="15631"/>
                    <a:pt x="1375" y="17719"/>
                  </a:cubicBezTo>
                  <a:cubicBezTo>
                    <a:pt x="785" y="19807"/>
                    <a:pt x="393" y="20671"/>
                    <a:pt x="0" y="2153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92" name="Line"/>
            <p:cNvSpPr/>
            <p:nvPr/>
          </p:nvSpPr>
          <p:spPr>
            <a:xfrm>
              <a:off x="6785222" y="5081462"/>
              <a:ext cx="222251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703" y="15600"/>
                    <a:pt x="7406" y="9600"/>
                    <a:pt x="11006" y="6000"/>
                  </a:cubicBezTo>
                  <a:cubicBezTo>
                    <a:pt x="14606" y="2400"/>
                    <a:pt x="18103" y="1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93" name="Line"/>
            <p:cNvSpPr/>
            <p:nvPr/>
          </p:nvSpPr>
          <p:spPr>
            <a:xfrm>
              <a:off x="7112351" y="4895043"/>
              <a:ext cx="136422" cy="3197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78" h="21468" fill="norm" stroke="1" extrusionOk="0">
                  <a:moveTo>
                    <a:pt x="20778" y="1431"/>
                  </a:moveTo>
                  <a:cubicBezTo>
                    <a:pt x="19811" y="863"/>
                    <a:pt x="18844" y="294"/>
                    <a:pt x="17393" y="81"/>
                  </a:cubicBezTo>
                  <a:cubicBezTo>
                    <a:pt x="15942" y="-132"/>
                    <a:pt x="14008" y="10"/>
                    <a:pt x="11106" y="1289"/>
                  </a:cubicBezTo>
                  <a:cubicBezTo>
                    <a:pt x="8205" y="2568"/>
                    <a:pt x="4336" y="4984"/>
                    <a:pt x="2079" y="7684"/>
                  </a:cubicBezTo>
                  <a:cubicBezTo>
                    <a:pt x="-177" y="10384"/>
                    <a:pt x="-822" y="13368"/>
                    <a:pt x="1274" y="15642"/>
                  </a:cubicBezTo>
                  <a:cubicBezTo>
                    <a:pt x="3369" y="17915"/>
                    <a:pt x="8205" y="19479"/>
                    <a:pt x="11429" y="20331"/>
                  </a:cubicBezTo>
                  <a:cubicBezTo>
                    <a:pt x="14653" y="21184"/>
                    <a:pt x="16265" y="21326"/>
                    <a:pt x="17877" y="2146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94" name="Line"/>
            <p:cNvSpPr/>
            <p:nvPr/>
          </p:nvSpPr>
          <p:spPr>
            <a:xfrm>
              <a:off x="7305922" y="4973512"/>
              <a:ext cx="190501" cy="234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320" y="4086"/>
                    <a:pt x="8640" y="8173"/>
                    <a:pt x="12240" y="11773"/>
                  </a:cubicBezTo>
                  <a:cubicBezTo>
                    <a:pt x="15840" y="15373"/>
                    <a:pt x="18720" y="18486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95" name="Line"/>
            <p:cNvSpPr/>
            <p:nvPr/>
          </p:nvSpPr>
          <p:spPr>
            <a:xfrm>
              <a:off x="7392827" y="4922712"/>
              <a:ext cx="116296" cy="349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2" h="21600" fill="norm" stroke="1" extrusionOk="0">
                  <a:moveTo>
                    <a:pt x="21192" y="0"/>
                  </a:moveTo>
                  <a:cubicBezTo>
                    <a:pt x="16949" y="1964"/>
                    <a:pt x="12706" y="3927"/>
                    <a:pt x="9042" y="6545"/>
                  </a:cubicBezTo>
                  <a:cubicBezTo>
                    <a:pt x="5378" y="9164"/>
                    <a:pt x="2292" y="12436"/>
                    <a:pt x="942" y="15055"/>
                  </a:cubicBezTo>
                  <a:cubicBezTo>
                    <a:pt x="-408" y="17673"/>
                    <a:pt x="-22" y="19636"/>
                    <a:pt x="363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96" name="Line"/>
            <p:cNvSpPr/>
            <p:nvPr/>
          </p:nvSpPr>
          <p:spPr>
            <a:xfrm>
              <a:off x="7553572" y="5176712"/>
              <a:ext cx="1" cy="82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0" y="0"/>
                  </a:moveTo>
                  <a:cubicBezTo>
                    <a:pt x="21600" y="7200"/>
                    <a:pt x="216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97" name="Line"/>
            <p:cNvSpPr/>
            <p:nvPr/>
          </p:nvSpPr>
          <p:spPr>
            <a:xfrm>
              <a:off x="7553572" y="5037012"/>
              <a:ext cx="33692" cy="508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24" h="20739" fill="norm" stroke="1" extrusionOk="0">
                  <a:moveTo>
                    <a:pt x="15247" y="0"/>
                  </a:moveTo>
                  <a:cubicBezTo>
                    <a:pt x="11435" y="3456"/>
                    <a:pt x="7624" y="6912"/>
                    <a:pt x="5082" y="10800"/>
                  </a:cubicBezTo>
                  <a:cubicBezTo>
                    <a:pt x="2541" y="14688"/>
                    <a:pt x="1271" y="19008"/>
                    <a:pt x="4447" y="20304"/>
                  </a:cubicBezTo>
                  <a:cubicBezTo>
                    <a:pt x="7624" y="21600"/>
                    <a:pt x="15247" y="19872"/>
                    <a:pt x="18424" y="16848"/>
                  </a:cubicBezTo>
                  <a:cubicBezTo>
                    <a:pt x="21600" y="13824"/>
                    <a:pt x="20329" y="9504"/>
                    <a:pt x="16518" y="7776"/>
                  </a:cubicBezTo>
                  <a:cubicBezTo>
                    <a:pt x="12706" y="6048"/>
                    <a:pt x="6353" y="6912"/>
                    <a:pt x="0" y="777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98" name="Line"/>
            <p:cNvSpPr/>
            <p:nvPr/>
          </p:nvSpPr>
          <p:spPr>
            <a:xfrm>
              <a:off x="7705972" y="4769184"/>
              <a:ext cx="78879" cy="8395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2" h="21525" fill="norm" stroke="1" extrusionOk="0">
                  <a:moveTo>
                    <a:pt x="18758" y="681"/>
                  </a:moveTo>
                  <a:cubicBezTo>
                    <a:pt x="19326" y="355"/>
                    <a:pt x="19895" y="29"/>
                    <a:pt x="20463" y="2"/>
                  </a:cubicBezTo>
                  <a:cubicBezTo>
                    <a:pt x="21032" y="-25"/>
                    <a:pt x="21600" y="246"/>
                    <a:pt x="20747" y="1332"/>
                  </a:cubicBezTo>
                  <a:cubicBezTo>
                    <a:pt x="19895" y="2417"/>
                    <a:pt x="17621" y="4317"/>
                    <a:pt x="15632" y="6135"/>
                  </a:cubicBezTo>
                  <a:cubicBezTo>
                    <a:pt x="13642" y="7953"/>
                    <a:pt x="11937" y="9690"/>
                    <a:pt x="9947" y="11562"/>
                  </a:cubicBezTo>
                  <a:cubicBezTo>
                    <a:pt x="7958" y="13434"/>
                    <a:pt x="5684" y="15442"/>
                    <a:pt x="4547" y="16935"/>
                  </a:cubicBezTo>
                  <a:cubicBezTo>
                    <a:pt x="3411" y="18427"/>
                    <a:pt x="3411" y="19404"/>
                    <a:pt x="3126" y="20164"/>
                  </a:cubicBezTo>
                  <a:cubicBezTo>
                    <a:pt x="2842" y="20924"/>
                    <a:pt x="2274" y="21466"/>
                    <a:pt x="1705" y="21521"/>
                  </a:cubicBezTo>
                  <a:cubicBezTo>
                    <a:pt x="1137" y="21575"/>
                    <a:pt x="568" y="21141"/>
                    <a:pt x="0" y="2070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99" name="Line"/>
            <p:cNvSpPr/>
            <p:nvPr/>
          </p:nvSpPr>
          <p:spPr>
            <a:xfrm>
              <a:off x="7839322" y="4958522"/>
              <a:ext cx="125477" cy="3526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1" h="21295" fill="norm" stroke="1" extrusionOk="0">
                  <a:moveTo>
                    <a:pt x="2160" y="9341"/>
                  </a:moveTo>
                  <a:cubicBezTo>
                    <a:pt x="2160" y="12792"/>
                    <a:pt x="2160" y="16243"/>
                    <a:pt x="1800" y="18351"/>
                  </a:cubicBezTo>
                  <a:cubicBezTo>
                    <a:pt x="1440" y="20460"/>
                    <a:pt x="720" y="21227"/>
                    <a:pt x="360" y="21291"/>
                  </a:cubicBezTo>
                  <a:cubicBezTo>
                    <a:pt x="0" y="21355"/>
                    <a:pt x="0" y="20716"/>
                    <a:pt x="360" y="18479"/>
                  </a:cubicBezTo>
                  <a:cubicBezTo>
                    <a:pt x="720" y="16243"/>
                    <a:pt x="1440" y="12408"/>
                    <a:pt x="2700" y="9149"/>
                  </a:cubicBezTo>
                  <a:cubicBezTo>
                    <a:pt x="3960" y="5890"/>
                    <a:pt x="5760" y="3206"/>
                    <a:pt x="7380" y="1672"/>
                  </a:cubicBezTo>
                  <a:cubicBezTo>
                    <a:pt x="9000" y="138"/>
                    <a:pt x="10440" y="-245"/>
                    <a:pt x="12780" y="138"/>
                  </a:cubicBezTo>
                  <a:cubicBezTo>
                    <a:pt x="15120" y="522"/>
                    <a:pt x="18360" y="1672"/>
                    <a:pt x="19980" y="3078"/>
                  </a:cubicBezTo>
                  <a:cubicBezTo>
                    <a:pt x="21600" y="4484"/>
                    <a:pt x="21600" y="6146"/>
                    <a:pt x="20880" y="7168"/>
                  </a:cubicBezTo>
                  <a:cubicBezTo>
                    <a:pt x="20160" y="8191"/>
                    <a:pt x="18720" y="8574"/>
                    <a:pt x="16020" y="8893"/>
                  </a:cubicBezTo>
                  <a:cubicBezTo>
                    <a:pt x="13320" y="9213"/>
                    <a:pt x="9360" y="9469"/>
                    <a:pt x="6480" y="9213"/>
                  </a:cubicBezTo>
                  <a:cubicBezTo>
                    <a:pt x="3600" y="8957"/>
                    <a:pt x="1800" y="8191"/>
                    <a:pt x="0" y="742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00" name="Line"/>
            <p:cNvSpPr/>
            <p:nvPr/>
          </p:nvSpPr>
          <p:spPr>
            <a:xfrm>
              <a:off x="7991722" y="4821112"/>
              <a:ext cx="133360" cy="469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37" h="21600" fill="norm" stroke="1" extrusionOk="0">
                  <a:moveTo>
                    <a:pt x="2991" y="584"/>
                  </a:moveTo>
                  <a:cubicBezTo>
                    <a:pt x="4652" y="292"/>
                    <a:pt x="6314" y="0"/>
                    <a:pt x="7809" y="0"/>
                  </a:cubicBezTo>
                  <a:cubicBezTo>
                    <a:pt x="9305" y="0"/>
                    <a:pt x="10634" y="292"/>
                    <a:pt x="13292" y="1751"/>
                  </a:cubicBezTo>
                  <a:cubicBezTo>
                    <a:pt x="15951" y="3211"/>
                    <a:pt x="19938" y="5838"/>
                    <a:pt x="20769" y="8465"/>
                  </a:cubicBezTo>
                  <a:cubicBezTo>
                    <a:pt x="21600" y="11092"/>
                    <a:pt x="19274" y="13719"/>
                    <a:pt x="15286" y="15908"/>
                  </a:cubicBezTo>
                  <a:cubicBezTo>
                    <a:pt x="11298" y="18097"/>
                    <a:pt x="5649" y="19849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01" name="Line"/>
            <p:cNvSpPr/>
            <p:nvPr/>
          </p:nvSpPr>
          <p:spPr>
            <a:xfrm>
              <a:off x="6083767" y="4654284"/>
              <a:ext cx="218856" cy="8807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9" h="21501" fill="norm" stroke="1" extrusionOk="0">
                  <a:moveTo>
                    <a:pt x="18624" y="42"/>
                  </a:moveTo>
                  <a:cubicBezTo>
                    <a:pt x="16382" y="-9"/>
                    <a:pt x="14141" y="-61"/>
                    <a:pt x="12103" y="197"/>
                  </a:cubicBezTo>
                  <a:cubicBezTo>
                    <a:pt x="10065" y="456"/>
                    <a:pt x="8231" y="1024"/>
                    <a:pt x="7314" y="1567"/>
                  </a:cubicBezTo>
                  <a:cubicBezTo>
                    <a:pt x="6397" y="2109"/>
                    <a:pt x="6397" y="2626"/>
                    <a:pt x="7824" y="3246"/>
                  </a:cubicBezTo>
                  <a:cubicBezTo>
                    <a:pt x="9250" y="3866"/>
                    <a:pt x="12103" y="4590"/>
                    <a:pt x="14243" y="5184"/>
                  </a:cubicBezTo>
                  <a:cubicBezTo>
                    <a:pt x="16382" y="5778"/>
                    <a:pt x="17809" y="6243"/>
                    <a:pt x="17911" y="6915"/>
                  </a:cubicBezTo>
                  <a:cubicBezTo>
                    <a:pt x="18012" y="7587"/>
                    <a:pt x="16790" y="8465"/>
                    <a:pt x="15160" y="9111"/>
                  </a:cubicBezTo>
                  <a:cubicBezTo>
                    <a:pt x="13529" y="9757"/>
                    <a:pt x="11492" y="10171"/>
                    <a:pt x="9556" y="10455"/>
                  </a:cubicBezTo>
                  <a:cubicBezTo>
                    <a:pt x="7620" y="10739"/>
                    <a:pt x="5786" y="10894"/>
                    <a:pt x="5684" y="10946"/>
                  </a:cubicBezTo>
                  <a:cubicBezTo>
                    <a:pt x="5582" y="10997"/>
                    <a:pt x="7212" y="10946"/>
                    <a:pt x="8537" y="10946"/>
                  </a:cubicBezTo>
                  <a:cubicBezTo>
                    <a:pt x="9861" y="10946"/>
                    <a:pt x="10880" y="10997"/>
                    <a:pt x="11492" y="11152"/>
                  </a:cubicBezTo>
                  <a:cubicBezTo>
                    <a:pt x="12103" y="11307"/>
                    <a:pt x="12307" y="11566"/>
                    <a:pt x="11797" y="12083"/>
                  </a:cubicBezTo>
                  <a:cubicBezTo>
                    <a:pt x="11288" y="12599"/>
                    <a:pt x="10065" y="13374"/>
                    <a:pt x="7824" y="14537"/>
                  </a:cubicBezTo>
                  <a:cubicBezTo>
                    <a:pt x="5582" y="15700"/>
                    <a:pt x="2322" y="17250"/>
                    <a:pt x="895" y="18387"/>
                  </a:cubicBezTo>
                  <a:cubicBezTo>
                    <a:pt x="-531" y="19524"/>
                    <a:pt x="-123" y="20247"/>
                    <a:pt x="1201" y="20712"/>
                  </a:cubicBezTo>
                  <a:cubicBezTo>
                    <a:pt x="2526" y="21177"/>
                    <a:pt x="4767" y="21384"/>
                    <a:pt x="8231" y="21461"/>
                  </a:cubicBezTo>
                  <a:cubicBezTo>
                    <a:pt x="11695" y="21539"/>
                    <a:pt x="16382" y="21487"/>
                    <a:pt x="21069" y="2143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02" name="Line"/>
            <p:cNvSpPr/>
            <p:nvPr/>
          </p:nvSpPr>
          <p:spPr>
            <a:xfrm>
              <a:off x="8131422" y="4708284"/>
              <a:ext cx="151675" cy="7934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7" h="21478" fill="norm" stroke="1" extrusionOk="0">
                  <a:moveTo>
                    <a:pt x="0" y="1163"/>
                  </a:moveTo>
                  <a:cubicBezTo>
                    <a:pt x="600" y="820"/>
                    <a:pt x="1200" y="476"/>
                    <a:pt x="3000" y="247"/>
                  </a:cubicBezTo>
                  <a:cubicBezTo>
                    <a:pt x="4800" y="18"/>
                    <a:pt x="7800" y="-97"/>
                    <a:pt x="10650" y="104"/>
                  </a:cubicBezTo>
                  <a:cubicBezTo>
                    <a:pt x="13500" y="304"/>
                    <a:pt x="16200" y="820"/>
                    <a:pt x="17400" y="1565"/>
                  </a:cubicBezTo>
                  <a:cubicBezTo>
                    <a:pt x="18600" y="2309"/>
                    <a:pt x="18300" y="3283"/>
                    <a:pt x="16350" y="4257"/>
                  </a:cubicBezTo>
                  <a:cubicBezTo>
                    <a:pt x="14400" y="5231"/>
                    <a:pt x="10800" y="6205"/>
                    <a:pt x="8400" y="7093"/>
                  </a:cubicBezTo>
                  <a:cubicBezTo>
                    <a:pt x="6000" y="7982"/>
                    <a:pt x="4800" y="8784"/>
                    <a:pt x="4800" y="9672"/>
                  </a:cubicBezTo>
                  <a:cubicBezTo>
                    <a:pt x="4800" y="10560"/>
                    <a:pt x="6000" y="11534"/>
                    <a:pt x="6450" y="12479"/>
                  </a:cubicBezTo>
                  <a:cubicBezTo>
                    <a:pt x="6900" y="13424"/>
                    <a:pt x="6600" y="14341"/>
                    <a:pt x="8700" y="15458"/>
                  </a:cubicBezTo>
                  <a:cubicBezTo>
                    <a:pt x="10800" y="16576"/>
                    <a:pt x="15300" y="17893"/>
                    <a:pt x="17850" y="18696"/>
                  </a:cubicBezTo>
                  <a:cubicBezTo>
                    <a:pt x="20400" y="19498"/>
                    <a:pt x="21000" y="19784"/>
                    <a:pt x="21300" y="20099"/>
                  </a:cubicBezTo>
                  <a:cubicBezTo>
                    <a:pt x="21600" y="20414"/>
                    <a:pt x="21600" y="20758"/>
                    <a:pt x="21000" y="21016"/>
                  </a:cubicBezTo>
                  <a:cubicBezTo>
                    <a:pt x="20400" y="21274"/>
                    <a:pt x="19200" y="21446"/>
                    <a:pt x="16800" y="21474"/>
                  </a:cubicBezTo>
                  <a:cubicBezTo>
                    <a:pt x="14400" y="21503"/>
                    <a:pt x="10800" y="21388"/>
                    <a:pt x="7800" y="21073"/>
                  </a:cubicBezTo>
                  <a:cubicBezTo>
                    <a:pt x="4800" y="20758"/>
                    <a:pt x="2400" y="20243"/>
                    <a:pt x="0" y="1972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03" name="Line"/>
            <p:cNvSpPr/>
            <p:nvPr/>
          </p:nvSpPr>
          <p:spPr>
            <a:xfrm>
              <a:off x="7401172" y="4021012"/>
              <a:ext cx="590551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471" y="18000"/>
                    <a:pt x="2942" y="14400"/>
                    <a:pt x="5148" y="11700"/>
                  </a:cubicBezTo>
                  <a:cubicBezTo>
                    <a:pt x="7355" y="9000"/>
                    <a:pt x="10297" y="7200"/>
                    <a:pt x="13161" y="5400"/>
                  </a:cubicBezTo>
                  <a:cubicBezTo>
                    <a:pt x="16026" y="3600"/>
                    <a:pt x="18813" y="18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04" name="Line"/>
            <p:cNvSpPr/>
            <p:nvPr/>
          </p:nvSpPr>
          <p:spPr>
            <a:xfrm>
              <a:off x="7497583" y="4059112"/>
              <a:ext cx="621140" cy="822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7" h="21531" fill="norm" stroke="1" extrusionOk="0">
                  <a:moveTo>
                    <a:pt x="1718" y="19938"/>
                  </a:moveTo>
                  <a:cubicBezTo>
                    <a:pt x="1351" y="20492"/>
                    <a:pt x="985" y="21046"/>
                    <a:pt x="619" y="21323"/>
                  </a:cubicBezTo>
                  <a:cubicBezTo>
                    <a:pt x="253" y="21600"/>
                    <a:pt x="-113" y="21600"/>
                    <a:pt x="33" y="21323"/>
                  </a:cubicBezTo>
                  <a:cubicBezTo>
                    <a:pt x="180" y="21046"/>
                    <a:pt x="839" y="20492"/>
                    <a:pt x="2523" y="18277"/>
                  </a:cubicBezTo>
                  <a:cubicBezTo>
                    <a:pt x="4207" y="16062"/>
                    <a:pt x="6916" y="12185"/>
                    <a:pt x="9808" y="8862"/>
                  </a:cubicBezTo>
                  <a:cubicBezTo>
                    <a:pt x="12701" y="5538"/>
                    <a:pt x="15776" y="2769"/>
                    <a:pt x="17753" y="1385"/>
                  </a:cubicBezTo>
                  <a:cubicBezTo>
                    <a:pt x="19730" y="0"/>
                    <a:pt x="20608" y="0"/>
                    <a:pt x="21487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05" name="Line"/>
            <p:cNvSpPr/>
            <p:nvPr/>
          </p:nvSpPr>
          <p:spPr>
            <a:xfrm>
              <a:off x="7731372" y="4078162"/>
              <a:ext cx="1047751" cy="336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18" y="0"/>
                    <a:pt x="436" y="0"/>
                    <a:pt x="567" y="475"/>
                  </a:cubicBezTo>
                  <a:cubicBezTo>
                    <a:pt x="698" y="951"/>
                    <a:pt x="742" y="1902"/>
                    <a:pt x="895" y="4075"/>
                  </a:cubicBezTo>
                  <a:cubicBezTo>
                    <a:pt x="1047" y="6249"/>
                    <a:pt x="1309" y="9645"/>
                    <a:pt x="1745" y="12158"/>
                  </a:cubicBezTo>
                  <a:cubicBezTo>
                    <a:pt x="2182" y="14672"/>
                    <a:pt x="2793" y="16302"/>
                    <a:pt x="3818" y="17185"/>
                  </a:cubicBezTo>
                  <a:cubicBezTo>
                    <a:pt x="4844" y="18068"/>
                    <a:pt x="6284" y="18204"/>
                    <a:pt x="7855" y="18272"/>
                  </a:cubicBezTo>
                  <a:cubicBezTo>
                    <a:pt x="9425" y="18340"/>
                    <a:pt x="11127" y="18340"/>
                    <a:pt x="12807" y="18543"/>
                  </a:cubicBezTo>
                  <a:cubicBezTo>
                    <a:pt x="14487" y="18747"/>
                    <a:pt x="16145" y="19155"/>
                    <a:pt x="17607" y="19698"/>
                  </a:cubicBezTo>
                  <a:cubicBezTo>
                    <a:pt x="19069" y="20242"/>
                    <a:pt x="20335" y="20921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06" name="Line"/>
            <p:cNvSpPr/>
            <p:nvPr/>
          </p:nvSpPr>
          <p:spPr>
            <a:xfrm>
              <a:off x="8943653" y="4431484"/>
              <a:ext cx="19620" cy="2816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21" h="21292" fill="norm" stroke="1" extrusionOk="0">
                  <a:moveTo>
                    <a:pt x="20021" y="652"/>
                  </a:moveTo>
                  <a:cubicBezTo>
                    <a:pt x="11381" y="172"/>
                    <a:pt x="2741" y="-308"/>
                    <a:pt x="581" y="252"/>
                  </a:cubicBezTo>
                  <a:cubicBezTo>
                    <a:pt x="-1579" y="812"/>
                    <a:pt x="2741" y="2412"/>
                    <a:pt x="5981" y="5692"/>
                  </a:cubicBezTo>
                  <a:cubicBezTo>
                    <a:pt x="9221" y="8972"/>
                    <a:pt x="11381" y="13932"/>
                    <a:pt x="13541" y="16812"/>
                  </a:cubicBezTo>
                  <a:cubicBezTo>
                    <a:pt x="15701" y="19692"/>
                    <a:pt x="17861" y="20492"/>
                    <a:pt x="20021" y="2129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07" name="Line"/>
            <p:cNvSpPr/>
            <p:nvPr/>
          </p:nvSpPr>
          <p:spPr>
            <a:xfrm>
              <a:off x="8569572" y="4419067"/>
              <a:ext cx="387351" cy="2813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30" fill="norm" stroke="1" extrusionOk="0">
                  <a:moveTo>
                    <a:pt x="0" y="152"/>
                  </a:moveTo>
                  <a:cubicBezTo>
                    <a:pt x="1534" y="-9"/>
                    <a:pt x="3069" y="-170"/>
                    <a:pt x="5370" y="394"/>
                  </a:cubicBezTo>
                  <a:cubicBezTo>
                    <a:pt x="7672" y="958"/>
                    <a:pt x="10741" y="2248"/>
                    <a:pt x="12984" y="2973"/>
                  </a:cubicBezTo>
                  <a:cubicBezTo>
                    <a:pt x="15226" y="3699"/>
                    <a:pt x="16643" y="3860"/>
                    <a:pt x="17882" y="3860"/>
                  </a:cubicBezTo>
                  <a:cubicBezTo>
                    <a:pt x="19121" y="3860"/>
                    <a:pt x="20184" y="3699"/>
                    <a:pt x="20715" y="4021"/>
                  </a:cubicBezTo>
                  <a:cubicBezTo>
                    <a:pt x="21246" y="4343"/>
                    <a:pt x="21246" y="5149"/>
                    <a:pt x="21305" y="8131"/>
                  </a:cubicBezTo>
                  <a:cubicBezTo>
                    <a:pt x="21364" y="11114"/>
                    <a:pt x="21482" y="16272"/>
                    <a:pt x="21600" y="2143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08" name="Line"/>
            <p:cNvSpPr/>
            <p:nvPr/>
          </p:nvSpPr>
          <p:spPr>
            <a:xfrm>
              <a:off x="8848972" y="4675062"/>
              <a:ext cx="165101" cy="107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385" y="0"/>
                    <a:pt x="2769" y="0"/>
                    <a:pt x="5538" y="2965"/>
                  </a:cubicBezTo>
                  <a:cubicBezTo>
                    <a:pt x="8308" y="5929"/>
                    <a:pt x="12462" y="11859"/>
                    <a:pt x="15369" y="15459"/>
                  </a:cubicBezTo>
                  <a:cubicBezTo>
                    <a:pt x="18277" y="19059"/>
                    <a:pt x="19938" y="20329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09" name="Line"/>
            <p:cNvSpPr/>
            <p:nvPr/>
          </p:nvSpPr>
          <p:spPr>
            <a:xfrm>
              <a:off x="8937872" y="4678735"/>
              <a:ext cx="165101" cy="1360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56" fill="norm" stroke="1" extrusionOk="0">
                  <a:moveTo>
                    <a:pt x="21600" y="421"/>
                  </a:moveTo>
                  <a:cubicBezTo>
                    <a:pt x="20215" y="88"/>
                    <a:pt x="18831" y="-244"/>
                    <a:pt x="17723" y="254"/>
                  </a:cubicBezTo>
                  <a:cubicBezTo>
                    <a:pt x="16615" y="753"/>
                    <a:pt x="15785" y="2082"/>
                    <a:pt x="13154" y="5073"/>
                  </a:cubicBezTo>
                  <a:cubicBezTo>
                    <a:pt x="10523" y="8064"/>
                    <a:pt x="6092" y="12716"/>
                    <a:pt x="3600" y="15707"/>
                  </a:cubicBezTo>
                  <a:cubicBezTo>
                    <a:pt x="1108" y="18698"/>
                    <a:pt x="554" y="20027"/>
                    <a:pt x="0" y="2135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10" name="Line"/>
            <p:cNvSpPr/>
            <p:nvPr/>
          </p:nvSpPr>
          <p:spPr>
            <a:xfrm>
              <a:off x="8874372" y="5062412"/>
              <a:ext cx="50801" cy="298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600" y="4443"/>
                    <a:pt x="7200" y="8885"/>
                    <a:pt x="10800" y="12485"/>
                  </a:cubicBezTo>
                  <a:cubicBezTo>
                    <a:pt x="14400" y="16085"/>
                    <a:pt x="18000" y="18843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3011" name="Line Shape" descr="Line Shape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3513842" y="767689"/>
              <a:ext cx="846562" cy="954624"/>
            </a:xfrm>
            <a:prstGeom prst="rect">
              <a:avLst/>
            </a:prstGeom>
            <a:effectLst/>
          </p:spPr>
        </p:pic>
        <p:sp>
          <p:nvSpPr>
            <p:cNvPr id="3013" name="Line"/>
            <p:cNvSpPr/>
            <p:nvPr/>
          </p:nvSpPr>
          <p:spPr>
            <a:xfrm>
              <a:off x="5121522" y="6307012"/>
              <a:ext cx="13970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6218" y="0"/>
                    <a:pt x="12436" y="0"/>
                    <a:pt x="16036" y="3600"/>
                  </a:cubicBezTo>
                  <a:cubicBezTo>
                    <a:pt x="19636" y="7200"/>
                    <a:pt x="20618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14" name="Line"/>
            <p:cNvSpPr/>
            <p:nvPr/>
          </p:nvSpPr>
          <p:spPr>
            <a:xfrm>
              <a:off x="5102472" y="6434012"/>
              <a:ext cx="12065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15" name="Line"/>
            <p:cNvSpPr/>
            <p:nvPr/>
          </p:nvSpPr>
          <p:spPr>
            <a:xfrm>
              <a:off x="5855337" y="6182394"/>
              <a:ext cx="237736" cy="3405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9" h="21320" fill="norm" stroke="1" extrusionOk="0">
                  <a:moveTo>
                    <a:pt x="14588" y="5814"/>
                  </a:moveTo>
                  <a:cubicBezTo>
                    <a:pt x="16117" y="5019"/>
                    <a:pt x="17646" y="4224"/>
                    <a:pt x="18697" y="3230"/>
                  </a:cubicBezTo>
                  <a:cubicBezTo>
                    <a:pt x="19749" y="2236"/>
                    <a:pt x="20322" y="1044"/>
                    <a:pt x="20035" y="447"/>
                  </a:cubicBezTo>
                  <a:cubicBezTo>
                    <a:pt x="19749" y="-149"/>
                    <a:pt x="18602" y="-149"/>
                    <a:pt x="16690" y="447"/>
                  </a:cubicBezTo>
                  <a:cubicBezTo>
                    <a:pt x="14779" y="1044"/>
                    <a:pt x="12103" y="2236"/>
                    <a:pt x="9235" y="4290"/>
                  </a:cubicBezTo>
                  <a:cubicBezTo>
                    <a:pt x="6368" y="6344"/>
                    <a:pt x="3310" y="9260"/>
                    <a:pt x="1685" y="11910"/>
                  </a:cubicBezTo>
                  <a:cubicBezTo>
                    <a:pt x="60" y="14560"/>
                    <a:pt x="-131" y="16945"/>
                    <a:pt x="60" y="18403"/>
                  </a:cubicBezTo>
                  <a:cubicBezTo>
                    <a:pt x="251" y="19861"/>
                    <a:pt x="825" y="20391"/>
                    <a:pt x="2067" y="20788"/>
                  </a:cubicBezTo>
                  <a:cubicBezTo>
                    <a:pt x="3310" y="21186"/>
                    <a:pt x="5221" y="21451"/>
                    <a:pt x="8566" y="21252"/>
                  </a:cubicBezTo>
                  <a:cubicBezTo>
                    <a:pt x="11911" y="21053"/>
                    <a:pt x="16690" y="20391"/>
                    <a:pt x="21469" y="1972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16" name="Line"/>
            <p:cNvSpPr/>
            <p:nvPr/>
          </p:nvSpPr>
          <p:spPr>
            <a:xfrm>
              <a:off x="6188322" y="6440362"/>
              <a:ext cx="44451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029" y="14400"/>
                    <a:pt x="2057" y="7200"/>
                    <a:pt x="5657" y="3600"/>
                  </a:cubicBezTo>
                  <a:cubicBezTo>
                    <a:pt x="9257" y="0"/>
                    <a:pt x="15429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17" name="Line"/>
            <p:cNvSpPr/>
            <p:nvPr/>
          </p:nvSpPr>
          <p:spPr>
            <a:xfrm>
              <a:off x="6694523" y="6230812"/>
              <a:ext cx="84350" cy="2643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94" h="21411" fill="norm" stroke="1" extrusionOk="0">
                  <a:moveTo>
                    <a:pt x="20994" y="0"/>
                  </a:moveTo>
                  <a:cubicBezTo>
                    <a:pt x="16253" y="4286"/>
                    <a:pt x="11511" y="8571"/>
                    <a:pt x="8087" y="11743"/>
                  </a:cubicBezTo>
                  <a:cubicBezTo>
                    <a:pt x="4662" y="14914"/>
                    <a:pt x="2555" y="16971"/>
                    <a:pt x="1238" y="18514"/>
                  </a:cubicBezTo>
                  <a:cubicBezTo>
                    <a:pt x="-79" y="20057"/>
                    <a:pt x="-606" y="21086"/>
                    <a:pt x="974" y="21343"/>
                  </a:cubicBezTo>
                  <a:cubicBezTo>
                    <a:pt x="2555" y="21600"/>
                    <a:pt x="6243" y="21086"/>
                    <a:pt x="9931" y="2057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18" name="Line"/>
            <p:cNvSpPr/>
            <p:nvPr/>
          </p:nvSpPr>
          <p:spPr>
            <a:xfrm>
              <a:off x="6823322" y="6249862"/>
              <a:ext cx="63501" cy="247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280" y="3508"/>
                    <a:pt x="12960" y="7015"/>
                    <a:pt x="9360" y="10615"/>
                  </a:cubicBezTo>
                  <a:cubicBezTo>
                    <a:pt x="5760" y="14215"/>
                    <a:pt x="2880" y="17908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19" name="Line"/>
            <p:cNvSpPr/>
            <p:nvPr/>
          </p:nvSpPr>
          <p:spPr>
            <a:xfrm>
              <a:off x="6598171" y="6224462"/>
              <a:ext cx="390252" cy="82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1" h="21600" fill="norm" stroke="1" extrusionOk="0">
                  <a:moveTo>
                    <a:pt x="4340" y="21600"/>
                  </a:moveTo>
                  <a:cubicBezTo>
                    <a:pt x="3063" y="18277"/>
                    <a:pt x="1785" y="14954"/>
                    <a:pt x="972" y="12185"/>
                  </a:cubicBezTo>
                  <a:cubicBezTo>
                    <a:pt x="159" y="9415"/>
                    <a:pt x="-189" y="7200"/>
                    <a:pt x="101" y="6092"/>
                  </a:cubicBezTo>
                  <a:cubicBezTo>
                    <a:pt x="392" y="4985"/>
                    <a:pt x="1321" y="4985"/>
                    <a:pt x="3353" y="4154"/>
                  </a:cubicBezTo>
                  <a:cubicBezTo>
                    <a:pt x="5385" y="3323"/>
                    <a:pt x="8521" y="1662"/>
                    <a:pt x="11714" y="831"/>
                  </a:cubicBezTo>
                  <a:cubicBezTo>
                    <a:pt x="14908" y="0"/>
                    <a:pt x="18159" y="0"/>
                    <a:pt x="21411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20" name="Line"/>
            <p:cNvSpPr/>
            <p:nvPr/>
          </p:nvSpPr>
          <p:spPr>
            <a:xfrm>
              <a:off x="6613772" y="6713412"/>
              <a:ext cx="12701" cy="82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21" name="Line"/>
            <p:cNvSpPr/>
            <p:nvPr/>
          </p:nvSpPr>
          <p:spPr>
            <a:xfrm>
              <a:off x="6594722" y="6611812"/>
              <a:ext cx="4445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22" name="Line"/>
            <p:cNvSpPr/>
            <p:nvPr/>
          </p:nvSpPr>
          <p:spPr>
            <a:xfrm>
              <a:off x="6683622" y="6694362"/>
              <a:ext cx="88901" cy="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23" name="Line"/>
            <p:cNvSpPr/>
            <p:nvPr/>
          </p:nvSpPr>
          <p:spPr>
            <a:xfrm>
              <a:off x="6677272" y="6783262"/>
              <a:ext cx="10160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24" name="Line"/>
            <p:cNvSpPr/>
            <p:nvPr/>
          </p:nvSpPr>
          <p:spPr>
            <a:xfrm>
              <a:off x="6886822" y="6694362"/>
              <a:ext cx="12701" cy="127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3600"/>
                    <a:pt x="7200" y="7200"/>
                    <a:pt x="3600" y="10800"/>
                  </a:cubicBezTo>
                  <a:cubicBezTo>
                    <a:pt x="0" y="14400"/>
                    <a:pt x="0" y="180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25" name="Line"/>
            <p:cNvSpPr/>
            <p:nvPr/>
          </p:nvSpPr>
          <p:spPr>
            <a:xfrm>
              <a:off x="6765595" y="5925505"/>
              <a:ext cx="137948" cy="1404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1" h="21081" fill="norm" stroke="1" extrusionOk="0">
                  <a:moveTo>
                    <a:pt x="1055" y="5793"/>
                  </a:moveTo>
                  <a:cubicBezTo>
                    <a:pt x="1055" y="9287"/>
                    <a:pt x="1055" y="12782"/>
                    <a:pt x="1055" y="15640"/>
                  </a:cubicBezTo>
                  <a:cubicBezTo>
                    <a:pt x="1055" y="18499"/>
                    <a:pt x="1055" y="20723"/>
                    <a:pt x="732" y="21040"/>
                  </a:cubicBezTo>
                  <a:cubicBezTo>
                    <a:pt x="410" y="21358"/>
                    <a:pt x="-235" y="19770"/>
                    <a:pt x="87" y="16434"/>
                  </a:cubicBezTo>
                  <a:cubicBezTo>
                    <a:pt x="410" y="13099"/>
                    <a:pt x="1699" y="8017"/>
                    <a:pt x="2989" y="4840"/>
                  </a:cubicBezTo>
                  <a:cubicBezTo>
                    <a:pt x="4278" y="1664"/>
                    <a:pt x="5568" y="393"/>
                    <a:pt x="7825" y="76"/>
                  </a:cubicBezTo>
                  <a:cubicBezTo>
                    <a:pt x="10081" y="-242"/>
                    <a:pt x="13305" y="393"/>
                    <a:pt x="15884" y="2776"/>
                  </a:cubicBezTo>
                  <a:cubicBezTo>
                    <a:pt x="18464" y="5158"/>
                    <a:pt x="20398" y="9287"/>
                    <a:pt x="20881" y="12146"/>
                  </a:cubicBezTo>
                  <a:cubicBezTo>
                    <a:pt x="21365" y="15005"/>
                    <a:pt x="20398" y="16593"/>
                    <a:pt x="19431" y="1818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26" name="Line"/>
            <p:cNvSpPr/>
            <p:nvPr/>
          </p:nvSpPr>
          <p:spPr>
            <a:xfrm>
              <a:off x="6190247" y="5945206"/>
              <a:ext cx="277476" cy="10285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1" h="21553" fill="norm" stroke="1" extrusionOk="0">
                  <a:moveTo>
                    <a:pt x="20469" y="530"/>
                  </a:moveTo>
                  <a:cubicBezTo>
                    <a:pt x="19978" y="308"/>
                    <a:pt x="19487" y="86"/>
                    <a:pt x="18260" y="20"/>
                  </a:cubicBezTo>
                  <a:cubicBezTo>
                    <a:pt x="17033" y="-47"/>
                    <a:pt x="15069" y="42"/>
                    <a:pt x="12860" y="574"/>
                  </a:cubicBezTo>
                  <a:cubicBezTo>
                    <a:pt x="10651" y="1106"/>
                    <a:pt x="8196" y="2082"/>
                    <a:pt x="6969" y="2991"/>
                  </a:cubicBezTo>
                  <a:cubicBezTo>
                    <a:pt x="5742" y="3900"/>
                    <a:pt x="5742" y="4743"/>
                    <a:pt x="7051" y="5630"/>
                  </a:cubicBezTo>
                  <a:cubicBezTo>
                    <a:pt x="8360" y="6517"/>
                    <a:pt x="10978" y="7449"/>
                    <a:pt x="12451" y="8181"/>
                  </a:cubicBezTo>
                  <a:cubicBezTo>
                    <a:pt x="13924" y="8912"/>
                    <a:pt x="14251" y="9445"/>
                    <a:pt x="13760" y="9910"/>
                  </a:cubicBezTo>
                  <a:cubicBezTo>
                    <a:pt x="13269" y="10376"/>
                    <a:pt x="11960" y="10775"/>
                    <a:pt x="10978" y="11041"/>
                  </a:cubicBezTo>
                  <a:cubicBezTo>
                    <a:pt x="9996" y="11307"/>
                    <a:pt x="9342" y="11440"/>
                    <a:pt x="8606" y="11529"/>
                  </a:cubicBezTo>
                  <a:cubicBezTo>
                    <a:pt x="7869" y="11618"/>
                    <a:pt x="7051" y="11662"/>
                    <a:pt x="7051" y="11640"/>
                  </a:cubicBezTo>
                  <a:cubicBezTo>
                    <a:pt x="7051" y="11618"/>
                    <a:pt x="7869" y="11529"/>
                    <a:pt x="8606" y="11618"/>
                  </a:cubicBezTo>
                  <a:cubicBezTo>
                    <a:pt x="9342" y="11707"/>
                    <a:pt x="9996" y="11973"/>
                    <a:pt x="10324" y="12461"/>
                  </a:cubicBezTo>
                  <a:cubicBezTo>
                    <a:pt x="10651" y="12948"/>
                    <a:pt x="10651" y="13658"/>
                    <a:pt x="9587" y="14590"/>
                  </a:cubicBezTo>
                  <a:cubicBezTo>
                    <a:pt x="8524" y="15521"/>
                    <a:pt x="6396" y="16674"/>
                    <a:pt x="4596" y="17628"/>
                  </a:cubicBezTo>
                  <a:cubicBezTo>
                    <a:pt x="2796" y="18581"/>
                    <a:pt x="1324" y="19335"/>
                    <a:pt x="587" y="19890"/>
                  </a:cubicBezTo>
                  <a:cubicBezTo>
                    <a:pt x="-149" y="20444"/>
                    <a:pt x="-149" y="20799"/>
                    <a:pt x="342" y="21021"/>
                  </a:cubicBezTo>
                  <a:cubicBezTo>
                    <a:pt x="833" y="21243"/>
                    <a:pt x="1815" y="21331"/>
                    <a:pt x="5415" y="21398"/>
                  </a:cubicBezTo>
                  <a:cubicBezTo>
                    <a:pt x="9015" y="21464"/>
                    <a:pt x="15233" y="21509"/>
                    <a:pt x="21451" y="2155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27" name="Line"/>
            <p:cNvSpPr/>
            <p:nvPr/>
          </p:nvSpPr>
          <p:spPr>
            <a:xfrm>
              <a:off x="8709272" y="6028702"/>
              <a:ext cx="292626" cy="11165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8" h="21579" fill="norm" stroke="1" extrusionOk="0">
                  <a:moveTo>
                    <a:pt x="5515" y="347"/>
                  </a:moveTo>
                  <a:cubicBezTo>
                    <a:pt x="6128" y="224"/>
                    <a:pt x="6740" y="102"/>
                    <a:pt x="7966" y="40"/>
                  </a:cubicBezTo>
                  <a:cubicBezTo>
                    <a:pt x="9191" y="-21"/>
                    <a:pt x="11030" y="-21"/>
                    <a:pt x="13098" y="102"/>
                  </a:cubicBezTo>
                  <a:cubicBezTo>
                    <a:pt x="15166" y="224"/>
                    <a:pt x="17464" y="470"/>
                    <a:pt x="19072" y="899"/>
                  </a:cubicBezTo>
                  <a:cubicBezTo>
                    <a:pt x="20681" y="1329"/>
                    <a:pt x="21600" y="1943"/>
                    <a:pt x="20987" y="2474"/>
                  </a:cubicBezTo>
                  <a:cubicBezTo>
                    <a:pt x="20374" y="3006"/>
                    <a:pt x="18230" y="3456"/>
                    <a:pt x="15932" y="3927"/>
                  </a:cubicBezTo>
                  <a:cubicBezTo>
                    <a:pt x="13634" y="4397"/>
                    <a:pt x="11183" y="4888"/>
                    <a:pt x="8962" y="5481"/>
                  </a:cubicBezTo>
                  <a:cubicBezTo>
                    <a:pt x="6740" y="6074"/>
                    <a:pt x="4749" y="6770"/>
                    <a:pt x="3753" y="7343"/>
                  </a:cubicBezTo>
                  <a:cubicBezTo>
                    <a:pt x="2757" y="7915"/>
                    <a:pt x="2757" y="8365"/>
                    <a:pt x="3447" y="8877"/>
                  </a:cubicBezTo>
                  <a:cubicBezTo>
                    <a:pt x="4136" y="9388"/>
                    <a:pt x="5515" y="9961"/>
                    <a:pt x="6128" y="10615"/>
                  </a:cubicBezTo>
                  <a:cubicBezTo>
                    <a:pt x="6740" y="11270"/>
                    <a:pt x="6587" y="12006"/>
                    <a:pt x="6894" y="12906"/>
                  </a:cubicBezTo>
                  <a:cubicBezTo>
                    <a:pt x="7200" y="13806"/>
                    <a:pt x="7966" y="14870"/>
                    <a:pt x="8809" y="15893"/>
                  </a:cubicBezTo>
                  <a:cubicBezTo>
                    <a:pt x="9651" y="16915"/>
                    <a:pt x="10570" y="17897"/>
                    <a:pt x="10647" y="18695"/>
                  </a:cubicBezTo>
                  <a:cubicBezTo>
                    <a:pt x="10723" y="19493"/>
                    <a:pt x="9957" y="20106"/>
                    <a:pt x="8043" y="20556"/>
                  </a:cubicBezTo>
                  <a:cubicBezTo>
                    <a:pt x="6128" y="21006"/>
                    <a:pt x="3064" y="21293"/>
                    <a:pt x="0" y="2157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28" name="Line"/>
            <p:cNvSpPr/>
            <p:nvPr/>
          </p:nvSpPr>
          <p:spPr>
            <a:xfrm>
              <a:off x="6861422" y="5341812"/>
              <a:ext cx="635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29" name="Line"/>
            <p:cNvSpPr/>
            <p:nvPr/>
          </p:nvSpPr>
          <p:spPr>
            <a:xfrm>
              <a:off x="6778872" y="5354512"/>
              <a:ext cx="19685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6039" y="4800"/>
                    <a:pt x="12077" y="9600"/>
                    <a:pt x="15677" y="12000"/>
                  </a:cubicBezTo>
                  <a:cubicBezTo>
                    <a:pt x="19277" y="14400"/>
                    <a:pt x="20439" y="14400"/>
                    <a:pt x="20439" y="15600"/>
                  </a:cubicBezTo>
                  <a:cubicBezTo>
                    <a:pt x="20439" y="16800"/>
                    <a:pt x="19277" y="19200"/>
                    <a:pt x="16839" y="20400"/>
                  </a:cubicBezTo>
                  <a:cubicBezTo>
                    <a:pt x="14400" y="21600"/>
                    <a:pt x="10684" y="21600"/>
                    <a:pt x="11265" y="21600"/>
                  </a:cubicBezTo>
                  <a:cubicBezTo>
                    <a:pt x="11845" y="21600"/>
                    <a:pt x="16723" y="216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30" name="Line"/>
            <p:cNvSpPr/>
            <p:nvPr/>
          </p:nvSpPr>
          <p:spPr>
            <a:xfrm>
              <a:off x="7763122" y="5513262"/>
              <a:ext cx="2032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400" y="18000"/>
                    <a:pt x="10800" y="14400"/>
                    <a:pt x="14063" y="10800"/>
                  </a:cubicBezTo>
                  <a:cubicBezTo>
                    <a:pt x="17325" y="7200"/>
                    <a:pt x="18450" y="3600"/>
                    <a:pt x="18000" y="1800"/>
                  </a:cubicBezTo>
                  <a:cubicBezTo>
                    <a:pt x="17550" y="0"/>
                    <a:pt x="15525" y="0"/>
                    <a:pt x="13950" y="0"/>
                  </a:cubicBezTo>
                  <a:cubicBezTo>
                    <a:pt x="12375" y="0"/>
                    <a:pt x="11250" y="0"/>
                    <a:pt x="10125" y="1800"/>
                  </a:cubicBezTo>
                  <a:cubicBezTo>
                    <a:pt x="9000" y="3600"/>
                    <a:pt x="7875" y="7200"/>
                    <a:pt x="7875" y="9000"/>
                  </a:cubicBezTo>
                  <a:cubicBezTo>
                    <a:pt x="7875" y="10800"/>
                    <a:pt x="9000" y="10800"/>
                    <a:pt x="10575" y="10800"/>
                  </a:cubicBezTo>
                  <a:cubicBezTo>
                    <a:pt x="12150" y="10800"/>
                    <a:pt x="14175" y="10800"/>
                    <a:pt x="15750" y="10800"/>
                  </a:cubicBezTo>
                  <a:cubicBezTo>
                    <a:pt x="17325" y="10800"/>
                    <a:pt x="18450" y="10800"/>
                    <a:pt x="18450" y="9000"/>
                  </a:cubicBezTo>
                  <a:cubicBezTo>
                    <a:pt x="18450" y="7200"/>
                    <a:pt x="17325" y="3600"/>
                    <a:pt x="15525" y="1800"/>
                  </a:cubicBezTo>
                  <a:cubicBezTo>
                    <a:pt x="13725" y="0"/>
                    <a:pt x="11250" y="0"/>
                    <a:pt x="9337" y="1800"/>
                  </a:cubicBezTo>
                  <a:cubicBezTo>
                    <a:pt x="7425" y="3600"/>
                    <a:pt x="6075" y="7200"/>
                    <a:pt x="6300" y="9000"/>
                  </a:cubicBezTo>
                  <a:cubicBezTo>
                    <a:pt x="6525" y="10800"/>
                    <a:pt x="8325" y="10800"/>
                    <a:pt x="11138" y="10800"/>
                  </a:cubicBezTo>
                  <a:cubicBezTo>
                    <a:pt x="13950" y="10800"/>
                    <a:pt x="17775" y="10800"/>
                    <a:pt x="21600" y="108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31" name="Line"/>
            <p:cNvSpPr/>
            <p:nvPr/>
          </p:nvSpPr>
          <p:spPr>
            <a:xfrm>
              <a:off x="7266599" y="6334142"/>
              <a:ext cx="120932" cy="452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7" h="21470" fill="norm" stroke="1" extrusionOk="0">
                  <a:moveTo>
                    <a:pt x="1333" y="5042"/>
                  </a:moveTo>
                  <a:cubicBezTo>
                    <a:pt x="1705" y="8558"/>
                    <a:pt x="2077" y="12074"/>
                    <a:pt x="2450" y="14586"/>
                  </a:cubicBezTo>
                  <a:cubicBezTo>
                    <a:pt x="2822" y="17098"/>
                    <a:pt x="3195" y="18605"/>
                    <a:pt x="3381" y="19710"/>
                  </a:cubicBezTo>
                  <a:cubicBezTo>
                    <a:pt x="3567" y="20815"/>
                    <a:pt x="3567" y="21518"/>
                    <a:pt x="3195" y="21468"/>
                  </a:cubicBezTo>
                  <a:cubicBezTo>
                    <a:pt x="2822" y="21418"/>
                    <a:pt x="2077" y="20614"/>
                    <a:pt x="1333" y="18956"/>
                  </a:cubicBezTo>
                  <a:cubicBezTo>
                    <a:pt x="588" y="17298"/>
                    <a:pt x="-157" y="14787"/>
                    <a:pt x="29" y="12376"/>
                  </a:cubicBezTo>
                  <a:cubicBezTo>
                    <a:pt x="215" y="9965"/>
                    <a:pt x="1333" y="7654"/>
                    <a:pt x="3381" y="5695"/>
                  </a:cubicBezTo>
                  <a:cubicBezTo>
                    <a:pt x="5429" y="3736"/>
                    <a:pt x="8409" y="2128"/>
                    <a:pt x="10643" y="1174"/>
                  </a:cubicBezTo>
                  <a:cubicBezTo>
                    <a:pt x="12877" y="219"/>
                    <a:pt x="14367" y="-82"/>
                    <a:pt x="15671" y="18"/>
                  </a:cubicBezTo>
                  <a:cubicBezTo>
                    <a:pt x="16974" y="119"/>
                    <a:pt x="18091" y="621"/>
                    <a:pt x="19209" y="1676"/>
                  </a:cubicBezTo>
                  <a:cubicBezTo>
                    <a:pt x="20326" y="2731"/>
                    <a:pt x="21443" y="4338"/>
                    <a:pt x="21257" y="5594"/>
                  </a:cubicBezTo>
                  <a:cubicBezTo>
                    <a:pt x="21071" y="6850"/>
                    <a:pt x="19581" y="7754"/>
                    <a:pt x="16974" y="8357"/>
                  </a:cubicBezTo>
                  <a:cubicBezTo>
                    <a:pt x="14367" y="8960"/>
                    <a:pt x="10643" y="9261"/>
                    <a:pt x="7664" y="9261"/>
                  </a:cubicBezTo>
                  <a:cubicBezTo>
                    <a:pt x="4684" y="9261"/>
                    <a:pt x="2450" y="8960"/>
                    <a:pt x="215" y="865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32" name="Line"/>
            <p:cNvSpPr/>
            <p:nvPr/>
          </p:nvSpPr>
          <p:spPr>
            <a:xfrm>
              <a:off x="7388472" y="6033962"/>
              <a:ext cx="127001" cy="165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960" y="3323"/>
                    <a:pt x="7920" y="6646"/>
                    <a:pt x="11520" y="10246"/>
                  </a:cubicBezTo>
                  <a:cubicBezTo>
                    <a:pt x="15120" y="13846"/>
                    <a:pt x="18360" y="17723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33" name="Line"/>
            <p:cNvSpPr/>
            <p:nvPr/>
          </p:nvSpPr>
          <p:spPr>
            <a:xfrm>
              <a:off x="7408249" y="6021262"/>
              <a:ext cx="100874" cy="184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6" h="21600" fill="norm" stroke="1" extrusionOk="0">
                  <a:moveTo>
                    <a:pt x="21446" y="0"/>
                  </a:moveTo>
                  <a:cubicBezTo>
                    <a:pt x="19196" y="0"/>
                    <a:pt x="16946" y="0"/>
                    <a:pt x="14246" y="1366"/>
                  </a:cubicBezTo>
                  <a:cubicBezTo>
                    <a:pt x="11546" y="2731"/>
                    <a:pt x="8396" y="5462"/>
                    <a:pt x="5921" y="8317"/>
                  </a:cubicBezTo>
                  <a:cubicBezTo>
                    <a:pt x="3446" y="11172"/>
                    <a:pt x="1646" y="14152"/>
                    <a:pt x="746" y="16262"/>
                  </a:cubicBezTo>
                  <a:cubicBezTo>
                    <a:pt x="-154" y="18372"/>
                    <a:pt x="-154" y="19614"/>
                    <a:pt x="296" y="20359"/>
                  </a:cubicBezTo>
                  <a:cubicBezTo>
                    <a:pt x="746" y="21103"/>
                    <a:pt x="1646" y="21352"/>
                    <a:pt x="2546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34" name="Line"/>
            <p:cNvSpPr/>
            <p:nvPr/>
          </p:nvSpPr>
          <p:spPr>
            <a:xfrm>
              <a:off x="7547222" y="6167312"/>
              <a:ext cx="6351" cy="69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35" name="Line"/>
            <p:cNvSpPr/>
            <p:nvPr/>
          </p:nvSpPr>
          <p:spPr>
            <a:xfrm>
              <a:off x="7553572" y="6072062"/>
              <a:ext cx="21729" cy="320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57" h="20424" fill="norm" stroke="1" extrusionOk="0">
                  <a:moveTo>
                    <a:pt x="17673" y="0"/>
                  </a:moveTo>
                  <a:cubicBezTo>
                    <a:pt x="19636" y="9450"/>
                    <a:pt x="21600" y="18900"/>
                    <a:pt x="18655" y="20250"/>
                  </a:cubicBezTo>
                  <a:cubicBezTo>
                    <a:pt x="15709" y="21600"/>
                    <a:pt x="7855" y="14850"/>
                    <a:pt x="0" y="81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36" name="Line"/>
            <p:cNvSpPr/>
            <p:nvPr/>
          </p:nvSpPr>
          <p:spPr>
            <a:xfrm>
              <a:off x="7750498" y="6283590"/>
              <a:ext cx="114225" cy="2837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3" h="21293" fill="norm" stroke="1" extrusionOk="0">
                  <a:moveTo>
                    <a:pt x="21193" y="328"/>
                  </a:moveTo>
                  <a:cubicBezTo>
                    <a:pt x="19229" y="11"/>
                    <a:pt x="17266" y="-307"/>
                    <a:pt x="14517" y="567"/>
                  </a:cubicBezTo>
                  <a:cubicBezTo>
                    <a:pt x="11768" y="1440"/>
                    <a:pt x="8233" y="3505"/>
                    <a:pt x="5484" y="6522"/>
                  </a:cubicBezTo>
                  <a:cubicBezTo>
                    <a:pt x="2735" y="9540"/>
                    <a:pt x="771" y="13511"/>
                    <a:pt x="182" y="15972"/>
                  </a:cubicBezTo>
                  <a:cubicBezTo>
                    <a:pt x="-407" y="18434"/>
                    <a:pt x="378" y="19387"/>
                    <a:pt x="3324" y="20022"/>
                  </a:cubicBezTo>
                  <a:cubicBezTo>
                    <a:pt x="6269" y="20658"/>
                    <a:pt x="11375" y="20975"/>
                    <a:pt x="16480" y="2129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37" name="Line"/>
            <p:cNvSpPr/>
            <p:nvPr/>
          </p:nvSpPr>
          <p:spPr>
            <a:xfrm>
              <a:off x="7938245" y="6357812"/>
              <a:ext cx="21728" cy="196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57" h="21600" fill="norm" stroke="1" extrusionOk="0">
                  <a:moveTo>
                    <a:pt x="20157" y="0"/>
                  </a:moveTo>
                  <a:cubicBezTo>
                    <a:pt x="12302" y="6039"/>
                    <a:pt x="4448" y="12077"/>
                    <a:pt x="1502" y="15677"/>
                  </a:cubicBezTo>
                  <a:cubicBezTo>
                    <a:pt x="-1443" y="19277"/>
                    <a:pt x="521" y="20439"/>
                    <a:pt x="2484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38" name="Line"/>
            <p:cNvSpPr/>
            <p:nvPr/>
          </p:nvSpPr>
          <p:spPr>
            <a:xfrm>
              <a:off x="8004422" y="6484812"/>
              <a:ext cx="139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39" name="Line"/>
            <p:cNvSpPr/>
            <p:nvPr/>
          </p:nvSpPr>
          <p:spPr>
            <a:xfrm>
              <a:off x="8176784" y="6335992"/>
              <a:ext cx="137181" cy="38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94" h="21373" fill="norm" stroke="1" extrusionOk="0">
                  <a:moveTo>
                    <a:pt x="3730" y="7944"/>
                  </a:moveTo>
                  <a:cubicBezTo>
                    <a:pt x="3407" y="11367"/>
                    <a:pt x="3085" y="14790"/>
                    <a:pt x="2924" y="16856"/>
                  </a:cubicBezTo>
                  <a:cubicBezTo>
                    <a:pt x="2762" y="18921"/>
                    <a:pt x="2762" y="19629"/>
                    <a:pt x="2279" y="20279"/>
                  </a:cubicBezTo>
                  <a:cubicBezTo>
                    <a:pt x="1795" y="20928"/>
                    <a:pt x="828" y="21518"/>
                    <a:pt x="345" y="21341"/>
                  </a:cubicBezTo>
                  <a:cubicBezTo>
                    <a:pt x="-139" y="21164"/>
                    <a:pt x="-139" y="20220"/>
                    <a:pt x="506" y="17623"/>
                  </a:cubicBezTo>
                  <a:cubicBezTo>
                    <a:pt x="1151" y="15026"/>
                    <a:pt x="2440" y="10777"/>
                    <a:pt x="4374" y="7590"/>
                  </a:cubicBezTo>
                  <a:cubicBezTo>
                    <a:pt x="6309" y="4403"/>
                    <a:pt x="8888" y="2279"/>
                    <a:pt x="10983" y="1157"/>
                  </a:cubicBezTo>
                  <a:cubicBezTo>
                    <a:pt x="13079" y="36"/>
                    <a:pt x="14691" y="-82"/>
                    <a:pt x="16142" y="36"/>
                  </a:cubicBezTo>
                  <a:cubicBezTo>
                    <a:pt x="17592" y="154"/>
                    <a:pt x="18882" y="508"/>
                    <a:pt x="19849" y="1748"/>
                  </a:cubicBezTo>
                  <a:cubicBezTo>
                    <a:pt x="20816" y="2987"/>
                    <a:pt x="21461" y="5111"/>
                    <a:pt x="20171" y="6823"/>
                  </a:cubicBezTo>
                  <a:cubicBezTo>
                    <a:pt x="18882" y="8534"/>
                    <a:pt x="15658" y="9833"/>
                    <a:pt x="13240" y="10600"/>
                  </a:cubicBezTo>
                  <a:cubicBezTo>
                    <a:pt x="10822" y="11367"/>
                    <a:pt x="9210" y="11603"/>
                    <a:pt x="7437" y="11367"/>
                  </a:cubicBezTo>
                  <a:cubicBezTo>
                    <a:pt x="5664" y="11131"/>
                    <a:pt x="3730" y="10423"/>
                    <a:pt x="2924" y="9774"/>
                  </a:cubicBezTo>
                  <a:cubicBezTo>
                    <a:pt x="2118" y="9125"/>
                    <a:pt x="2440" y="8534"/>
                    <a:pt x="2762" y="794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40" name="Line"/>
            <p:cNvSpPr/>
            <p:nvPr/>
          </p:nvSpPr>
          <p:spPr>
            <a:xfrm>
              <a:off x="8315572" y="6307012"/>
              <a:ext cx="115433" cy="266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7" h="21434" fill="norm" stroke="1" extrusionOk="0">
                  <a:moveTo>
                    <a:pt x="9425" y="0"/>
                  </a:moveTo>
                  <a:cubicBezTo>
                    <a:pt x="12175" y="0"/>
                    <a:pt x="14924" y="0"/>
                    <a:pt x="17280" y="1191"/>
                  </a:cubicBezTo>
                  <a:cubicBezTo>
                    <a:pt x="19636" y="2381"/>
                    <a:pt x="21600" y="4762"/>
                    <a:pt x="21404" y="7994"/>
                  </a:cubicBezTo>
                  <a:cubicBezTo>
                    <a:pt x="21207" y="11225"/>
                    <a:pt x="18851" y="15307"/>
                    <a:pt x="15905" y="17773"/>
                  </a:cubicBezTo>
                  <a:cubicBezTo>
                    <a:pt x="12960" y="20239"/>
                    <a:pt x="9425" y="21090"/>
                    <a:pt x="6676" y="21345"/>
                  </a:cubicBezTo>
                  <a:cubicBezTo>
                    <a:pt x="3927" y="21600"/>
                    <a:pt x="1964" y="21260"/>
                    <a:pt x="0" y="2092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41" name="Line"/>
            <p:cNvSpPr/>
            <p:nvPr/>
          </p:nvSpPr>
          <p:spPr>
            <a:xfrm>
              <a:off x="8360022" y="6008562"/>
              <a:ext cx="12701" cy="158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42" name="Line"/>
            <p:cNvSpPr/>
            <p:nvPr/>
          </p:nvSpPr>
          <p:spPr>
            <a:xfrm>
              <a:off x="8398122" y="6091112"/>
              <a:ext cx="133351" cy="57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43" name="Line"/>
            <p:cNvSpPr/>
            <p:nvPr/>
          </p:nvSpPr>
          <p:spPr>
            <a:xfrm>
              <a:off x="8506072" y="6008562"/>
              <a:ext cx="120651" cy="1611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63" fill="norm" stroke="1" extrusionOk="0">
                  <a:moveTo>
                    <a:pt x="0" y="0"/>
                  </a:moveTo>
                  <a:cubicBezTo>
                    <a:pt x="5305" y="2525"/>
                    <a:pt x="10611" y="5049"/>
                    <a:pt x="13832" y="7995"/>
                  </a:cubicBezTo>
                  <a:cubicBezTo>
                    <a:pt x="17053" y="10940"/>
                    <a:pt x="18189" y="14306"/>
                    <a:pt x="18758" y="16691"/>
                  </a:cubicBezTo>
                  <a:cubicBezTo>
                    <a:pt x="19326" y="19075"/>
                    <a:pt x="19326" y="20478"/>
                    <a:pt x="19705" y="21039"/>
                  </a:cubicBezTo>
                  <a:cubicBezTo>
                    <a:pt x="20084" y="21600"/>
                    <a:pt x="20842" y="21319"/>
                    <a:pt x="21600" y="2103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44" name="Line"/>
            <p:cNvSpPr/>
            <p:nvPr/>
          </p:nvSpPr>
          <p:spPr>
            <a:xfrm>
              <a:off x="8544172" y="5993417"/>
              <a:ext cx="107951" cy="2500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47" fill="norm" stroke="1" extrusionOk="0">
                  <a:moveTo>
                    <a:pt x="21600" y="1299"/>
                  </a:moveTo>
                  <a:cubicBezTo>
                    <a:pt x="20329" y="573"/>
                    <a:pt x="19059" y="-153"/>
                    <a:pt x="17576" y="29"/>
                  </a:cubicBezTo>
                  <a:cubicBezTo>
                    <a:pt x="16094" y="210"/>
                    <a:pt x="14400" y="1299"/>
                    <a:pt x="11859" y="4113"/>
                  </a:cubicBezTo>
                  <a:cubicBezTo>
                    <a:pt x="9318" y="6926"/>
                    <a:pt x="5929" y="11464"/>
                    <a:pt x="3812" y="14640"/>
                  </a:cubicBezTo>
                  <a:cubicBezTo>
                    <a:pt x="1694" y="17817"/>
                    <a:pt x="847" y="19632"/>
                    <a:pt x="0" y="2144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45" name="Line"/>
            <p:cNvSpPr/>
            <p:nvPr/>
          </p:nvSpPr>
          <p:spPr>
            <a:xfrm>
              <a:off x="8633072" y="6173662"/>
              <a:ext cx="12701" cy="95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46" name="Line"/>
            <p:cNvSpPr/>
            <p:nvPr/>
          </p:nvSpPr>
          <p:spPr>
            <a:xfrm>
              <a:off x="8652122" y="6129212"/>
              <a:ext cx="19051" cy="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47" name="Line"/>
            <p:cNvSpPr/>
            <p:nvPr/>
          </p:nvSpPr>
          <p:spPr>
            <a:xfrm>
              <a:off x="4848472" y="7735762"/>
              <a:ext cx="16510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815" y="16800"/>
                    <a:pt x="11631" y="12000"/>
                    <a:pt x="15231" y="8400"/>
                  </a:cubicBezTo>
                  <a:cubicBezTo>
                    <a:pt x="18831" y="4800"/>
                    <a:pt x="20215" y="24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48" name="Line"/>
            <p:cNvSpPr/>
            <p:nvPr/>
          </p:nvSpPr>
          <p:spPr>
            <a:xfrm>
              <a:off x="4835772" y="7892396"/>
              <a:ext cx="165101" cy="84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538" y="10800"/>
                    <a:pt x="11077" y="0"/>
                    <a:pt x="14677" y="0"/>
                  </a:cubicBezTo>
                  <a:cubicBezTo>
                    <a:pt x="18277" y="0"/>
                    <a:pt x="19938" y="108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49" name="Line"/>
            <p:cNvSpPr/>
            <p:nvPr/>
          </p:nvSpPr>
          <p:spPr>
            <a:xfrm>
              <a:off x="5376892" y="7636179"/>
              <a:ext cx="252631" cy="2700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3" h="21366" fill="norm" stroke="1" extrusionOk="0">
                  <a:moveTo>
                    <a:pt x="17703" y="2854"/>
                  </a:moveTo>
                  <a:cubicBezTo>
                    <a:pt x="17523" y="1849"/>
                    <a:pt x="17343" y="845"/>
                    <a:pt x="16713" y="342"/>
                  </a:cubicBezTo>
                  <a:cubicBezTo>
                    <a:pt x="16083" y="-160"/>
                    <a:pt x="15003" y="-160"/>
                    <a:pt x="13113" y="677"/>
                  </a:cubicBezTo>
                  <a:cubicBezTo>
                    <a:pt x="11223" y="1514"/>
                    <a:pt x="8523" y="3189"/>
                    <a:pt x="6183" y="6119"/>
                  </a:cubicBezTo>
                  <a:cubicBezTo>
                    <a:pt x="3843" y="9049"/>
                    <a:pt x="1863" y="13235"/>
                    <a:pt x="873" y="15747"/>
                  </a:cubicBezTo>
                  <a:cubicBezTo>
                    <a:pt x="-117" y="18259"/>
                    <a:pt x="-117" y="19096"/>
                    <a:pt x="153" y="19849"/>
                  </a:cubicBezTo>
                  <a:cubicBezTo>
                    <a:pt x="423" y="20603"/>
                    <a:pt x="963" y="21273"/>
                    <a:pt x="3393" y="21356"/>
                  </a:cubicBezTo>
                  <a:cubicBezTo>
                    <a:pt x="5823" y="21440"/>
                    <a:pt x="10143" y="20938"/>
                    <a:pt x="13473" y="20519"/>
                  </a:cubicBezTo>
                  <a:cubicBezTo>
                    <a:pt x="16803" y="20100"/>
                    <a:pt x="19143" y="19766"/>
                    <a:pt x="21483" y="1943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50" name="Line"/>
            <p:cNvSpPr/>
            <p:nvPr/>
          </p:nvSpPr>
          <p:spPr>
            <a:xfrm>
              <a:off x="5642222" y="7888162"/>
              <a:ext cx="4445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51" name="Line"/>
            <p:cNvSpPr/>
            <p:nvPr/>
          </p:nvSpPr>
          <p:spPr>
            <a:xfrm>
              <a:off x="6061587" y="7657555"/>
              <a:ext cx="182063" cy="4107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5" h="21384" fill="norm" stroke="1" extrusionOk="0">
                  <a:moveTo>
                    <a:pt x="3693" y="6717"/>
                  </a:moveTo>
                  <a:cubicBezTo>
                    <a:pt x="3197" y="9472"/>
                    <a:pt x="2700" y="12227"/>
                    <a:pt x="2203" y="14321"/>
                  </a:cubicBezTo>
                  <a:cubicBezTo>
                    <a:pt x="1707" y="16415"/>
                    <a:pt x="1210" y="17847"/>
                    <a:pt x="838" y="19060"/>
                  </a:cubicBezTo>
                  <a:cubicBezTo>
                    <a:pt x="466" y="20272"/>
                    <a:pt x="217" y="21264"/>
                    <a:pt x="93" y="21374"/>
                  </a:cubicBezTo>
                  <a:cubicBezTo>
                    <a:pt x="-31" y="21484"/>
                    <a:pt x="-31" y="20713"/>
                    <a:pt x="93" y="18398"/>
                  </a:cubicBezTo>
                  <a:cubicBezTo>
                    <a:pt x="217" y="16084"/>
                    <a:pt x="466" y="12227"/>
                    <a:pt x="1210" y="9141"/>
                  </a:cubicBezTo>
                  <a:cubicBezTo>
                    <a:pt x="1955" y="6055"/>
                    <a:pt x="3197" y="3741"/>
                    <a:pt x="4190" y="2364"/>
                  </a:cubicBezTo>
                  <a:cubicBezTo>
                    <a:pt x="5183" y="986"/>
                    <a:pt x="5928" y="545"/>
                    <a:pt x="6921" y="270"/>
                  </a:cubicBezTo>
                  <a:cubicBezTo>
                    <a:pt x="7914" y="-6"/>
                    <a:pt x="9155" y="-116"/>
                    <a:pt x="10893" y="160"/>
                  </a:cubicBezTo>
                  <a:cubicBezTo>
                    <a:pt x="12631" y="435"/>
                    <a:pt x="14866" y="1096"/>
                    <a:pt x="16728" y="1868"/>
                  </a:cubicBezTo>
                  <a:cubicBezTo>
                    <a:pt x="18590" y="2639"/>
                    <a:pt x="20079" y="3521"/>
                    <a:pt x="20824" y="4292"/>
                  </a:cubicBezTo>
                  <a:cubicBezTo>
                    <a:pt x="21569" y="5064"/>
                    <a:pt x="21569" y="5725"/>
                    <a:pt x="20576" y="6441"/>
                  </a:cubicBezTo>
                  <a:cubicBezTo>
                    <a:pt x="19583" y="7157"/>
                    <a:pt x="17597" y="7929"/>
                    <a:pt x="15859" y="8425"/>
                  </a:cubicBezTo>
                  <a:cubicBezTo>
                    <a:pt x="14121" y="8921"/>
                    <a:pt x="12631" y="9141"/>
                    <a:pt x="10769" y="9251"/>
                  </a:cubicBezTo>
                  <a:cubicBezTo>
                    <a:pt x="8907" y="9362"/>
                    <a:pt x="6672" y="9362"/>
                    <a:pt x="5555" y="9086"/>
                  </a:cubicBezTo>
                  <a:cubicBezTo>
                    <a:pt x="4438" y="8811"/>
                    <a:pt x="4438" y="8260"/>
                    <a:pt x="4438" y="770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52" name="Line"/>
            <p:cNvSpPr/>
            <p:nvPr/>
          </p:nvSpPr>
          <p:spPr>
            <a:xfrm>
              <a:off x="6242208" y="7392862"/>
              <a:ext cx="123915" cy="1439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2" h="21600" fill="norm" stroke="1" extrusionOk="0">
                  <a:moveTo>
                    <a:pt x="21432" y="0"/>
                  </a:moveTo>
                  <a:cubicBezTo>
                    <a:pt x="17771" y="1588"/>
                    <a:pt x="14110" y="3176"/>
                    <a:pt x="11364" y="4288"/>
                  </a:cubicBezTo>
                  <a:cubicBezTo>
                    <a:pt x="8618" y="5400"/>
                    <a:pt x="6788" y="6035"/>
                    <a:pt x="6422" y="6988"/>
                  </a:cubicBezTo>
                  <a:cubicBezTo>
                    <a:pt x="6056" y="7941"/>
                    <a:pt x="7154" y="9212"/>
                    <a:pt x="8618" y="9847"/>
                  </a:cubicBezTo>
                  <a:cubicBezTo>
                    <a:pt x="10083" y="10482"/>
                    <a:pt x="11913" y="10482"/>
                    <a:pt x="12096" y="11118"/>
                  </a:cubicBezTo>
                  <a:cubicBezTo>
                    <a:pt x="12279" y="11753"/>
                    <a:pt x="10815" y="13024"/>
                    <a:pt x="8985" y="14135"/>
                  </a:cubicBezTo>
                  <a:cubicBezTo>
                    <a:pt x="7154" y="15247"/>
                    <a:pt x="4957" y="16200"/>
                    <a:pt x="3127" y="17312"/>
                  </a:cubicBezTo>
                  <a:cubicBezTo>
                    <a:pt x="1296" y="18424"/>
                    <a:pt x="-168" y="19694"/>
                    <a:pt x="15" y="20488"/>
                  </a:cubicBezTo>
                  <a:cubicBezTo>
                    <a:pt x="198" y="21282"/>
                    <a:pt x="2029" y="21600"/>
                    <a:pt x="5140" y="21600"/>
                  </a:cubicBezTo>
                  <a:cubicBezTo>
                    <a:pt x="8252" y="21600"/>
                    <a:pt x="12646" y="21282"/>
                    <a:pt x="17039" y="2096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53" name="Line"/>
            <p:cNvSpPr/>
            <p:nvPr/>
          </p:nvSpPr>
          <p:spPr>
            <a:xfrm>
              <a:off x="6416922" y="7405562"/>
              <a:ext cx="127001" cy="127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960" y="3600"/>
                    <a:pt x="7920" y="7200"/>
                    <a:pt x="11520" y="10800"/>
                  </a:cubicBezTo>
                  <a:cubicBezTo>
                    <a:pt x="15120" y="14400"/>
                    <a:pt x="18360" y="180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54" name="Line"/>
            <p:cNvSpPr/>
            <p:nvPr/>
          </p:nvSpPr>
          <p:spPr>
            <a:xfrm>
              <a:off x="6448622" y="7373812"/>
              <a:ext cx="108001" cy="171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4" h="21600" fill="norm" stroke="1" extrusionOk="0">
                  <a:moveTo>
                    <a:pt x="21194" y="0"/>
                  </a:moveTo>
                  <a:cubicBezTo>
                    <a:pt x="15794" y="4267"/>
                    <a:pt x="10394" y="8533"/>
                    <a:pt x="6656" y="11467"/>
                  </a:cubicBezTo>
                  <a:cubicBezTo>
                    <a:pt x="2917" y="14400"/>
                    <a:pt x="840" y="16000"/>
                    <a:pt x="217" y="17467"/>
                  </a:cubicBezTo>
                  <a:cubicBezTo>
                    <a:pt x="-406" y="18933"/>
                    <a:pt x="425" y="20267"/>
                    <a:pt x="1256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55" name="Line"/>
            <p:cNvSpPr/>
            <p:nvPr/>
          </p:nvSpPr>
          <p:spPr>
            <a:xfrm>
              <a:off x="6594722" y="7519862"/>
              <a:ext cx="12701" cy="57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56" name="Line"/>
            <p:cNvSpPr/>
            <p:nvPr/>
          </p:nvSpPr>
          <p:spPr>
            <a:xfrm>
              <a:off x="6607422" y="7443662"/>
              <a:ext cx="12701" cy="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57" name="Line"/>
            <p:cNvSpPr/>
            <p:nvPr/>
          </p:nvSpPr>
          <p:spPr>
            <a:xfrm>
              <a:off x="6651872" y="7894512"/>
              <a:ext cx="19051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58" name="Line"/>
            <p:cNvSpPr/>
            <p:nvPr/>
          </p:nvSpPr>
          <p:spPr>
            <a:xfrm>
              <a:off x="7048492" y="7610879"/>
              <a:ext cx="79631" cy="3495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4" h="21490" fill="norm" stroke="1" extrusionOk="0">
                  <a:moveTo>
                    <a:pt x="21384" y="1041"/>
                  </a:moveTo>
                  <a:cubicBezTo>
                    <a:pt x="19679" y="520"/>
                    <a:pt x="17973" y="0"/>
                    <a:pt x="16268" y="0"/>
                  </a:cubicBezTo>
                  <a:cubicBezTo>
                    <a:pt x="14563" y="0"/>
                    <a:pt x="12858" y="520"/>
                    <a:pt x="10300" y="2602"/>
                  </a:cubicBezTo>
                  <a:cubicBezTo>
                    <a:pt x="7742" y="4684"/>
                    <a:pt x="4331" y="8328"/>
                    <a:pt x="2342" y="11451"/>
                  </a:cubicBezTo>
                  <a:cubicBezTo>
                    <a:pt x="352" y="14573"/>
                    <a:pt x="-216" y="17176"/>
                    <a:pt x="68" y="18802"/>
                  </a:cubicBezTo>
                  <a:cubicBezTo>
                    <a:pt x="352" y="20429"/>
                    <a:pt x="1489" y="21080"/>
                    <a:pt x="3763" y="21340"/>
                  </a:cubicBezTo>
                  <a:cubicBezTo>
                    <a:pt x="6037" y="21600"/>
                    <a:pt x="9447" y="21470"/>
                    <a:pt x="12858" y="2134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59" name="Line"/>
            <p:cNvSpPr/>
            <p:nvPr/>
          </p:nvSpPr>
          <p:spPr>
            <a:xfrm>
              <a:off x="7248772" y="7691312"/>
              <a:ext cx="25401" cy="209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800" y="6327"/>
                    <a:pt x="3600" y="12655"/>
                    <a:pt x="7200" y="16255"/>
                  </a:cubicBezTo>
                  <a:cubicBezTo>
                    <a:pt x="10800" y="19855"/>
                    <a:pt x="16200" y="20727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60" name="Line"/>
            <p:cNvSpPr/>
            <p:nvPr/>
          </p:nvSpPr>
          <p:spPr>
            <a:xfrm>
              <a:off x="7312272" y="7780212"/>
              <a:ext cx="165101" cy="57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215" y="16800"/>
                    <a:pt x="4431" y="12000"/>
                    <a:pt x="8031" y="8400"/>
                  </a:cubicBezTo>
                  <a:cubicBezTo>
                    <a:pt x="11631" y="4800"/>
                    <a:pt x="16615" y="24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61" name="Line"/>
            <p:cNvSpPr/>
            <p:nvPr/>
          </p:nvSpPr>
          <p:spPr>
            <a:xfrm>
              <a:off x="7487443" y="7648686"/>
              <a:ext cx="187447" cy="3766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0" h="21236" fill="norm" stroke="1" extrusionOk="0">
                  <a:moveTo>
                    <a:pt x="7416" y="5983"/>
                  </a:moveTo>
                  <a:cubicBezTo>
                    <a:pt x="5991" y="7057"/>
                    <a:pt x="4567" y="8131"/>
                    <a:pt x="3618" y="9862"/>
                  </a:cubicBezTo>
                  <a:cubicBezTo>
                    <a:pt x="2668" y="11592"/>
                    <a:pt x="2194" y="13979"/>
                    <a:pt x="1956" y="15470"/>
                  </a:cubicBezTo>
                  <a:cubicBezTo>
                    <a:pt x="1719" y="16962"/>
                    <a:pt x="1719" y="17559"/>
                    <a:pt x="1482" y="18514"/>
                  </a:cubicBezTo>
                  <a:cubicBezTo>
                    <a:pt x="1244" y="19468"/>
                    <a:pt x="769" y="20781"/>
                    <a:pt x="413" y="21139"/>
                  </a:cubicBezTo>
                  <a:cubicBezTo>
                    <a:pt x="57" y="21497"/>
                    <a:pt x="-180" y="20900"/>
                    <a:pt x="176" y="18693"/>
                  </a:cubicBezTo>
                  <a:cubicBezTo>
                    <a:pt x="532" y="16485"/>
                    <a:pt x="1482" y="12666"/>
                    <a:pt x="2668" y="9623"/>
                  </a:cubicBezTo>
                  <a:cubicBezTo>
                    <a:pt x="3855" y="6580"/>
                    <a:pt x="5279" y="4312"/>
                    <a:pt x="6704" y="2821"/>
                  </a:cubicBezTo>
                  <a:cubicBezTo>
                    <a:pt x="8128" y="1329"/>
                    <a:pt x="9552" y="613"/>
                    <a:pt x="11095" y="255"/>
                  </a:cubicBezTo>
                  <a:cubicBezTo>
                    <a:pt x="12638" y="-103"/>
                    <a:pt x="14299" y="-103"/>
                    <a:pt x="15961" y="374"/>
                  </a:cubicBezTo>
                  <a:cubicBezTo>
                    <a:pt x="17622" y="852"/>
                    <a:pt x="19284" y="1806"/>
                    <a:pt x="20233" y="2940"/>
                  </a:cubicBezTo>
                  <a:cubicBezTo>
                    <a:pt x="21183" y="4074"/>
                    <a:pt x="21420" y="5387"/>
                    <a:pt x="20115" y="6580"/>
                  </a:cubicBezTo>
                  <a:cubicBezTo>
                    <a:pt x="18809" y="7773"/>
                    <a:pt x="15961" y="8847"/>
                    <a:pt x="12875" y="9265"/>
                  </a:cubicBezTo>
                  <a:cubicBezTo>
                    <a:pt x="9789" y="9683"/>
                    <a:pt x="6466" y="9444"/>
                    <a:pt x="3143" y="920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62" name="Line"/>
            <p:cNvSpPr/>
            <p:nvPr/>
          </p:nvSpPr>
          <p:spPr>
            <a:xfrm>
              <a:off x="7725022" y="7608762"/>
              <a:ext cx="91153" cy="254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0" h="21600" fill="norm" stroke="1" extrusionOk="0">
                  <a:moveTo>
                    <a:pt x="14727" y="0"/>
                  </a:moveTo>
                  <a:cubicBezTo>
                    <a:pt x="16691" y="540"/>
                    <a:pt x="18655" y="1080"/>
                    <a:pt x="19882" y="3060"/>
                  </a:cubicBezTo>
                  <a:cubicBezTo>
                    <a:pt x="21109" y="5040"/>
                    <a:pt x="21600" y="8460"/>
                    <a:pt x="20618" y="11520"/>
                  </a:cubicBezTo>
                  <a:cubicBezTo>
                    <a:pt x="19636" y="14580"/>
                    <a:pt x="17182" y="17280"/>
                    <a:pt x="13500" y="18900"/>
                  </a:cubicBezTo>
                  <a:cubicBezTo>
                    <a:pt x="9818" y="20520"/>
                    <a:pt x="4909" y="2106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63" name="Line"/>
            <p:cNvSpPr/>
            <p:nvPr/>
          </p:nvSpPr>
          <p:spPr>
            <a:xfrm>
              <a:off x="7820272" y="7403840"/>
              <a:ext cx="90706" cy="990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7" h="21066" fill="norm" stroke="1" extrusionOk="0">
                  <a:moveTo>
                    <a:pt x="0" y="4416"/>
                  </a:moveTo>
                  <a:cubicBezTo>
                    <a:pt x="1473" y="6216"/>
                    <a:pt x="2945" y="8016"/>
                    <a:pt x="3436" y="10041"/>
                  </a:cubicBezTo>
                  <a:cubicBezTo>
                    <a:pt x="3927" y="12066"/>
                    <a:pt x="3436" y="14316"/>
                    <a:pt x="2945" y="16566"/>
                  </a:cubicBezTo>
                  <a:cubicBezTo>
                    <a:pt x="2455" y="18816"/>
                    <a:pt x="1964" y="21066"/>
                    <a:pt x="1718" y="21066"/>
                  </a:cubicBezTo>
                  <a:cubicBezTo>
                    <a:pt x="1473" y="21066"/>
                    <a:pt x="1473" y="18816"/>
                    <a:pt x="1718" y="15441"/>
                  </a:cubicBezTo>
                  <a:cubicBezTo>
                    <a:pt x="1964" y="12066"/>
                    <a:pt x="2455" y="7566"/>
                    <a:pt x="3436" y="4416"/>
                  </a:cubicBezTo>
                  <a:cubicBezTo>
                    <a:pt x="4418" y="1266"/>
                    <a:pt x="5891" y="-534"/>
                    <a:pt x="9082" y="141"/>
                  </a:cubicBezTo>
                  <a:cubicBezTo>
                    <a:pt x="12273" y="816"/>
                    <a:pt x="17182" y="3966"/>
                    <a:pt x="19391" y="7791"/>
                  </a:cubicBezTo>
                  <a:cubicBezTo>
                    <a:pt x="21600" y="11616"/>
                    <a:pt x="21109" y="16116"/>
                    <a:pt x="20618" y="2061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64" name="Line"/>
            <p:cNvSpPr/>
            <p:nvPr/>
          </p:nvSpPr>
          <p:spPr>
            <a:xfrm>
              <a:off x="7972672" y="7443662"/>
              <a:ext cx="889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65" name="Line"/>
            <p:cNvSpPr/>
            <p:nvPr/>
          </p:nvSpPr>
          <p:spPr>
            <a:xfrm>
              <a:off x="8172408" y="7342062"/>
              <a:ext cx="149515" cy="1389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1" h="21477" fill="norm" stroke="1" extrusionOk="0">
                  <a:moveTo>
                    <a:pt x="21191" y="0"/>
                  </a:moveTo>
                  <a:cubicBezTo>
                    <a:pt x="17891" y="982"/>
                    <a:pt x="14591" y="1964"/>
                    <a:pt x="12191" y="2782"/>
                  </a:cubicBezTo>
                  <a:cubicBezTo>
                    <a:pt x="9791" y="3600"/>
                    <a:pt x="8291" y="4255"/>
                    <a:pt x="6941" y="5400"/>
                  </a:cubicBezTo>
                  <a:cubicBezTo>
                    <a:pt x="5591" y="6545"/>
                    <a:pt x="4391" y="8182"/>
                    <a:pt x="4841" y="9164"/>
                  </a:cubicBezTo>
                  <a:cubicBezTo>
                    <a:pt x="5291" y="10145"/>
                    <a:pt x="7391" y="10473"/>
                    <a:pt x="7841" y="11127"/>
                  </a:cubicBezTo>
                  <a:cubicBezTo>
                    <a:pt x="8291" y="11782"/>
                    <a:pt x="7091" y="12764"/>
                    <a:pt x="5741" y="13745"/>
                  </a:cubicBezTo>
                  <a:cubicBezTo>
                    <a:pt x="4391" y="14727"/>
                    <a:pt x="2891" y="15709"/>
                    <a:pt x="1691" y="17018"/>
                  </a:cubicBezTo>
                  <a:cubicBezTo>
                    <a:pt x="491" y="18327"/>
                    <a:pt x="-409" y="19964"/>
                    <a:pt x="191" y="20782"/>
                  </a:cubicBezTo>
                  <a:cubicBezTo>
                    <a:pt x="791" y="21600"/>
                    <a:pt x="2891" y="21600"/>
                    <a:pt x="6341" y="21273"/>
                  </a:cubicBezTo>
                  <a:cubicBezTo>
                    <a:pt x="9791" y="20945"/>
                    <a:pt x="14591" y="20291"/>
                    <a:pt x="19391" y="1963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66" name="Line"/>
            <p:cNvSpPr/>
            <p:nvPr/>
          </p:nvSpPr>
          <p:spPr>
            <a:xfrm>
              <a:off x="8391772" y="7361112"/>
              <a:ext cx="120651" cy="114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547" y="4000"/>
                    <a:pt x="9095" y="8000"/>
                    <a:pt x="12695" y="11600"/>
                  </a:cubicBezTo>
                  <a:cubicBezTo>
                    <a:pt x="16295" y="15200"/>
                    <a:pt x="18947" y="18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67" name="Line"/>
            <p:cNvSpPr/>
            <p:nvPr/>
          </p:nvSpPr>
          <p:spPr>
            <a:xfrm>
              <a:off x="8398122" y="7348412"/>
              <a:ext cx="114301" cy="152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400" y="4800"/>
                    <a:pt x="11200" y="9600"/>
                    <a:pt x="7600" y="13200"/>
                  </a:cubicBezTo>
                  <a:cubicBezTo>
                    <a:pt x="4000" y="16800"/>
                    <a:pt x="2000" y="192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68" name="Line"/>
            <p:cNvSpPr/>
            <p:nvPr/>
          </p:nvSpPr>
          <p:spPr>
            <a:xfrm>
              <a:off x="8544172" y="7437312"/>
              <a:ext cx="19051" cy="88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69" name="Line"/>
            <p:cNvSpPr/>
            <p:nvPr/>
          </p:nvSpPr>
          <p:spPr>
            <a:xfrm>
              <a:off x="8563222" y="7380162"/>
              <a:ext cx="635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96" name="Drawing"/>
          <p:cNvGrpSpPr/>
          <p:nvPr/>
        </p:nvGrpSpPr>
        <p:grpSpPr>
          <a:xfrm>
            <a:off x="1636347" y="1625864"/>
            <a:ext cx="9939703" cy="6805990"/>
            <a:chOff x="0" y="0"/>
            <a:chExt cx="9939702" cy="6805989"/>
          </a:xfrm>
        </p:grpSpPr>
        <p:sp>
          <p:nvSpPr>
            <p:cNvPr id="3072" name="Line"/>
            <p:cNvSpPr/>
            <p:nvPr/>
          </p:nvSpPr>
          <p:spPr>
            <a:xfrm>
              <a:off x="0" y="655469"/>
              <a:ext cx="148092" cy="5719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22" h="21457" fill="norm" stroke="1" extrusionOk="0">
                  <a:moveTo>
                    <a:pt x="4648" y="12086"/>
                  </a:moveTo>
                  <a:cubicBezTo>
                    <a:pt x="6983" y="14389"/>
                    <a:pt x="9318" y="16692"/>
                    <a:pt x="10924" y="18122"/>
                  </a:cubicBezTo>
                  <a:cubicBezTo>
                    <a:pt x="12529" y="19551"/>
                    <a:pt x="13405" y="20107"/>
                    <a:pt x="13843" y="20583"/>
                  </a:cubicBezTo>
                  <a:cubicBezTo>
                    <a:pt x="14281" y="21060"/>
                    <a:pt x="14281" y="21457"/>
                    <a:pt x="13697" y="21457"/>
                  </a:cubicBezTo>
                  <a:cubicBezTo>
                    <a:pt x="13113" y="21457"/>
                    <a:pt x="11945" y="21060"/>
                    <a:pt x="9610" y="19313"/>
                  </a:cubicBezTo>
                  <a:cubicBezTo>
                    <a:pt x="7275" y="17566"/>
                    <a:pt x="3772" y="14469"/>
                    <a:pt x="1875" y="11491"/>
                  </a:cubicBezTo>
                  <a:cubicBezTo>
                    <a:pt x="-22" y="8513"/>
                    <a:pt x="-314" y="5654"/>
                    <a:pt x="270" y="3788"/>
                  </a:cubicBezTo>
                  <a:cubicBezTo>
                    <a:pt x="854" y="1922"/>
                    <a:pt x="2313" y="1048"/>
                    <a:pt x="3772" y="532"/>
                  </a:cubicBezTo>
                  <a:cubicBezTo>
                    <a:pt x="5232" y="16"/>
                    <a:pt x="6691" y="-143"/>
                    <a:pt x="9318" y="135"/>
                  </a:cubicBezTo>
                  <a:cubicBezTo>
                    <a:pt x="11945" y="413"/>
                    <a:pt x="15740" y="1128"/>
                    <a:pt x="18075" y="2358"/>
                  </a:cubicBezTo>
                  <a:cubicBezTo>
                    <a:pt x="20410" y="3589"/>
                    <a:pt x="21286" y="5336"/>
                    <a:pt x="19389" y="6845"/>
                  </a:cubicBezTo>
                  <a:cubicBezTo>
                    <a:pt x="17491" y="8354"/>
                    <a:pt x="12821" y="9625"/>
                    <a:pt x="9756" y="10300"/>
                  </a:cubicBezTo>
                  <a:cubicBezTo>
                    <a:pt x="6691" y="10975"/>
                    <a:pt x="5232" y="11054"/>
                    <a:pt x="5378" y="10816"/>
                  </a:cubicBezTo>
                  <a:cubicBezTo>
                    <a:pt x="5524" y="10578"/>
                    <a:pt x="7275" y="10022"/>
                    <a:pt x="9027" y="946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73" name="Line"/>
            <p:cNvSpPr/>
            <p:nvPr/>
          </p:nvSpPr>
          <p:spPr>
            <a:xfrm>
              <a:off x="241361" y="695685"/>
              <a:ext cx="107742" cy="1554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44" h="20866" fill="norm" stroke="1" extrusionOk="0">
                  <a:moveTo>
                    <a:pt x="11368" y="3753"/>
                  </a:moveTo>
                  <a:cubicBezTo>
                    <a:pt x="8923" y="2332"/>
                    <a:pt x="6477" y="911"/>
                    <a:pt x="4643" y="911"/>
                  </a:cubicBezTo>
                  <a:cubicBezTo>
                    <a:pt x="2809" y="911"/>
                    <a:pt x="1587" y="2332"/>
                    <a:pt x="772" y="4890"/>
                  </a:cubicBezTo>
                  <a:cubicBezTo>
                    <a:pt x="-43" y="7448"/>
                    <a:pt x="-451" y="11142"/>
                    <a:pt x="772" y="14269"/>
                  </a:cubicBezTo>
                  <a:cubicBezTo>
                    <a:pt x="1994" y="17395"/>
                    <a:pt x="4847" y="19953"/>
                    <a:pt x="8515" y="20663"/>
                  </a:cubicBezTo>
                  <a:cubicBezTo>
                    <a:pt x="12183" y="21374"/>
                    <a:pt x="16666" y="20237"/>
                    <a:pt x="18907" y="16969"/>
                  </a:cubicBezTo>
                  <a:cubicBezTo>
                    <a:pt x="21149" y="13700"/>
                    <a:pt x="21149" y="8300"/>
                    <a:pt x="19926" y="5032"/>
                  </a:cubicBezTo>
                  <a:cubicBezTo>
                    <a:pt x="18704" y="1763"/>
                    <a:pt x="16258" y="627"/>
                    <a:pt x="14017" y="200"/>
                  </a:cubicBezTo>
                  <a:cubicBezTo>
                    <a:pt x="11775" y="-226"/>
                    <a:pt x="9738" y="58"/>
                    <a:pt x="8515" y="769"/>
                  </a:cubicBezTo>
                  <a:cubicBezTo>
                    <a:pt x="7292" y="1479"/>
                    <a:pt x="6885" y="2616"/>
                    <a:pt x="6477" y="375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74" name="Line"/>
            <p:cNvSpPr/>
            <p:nvPr/>
          </p:nvSpPr>
          <p:spPr>
            <a:xfrm>
              <a:off x="388171" y="652588"/>
              <a:ext cx="106966" cy="1822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3" h="21135" fill="norm" stroke="1" extrusionOk="0">
                  <a:moveTo>
                    <a:pt x="15474" y="3084"/>
                  </a:moveTo>
                  <a:cubicBezTo>
                    <a:pt x="14203" y="2103"/>
                    <a:pt x="12932" y="1121"/>
                    <a:pt x="11238" y="507"/>
                  </a:cubicBezTo>
                  <a:cubicBezTo>
                    <a:pt x="9544" y="-107"/>
                    <a:pt x="7427" y="-352"/>
                    <a:pt x="5097" y="875"/>
                  </a:cubicBezTo>
                  <a:cubicBezTo>
                    <a:pt x="2768" y="2103"/>
                    <a:pt x="227" y="4803"/>
                    <a:pt x="15" y="6521"/>
                  </a:cubicBezTo>
                  <a:cubicBezTo>
                    <a:pt x="-197" y="8239"/>
                    <a:pt x="1921" y="8975"/>
                    <a:pt x="5309" y="10203"/>
                  </a:cubicBezTo>
                  <a:cubicBezTo>
                    <a:pt x="8697" y="11430"/>
                    <a:pt x="13356" y="13148"/>
                    <a:pt x="16532" y="14621"/>
                  </a:cubicBezTo>
                  <a:cubicBezTo>
                    <a:pt x="19709" y="16093"/>
                    <a:pt x="21403" y="17321"/>
                    <a:pt x="21403" y="18548"/>
                  </a:cubicBezTo>
                  <a:cubicBezTo>
                    <a:pt x="21403" y="19775"/>
                    <a:pt x="19709" y="21003"/>
                    <a:pt x="16956" y="21125"/>
                  </a:cubicBezTo>
                  <a:cubicBezTo>
                    <a:pt x="14203" y="21248"/>
                    <a:pt x="10391" y="20266"/>
                    <a:pt x="8274" y="18548"/>
                  </a:cubicBezTo>
                  <a:cubicBezTo>
                    <a:pt x="6156" y="16830"/>
                    <a:pt x="5732" y="14375"/>
                    <a:pt x="5309" y="1192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75" name="Line"/>
            <p:cNvSpPr/>
            <p:nvPr/>
          </p:nvSpPr>
          <p:spPr>
            <a:xfrm>
              <a:off x="584933" y="444235"/>
              <a:ext cx="83770" cy="3859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1" h="21519" fill="norm" stroke="1" extrusionOk="0">
                  <a:moveTo>
                    <a:pt x="3551" y="0"/>
                  </a:moveTo>
                  <a:cubicBezTo>
                    <a:pt x="3551" y="3541"/>
                    <a:pt x="3551" y="7082"/>
                    <a:pt x="2741" y="10387"/>
                  </a:cubicBezTo>
                  <a:cubicBezTo>
                    <a:pt x="1931" y="13692"/>
                    <a:pt x="311" y="16761"/>
                    <a:pt x="41" y="18590"/>
                  </a:cubicBezTo>
                  <a:cubicBezTo>
                    <a:pt x="-229" y="20420"/>
                    <a:pt x="851" y="21010"/>
                    <a:pt x="2741" y="21305"/>
                  </a:cubicBezTo>
                  <a:cubicBezTo>
                    <a:pt x="4631" y="21600"/>
                    <a:pt x="7331" y="21600"/>
                    <a:pt x="10571" y="21246"/>
                  </a:cubicBezTo>
                  <a:cubicBezTo>
                    <a:pt x="13811" y="20892"/>
                    <a:pt x="17591" y="20184"/>
                    <a:pt x="21371" y="1947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76" name="Line"/>
            <p:cNvSpPr/>
            <p:nvPr/>
          </p:nvSpPr>
          <p:spPr>
            <a:xfrm>
              <a:off x="554402" y="630401"/>
              <a:ext cx="234951" cy="1398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93" fill="norm" stroke="1" extrusionOk="0">
                  <a:moveTo>
                    <a:pt x="0" y="7430"/>
                  </a:moveTo>
                  <a:cubicBezTo>
                    <a:pt x="4086" y="8075"/>
                    <a:pt x="8173" y="8720"/>
                    <a:pt x="10800" y="8881"/>
                  </a:cubicBezTo>
                  <a:cubicBezTo>
                    <a:pt x="13427" y="9042"/>
                    <a:pt x="14595" y="8720"/>
                    <a:pt x="15470" y="7914"/>
                  </a:cubicBezTo>
                  <a:cubicBezTo>
                    <a:pt x="16346" y="7108"/>
                    <a:pt x="16930" y="5818"/>
                    <a:pt x="17222" y="4368"/>
                  </a:cubicBezTo>
                  <a:cubicBezTo>
                    <a:pt x="17514" y="2917"/>
                    <a:pt x="17514" y="1305"/>
                    <a:pt x="16930" y="499"/>
                  </a:cubicBezTo>
                  <a:cubicBezTo>
                    <a:pt x="16346" y="-307"/>
                    <a:pt x="15178" y="-307"/>
                    <a:pt x="13719" y="1789"/>
                  </a:cubicBezTo>
                  <a:cubicBezTo>
                    <a:pt x="12259" y="3884"/>
                    <a:pt x="10508" y="8075"/>
                    <a:pt x="9632" y="11138"/>
                  </a:cubicBezTo>
                  <a:cubicBezTo>
                    <a:pt x="8757" y="14200"/>
                    <a:pt x="8757" y="16135"/>
                    <a:pt x="9146" y="17908"/>
                  </a:cubicBezTo>
                  <a:cubicBezTo>
                    <a:pt x="9535" y="19681"/>
                    <a:pt x="10314" y="21293"/>
                    <a:pt x="12454" y="21293"/>
                  </a:cubicBezTo>
                  <a:cubicBezTo>
                    <a:pt x="14595" y="21293"/>
                    <a:pt x="18097" y="19681"/>
                    <a:pt x="21600" y="1806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77" name="Line"/>
            <p:cNvSpPr/>
            <p:nvPr/>
          </p:nvSpPr>
          <p:spPr>
            <a:xfrm>
              <a:off x="795702" y="615685"/>
              <a:ext cx="79023" cy="1629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1" h="21600" fill="norm" stroke="1" extrusionOk="0">
                  <a:moveTo>
                    <a:pt x="0" y="0"/>
                  </a:moveTo>
                  <a:cubicBezTo>
                    <a:pt x="6821" y="4769"/>
                    <a:pt x="13642" y="9538"/>
                    <a:pt x="17337" y="12764"/>
                  </a:cubicBezTo>
                  <a:cubicBezTo>
                    <a:pt x="21032" y="15990"/>
                    <a:pt x="21600" y="17673"/>
                    <a:pt x="21032" y="19075"/>
                  </a:cubicBezTo>
                  <a:cubicBezTo>
                    <a:pt x="20463" y="20478"/>
                    <a:pt x="18758" y="21600"/>
                    <a:pt x="17053" y="21600"/>
                  </a:cubicBezTo>
                  <a:cubicBezTo>
                    <a:pt x="15347" y="21600"/>
                    <a:pt x="13642" y="20478"/>
                    <a:pt x="13358" y="17252"/>
                  </a:cubicBezTo>
                  <a:cubicBezTo>
                    <a:pt x="13074" y="14026"/>
                    <a:pt x="14211" y="8696"/>
                    <a:pt x="15632" y="5470"/>
                  </a:cubicBezTo>
                  <a:cubicBezTo>
                    <a:pt x="17053" y="2244"/>
                    <a:pt x="18758" y="1122"/>
                    <a:pt x="20463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78" name="Line"/>
            <p:cNvSpPr/>
            <p:nvPr/>
          </p:nvSpPr>
          <p:spPr>
            <a:xfrm>
              <a:off x="916352" y="590285"/>
              <a:ext cx="27846" cy="165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96" h="21600" fill="norm" stroke="1" extrusionOk="0">
                  <a:moveTo>
                    <a:pt x="0" y="0"/>
                  </a:moveTo>
                  <a:cubicBezTo>
                    <a:pt x="7714" y="3600"/>
                    <a:pt x="15429" y="7200"/>
                    <a:pt x="18514" y="10800"/>
                  </a:cubicBezTo>
                  <a:cubicBezTo>
                    <a:pt x="21600" y="14400"/>
                    <a:pt x="20057" y="18000"/>
                    <a:pt x="18514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79" name="Line"/>
            <p:cNvSpPr/>
            <p:nvPr/>
          </p:nvSpPr>
          <p:spPr>
            <a:xfrm>
              <a:off x="941752" y="562208"/>
              <a:ext cx="57151" cy="217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157" fill="norm" stroke="1" extrusionOk="0">
                  <a:moveTo>
                    <a:pt x="0" y="20157"/>
                  </a:moveTo>
                  <a:cubicBezTo>
                    <a:pt x="2400" y="12302"/>
                    <a:pt x="4800" y="4448"/>
                    <a:pt x="8400" y="1502"/>
                  </a:cubicBezTo>
                  <a:cubicBezTo>
                    <a:pt x="12000" y="-1443"/>
                    <a:pt x="16800" y="521"/>
                    <a:pt x="21600" y="248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80" name="Line"/>
            <p:cNvSpPr/>
            <p:nvPr/>
          </p:nvSpPr>
          <p:spPr>
            <a:xfrm>
              <a:off x="1020419" y="596635"/>
              <a:ext cx="111057" cy="1512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37" h="21141" fill="norm" stroke="1" extrusionOk="0">
                  <a:moveTo>
                    <a:pt x="12280" y="0"/>
                  </a:moveTo>
                  <a:cubicBezTo>
                    <a:pt x="8037" y="4142"/>
                    <a:pt x="3794" y="8285"/>
                    <a:pt x="1672" y="11392"/>
                  </a:cubicBezTo>
                  <a:cubicBezTo>
                    <a:pt x="-449" y="14499"/>
                    <a:pt x="-449" y="16570"/>
                    <a:pt x="1094" y="18345"/>
                  </a:cubicBezTo>
                  <a:cubicBezTo>
                    <a:pt x="2637" y="20121"/>
                    <a:pt x="5722" y="21600"/>
                    <a:pt x="9580" y="21008"/>
                  </a:cubicBezTo>
                  <a:cubicBezTo>
                    <a:pt x="13437" y="20416"/>
                    <a:pt x="18065" y="17753"/>
                    <a:pt x="19608" y="14647"/>
                  </a:cubicBezTo>
                  <a:cubicBezTo>
                    <a:pt x="21151" y="11540"/>
                    <a:pt x="19608" y="7989"/>
                    <a:pt x="17680" y="5918"/>
                  </a:cubicBezTo>
                  <a:cubicBezTo>
                    <a:pt x="15751" y="3847"/>
                    <a:pt x="13437" y="3255"/>
                    <a:pt x="11122" y="266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81" name="Line"/>
            <p:cNvSpPr/>
            <p:nvPr/>
          </p:nvSpPr>
          <p:spPr>
            <a:xfrm>
              <a:off x="1157652" y="536072"/>
              <a:ext cx="171451" cy="2112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42" fill="norm" stroke="1" extrusionOk="0">
                  <a:moveTo>
                    <a:pt x="0" y="4194"/>
                  </a:moveTo>
                  <a:cubicBezTo>
                    <a:pt x="2133" y="3980"/>
                    <a:pt x="4267" y="3767"/>
                    <a:pt x="6533" y="6226"/>
                  </a:cubicBezTo>
                  <a:cubicBezTo>
                    <a:pt x="8800" y="8685"/>
                    <a:pt x="11200" y="13818"/>
                    <a:pt x="12400" y="16919"/>
                  </a:cubicBezTo>
                  <a:cubicBezTo>
                    <a:pt x="13600" y="20020"/>
                    <a:pt x="13600" y="21089"/>
                    <a:pt x="13067" y="21303"/>
                  </a:cubicBezTo>
                  <a:cubicBezTo>
                    <a:pt x="12533" y="21517"/>
                    <a:pt x="11467" y="20875"/>
                    <a:pt x="10933" y="18416"/>
                  </a:cubicBezTo>
                  <a:cubicBezTo>
                    <a:pt x="10400" y="15957"/>
                    <a:pt x="10400" y="11679"/>
                    <a:pt x="11333" y="8365"/>
                  </a:cubicBezTo>
                  <a:cubicBezTo>
                    <a:pt x="12267" y="5050"/>
                    <a:pt x="14133" y="2697"/>
                    <a:pt x="15733" y="1414"/>
                  </a:cubicBezTo>
                  <a:cubicBezTo>
                    <a:pt x="17333" y="131"/>
                    <a:pt x="18667" y="-83"/>
                    <a:pt x="19600" y="24"/>
                  </a:cubicBezTo>
                  <a:cubicBezTo>
                    <a:pt x="20533" y="131"/>
                    <a:pt x="21067" y="559"/>
                    <a:pt x="21600" y="98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82" name="Line"/>
            <p:cNvSpPr/>
            <p:nvPr/>
          </p:nvSpPr>
          <p:spPr>
            <a:xfrm>
              <a:off x="1360852" y="761735"/>
              <a:ext cx="25401" cy="152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400" y="3600"/>
                    <a:pt x="10800" y="7200"/>
                    <a:pt x="14400" y="10800"/>
                  </a:cubicBezTo>
                  <a:cubicBezTo>
                    <a:pt x="18000" y="14400"/>
                    <a:pt x="19800" y="180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83" name="Line"/>
            <p:cNvSpPr/>
            <p:nvPr/>
          </p:nvSpPr>
          <p:spPr>
            <a:xfrm>
              <a:off x="1894252" y="641085"/>
              <a:ext cx="12065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84" name="Line"/>
            <p:cNvSpPr/>
            <p:nvPr/>
          </p:nvSpPr>
          <p:spPr>
            <a:xfrm>
              <a:off x="1926002" y="736335"/>
              <a:ext cx="215901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85" name="Line"/>
            <p:cNvSpPr/>
            <p:nvPr/>
          </p:nvSpPr>
          <p:spPr>
            <a:xfrm>
              <a:off x="2842811" y="507266"/>
              <a:ext cx="283342" cy="3814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8" h="21386" fill="norm" stroke="1" extrusionOk="0">
                  <a:moveTo>
                    <a:pt x="16618" y="2875"/>
                  </a:moveTo>
                  <a:cubicBezTo>
                    <a:pt x="16778" y="2282"/>
                    <a:pt x="16938" y="1688"/>
                    <a:pt x="16778" y="1154"/>
                  </a:cubicBezTo>
                  <a:cubicBezTo>
                    <a:pt x="16618" y="620"/>
                    <a:pt x="16138" y="145"/>
                    <a:pt x="14858" y="27"/>
                  </a:cubicBezTo>
                  <a:cubicBezTo>
                    <a:pt x="13578" y="-92"/>
                    <a:pt x="11498" y="145"/>
                    <a:pt x="9018" y="1688"/>
                  </a:cubicBezTo>
                  <a:cubicBezTo>
                    <a:pt x="6538" y="3231"/>
                    <a:pt x="3658" y="6079"/>
                    <a:pt x="1978" y="8928"/>
                  </a:cubicBezTo>
                  <a:cubicBezTo>
                    <a:pt x="298" y="11776"/>
                    <a:pt x="-182" y="14624"/>
                    <a:pt x="58" y="16642"/>
                  </a:cubicBezTo>
                  <a:cubicBezTo>
                    <a:pt x="298" y="18660"/>
                    <a:pt x="1258" y="19846"/>
                    <a:pt x="3338" y="20559"/>
                  </a:cubicBezTo>
                  <a:cubicBezTo>
                    <a:pt x="5418" y="21271"/>
                    <a:pt x="8618" y="21508"/>
                    <a:pt x="11818" y="21330"/>
                  </a:cubicBezTo>
                  <a:cubicBezTo>
                    <a:pt x="15018" y="21152"/>
                    <a:pt x="18218" y="20559"/>
                    <a:pt x="21418" y="1996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86" name="Line"/>
            <p:cNvSpPr/>
            <p:nvPr/>
          </p:nvSpPr>
          <p:spPr>
            <a:xfrm>
              <a:off x="3176952" y="793485"/>
              <a:ext cx="1" cy="635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87" name="Line"/>
            <p:cNvSpPr/>
            <p:nvPr/>
          </p:nvSpPr>
          <p:spPr>
            <a:xfrm>
              <a:off x="3735752" y="567819"/>
              <a:ext cx="169081" cy="6024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42" h="21495" fill="norm" stroke="1" extrusionOk="0">
                  <a:moveTo>
                    <a:pt x="2371" y="6239"/>
                  </a:moveTo>
                  <a:cubicBezTo>
                    <a:pt x="3424" y="8580"/>
                    <a:pt x="4478" y="10922"/>
                    <a:pt x="4873" y="13338"/>
                  </a:cubicBezTo>
                  <a:cubicBezTo>
                    <a:pt x="5268" y="15755"/>
                    <a:pt x="5005" y="18247"/>
                    <a:pt x="4873" y="19682"/>
                  </a:cubicBezTo>
                  <a:cubicBezTo>
                    <a:pt x="4741" y="21117"/>
                    <a:pt x="4741" y="21495"/>
                    <a:pt x="4741" y="21495"/>
                  </a:cubicBezTo>
                  <a:cubicBezTo>
                    <a:pt x="4741" y="21495"/>
                    <a:pt x="4741" y="21117"/>
                    <a:pt x="4346" y="19796"/>
                  </a:cubicBezTo>
                  <a:cubicBezTo>
                    <a:pt x="3951" y="18474"/>
                    <a:pt x="3161" y="16208"/>
                    <a:pt x="2502" y="13754"/>
                  </a:cubicBezTo>
                  <a:cubicBezTo>
                    <a:pt x="1844" y="11299"/>
                    <a:pt x="1317" y="8656"/>
                    <a:pt x="1449" y="6654"/>
                  </a:cubicBezTo>
                  <a:cubicBezTo>
                    <a:pt x="1580" y="4653"/>
                    <a:pt x="2371" y="3294"/>
                    <a:pt x="3293" y="2274"/>
                  </a:cubicBezTo>
                  <a:cubicBezTo>
                    <a:pt x="4215" y="1254"/>
                    <a:pt x="5268" y="575"/>
                    <a:pt x="6454" y="235"/>
                  </a:cubicBezTo>
                  <a:cubicBezTo>
                    <a:pt x="7639" y="-105"/>
                    <a:pt x="8956" y="-105"/>
                    <a:pt x="11063" y="424"/>
                  </a:cubicBezTo>
                  <a:cubicBezTo>
                    <a:pt x="13171" y="952"/>
                    <a:pt x="16068" y="2010"/>
                    <a:pt x="18176" y="3218"/>
                  </a:cubicBezTo>
                  <a:cubicBezTo>
                    <a:pt x="20283" y="4426"/>
                    <a:pt x="21600" y="5786"/>
                    <a:pt x="20810" y="6768"/>
                  </a:cubicBezTo>
                  <a:cubicBezTo>
                    <a:pt x="20020" y="7750"/>
                    <a:pt x="17122" y="8354"/>
                    <a:pt x="13302" y="8618"/>
                  </a:cubicBezTo>
                  <a:cubicBezTo>
                    <a:pt x="9483" y="8882"/>
                    <a:pt x="4741" y="8807"/>
                    <a:pt x="0" y="873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88" name="Line"/>
            <p:cNvSpPr/>
            <p:nvPr/>
          </p:nvSpPr>
          <p:spPr>
            <a:xfrm>
              <a:off x="3940656" y="285485"/>
              <a:ext cx="169747" cy="2017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5" h="21446" fill="norm" stroke="1" extrusionOk="0">
                  <a:moveTo>
                    <a:pt x="15785" y="0"/>
                  </a:moveTo>
                  <a:cubicBezTo>
                    <a:pt x="12052" y="1800"/>
                    <a:pt x="8318" y="3600"/>
                    <a:pt x="5918" y="4837"/>
                  </a:cubicBezTo>
                  <a:cubicBezTo>
                    <a:pt x="3518" y="6075"/>
                    <a:pt x="2452" y="6750"/>
                    <a:pt x="1518" y="7538"/>
                  </a:cubicBezTo>
                  <a:cubicBezTo>
                    <a:pt x="585" y="8325"/>
                    <a:pt x="-215" y="9225"/>
                    <a:pt x="52" y="9788"/>
                  </a:cubicBezTo>
                  <a:cubicBezTo>
                    <a:pt x="318" y="10350"/>
                    <a:pt x="1652" y="10575"/>
                    <a:pt x="2985" y="10687"/>
                  </a:cubicBezTo>
                  <a:cubicBezTo>
                    <a:pt x="4318" y="10800"/>
                    <a:pt x="5652" y="10800"/>
                    <a:pt x="6985" y="10800"/>
                  </a:cubicBezTo>
                  <a:cubicBezTo>
                    <a:pt x="8318" y="10800"/>
                    <a:pt x="9652" y="10800"/>
                    <a:pt x="10318" y="11363"/>
                  </a:cubicBezTo>
                  <a:cubicBezTo>
                    <a:pt x="10985" y="11925"/>
                    <a:pt x="10985" y="13050"/>
                    <a:pt x="10452" y="13950"/>
                  </a:cubicBezTo>
                  <a:cubicBezTo>
                    <a:pt x="9918" y="14850"/>
                    <a:pt x="8852" y="15525"/>
                    <a:pt x="7785" y="16200"/>
                  </a:cubicBezTo>
                  <a:cubicBezTo>
                    <a:pt x="6718" y="16875"/>
                    <a:pt x="5652" y="17550"/>
                    <a:pt x="4985" y="18450"/>
                  </a:cubicBezTo>
                  <a:cubicBezTo>
                    <a:pt x="4318" y="19350"/>
                    <a:pt x="4052" y="20475"/>
                    <a:pt x="4585" y="21037"/>
                  </a:cubicBezTo>
                  <a:cubicBezTo>
                    <a:pt x="5118" y="21600"/>
                    <a:pt x="6452" y="21600"/>
                    <a:pt x="9385" y="20925"/>
                  </a:cubicBezTo>
                  <a:cubicBezTo>
                    <a:pt x="12318" y="20250"/>
                    <a:pt x="16852" y="18900"/>
                    <a:pt x="21385" y="1755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89" name="Line"/>
            <p:cNvSpPr/>
            <p:nvPr/>
          </p:nvSpPr>
          <p:spPr>
            <a:xfrm>
              <a:off x="4142152" y="304535"/>
              <a:ext cx="133351" cy="133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457" y="2743"/>
                    <a:pt x="8914" y="5486"/>
                    <a:pt x="12514" y="9086"/>
                  </a:cubicBezTo>
                  <a:cubicBezTo>
                    <a:pt x="16114" y="12686"/>
                    <a:pt x="18857" y="17143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90" name="Line"/>
            <p:cNvSpPr/>
            <p:nvPr/>
          </p:nvSpPr>
          <p:spPr>
            <a:xfrm>
              <a:off x="4186602" y="272785"/>
              <a:ext cx="82551" cy="215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062" y="4871"/>
                    <a:pt x="10523" y="9741"/>
                    <a:pt x="6923" y="13341"/>
                  </a:cubicBezTo>
                  <a:cubicBezTo>
                    <a:pt x="3323" y="16941"/>
                    <a:pt x="1662" y="19271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91" name="Line"/>
            <p:cNvSpPr/>
            <p:nvPr/>
          </p:nvSpPr>
          <p:spPr>
            <a:xfrm>
              <a:off x="4313602" y="380735"/>
              <a:ext cx="12701" cy="107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92" name="Line"/>
            <p:cNvSpPr/>
            <p:nvPr/>
          </p:nvSpPr>
          <p:spPr>
            <a:xfrm>
              <a:off x="4351702" y="317235"/>
              <a:ext cx="635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93" name="Line"/>
            <p:cNvSpPr/>
            <p:nvPr/>
          </p:nvSpPr>
          <p:spPr>
            <a:xfrm>
              <a:off x="4620806" y="495979"/>
              <a:ext cx="130947" cy="3860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79" h="21410" fill="norm" stroke="1" extrusionOk="0">
                  <a:moveTo>
                    <a:pt x="20879" y="3118"/>
                  </a:moveTo>
                  <a:cubicBezTo>
                    <a:pt x="20879" y="2296"/>
                    <a:pt x="20879" y="1474"/>
                    <a:pt x="19866" y="887"/>
                  </a:cubicBezTo>
                  <a:cubicBezTo>
                    <a:pt x="18854" y="300"/>
                    <a:pt x="16829" y="-52"/>
                    <a:pt x="15141" y="7"/>
                  </a:cubicBezTo>
                  <a:cubicBezTo>
                    <a:pt x="13454" y="65"/>
                    <a:pt x="12104" y="535"/>
                    <a:pt x="9404" y="2589"/>
                  </a:cubicBezTo>
                  <a:cubicBezTo>
                    <a:pt x="6704" y="4644"/>
                    <a:pt x="2654" y="8283"/>
                    <a:pt x="966" y="11394"/>
                  </a:cubicBezTo>
                  <a:cubicBezTo>
                    <a:pt x="-721" y="14505"/>
                    <a:pt x="-46" y="17087"/>
                    <a:pt x="1810" y="18731"/>
                  </a:cubicBezTo>
                  <a:cubicBezTo>
                    <a:pt x="3666" y="20374"/>
                    <a:pt x="6704" y="21078"/>
                    <a:pt x="9235" y="21313"/>
                  </a:cubicBezTo>
                  <a:cubicBezTo>
                    <a:pt x="11766" y="21548"/>
                    <a:pt x="13791" y="21313"/>
                    <a:pt x="15816" y="2107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94" name="Line"/>
            <p:cNvSpPr/>
            <p:nvPr/>
          </p:nvSpPr>
          <p:spPr>
            <a:xfrm>
              <a:off x="4840652" y="590285"/>
              <a:ext cx="25401" cy="228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600" y="5800"/>
                    <a:pt x="7200" y="11600"/>
                    <a:pt x="10800" y="15200"/>
                  </a:cubicBezTo>
                  <a:cubicBezTo>
                    <a:pt x="14400" y="18800"/>
                    <a:pt x="18000" y="202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95" name="Line"/>
            <p:cNvSpPr/>
            <p:nvPr/>
          </p:nvSpPr>
          <p:spPr>
            <a:xfrm>
              <a:off x="4885102" y="691885"/>
              <a:ext cx="209551" cy="63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273" y="16560"/>
                    <a:pt x="6545" y="11520"/>
                    <a:pt x="10145" y="7920"/>
                  </a:cubicBezTo>
                  <a:cubicBezTo>
                    <a:pt x="13745" y="4320"/>
                    <a:pt x="17673" y="216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96" name="Line"/>
            <p:cNvSpPr/>
            <p:nvPr/>
          </p:nvSpPr>
          <p:spPr>
            <a:xfrm>
              <a:off x="5158152" y="541984"/>
              <a:ext cx="183983" cy="5637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61" h="21467" fill="norm" stroke="1" extrusionOk="0">
                  <a:moveTo>
                    <a:pt x="4320" y="5708"/>
                  </a:moveTo>
                  <a:cubicBezTo>
                    <a:pt x="4560" y="8609"/>
                    <a:pt x="4800" y="11511"/>
                    <a:pt x="4800" y="13969"/>
                  </a:cubicBezTo>
                  <a:cubicBezTo>
                    <a:pt x="4800" y="16427"/>
                    <a:pt x="4560" y="18442"/>
                    <a:pt x="4320" y="19692"/>
                  </a:cubicBezTo>
                  <a:cubicBezTo>
                    <a:pt x="4080" y="20941"/>
                    <a:pt x="3840" y="21424"/>
                    <a:pt x="3600" y="21465"/>
                  </a:cubicBezTo>
                  <a:cubicBezTo>
                    <a:pt x="3360" y="21505"/>
                    <a:pt x="3120" y="21102"/>
                    <a:pt x="2760" y="19490"/>
                  </a:cubicBezTo>
                  <a:cubicBezTo>
                    <a:pt x="2400" y="17878"/>
                    <a:pt x="1920" y="15057"/>
                    <a:pt x="1680" y="12075"/>
                  </a:cubicBezTo>
                  <a:cubicBezTo>
                    <a:pt x="1440" y="9093"/>
                    <a:pt x="1440" y="5950"/>
                    <a:pt x="1560" y="4136"/>
                  </a:cubicBezTo>
                  <a:cubicBezTo>
                    <a:pt x="1680" y="2323"/>
                    <a:pt x="1920" y="1839"/>
                    <a:pt x="2280" y="1356"/>
                  </a:cubicBezTo>
                  <a:cubicBezTo>
                    <a:pt x="2640" y="872"/>
                    <a:pt x="3120" y="389"/>
                    <a:pt x="3960" y="147"/>
                  </a:cubicBezTo>
                  <a:cubicBezTo>
                    <a:pt x="4800" y="-95"/>
                    <a:pt x="6000" y="-95"/>
                    <a:pt x="8760" y="590"/>
                  </a:cubicBezTo>
                  <a:cubicBezTo>
                    <a:pt x="11520" y="1275"/>
                    <a:pt x="15840" y="2645"/>
                    <a:pt x="18360" y="3975"/>
                  </a:cubicBezTo>
                  <a:cubicBezTo>
                    <a:pt x="20880" y="5305"/>
                    <a:pt x="21600" y="6595"/>
                    <a:pt x="20040" y="7723"/>
                  </a:cubicBezTo>
                  <a:cubicBezTo>
                    <a:pt x="18480" y="8851"/>
                    <a:pt x="14640" y="9818"/>
                    <a:pt x="10920" y="9980"/>
                  </a:cubicBezTo>
                  <a:cubicBezTo>
                    <a:pt x="7200" y="10141"/>
                    <a:pt x="3600" y="9496"/>
                    <a:pt x="0" y="885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97" name="Line"/>
            <p:cNvSpPr/>
            <p:nvPr/>
          </p:nvSpPr>
          <p:spPr>
            <a:xfrm>
              <a:off x="5329602" y="528029"/>
              <a:ext cx="113229" cy="2781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08" h="21342" fill="norm" stroke="1" extrusionOk="0">
                  <a:moveTo>
                    <a:pt x="0" y="392"/>
                  </a:moveTo>
                  <a:cubicBezTo>
                    <a:pt x="4713" y="67"/>
                    <a:pt x="9425" y="-258"/>
                    <a:pt x="13156" y="310"/>
                  </a:cubicBezTo>
                  <a:cubicBezTo>
                    <a:pt x="16887" y="879"/>
                    <a:pt x="19636" y="2340"/>
                    <a:pt x="20618" y="4858"/>
                  </a:cubicBezTo>
                  <a:cubicBezTo>
                    <a:pt x="21600" y="7375"/>
                    <a:pt x="20815" y="10948"/>
                    <a:pt x="17280" y="13871"/>
                  </a:cubicBezTo>
                  <a:cubicBezTo>
                    <a:pt x="13745" y="16795"/>
                    <a:pt x="7462" y="19068"/>
                    <a:pt x="1178" y="2134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98" name="Line"/>
            <p:cNvSpPr/>
            <p:nvPr/>
          </p:nvSpPr>
          <p:spPr>
            <a:xfrm>
              <a:off x="5399816" y="342635"/>
              <a:ext cx="82187" cy="1281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5" h="21435" fill="norm" stroke="1" extrusionOk="0">
                  <a:moveTo>
                    <a:pt x="3228" y="0"/>
                  </a:moveTo>
                  <a:cubicBezTo>
                    <a:pt x="2674" y="6020"/>
                    <a:pt x="2120" y="12039"/>
                    <a:pt x="1567" y="15934"/>
                  </a:cubicBezTo>
                  <a:cubicBezTo>
                    <a:pt x="1013" y="19830"/>
                    <a:pt x="459" y="21600"/>
                    <a:pt x="182" y="21423"/>
                  </a:cubicBezTo>
                  <a:cubicBezTo>
                    <a:pt x="-95" y="21246"/>
                    <a:pt x="-95" y="19121"/>
                    <a:pt x="459" y="16111"/>
                  </a:cubicBezTo>
                  <a:cubicBezTo>
                    <a:pt x="1013" y="13102"/>
                    <a:pt x="2120" y="9207"/>
                    <a:pt x="4336" y="6374"/>
                  </a:cubicBezTo>
                  <a:cubicBezTo>
                    <a:pt x="6551" y="3541"/>
                    <a:pt x="9874" y="1770"/>
                    <a:pt x="12367" y="1593"/>
                  </a:cubicBezTo>
                  <a:cubicBezTo>
                    <a:pt x="14859" y="1416"/>
                    <a:pt x="16520" y="2833"/>
                    <a:pt x="17905" y="6020"/>
                  </a:cubicBezTo>
                  <a:cubicBezTo>
                    <a:pt x="19290" y="9207"/>
                    <a:pt x="20397" y="14164"/>
                    <a:pt x="21505" y="1912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99" name="Line"/>
            <p:cNvSpPr/>
            <p:nvPr/>
          </p:nvSpPr>
          <p:spPr>
            <a:xfrm>
              <a:off x="5558202" y="399785"/>
              <a:ext cx="6985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00" name="Line"/>
            <p:cNvSpPr/>
            <p:nvPr/>
          </p:nvSpPr>
          <p:spPr>
            <a:xfrm>
              <a:off x="5661352" y="285485"/>
              <a:ext cx="144501" cy="1824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6" h="21399" fill="norm" stroke="1" extrusionOk="0">
                  <a:moveTo>
                    <a:pt x="18289" y="0"/>
                  </a:moveTo>
                  <a:cubicBezTo>
                    <a:pt x="12426" y="3724"/>
                    <a:pt x="6563" y="7448"/>
                    <a:pt x="3323" y="9931"/>
                  </a:cubicBezTo>
                  <a:cubicBezTo>
                    <a:pt x="83" y="12414"/>
                    <a:pt x="-534" y="13655"/>
                    <a:pt x="392" y="14276"/>
                  </a:cubicBezTo>
                  <a:cubicBezTo>
                    <a:pt x="1317" y="14897"/>
                    <a:pt x="3786" y="14897"/>
                    <a:pt x="5792" y="14772"/>
                  </a:cubicBezTo>
                  <a:cubicBezTo>
                    <a:pt x="7797" y="14648"/>
                    <a:pt x="9340" y="14400"/>
                    <a:pt x="9495" y="14648"/>
                  </a:cubicBezTo>
                  <a:cubicBezTo>
                    <a:pt x="9649" y="14897"/>
                    <a:pt x="8415" y="15641"/>
                    <a:pt x="7335" y="16883"/>
                  </a:cubicBezTo>
                  <a:cubicBezTo>
                    <a:pt x="6255" y="18124"/>
                    <a:pt x="5329" y="19862"/>
                    <a:pt x="5792" y="20731"/>
                  </a:cubicBezTo>
                  <a:cubicBezTo>
                    <a:pt x="6255" y="21600"/>
                    <a:pt x="8106" y="21600"/>
                    <a:pt x="10883" y="20855"/>
                  </a:cubicBezTo>
                  <a:cubicBezTo>
                    <a:pt x="13660" y="20110"/>
                    <a:pt x="17363" y="18621"/>
                    <a:pt x="21066" y="1713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01" name="Line"/>
            <p:cNvSpPr/>
            <p:nvPr/>
          </p:nvSpPr>
          <p:spPr>
            <a:xfrm>
              <a:off x="5875702" y="298185"/>
              <a:ext cx="95251" cy="158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800" y="4608"/>
                    <a:pt x="9600" y="9216"/>
                    <a:pt x="13200" y="12816"/>
                  </a:cubicBezTo>
                  <a:cubicBezTo>
                    <a:pt x="16800" y="16416"/>
                    <a:pt x="19200" y="19008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02" name="Line"/>
            <p:cNvSpPr/>
            <p:nvPr/>
          </p:nvSpPr>
          <p:spPr>
            <a:xfrm>
              <a:off x="5875702" y="272785"/>
              <a:ext cx="95251" cy="209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5840" y="4582"/>
                    <a:pt x="10080" y="9164"/>
                    <a:pt x="6480" y="12764"/>
                  </a:cubicBezTo>
                  <a:cubicBezTo>
                    <a:pt x="2880" y="16364"/>
                    <a:pt x="1440" y="18982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03" name="Line"/>
            <p:cNvSpPr/>
            <p:nvPr/>
          </p:nvSpPr>
          <p:spPr>
            <a:xfrm>
              <a:off x="6002702" y="412485"/>
              <a:ext cx="12701" cy="82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04" name="Line"/>
            <p:cNvSpPr/>
            <p:nvPr/>
          </p:nvSpPr>
          <p:spPr>
            <a:xfrm>
              <a:off x="6002702" y="336285"/>
              <a:ext cx="1270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05" name="Line"/>
            <p:cNvSpPr/>
            <p:nvPr/>
          </p:nvSpPr>
          <p:spPr>
            <a:xfrm>
              <a:off x="3640502" y="1251219"/>
              <a:ext cx="1825721" cy="693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9" h="21435" fill="norm" stroke="1" extrusionOk="0">
                  <a:moveTo>
                    <a:pt x="0" y="13580"/>
                  </a:moveTo>
                  <a:cubicBezTo>
                    <a:pt x="449" y="10308"/>
                    <a:pt x="899" y="7035"/>
                    <a:pt x="1623" y="5399"/>
                  </a:cubicBezTo>
                  <a:cubicBezTo>
                    <a:pt x="2347" y="3762"/>
                    <a:pt x="3346" y="3762"/>
                    <a:pt x="4320" y="3762"/>
                  </a:cubicBezTo>
                  <a:cubicBezTo>
                    <a:pt x="5294" y="3762"/>
                    <a:pt x="6243" y="3762"/>
                    <a:pt x="7179" y="4090"/>
                  </a:cubicBezTo>
                  <a:cubicBezTo>
                    <a:pt x="8116" y="4417"/>
                    <a:pt x="9040" y="5071"/>
                    <a:pt x="10063" y="5399"/>
                  </a:cubicBezTo>
                  <a:cubicBezTo>
                    <a:pt x="11087" y="5726"/>
                    <a:pt x="12211" y="5726"/>
                    <a:pt x="13272" y="5726"/>
                  </a:cubicBezTo>
                  <a:cubicBezTo>
                    <a:pt x="14333" y="5726"/>
                    <a:pt x="15332" y="5726"/>
                    <a:pt x="16281" y="5071"/>
                  </a:cubicBezTo>
                  <a:cubicBezTo>
                    <a:pt x="17230" y="4417"/>
                    <a:pt x="18129" y="3108"/>
                    <a:pt x="18966" y="2453"/>
                  </a:cubicBezTo>
                  <a:cubicBezTo>
                    <a:pt x="19802" y="1799"/>
                    <a:pt x="20576" y="1799"/>
                    <a:pt x="21026" y="1799"/>
                  </a:cubicBezTo>
                  <a:cubicBezTo>
                    <a:pt x="21475" y="1799"/>
                    <a:pt x="21600" y="1799"/>
                    <a:pt x="21513" y="1471"/>
                  </a:cubicBezTo>
                  <a:cubicBezTo>
                    <a:pt x="21425" y="1144"/>
                    <a:pt x="21126" y="490"/>
                    <a:pt x="20464" y="162"/>
                  </a:cubicBezTo>
                  <a:cubicBezTo>
                    <a:pt x="19802" y="-165"/>
                    <a:pt x="18778" y="-165"/>
                    <a:pt x="17729" y="1799"/>
                  </a:cubicBezTo>
                  <a:cubicBezTo>
                    <a:pt x="16681" y="3762"/>
                    <a:pt x="15607" y="7690"/>
                    <a:pt x="14695" y="11290"/>
                  </a:cubicBezTo>
                  <a:cubicBezTo>
                    <a:pt x="13784" y="14890"/>
                    <a:pt x="13035" y="18162"/>
                    <a:pt x="12286" y="2143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06" name="Line"/>
            <p:cNvSpPr/>
            <p:nvPr/>
          </p:nvSpPr>
          <p:spPr>
            <a:xfrm>
              <a:off x="3677615" y="1367102"/>
              <a:ext cx="1442438" cy="389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1" h="20921" fill="norm" stroke="1" extrusionOk="0">
                  <a:moveTo>
                    <a:pt x="584" y="19326"/>
                  </a:moveTo>
                  <a:cubicBezTo>
                    <a:pt x="331" y="18189"/>
                    <a:pt x="78" y="17053"/>
                    <a:pt x="14" y="14211"/>
                  </a:cubicBezTo>
                  <a:cubicBezTo>
                    <a:pt x="-49" y="11368"/>
                    <a:pt x="78" y="6821"/>
                    <a:pt x="663" y="3979"/>
                  </a:cubicBezTo>
                  <a:cubicBezTo>
                    <a:pt x="1248" y="1137"/>
                    <a:pt x="2291" y="0"/>
                    <a:pt x="3398" y="0"/>
                  </a:cubicBezTo>
                  <a:cubicBezTo>
                    <a:pt x="4505" y="0"/>
                    <a:pt x="5675" y="1137"/>
                    <a:pt x="6829" y="3411"/>
                  </a:cubicBezTo>
                  <a:cubicBezTo>
                    <a:pt x="7984" y="5684"/>
                    <a:pt x="9122" y="9095"/>
                    <a:pt x="10245" y="11937"/>
                  </a:cubicBezTo>
                  <a:cubicBezTo>
                    <a:pt x="11368" y="14779"/>
                    <a:pt x="12475" y="17053"/>
                    <a:pt x="13692" y="18758"/>
                  </a:cubicBezTo>
                  <a:cubicBezTo>
                    <a:pt x="14910" y="20463"/>
                    <a:pt x="16238" y="21600"/>
                    <a:pt x="17566" y="20463"/>
                  </a:cubicBezTo>
                  <a:cubicBezTo>
                    <a:pt x="18894" y="19326"/>
                    <a:pt x="20223" y="15916"/>
                    <a:pt x="21551" y="1250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07" name="Line"/>
            <p:cNvSpPr/>
            <p:nvPr/>
          </p:nvSpPr>
          <p:spPr>
            <a:xfrm>
              <a:off x="2649902" y="1187655"/>
              <a:ext cx="545104" cy="312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1" h="21280" fill="norm" stroke="1" extrusionOk="0">
                  <a:moveTo>
                    <a:pt x="0" y="21280"/>
                  </a:moveTo>
                  <a:cubicBezTo>
                    <a:pt x="2344" y="15520"/>
                    <a:pt x="4688" y="9760"/>
                    <a:pt x="7326" y="6880"/>
                  </a:cubicBezTo>
                  <a:cubicBezTo>
                    <a:pt x="9963" y="4000"/>
                    <a:pt x="12893" y="4000"/>
                    <a:pt x="15153" y="3280"/>
                  </a:cubicBezTo>
                  <a:cubicBezTo>
                    <a:pt x="17414" y="2560"/>
                    <a:pt x="19005" y="1120"/>
                    <a:pt x="20051" y="400"/>
                  </a:cubicBezTo>
                  <a:cubicBezTo>
                    <a:pt x="21098" y="-320"/>
                    <a:pt x="21600" y="-320"/>
                    <a:pt x="21558" y="2560"/>
                  </a:cubicBezTo>
                  <a:cubicBezTo>
                    <a:pt x="21516" y="5440"/>
                    <a:pt x="20930" y="11200"/>
                    <a:pt x="20344" y="1696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08" name="Line"/>
            <p:cNvSpPr/>
            <p:nvPr/>
          </p:nvSpPr>
          <p:spPr>
            <a:xfrm>
              <a:off x="2516552" y="1361963"/>
              <a:ext cx="558801" cy="157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55" fill="norm" stroke="1" extrusionOk="0">
                  <a:moveTo>
                    <a:pt x="0" y="20055"/>
                  </a:moveTo>
                  <a:cubicBezTo>
                    <a:pt x="2536" y="11955"/>
                    <a:pt x="5073" y="3855"/>
                    <a:pt x="8059" y="1155"/>
                  </a:cubicBezTo>
                  <a:cubicBezTo>
                    <a:pt x="11045" y="-1545"/>
                    <a:pt x="14482" y="1155"/>
                    <a:pt x="16814" y="2505"/>
                  </a:cubicBezTo>
                  <a:cubicBezTo>
                    <a:pt x="19145" y="3855"/>
                    <a:pt x="20373" y="3855"/>
                    <a:pt x="21600" y="385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09" name="Line"/>
            <p:cNvSpPr/>
            <p:nvPr/>
          </p:nvSpPr>
          <p:spPr>
            <a:xfrm>
              <a:off x="1653415" y="2131639"/>
              <a:ext cx="145588" cy="6680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25" h="21371" fill="norm" stroke="1" extrusionOk="0">
                  <a:moveTo>
                    <a:pt x="20925" y="1679"/>
                  </a:moveTo>
                  <a:cubicBezTo>
                    <a:pt x="20621" y="1341"/>
                    <a:pt x="20317" y="1002"/>
                    <a:pt x="18795" y="630"/>
                  </a:cubicBezTo>
                  <a:cubicBezTo>
                    <a:pt x="17274" y="257"/>
                    <a:pt x="14536" y="-149"/>
                    <a:pt x="11494" y="54"/>
                  </a:cubicBezTo>
                  <a:cubicBezTo>
                    <a:pt x="8452" y="257"/>
                    <a:pt x="5105" y="1070"/>
                    <a:pt x="2824" y="2390"/>
                  </a:cubicBezTo>
                  <a:cubicBezTo>
                    <a:pt x="542" y="3711"/>
                    <a:pt x="-675" y="5539"/>
                    <a:pt x="390" y="7367"/>
                  </a:cubicBezTo>
                  <a:cubicBezTo>
                    <a:pt x="1455" y="9195"/>
                    <a:pt x="4801" y="11023"/>
                    <a:pt x="7691" y="12919"/>
                  </a:cubicBezTo>
                  <a:cubicBezTo>
                    <a:pt x="10581" y="14815"/>
                    <a:pt x="13015" y="16779"/>
                    <a:pt x="13776" y="18065"/>
                  </a:cubicBezTo>
                  <a:cubicBezTo>
                    <a:pt x="14536" y="19352"/>
                    <a:pt x="13624" y="19961"/>
                    <a:pt x="12559" y="20368"/>
                  </a:cubicBezTo>
                  <a:cubicBezTo>
                    <a:pt x="11494" y="20774"/>
                    <a:pt x="10277" y="20977"/>
                    <a:pt x="8300" y="21146"/>
                  </a:cubicBezTo>
                  <a:cubicBezTo>
                    <a:pt x="6322" y="21316"/>
                    <a:pt x="3584" y="21451"/>
                    <a:pt x="2063" y="21316"/>
                  </a:cubicBezTo>
                  <a:cubicBezTo>
                    <a:pt x="542" y="21180"/>
                    <a:pt x="238" y="20774"/>
                    <a:pt x="1302" y="20401"/>
                  </a:cubicBezTo>
                  <a:cubicBezTo>
                    <a:pt x="2367" y="20029"/>
                    <a:pt x="4801" y="19690"/>
                    <a:pt x="7235" y="1935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10" name="Line"/>
            <p:cNvSpPr/>
            <p:nvPr/>
          </p:nvSpPr>
          <p:spPr>
            <a:xfrm>
              <a:off x="2128659" y="2491939"/>
              <a:ext cx="125293" cy="4774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22" h="21465" fill="norm" stroke="1" extrusionOk="0">
                  <a:moveTo>
                    <a:pt x="2180" y="5574"/>
                  </a:moveTo>
                  <a:cubicBezTo>
                    <a:pt x="2877" y="8239"/>
                    <a:pt x="3574" y="10903"/>
                    <a:pt x="4096" y="13329"/>
                  </a:cubicBezTo>
                  <a:cubicBezTo>
                    <a:pt x="4619" y="15756"/>
                    <a:pt x="4967" y="17944"/>
                    <a:pt x="5141" y="19372"/>
                  </a:cubicBezTo>
                  <a:cubicBezTo>
                    <a:pt x="5316" y="20799"/>
                    <a:pt x="5316" y="21465"/>
                    <a:pt x="5316" y="21465"/>
                  </a:cubicBezTo>
                  <a:cubicBezTo>
                    <a:pt x="5316" y="21465"/>
                    <a:pt x="5316" y="20799"/>
                    <a:pt x="4619" y="19086"/>
                  </a:cubicBezTo>
                  <a:cubicBezTo>
                    <a:pt x="3922" y="17373"/>
                    <a:pt x="2528" y="14614"/>
                    <a:pt x="1658" y="11712"/>
                  </a:cubicBezTo>
                  <a:cubicBezTo>
                    <a:pt x="787" y="8809"/>
                    <a:pt x="438" y="5765"/>
                    <a:pt x="1483" y="3766"/>
                  </a:cubicBezTo>
                  <a:cubicBezTo>
                    <a:pt x="2528" y="1768"/>
                    <a:pt x="4967" y="817"/>
                    <a:pt x="7406" y="341"/>
                  </a:cubicBezTo>
                  <a:cubicBezTo>
                    <a:pt x="9845" y="-135"/>
                    <a:pt x="12283" y="-135"/>
                    <a:pt x="14548" y="484"/>
                  </a:cubicBezTo>
                  <a:cubicBezTo>
                    <a:pt x="16812" y="1102"/>
                    <a:pt x="18903" y="2339"/>
                    <a:pt x="19948" y="3243"/>
                  </a:cubicBezTo>
                  <a:cubicBezTo>
                    <a:pt x="20993" y="4147"/>
                    <a:pt x="20993" y="4718"/>
                    <a:pt x="18728" y="5479"/>
                  </a:cubicBezTo>
                  <a:cubicBezTo>
                    <a:pt x="16464" y="6240"/>
                    <a:pt x="11935" y="7192"/>
                    <a:pt x="8103" y="7715"/>
                  </a:cubicBezTo>
                  <a:cubicBezTo>
                    <a:pt x="4270" y="8239"/>
                    <a:pt x="1135" y="8334"/>
                    <a:pt x="264" y="8239"/>
                  </a:cubicBezTo>
                  <a:cubicBezTo>
                    <a:pt x="-607" y="8143"/>
                    <a:pt x="787" y="7858"/>
                    <a:pt x="2877" y="7477"/>
                  </a:cubicBezTo>
                  <a:cubicBezTo>
                    <a:pt x="4967" y="7097"/>
                    <a:pt x="7754" y="6621"/>
                    <a:pt x="10541" y="614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11" name="Line"/>
            <p:cNvSpPr/>
            <p:nvPr/>
          </p:nvSpPr>
          <p:spPr>
            <a:xfrm>
              <a:off x="2306458" y="2530708"/>
              <a:ext cx="68065" cy="1218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29" h="21069" fill="norm" stroke="1" extrusionOk="0">
                  <a:moveTo>
                    <a:pt x="15410" y="463"/>
                  </a:moveTo>
                  <a:cubicBezTo>
                    <a:pt x="12234" y="97"/>
                    <a:pt x="9057" y="-269"/>
                    <a:pt x="6199" y="280"/>
                  </a:cubicBezTo>
                  <a:cubicBezTo>
                    <a:pt x="3340" y="829"/>
                    <a:pt x="799" y="2294"/>
                    <a:pt x="163" y="5406"/>
                  </a:cubicBezTo>
                  <a:cubicBezTo>
                    <a:pt x="-472" y="8517"/>
                    <a:pt x="799" y="13277"/>
                    <a:pt x="3022" y="16206"/>
                  </a:cubicBezTo>
                  <a:cubicBezTo>
                    <a:pt x="5246" y="19134"/>
                    <a:pt x="8422" y="20233"/>
                    <a:pt x="11916" y="20782"/>
                  </a:cubicBezTo>
                  <a:cubicBezTo>
                    <a:pt x="15410" y="21331"/>
                    <a:pt x="19222" y="21331"/>
                    <a:pt x="20175" y="18585"/>
                  </a:cubicBezTo>
                  <a:cubicBezTo>
                    <a:pt x="21128" y="15839"/>
                    <a:pt x="19222" y="10348"/>
                    <a:pt x="17316" y="485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12" name="Line"/>
            <p:cNvSpPr/>
            <p:nvPr/>
          </p:nvSpPr>
          <p:spPr>
            <a:xfrm>
              <a:off x="2403705" y="2507985"/>
              <a:ext cx="57815" cy="1493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1" h="21461" fill="norm" stroke="1" extrusionOk="0">
                  <a:moveTo>
                    <a:pt x="17985" y="1825"/>
                  </a:moveTo>
                  <a:cubicBezTo>
                    <a:pt x="14900" y="913"/>
                    <a:pt x="11814" y="0"/>
                    <a:pt x="8728" y="0"/>
                  </a:cubicBezTo>
                  <a:cubicBezTo>
                    <a:pt x="5642" y="0"/>
                    <a:pt x="2557" y="913"/>
                    <a:pt x="1014" y="2130"/>
                  </a:cubicBezTo>
                  <a:cubicBezTo>
                    <a:pt x="-529" y="3346"/>
                    <a:pt x="-529" y="4868"/>
                    <a:pt x="2557" y="6845"/>
                  </a:cubicBezTo>
                  <a:cubicBezTo>
                    <a:pt x="5642" y="8823"/>
                    <a:pt x="11814" y="11256"/>
                    <a:pt x="15671" y="13234"/>
                  </a:cubicBezTo>
                  <a:cubicBezTo>
                    <a:pt x="19528" y="15211"/>
                    <a:pt x="21071" y="16732"/>
                    <a:pt x="21071" y="18254"/>
                  </a:cubicBezTo>
                  <a:cubicBezTo>
                    <a:pt x="21071" y="19775"/>
                    <a:pt x="19528" y="21296"/>
                    <a:pt x="17600" y="21448"/>
                  </a:cubicBezTo>
                  <a:cubicBezTo>
                    <a:pt x="15671" y="21600"/>
                    <a:pt x="13357" y="20383"/>
                    <a:pt x="11814" y="18862"/>
                  </a:cubicBezTo>
                  <a:cubicBezTo>
                    <a:pt x="10271" y="17341"/>
                    <a:pt x="9500" y="15515"/>
                    <a:pt x="8728" y="1369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13" name="Line"/>
            <p:cNvSpPr/>
            <p:nvPr/>
          </p:nvSpPr>
          <p:spPr>
            <a:xfrm>
              <a:off x="2516978" y="2368285"/>
              <a:ext cx="75775" cy="2545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9" h="21467" fill="norm" stroke="1" extrusionOk="0">
                  <a:moveTo>
                    <a:pt x="5279" y="0"/>
                  </a:moveTo>
                  <a:cubicBezTo>
                    <a:pt x="5279" y="1964"/>
                    <a:pt x="5279" y="3927"/>
                    <a:pt x="4379" y="6426"/>
                  </a:cubicBezTo>
                  <a:cubicBezTo>
                    <a:pt x="3479" y="8926"/>
                    <a:pt x="1679" y="11960"/>
                    <a:pt x="779" y="14013"/>
                  </a:cubicBezTo>
                  <a:cubicBezTo>
                    <a:pt x="-121" y="16066"/>
                    <a:pt x="-121" y="17137"/>
                    <a:pt x="179" y="18119"/>
                  </a:cubicBezTo>
                  <a:cubicBezTo>
                    <a:pt x="479" y="19101"/>
                    <a:pt x="1079" y="19993"/>
                    <a:pt x="3179" y="20618"/>
                  </a:cubicBezTo>
                  <a:cubicBezTo>
                    <a:pt x="5279" y="21243"/>
                    <a:pt x="8879" y="21600"/>
                    <a:pt x="12179" y="21421"/>
                  </a:cubicBezTo>
                  <a:cubicBezTo>
                    <a:pt x="15479" y="21243"/>
                    <a:pt x="18479" y="20529"/>
                    <a:pt x="21479" y="1981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14" name="Line"/>
            <p:cNvSpPr/>
            <p:nvPr/>
          </p:nvSpPr>
          <p:spPr>
            <a:xfrm>
              <a:off x="2516552" y="2508926"/>
              <a:ext cx="215901" cy="885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04" fill="norm" stroke="1" extrusionOk="0">
                  <a:moveTo>
                    <a:pt x="0" y="4298"/>
                  </a:moveTo>
                  <a:cubicBezTo>
                    <a:pt x="3176" y="3796"/>
                    <a:pt x="6353" y="3293"/>
                    <a:pt x="8365" y="2289"/>
                  </a:cubicBezTo>
                  <a:cubicBezTo>
                    <a:pt x="10376" y="1284"/>
                    <a:pt x="11224" y="-223"/>
                    <a:pt x="11224" y="28"/>
                  </a:cubicBezTo>
                  <a:cubicBezTo>
                    <a:pt x="11224" y="279"/>
                    <a:pt x="10376" y="2289"/>
                    <a:pt x="9741" y="4549"/>
                  </a:cubicBezTo>
                  <a:cubicBezTo>
                    <a:pt x="9106" y="6810"/>
                    <a:pt x="8682" y="9321"/>
                    <a:pt x="8471" y="11833"/>
                  </a:cubicBezTo>
                  <a:cubicBezTo>
                    <a:pt x="8259" y="14344"/>
                    <a:pt x="8259" y="16856"/>
                    <a:pt x="9318" y="18614"/>
                  </a:cubicBezTo>
                  <a:cubicBezTo>
                    <a:pt x="10376" y="20372"/>
                    <a:pt x="12494" y="21377"/>
                    <a:pt x="14718" y="20875"/>
                  </a:cubicBezTo>
                  <a:cubicBezTo>
                    <a:pt x="16941" y="20372"/>
                    <a:pt x="19271" y="18363"/>
                    <a:pt x="21600" y="1635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15" name="Line"/>
            <p:cNvSpPr/>
            <p:nvPr/>
          </p:nvSpPr>
          <p:spPr>
            <a:xfrm>
              <a:off x="2726102" y="2488935"/>
              <a:ext cx="101601" cy="120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4547"/>
                  </a:moveTo>
                  <a:cubicBezTo>
                    <a:pt x="1350" y="3032"/>
                    <a:pt x="2700" y="1516"/>
                    <a:pt x="4275" y="1326"/>
                  </a:cubicBezTo>
                  <a:cubicBezTo>
                    <a:pt x="5850" y="1137"/>
                    <a:pt x="7650" y="2274"/>
                    <a:pt x="9675" y="4547"/>
                  </a:cubicBezTo>
                  <a:cubicBezTo>
                    <a:pt x="11700" y="6821"/>
                    <a:pt x="13950" y="10232"/>
                    <a:pt x="15300" y="12884"/>
                  </a:cubicBezTo>
                  <a:cubicBezTo>
                    <a:pt x="16650" y="15537"/>
                    <a:pt x="17100" y="17432"/>
                    <a:pt x="16425" y="18947"/>
                  </a:cubicBezTo>
                  <a:cubicBezTo>
                    <a:pt x="15750" y="20463"/>
                    <a:pt x="13950" y="21600"/>
                    <a:pt x="12150" y="21600"/>
                  </a:cubicBezTo>
                  <a:cubicBezTo>
                    <a:pt x="10350" y="21600"/>
                    <a:pt x="8550" y="20463"/>
                    <a:pt x="7650" y="18758"/>
                  </a:cubicBezTo>
                  <a:cubicBezTo>
                    <a:pt x="6750" y="17053"/>
                    <a:pt x="6750" y="14779"/>
                    <a:pt x="7650" y="11937"/>
                  </a:cubicBezTo>
                  <a:cubicBezTo>
                    <a:pt x="8550" y="9095"/>
                    <a:pt x="10350" y="5684"/>
                    <a:pt x="12825" y="3600"/>
                  </a:cubicBezTo>
                  <a:cubicBezTo>
                    <a:pt x="15300" y="1516"/>
                    <a:pt x="18450" y="758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16" name="Line"/>
            <p:cNvSpPr/>
            <p:nvPr/>
          </p:nvSpPr>
          <p:spPr>
            <a:xfrm>
              <a:off x="2859452" y="2495285"/>
              <a:ext cx="1" cy="9525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17" name="Line"/>
            <p:cNvSpPr/>
            <p:nvPr/>
          </p:nvSpPr>
          <p:spPr>
            <a:xfrm>
              <a:off x="2878502" y="2431785"/>
              <a:ext cx="6351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18" name="Line"/>
            <p:cNvSpPr/>
            <p:nvPr/>
          </p:nvSpPr>
          <p:spPr>
            <a:xfrm>
              <a:off x="2898082" y="2452813"/>
              <a:ext cx="228071" cy="1435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2" h="20931" fill="norm" stroke="1" extrusionOk="0">
                  <a:moveTo>
                    <a:pt x="6490" y="6192"/>
                  </a:moveTo>
                  <a:cubicBezTo>
                    <a:pt x="4508" y="8352"/>
                    <a:pt x="2526" y="10512"/>
                    <a:pt x="1337" y="12826"/>
                  </a:cubicBezTo>
                  <a:cubicBezTo>
                    <a:pt x="148" y="15141"/>
                    <a:pt x="-248" y="17609"/>
                    <a:pt x="148" y="19152"/>
                  </a:cubicBezTo>
                  <a:cubicBezTo>
                    <a:pt x="545" y="20695"/>
                    <a:pt x="1734" y="21312"/>
                    <a:pt x="3220" y="20695"/>
                  </a:cubicBezTo>
                  <a:cubicBezTo>
                    <a:pt x="4706" y="20078"/>
                    <a:pt x="6490" y="18226"/>
                    <a:pt x="7679" y="16683"/>
                  </a:cubicBezTo>
                  <a:cubicBezTo>
                    <a:pt x="8868" y="15141"/>
                    <a:pt x="9462" y="13906"/>
                    <a:pt x="9858" y="12518"/>
                  </a:cubicBezTo>
                  <a:cubicBezTo>
                    <a:pt x="10255" y="11129"/>
                    <a:pt x="10453" y="9586"/>
                    <a:pt x="10057" y="8506"/>
                  </a:cubicBezTo>
                  <a:cubicBezTo>
                    <a:pt x="9660" y="7426"/>
                    <a:pt x="8669" y="6809"/>
                    <a:pt x="7877" y="5421"/>
                  </a:cubicBezTo>
                  <a:cubicBezTo>
                    <a:pt x="7084" y="4032"/>
                    <a:pt x="6490" y="1872"/>
                    <a:pt x="6886" y="792"/>
                  </a:cubicBezTo>
                  <a:cubicBezTo>
                    <a:pt x="7282" y="-288"/>
                    <a:pt x="8669" y="-288"/>
                    <a:pt x="10453" y="946"/>
                  </a:cubicBezTo>
                  <a:cubicBezTo>
                    <a:pt x="12236" y="2181"/>
                    <a:pt x="14416" y="4649"/>
                    <a:pt x="15704" y="7581"/>
                  </a:cubicBezTo>
                  <a:cubicBezTo>
                    <a:pt x="16992" y="10512"/>
                    <a:pt x="17389" y="13906"/>
                    <a:pt x="17191" y="16221"/>
                  </a:cubicBezTo>
                  <a:cubicBezTo>
                    <a:pt x="16992" y="18535"/>
                    <a:pt x="16200" y="19769"/>
                    <a:pt x="15704" y="19615"/>
                  </a:cubicBezTo>
                  <a:cubicBezTo>
                    <a:pt x="15209" y="19461"/>
                    <a:pt x="15011" y="17918"/>
                    <a:pt x="15110" y="15295"/>
                  </a:cubicBezTo>
                  <a:cubicBezTo>
                    <a:pt x="15209" y="12672"/>
                    <a:pt x="15605" y="8969"/>
                    <a:pt x="16200" y="6501"/>
                  </a:cubicBezTo>
                  <a:cubicBezTo>
                    <a:pt x="16794" y="4032"/>
                    <a:pt x="17587" y="2798"/>
                    <a:pt x="18479" y="2643"/>
                  </a:cubicBezTo>
                  <a:cubicBezTo>
                    <a:pt x="19370" y="2489"/>
                    <a:pt x="20361" y="3415"/>
                    <a:pt x="21352" y="434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19" name="Line"/>
            <p:cNvSpPr/>
            <p:nvPr/>
          </p:nvSpPr>
          <p:spPr>
            <a:xfrm>
              <a:off x="3183302" y="2628635"/>
              <a:ext cx="12701" cy="82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20" name="Line"/>
            <p:cNvSpPr/>
            <p:nvPr/>
          </p:nvSpPr>
          <p:spPr>
            <a:xfrm>
              <a:off x="3564302" y="2520685"/>
              <a:ext cx="31751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0" y="14400"/>
                    <a:pt x="0" y="7200"/>
                    <a:pt x="3600" y="3600"/>
                  </a:cubicBezTo>
                  <a:cubicBezTo>
                    <a:pt x="7200" y="0"/>
                    <a:pt x="14400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21" name="Line"/>
            <p:cNvSpPr/>
            <p:nvPr/>
          </p:nvSpPr>
          <p:spPr>
            <a:xfrm>
              <a:off x="3708236" y="2153336"/>
              <a:ext cx="268817" cy="4986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72" fill="norm" stroke="1" extrusionOk="0">
                  <a:moveTo>
                    <a:pt x="12926" y="13903"/>
                  </a:moveTo>
                  <a:cubicBezTo>
                    <a:pt x="12756" y="13265"/>
                    <a:pt x="12586" y="12627"/>
                    <a:pt x="11820" y="12308"/>
                  </a:cubicBezTo>
                  <a:cubicBezTo>
                    <a:pt x="11055" y="11989"/>
                    <a:pt x="9694" y="11989"/>
                    <a:pt x="7739" y="12855"/>
                  </a:cubicBezTo>
                  <a:cubicBezTo>
                    <a:pt x="5783" y="13721"/>
                    <a:pt x="3231" y="15453"/>
                    <a:pt x="1786" y="16820"/>
                  </a:cubicBezTo>
                  <a:cubicBezTo>
                    <a:pt x="340" y="18187"/>
                    <a:pt x="0" y="19189"/>
                    <a:pt x="0" y="19918"/>
                  </a:cubicBezTo>
                  <a:cubicBezTo>
                    <a:pt x="0" y="20648"/>
                    <a:pt x="340" y="21103"/>
                    <a:pt x="935" y="21331"/>
                  </a:cubicBezTo>
                  <a:cubicBezTo>
                    <a:pt x="1531" y="21559"/>
                    <a:pt x="2381" y="21559"/>
                    <a:pt x="3827" y="20967"/>
                  </a:cubicBezTo>
                  <a:cubicBezTo>
                    <a:pt x="5272" y="20374"/>
                    <a:pt x="7313" y="19189"/>
                    <a:pt x="9524" y="17367"/>
                  </a:cubicBezTo>
                  <a:cubicBezTo>
                    <a:pt x="11735" y="15544"/>
                    <a:pt x="14117" y="13083"/>
                    <a:pt x="15562" y="10531"/>
                  </a:cubicBezTo>
                  <a:cubicBezTo>
                    <a:pt x="17008" y="7979"/>
                    <a:pt x="17518" y="5336"/>
                    <a:pt x="17773" y="3696"/>
                  </a:cubicBezTo>
                  <a:cubicBezTo>
                    <a:pt x="18028" y="2055"/>
                    <a:pt x="18028" y="1417"/>
                    <a:pt x="17773" y="916"/>
                  </a:cubicBezTo>
                  <a:cubicBezTo>
                    <a:pt x="17518" y="415"/>
                    <a:pt x="17008" y="50"/>
                    <a:pt x="16413" y="5"/>
                  </a:cubicBezTo>
                  <a:cubicBezTo>
                    <a:pt x="15817" y="-41"/>
                    <a:pt x="15137" y="232"/>
                    <a:pt x="14202" y="1645"/>
                  </a:cubicBezTo>
                  <a:cubicBezTo>
                    <a:pt x="13266" y="3058"/>
                    <a:pt x="12076" y="5610"/>
                    <a:pt x="11735" y="8253"/>
                  </a:cubicBezTo>
                  <a:cubicBezTo>
                    <a:pt x="11395" y="10896"/>
                    <a:pt x="11906" y="13630"/>
                    <a:pt x="12671" y="15544"/>
                  </a:cubicBezTo>
                  <a:cubicBezTo>
                    <a:pt x="13436" y="17458"/>
                    <a:pt x="14457" y="18551"/>
                    <a:pt x="15987" y="19235"/>
                  </a:cubicBezTo>
                  <a:cubicBezTo>
                    <a:pt x="17518" y="19918"/>
                    <a:pt x="19559" y="20192"/>
                    <a:pt x="21600" y="2046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22" name="Line"/>
            <p:cNvSpPr/>
            <p:nvPr/>
          </p:nvSpPr>
          <p:spPr>
            <a:xfrm>
              <a:off x="4024884" y="2334018"/>
              <a:ext cx="158609" cy="4883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0" h="21388" fill="norm" stroke="1" extrusionOk="0">
                  <a:moveTo>
                    <a:pt x="2918" y="11235"/>
                  </a:moveTo>
                  <a:cubicBezTo>
                    <a:pt x="2918" y="14201"/>
                    <a:pt x="2918" y="17168"/>
                    <a:pt x="2777" y="18975"/>
                  </a:cubicBezTo>
                  <a:cubicBezTo>
                    <a:pt x="2637" y="20783"/>
                    <a:pt x="2357" y="21432"/>
                    <a:pt x="1936" y="21386"/>
                  </a:cubicBezTo>
                  <a:cubicBezTo>
                    <a:pt x="1515" y="21339"/>
                    <a:pt x="954" y="20598"/>
                    <a:pt x="533" y="18651"/>
                  </a:cubicBezTo>
                  <a:cubicBezTo>
                    <a:pt x="113" y="16704"/>
                    <a:pt x="-168" y="13552"/>
                    <a:pt x="113" y="10864"/>
                  </a:cubicBezTo>
                  <a:cubicBezTo>
                    <a:pt x="393" y="8175"/>
                    <a:pt x="1235" y="5950"/>
                    <a:pt x="2777" y="4189"/>
                  </a:cubicBezTo>
                  <a:cubicBezTo>
                    <a:pt x="4320" y="2428"/>
                    <a:pt x="6564" y="1130"/>
                    <a:pt x="8528" y="481"/>
                  </a:cubicBezTo>
                  <a:cubicBezTo>
                    <a:pt x="10492" y="-168"/>
                    <a:pt x="12175" y="-168"/>
                    <a:pt x="14279" y="527"/>
                  </a:cubicBezTo>
                  <a:cubicBezTo>
                    <a:pt x="16383" y="1223"/>
                    <a:pt x="18907" y="2613"/>
                    <a:pt x="20170" y="3865"/>
                  </a:cubicBezTo>
                  <a:cubicBezTo>
                    <a:pt x="21432" y="5116"/>
                    <a:pt x="21432" y="6229"/>
                    <a:pt x="19188" y="7017"/>
                  </a:cubicBezTo>
                  <a:cubicBezTo>
                    <a:pt x="16944" y="7805"/>
                    <a:pt x="12455" y="8268"/>
                    <a:pt x="9650" y="8222"/>
                  </a:cubicBezTo>
                  <a:cubicBezTo>
                    <a:pt x="6845" y="8175"/>
                    <a:pt x="5723" y="7619"/>
                    <a:pt x="4601" y="706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23" name="Line"/>
            <p:cNvSpPr/>
            <p:nvPr/>
          </p:nvSpPr>
          <p:spPr>
            <a:xfrm>
              <a:off x="1637450" y="3039839"/>
              <a:ext cx="111884" cy="1355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3" h="20646" fill="norm" stroke="1" extrusionOk="0">
                  <a:moveTo>
                    <a:pt x="8930" y="236"/>
                  </a:moveTo>
                  <a:cubicBezTo>
                    <a:pt x="6930" y="236"/>
                    <a:pt x="4930" y="236"/>
                    <a:pt x="3330" y="1364"/>
                  </a:cubicBezTo>
                  <a:cubicBezTo>
                    <a:pt x="1730" y="2492"/>
                    <a:pt x="530" y="4749"/>
                    <a:pt x="130" y="8134"/>
                  </a:cubicBezTo>
                  <a:cubicBezTo>
                    <a:pt x="-270" y="11519"/>
                    <a:pt x="130" y="16033"/>
                    <a:pt x="3130" y="18451"/>
                  </a:cubicBezTo>
                  <a:cubicBezTo>
                    <a:pt x="6130" y="20869"/>
                    <a:pt x="11730" y="21191"/>
                    <a:pt x="15530" y="19901"/>
                  </a:cubicBezTo>
                  <a:cubicBezTo>
                    <a:pt x="19330" y="18612"/>
                    <a:pt x="21330" y="15710"/>
                    <a:pt x="21130" y="12003"/>
                  </a:cubicBezTo>
                  <a:cubicBezTo>
                    <a:pt x="20930" y="8295"/>
                    <a:pt x="18530" y="3782"/>
                    <a:pt x="15930" y="1687"/>
                  </a:cubicBezTo>
                  <a:cubicBezTo>
                    <a:pt x="13330" y="-409"/>
                    <a:pt x="10530" y="-87"/>
                    <a:pt x="7730" y="23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24" name="Line"/>
            <p:cNvSpPr/>
            <p:nvPr/>
          </p:nvSpPr>
          <p:spPr>
            <a:xfrm>
              <a:off x="1608502" y="1793825"/>
              <a:ext cx="63501" cy="1744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88" fill="norm" stroke="1" extrusionOk="0">
                  <a:moveTo>
                    <a:pt x="0" y="6531"/>
                  </a:moveTo>
                  <a:cubicBezTo>
                    <a:pt x="720" y="4731"/>
                    <a:pt x="1440" y="2931"/>
                    <a:pt x="3240" y="1645"/>
                  </a:cubicBezTo>
                  <a:cubicBezTo>
                    <a:pt x="5040" y="359"/>
                    <a:pt x="7920" y="-412"/>
                    <a:pt x="9360" y="231"/>
                  </a:cubicBezTo>
                  <a:cubicBezTo>
                    <a:pt x="10800" y="874"/>
                    <a:pt x="10800" y="2931"/>
                    <a:pt x="11160" y="5888"/>
                  </a:cubicBezTo>
                  <a:cubicBezTo>
                    <a:pt x="11520" y="8845"/>
                    <a:pt x="12240" y="12702"/>
                    <a:pt x="14040" y="15402"/>
                  </a:cubicBezTo>
                  <a:cubicBezTo>
                    <a:pt x="15840" y="18102"/>
                    <a:pt x="18720" y="19645"/>
                    <a:pt x="21600" y="2118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25" name="Line"/>
            <p:cNvSpPr/>
            <p:nvPr/>
          </p:nvSpPr>
          <p:spPr>
            <a:xfrm>
              <a:off x="4808902" y="2399472"/>
              <a:ext cx="158751" cy="196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5" fill="norm" stroke="1" extrusionOk="0">
                  <a:moveTo>
                    <a:pt x="0" y="7055"/>
                  </a:moveTo>
                  <a:cubicBezTo>
                    <a:pt x="4032" y="2735"/>
                    <a:pt x="8064" y="-1585"/>
                    <a:pt x="11664" y="575"/>
                  </a:cubicBezTo>
                  <a:cubicBezTo>
                    <a:pt x="15264" y="2735"/>
                    <a:pt x="18432" y="11375"/>
                    <a:pt x="21600" y="2001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26" name="Line"/>
            <p:cNvSpPr/>
            <p:nvPr/>
          </p:nvSpPr>
          <p:spPr>
            <a:xfrm>
              <a:off x="4821602" y="2507985"/>
              <a:ext cx="215901" cy="236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153" fill="norm" stroke="1" extrusionOk="0">
                  <a:moveTo>
                    <a:pt x="0" y="10800"/>
                  </a:moveTo>
                  <a:cubicBezTo>
                    <a:pt x="2118" y="16200"/>
                    <a:pt x="4235" y="21600"/>
                    <a:pt x="7835" y="19800"/>
                  </a:cubicBezTo>
                  <a:cubicBezTo>
                    <a:pt x="11435" y="18000"/>
                    <a:pt x="16518" y="90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27" name="Line"/>
            <p:cNvSpPr/>
            <p:nvPr/>
          </p:nvSpPr>
          <p:spPr>
            <a:xfrm>
              <a:off x="5228002" y="2298435"/>
              <a:ext cx="31751" cy="342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4267"/>
                    <a:pt x="14400" y="8533"/>
                    <a:pt x="18000" y="12133"/>
                  </a:cubicBezTo>
                  <a:cubicBezTo>
                    <a:pt x="21600" y="15733"/>
                    <a:pt x="21600" y="18667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28" name="Line"/>
            <p:cNvSpPr/>
            <p:nvPr/>
          </p:nvSpPr>
          <p:spPr>
            <a:xfrm>
              <a:off x="3424602" y="3873235"/>
              <a:ext cx="3175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608" y="10800"/>
                    <a:pt x="9216" y="0"/>
                    <a:pt x="12816" y="0"/>
                  </a:cubicBezTo>
                  <a:cubicBezTo>
                    <a:pt x="16416" y="0"/>
                    <a:pt x="19008" y="108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29" name="Line"/>
            <p:cNvSpPr/>
            <p:nvPr/>
          </p:nvSpPr>
          <p:spPr>
            <a:xfrm>
              <a:off x="3527200" y="3879585"/>
              <a:ext cx="297453" cy="752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8" h="21333" fill="norm" stroke="1" extrusionOk="0">
                  <a:moveTo>
                    <a:pt x="4524" y="16200"/>
                  </a:moveTo>
                  <a:cubicBezTo>
                    <a:pt x="3758" y="16800"/>
                    <a:pt x="2992" y="17400"/>
                    <a:pt x="2073" y="18300"/>
                  </a:cubicBezTo>
                  <a:cubicBezTo>
                    <a:pt x="1154" y="19200"/>
                    <a:pt x="81" y="20400"/>
                    <a:pt x="5" y="21000"/>
                  </a:cubicBezTo>
                  <a:cubicBezTo>
                    <a:pt x="-72" y="21600"/>
                    <a:pt x="847" y="21600"/>
                    <a:pt x="3451" y="19200"/>
                  </a:cubicBezTo>
                  <a:cubicBezTo>
                    <a:pt x="6056" y="16800"/>
                    <a:pt x="10345" y="12000"/>
                    <a:pt x="13639" y="8400"/>
                  </a:cubicBezTo>
                  <a:cubicBezTo>
                    <a:pt x="16932" y="4800"/>
                    <a:pt x="19230" y="2400"/>
                    <a:pt x="21528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30" name="Line"/>
            <p:cNvSpPr/>
            <p:nvPr/>
          </p:nvSpPr>
          <p:spPr>
            <a:xfrm>
              <a:off x="3751134" y="3734818"/>
              <a:ext cx="168201" cy="2209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80" h="21475" fill="norm" stroke="1" extrusionOk="0">
                  <a:moveTo>
                    <a:pt x="2793" y="2344"/>
                  </a:moveTo>
                  <a:cubicBezTo>
                    <a:pt x="1231" y="1521"/>
                    <a:pt x="-330" y="698"/>
                    <a:pt x="60" y="286"/>
                  </a:cubicBezTo>
                  <a:cubicBezTo>
                    <a:pt x="451" y="-125"/>
                    <a:pt x="2793" y="-125"/>
                    <a:pt x="6306" y="492"/>
                  </a:cubicBezTo>
                  <a:cubicBezTo>
                    <a:pt x="9819" y="1109"/>
                    <a:pt x="14504" y="2344"/>
                    <a:pt x="17366" y="4401"/>
                  </a:cubicBezTo>
                  <a:cubicBezTo>
                    <a:pt x="20229" y="6458"/>
                    <a:pt x="21270" y="9338"/>
                    <a:pt x="20359" y="12321"/>
                  </a:cubicBezTo>
                  <a:cubicBezTo>
                    <a:pt x="19448" y="15304"/>
                    <a:pt x="16586" y="18389"/>
                    <a:pt x="13723" y="2147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31" name="Line"/>
            <p:cNvSpPr/>
            <p:nvPr/>
          </p:nvSpPr>
          <p:spPr>
            <a:xfrm>
              <a:off x="5091424" y="3507339"/>
              <a:ext cx="142929" cy="7312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9" h="21443" fill="norm" stroke="1" extrusionOk="0">
                  <a:moveTo>
                    <a:pt x="21449" y="860"/>
                  </a:moveTo>
                  <a:cubicBezTo>
                    <a:pt x="18908" y="488"/>
                    <a:pt x="16367" y="115"/>
                    <a:pt x="13508" y="22"/>
                  </a:cubicBezTo>
                  <a:cubicBezTo>
                    <a:pt x="10649" y="-71"/>
                    <a:pt x="7473" y="115"/>
                    <a:pt x="4773" y="736"/>
                  </a:cubicBezTo>
                  <a:cubicBezTo>
                    <a:pt x="2073" y="1357"/>
                    <a:pt x="-151" y="2412"/>
                    <a:pt x="8" y="3901"/>
                  </a:cubicBezTo>
                  <a:cubicBezTo>
                    <a:pt x="167" y="5391"/>
                    <a:pt x="2708" y="7315"/>
                    <a:pt x="6043" y="9208"/>
                  </a:cubicBezTo>
                  <a:cubicBezTo>
                    <a:pt x="9378" y="11101"/>
                    <a:pt x="13508" y="12963"/>
                    <a:pt x="16208" y="14639"/>
                  </a:cubicBezTo>
                  <a:cubicBezTo>
                    <a:pt x="18908" y="16315"/>
                    <a:pt x="20178" y="17805"/>
                    <a:pt x="19861" y="18860"/>
                  </a:cubicBezTo>
                  <a:cubicBezTo>
                    <a:pt x="19543" y="19915"/>
                    <a:pt x="17637" y="20536"/>
                    <a:pt x="15731" y="20939"/>
                  </a:cubicBezTo>
                  <a:cubicBezTo>
                    <a:pt x="13825" y="21343"/>
                    <a:pt x="11920" y="21529"/>
                    <a:pt x="10649" y="21405"/>
                  </a:cubicBezTo>
                  <a:cubicBezTo>
                    <a:pt x="9378" y="21281"/>
                    <a:pt x="8743" y="20846"/>
                    <a:pt x="8902" y="20505"/>
                  </a:cubicBezTo>
                  <a:cubicBezTo>
                    <a:pt x="9061" y="20163"/>
                    <a:pt x="10014" y="19915"/>
                    <a:pt x="10967" y="1966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32" name="Line"/>
            <p:cNvSpPr/>
            <p:nvPr/>
          </p:nvSpPr>
          <p:spPr>
            <a:xfrm>
              <a:off x="5473966" y="3701155"/>
              <a:ext cx="185837" cy="3477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8" h="21379" fill="norm" stroke="1" extrusionOk="0">
                  <a:moveTo>
                    <a:pt x="18396" y="2772"/>
                  </a:moveTo>
                  <a:cubicBezTo>
                    <a:pt x="18396" y="1731"/>
                    <a:pt x="18396" y="690"/>
                    <a:pt x="17789" y="234"/>
                  </a:cubicBezTo>
                  <a:cubicBezTo>
                    <a:pt x="17182" y="-221"/>
                    <a:pt x="15969" y="-91"/>
                    <a:pt x="13542" y="1340"/>
                  </a:cubicBezTo>
                  <a:cubicBezTo>
                    <a:pt x="11115" y="2772"/>
                    <a:pt x="7474" y="5504"/>
                    <a:pt x="4926" y="8562"/>
                  </a:cubicBezTo>
                  <a:cubicBezTo>
                    <a:pt x="2378" y="11620"/>
                    <a:pt x="921" y="15003"/>
                    <a:pt x="315" y="17020"/>
                  </a:cubicBezTo>
                  <a:cubicBezTo>
                    <a:pt x="-292" y="19037"/>
                    <a:pt x="-49" y="19687"/>
                    <a:pt x="1286" y="20273"/>
                  </a:cubicBezTo>
                  <a:cubicBezTo>
                    <a:pt x="2620" y="20859"/>
                    <a:pt x="5047" y="21379"/>
                    <a:pt x="8566" y="21379"/>
                  </a:cubicBezTo>
                  <a:cubicBezTo>
                    <a:pt x="12086" y="21379"/>
                    <a:pt x="16697" y="20859"/>
                    <a:pt x="21308" y="2033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33" name="Line"/>
            <p:cNvSpPr/>
            <p:nvPr/>
          </p:nvSpPr>
          <p:spPr>
            <a:xfrm>
              <a:off x="5799502" y="3968485"/>
              <a:ext cx="6350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34" name="Line"/>
            <p:cNvSpPr/>
            <p:nvPr/>
          </p:nvSpPr>
          <p:spPr>
            <a:xfrm>
              <a:off x="6218602" y="3733632"/>
              <a:ext cx="140103" cy="5269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5" h="21424" fill="norm" stroke="1" extrusionOk="0">
                  <a:moveTo>
                    <a:pt x="2859" y="9806"/>
                  </a:moveTo>
                  <a:cubicBezTo>
                    <a:pt x="3176" y="12904"/>
                    <a:pt x="3494" y="16002"/>
                    <a:pt x="3653" y="17767"/>
                  </a:cubicBezTo>
                  <a:cubicBezTo>
                    <a:pt x="3812" y="19531"/>
                    <a:pt x="3812" y="19961"/>
                    <a:pt x="3812" y="20434"/>
                  </a:cubicBezTo>
                  <a:cubicBezTo>
                    <a:pt x="3812" y="20908"/>
                    <a:pt x="3812" y="21424"/>
                    <a:pt x="3812" y="21424"/>
                  </a:cubicBezTo>
                  <a:cubicBezTo>
                    <a:pt x="3812" y="21424"/>
                    <a:pt x="3812" y="20908"/>
                    <a:pt x="3494" y="19187"/>
                  </a:cubicBezTo>
                  <a:cubicBezTo>
                    <a:pt x="3176" y="17465"/>
                    <a:pt x="2541" y="14540"/>
                    <a:pt x="2382" y="11614"/>
                  </a:cubicBezTo>
                  <a:cubicBezTo>
                    <a:pt x="2224" y="8688"/>
                    <a:pt x="2541" y="5762"/>
                    <a:pt x="3653" y="3826"/>
                  </a:cubicBezTo>
                  <a:cubicBezTo>
                    <a:pt x="4765" y="1889"/>
                    <a:pt x="6671" y="943"/>
                    <a:pt x="8576" y="426"/>
                  </a:cubicBezTo>
                  <a:cubicBezTo>
                    <a:pt x="10482" y="-90"/>
                    <a:pt x="12388" y="-176"/>
                    <a:pt x="14453" y="383"/>
                  </a:cubicBezTo>
                  <a:cubicBezTo>
                    <a:pt x="16518" y="943"/>
                    <a:pt x="18741" y="2148"/>
                    <a:pt x="20012" y="3438"/>
                  </a:cubicBezTo>
                  <a:cubicBezTo>
                    <a:pt x="21282" y="4729"/>
                    <a:pt x="21600" y="6106"/>
                    <a:pt x="19535" y="7182"/>
                  </a:cubicBezTo>
                  <a:cubicBezTo>
                    <a:pt x="17471" y="8257"/>
                    <a:pt x="13024" y="9032"/>
                    <a:pt x="9371" y="9204"/>
                  </a:cubicBezTo>
                  <a:cubicBezTo>
                    <a:pt x="5718" y="9376"/>
                    <a:pt x="2859" y="8946"/>
                    <a:pt x="1429" y="8516"/>
                  </a:cubicBezTo>
                  <a:cubicBezTo>
                    <a:pt x="0" y="8085"/>
                    <a:pt x="0" y="7655"/>
                    <a:pt x="0" y="722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35" name="Line"/>
            <p:cNvSpPr/>
            <p:nvPr/>
          </p:nvSpPr>
          <p:spPr>
            <a:xfrm>
              <a:off x="6377453" y="3455131"/>
              <a:ext cx="184050" cy="207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3" h="21337" fill="norm" stroke="1" extrusionOk="0">
                  <a:moveTo>
                    <a:pt x="15452" y="2515"/>
                  </a:moveTo>
                  <a:cubicBezTo>
                    <a:pt x="16434" y="1206"/>
                    <a:pt x="17416" y="-103"/>
                    <a:pt x="16925" y="6"/>
                  </a:cubicBezTo>
                  <a:cubicBezTo>
                    <a:pt x="16434" y="115"/>
                    <a:pt x="14470" y="1642"/>
                    <a:pt x="11525" y="3715"/>
                  </a:cubicBezTo>
                  <a:cubicBezTo>
                    <a:pt x="8579" y="5788"/>
                    <a:pt x="4652" y="8406"/>
                    <a:pt x="2443" y="10261"/>
                  </a:cubicBezTo>
                  <a:cubicBezTo>
                    <a:pt x="234" y="12115"/>
                    <a:pt x="-257" y="13206"/>
                    <a:pt x="111" y="13861"/>
                  </a:cubicBezTo>
                  <a:cubicBezTo>
                    <a:pt x="479" y="14515"/>
                    <a:pt x="1707" y="14733"/>
                    <a:pt x="2934" y="14842"/>
                  </a:cubicBezTo>
                  <a:cubicBezTo>
                    <a:pt x="4161" y="14952"/>
                    <a:pt x="5388" y="14952"/>
                    <a:pt x="5634" y="15497"/>
                  </a:cubicBezTo>
                  <a:cubicBezTo>
                    <a:pt x="5879" y="16042"/>
                    <a:pt x="5143" y="17133"/>
                    <a:pt x="4038" y="18224"/>
                  </a:cubicBezTo>
                  <a:cubicBezTo>
                    <a:pt x="2934" y="19315"/>
                    <a:pt x="1461" y="20406"/>
                    <a:pt x="1707" y="20952"/>
                  </a:cubicBezTo>
                  <a:cubicBezTo>
                    <a:pt x="1952" y="21497"/>
                    <a:pt x="3916" y="21497"/>
                    <a:pt x="7475" y="20733"/>
                  </a:cubicBezTo>
                  <a:cubicBezTo>
                    <a:pt x="11034" y="19970"/>
                    <a:pt x="16188" y="18442"/>
                    <a:pt x="21343" y="1691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36" name="Line"/>
            <p:cNvSpPr/>
            <p:nvPr/>
          </p:nvSpPr>
          <p:spPr>
            <a:xfrm>
              <a:off x="6561502" y="3473185"/>
              <a:ext cx="146051" cy="158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504" y="2016"/>
                    <a:pt x="5009" y="4032"/>
                    <a:pt x="8609" y="7632"/>
                  </a:cubicBezTo>
                  <a:cubicBezTo>
                    <a:pt x="12209" y="11232"/>
                    <a:pt x="16904" y="16416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37" name="Line"/>
            <p:cNvSpPr/>
            <p:nvPr/>
          </p:nvSpPr>
          <p:spPr>
            <a:xfrm>
              <a:off x="6599630" y="3428735"/>
              <a:ext cx="120623" cy="209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3" h="21600" fill="norm" stroke="1" extrusionOk="0">
                  <a:moveTo>
                    <a:pt x="21223" y="0"/>
                  </a:moveTo>
                  <a:cubicBezTo>
                    <a:pt x="17499" y="3055"/>
                    <a:pt x="13775" y="6109"/>
                    <a:pt x="10423" y="9164"/>
                  </a:cubicBezTo>
                  <a:cubicBezTo>
                    <a:pt x="7071" y="12218"/>
                    <a:pt x="4092" y="15273"/>
                    <a:pt x="2230" y="17345"/>
                  </a:cubicBezTo>
                  <a:cubicBezTo>
                    <a:pt x="368" y="19418"/>
                    <a:pt x="-377" y="20509"/>
                    <a:pt x="182" y="21055"/>
                  </a:cubicBezTo>
                  <a:cubicBezTo>
                    <a:pt x="740" y="21600"/>
                    <a:pt x="2602" y="21600"/>
                    <a:pt x="4464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38" name="Line"/>
            <p:cNvSpPr/>
            <p:nvPr/>
          </p:nvSpPr>
          <p:spPr>
            <a:xfrm>
              <a:off x="6752002" y="3568435"/>
              <a:ext cx="12701" cy="69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39" name="Line"/>
            <p:cNvSpPr/>
            <p:nvPr/>
          </p:nvSpPr>
          <p:spPr>
            <a:xfrm>
              <a:off x="6777402" y="3466835"/>
              <a:ext cx="25401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40" name="Line"/>
            <p:cNvSpPr/>
            <p:nvPr/>
          </p:nvSpPr>
          <p:spPr>
            <a:xfrm>
              <a:off x="6976545" y="3691489"/>
              <a:ext cx="127153" cy="3531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28" h="21327" fill="norm" stroke="1" extrusionOk="0">
                  <a:moveTo>
                    <a:pt x="20526" y="3689"/>
                  </a:moveTo>
                  <a:cubicBezTo>
                    <a:pt x="20875" y="2539"/>
                    <a:pt x="21223" y="1389"/>
                    <a:pt x="20526" y="686"/>
                  </a:cubicBezTo>
                  <a:cubicBezTo>
                    <a:pt x="19829" y="-17"/>
                    <a:pt x="18088" y="-273"/>
                    <a:pt x="15649" y="366"/>
                  </a:cubicBezTo>
                  <a:cubicBezTo>
                    <a:pt x="13210" y="1005"/>
                    <a:pt x="10075" y="2539"/>
                    <a:pt x="7288" y="4839"/>
                  </a:cubicBezTo>
                  <a:cubicBezTo>
                    <a:pt x="4500" y="7140"/>
                    <a:pt x="2062" y="10207"/>
                    <a:pt x="842" y="12828"/>
                  </a:cubicBezTo>
                  <a:cubicBezTo>
                    <a:pt x="-377" y="15448"/>
                    <a:pt x="-377" y="17620"/>
                    <a:pt x="1539" y="18963"/>
                  </a:cubicBezTo>
                  <a:cubicBezTo>
                    <a:pt x="3455" y="20305"/>
                    <a:pt x="7288" y="20816"/>
                    <a:pt x="11120" y="2132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41" name="Line"/>
            <p:cNvSpPr/>
            <p:nvPr/>
          </p:nvSpPr>
          <p:spPr>
            <a:xfrm>
              <a:off x="7220680" y="3797035"/>
              <a:ext cx="13923" cy="184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97" h="21600" fill="norm" stroke="1" extrusionOk="0">
                  <a:moveTo>
                    <a:pt x="11040" y="0"/>
                  </a:moveTo>
                  <a:cubicBezTo>
                    <a:pt x="4868" y="4469"/>
                    <a:pt x="-1303" y="8938"/>
                    <a:pt x="240" y="12538"/>
                  </a:cubicBezTo>
                  <a:cubicBezTo>
                    <a:pt x="1783" y="16138"/>
                    <a:pt x="11040" y="18869"/>
                    <a:pt x="20297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42" name="Line"/>
            <p:cNvSpPr/>
            <p:nvPr/>
          </p:nvSpPr>
          <p:spPr>
            <a:xfrm>
              <a:off x="7310802" y="3847835"/>
              <a:ext cx="114301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43" name="Line"/>
            <p:cNvSpPr/>
            <p:nvPr/>
          </p:nvSpPr>
          <p:spPr>
            <a:xfrm>
              <a:off x="7517820" y="3707052"/>
              <a:ext cx="139829" cy="4382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80" h="21397" fill="norm" stroke="1" extrusionOk="0">
                  <a:moveTo>
                    <a:pt x="6948" y="9044"/>
                  </a:moveTo>
                  <a:cubicBezTo>
                    <a:pt x="5383" y="11628"/>
                    <a:pt x="3818" y="14212"/>
                    <a:pt x="2878" y="16020"/>
                  </a:cubicBezTo>
                  <a:cubicBezTo>
                    <a:pt x="1939" y="17829"/>
                    <a:pt x="1626" y="18862"/>
                    <a:pt x="1313" y="19741"/>
                  </a:cubicBezTo>
                  <a:cubicBezTo>
                    <a:pt x="1000" y="20619"/>
                    <a:pt x="687" y="21343"/>
                    <a:pt x="531" y="21394"/>
                  </a:cubicBezTo>
                  <a:cubicBezTo>
                    <a:pt x="374" y="21446"/>
                    <a:pt x="374" y="20826"/>
                    <a:pt x="218" y="18862"/>
                  </a:cubicBezTo>
                  <a:cubicBezTo>
                    <a:pt x="61" y="16899"/>
                    <a:pt x="-252" y="13591"/>
                    <a:pt x="374" y="10543"/>
                  </a:cubicBezTo>
                  <a:cubicBezTo>
                    <a:pt x="1000" y="7494"/>
                    <a:pt x="2565" y="4703"/>
                    <a:pt x="3818" y="2998"/>
                  </a:cubicBezTo>
                  <a:cubicBezTo>
                    <a:pt x="5070" y="1293"/>
                    <a:pt x="6009" y="673"/>
                    <a:pt x="7261" y="311"/>
                  </a:cubicBezTo>
                  <a:cubicBezTo>
                    <a:pt x="8513" y="-51"/>
                    <a:pt x="10078" y="-154"/>
                    <a:pt x="12270" y="311"/>
                  </a:cubicBezTo>
                  <a:cubicBezTo>
                    <a:pt x="14461" y="776"/>
                    <a:pt x="17278" y="1810"/>
                    <a:pt x="19000" y="3153"/>
                  </a:cubicBezTo>
                  <a:cubicBezTo>
                    <a:pt x="20722" y="4497"/>
                    <a:pt x="21348" y="6150"/>
                    <a:pt x="19783" y="7390"/>
                  </a:cubicBezTo>
                  <a:cubicBezTo>
                    <a:pt x="18218" y="8631"/>
                    <a:pt x="14461" y="9457"/>
                    <a:pt x="11487" y="9819"/>
                  </a:cubicBezTo>
                  <a:cubicBezTo>
                    <a:pt x="8513" y="10181"/>
                    <a:pt x="6322" y="10078"/>
                    <a:pt x="4131" y="997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44" name="Line"/>
            <p:cNvSpPr/>
            <p:nvPr/>
          </p:nvSpPr>
          <p:spPr>
            <a:xfrm>
              <a:off x="7704502" y="3663685"/>
              <a:ext cx="106768" cy="2361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52" h="21518" fill="norm" stroke="1" extrusionOk="0">
                  <a:moveTo>
                    <a:pt x="3738" y="0"/>
                  </a:moveTo>
                  <a:cubicBezTo>
                    <a:pt x="8308" y="1157"/>
                    <a:pt x="12877" y="2314"/>
                    <a:pt x="16200" y="4629"/>
                  </a:cubicBezTo>
                  <a:cubicBezTo>
                    <a:pt x="19523" y="6943"/>
                    <a:pt x="21600" y="10414"/>
                    <a:pt x="20769" y="13307"/>
                  </a:cubicBezTo>
                  <a:cubicBezTo>
                    <a:pt x="19938" y="16200"/>
                    <a:pt x="16200" y="18514"/>
                    <a:pt x="13085" y="19864"/>
                  </a:cubicBezTo>
                  <a:cubicBezTo>
                    <a:pt x="9969" y="21214"/>
                    <a:pt x="7477" y="21600"/>
                    <a:pt x="5400" y="21504"/>
                  </a:cubicBezTo>
                  <a:cubicBezTo>
                    <a:pt x="3323" y="21407"/>
                    <a:pt x="1662" y="20829"/>
                    <a:pt x="0" y="2025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45" name="Line"/>
            <p:cNvSpPr/>
            <p:nvPr/>
          </p:nvSpPr>
          <p:spPr>
            <a:xfrm>
              <a:off x="7787052" y="3433253"/>
              <a:ext cx="82551" cy="1097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38" fill="norm" stroke="1" extrusionOk="0">
                  <a:moveTo>
                    <a:pt x="0" y="5244"/>
                  </a:moveTo>
                  <a:cubicBezTo>
                    <a:pt x="554" y="7281"/>
                    <a:pt x="1108" y="9319"/>
                    <a:pt x="1108" y="11357"/>
                  </a:cubicBezTo>
                  <a:cubicBezTo>
                    <a:pt x="1108" y="13395"/>
                    <a:pt x="554" y="15432"/>
                    <a:pt x="277" y="15432"/>
                  </a:cubicBezTo>
                  <a:cubicBezTo>
                    <a:pt x="0" y="15432"/>
                    <a:pt x="0" y="13395"/>
                    <a:pt x="0" y="11357"/>
                  </a:cubicBezTo>
                  <a:cubicBezTo>
                    <a:pt x="0" y="9319"/>
                    <a:pt x="0" y="7281"/>
                    <a:pt x="277" y="5244"/>
                  </a:cubicBezTo>
                  <a:cubicBezTo>
                    <a:pt x="554" y="3206"/>
                    <a:pt x="1108" y="1168"/>
                    <a:pt x="2769" y="353"/>
                  </a:cubicBezTo>
                  <a:cubicBezTo>
                    <a:pt x="4431" y="-462"/>
                    <a:pt x="7200" y="-54"/>
                    <a:pt x="10523" y="3613"/>
                  </a:cubicBezTo>
                  <a:cubicBezTo>
                    <a:pt x="13846" y="7281"/>
                    <a:pt x="17723" y="14210"/>
                    <a:pt x="21600" y="2113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46" name="Line"/>
            <p:cNvSpPr/>
            <p:nvPr/>
          </p:nvSpPr>
          <p:spPr>
            <a:xfrm>
              <a:off x="7914052" y="3454135"/>
              <a:ext cx="95251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47" name="Line"/>
            <p:cNvSpPr/>
            <p:nvPr/>
          </p:nvSpPr>
          <p:spPr>
            <a:xfrm>
              <a:off x="8081039" y="3346185"/>
              <a:ext cx="106064" cy="1548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2" h="21359" fill="norm" stroke="1" extrusionOk="0">
                  <a:moveTo>
                    <a:pt x="21222" y="0"/>
                  </a:moveTo>
                  <a:cubicBezTo>
                    <a:pt x="19104" y="0"/>
                    <a:pt x="16987" y="0"/>
                    <a:pt x="14234" y="1022"/>
                  </a:cubicBezTo>
                  <a:cubicBezTo>
                    <a:pt x="11481" y="2043"/>
                    <a:pt x="8093" y="4086"/>
                    <a:pt x="6187" y="5838"/>
                  </a:cubicBezTo>
                  <a:cubicBezTo>
                    <a:pt x="4281" y="7589"/>
                    <a:pt x="3857" y="9049"/>
                    <a:pt x="5128" y="10216"/>
                  </a:cubicBezTo>
                  <a:cubicBezTo>
                    <a:pt x="6398" y="11384"/>
                    <a:pt x="9363" y="12259"/>
                    <a:pt x="9998" y="13135"/>
                  </a:cubicBezTo>
                  <a:cubicBezTo>
                    <a:pt x="10634" y="14011"/>
                    <a:pt x="8940" y="14886"/>
                    <a:pt x="6398" y="16200"/>
                  </a:cubicBezTo>
                  <a:cubicBezTo>
                    <a:pt x="3857" y="17514"/>
                    <a:pt x="469" y="19265"/>
                    <a:pt x="46" y="20286"/>
                  </a:cubicBezTo>
                  <a:cubicBezTo>
                    <a:pt x="-378" y="21308"/>
                    <a:pt x="2163" y="21600"/>
                    <a:pt x="6187" y="21162"/>
                  </a:cubicBezTo>
                  <a:cubicBezTo>
                    <a:pt x="10210" y="20724"/>
                    <a:pt x="15716" y="19557"/>
                    <a:pt x="21222" y="1838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48" name="Line"/>
            <p:cNvSpPr/>
            <p:nvPr/>
          </p:nvSpPr>
          <p:spPr>
            <a:xfrm>
              <a:off x="8288702" y="3340169"/>
              <a:ext cx="133351" cy="1457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44" fill="norm" stroke="1" extrusionOk="0">
                  <a:moveTo>
                    <a:pt x="0" y="1778"/>
                  </a:moveTo>
                  <a:cubicBezTo>
                    <a:pt x="1029" y="561"/>
                    <a:pt x="2057" y="-656"/>
                    <a:pt x="3257" y="409"/>
                  </a:cubicBezTo>
                  <a:cubicBezTo>
                    <a:pt x="4457" y="1474"/>
                    <a:pt x="5829" y="4820"/>
                    <a:pt x="7543" y="8014"/>
                  </a:cubicBezTo>
                  <a:cubicBezTo>
                    <a:pt x="9257" y="11209"/>
                    <a:pt x="11314" y="14251"/>
                    <a:pt x="13714" y="16381"/>
                  </a:cubicBezTo>
                  <a:cubicBezTo>
                    <a:pt x="16114" y="18510"/>
                    <a:pt x="18857" y="19727"/>
                    <a:pt x="21600" y="2094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49" name="Line"/>
            <p:cNvSpPr/>
            <p:nvPr/>
          </p:nvSpPr>
          <p:spPr>
            <a:xfrm>
              <a:off x="8288702" y="3289035"/>
              <a:ext cx="139701" cy="266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345" y="3086"/>
                    <a:pt x="13091" y="6171"/>
                    <a:pt x="9491" y="9771"/>
                  </a:cubicBezTo>
                  <a:cubicBezTo>
                    <a:pt x="5891" y="13371"/>
                    <a:pt x="2945" y="17486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50" name="Line"/>
            <p:cNvSpPr/>
            <p:nvPr/>
          </p:nvSpPr>
          <p:spPr>
            <a:xfrm>
              <a:off x="8415702" y="3466835"/>
              <a:ext cx="1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0" y="0"/>
                  </a:moveTo>
                  <a:cubicBezTo>
                    <a:pt x="21600" y="7200"/>
                    <a:pt x="216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51" name="Line"/>
            <p:cNvSpPr/>
            <p:nvPr/>
          </p:nvSpPr>
          <p:spPr>
            <a:xfrm>
              <a:off x="8466502" y="3365235"/>
              <a:ext cx="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0" y="0"/>
                  </a:moveTo>
                  <a:cubicBezTo>
                    <a:pt x="21600" y="7200"/>
                    <a:pt x="216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52" name="Line"/>
            <p:cNvSpPr/>
            <p:nvPr/>
          </p:nvSpPr>
          <p:spPr>
            <a:xfrm>
              <a:off x="8594682" y="3552475"/>
              <a:ext cx="284038" cy="5851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0" h="21403" fill="norm" stroke="1" extrusionOk="0">
                  <a:moveTo>
                    <a:pt x="11911" y="14983"/>
                  </a:moveTo>
                  <a:cubicBezTo>
                    <a:pt x="11911" y="14596"/>
                    <a:pt x="11911" y="14209"/>
                    <a:pt x="11271" y="13745"/>
                  </a:cubicBezTo>
                  <a:cubicBezTo>
                    <a:pt x="10631" y="13280"/>
                    <a:pt x="9351" y="12738"/>
                    <a:pt x="7671" y="13164"/>
                  </a:cubicBezTo>
                  <a:cubicBezTo>
                    <a:pt x="5991" y="13590"/>
                    <a:pt x="3911" y="14983"/>
                    <a:pt x="2551" y="16299"/>
                  </a:cubicBezTo>
                  <a:cubicBezTo>
                    <a:pt x="1191" y="17616"/>
                    <a:pt x="551" y="18854"/>
                    <a:pt x="231" y="19667"/>
                  </a:cubicBezTo>
                  <a:cubicBezTo>
                    <a:pt x="-89" y="20480"/>
                    <a:pt x="-89" y="20867"/>
                    <a:pt x="311" y="21138"/>
                  </a:cubicBezTo>
                  <a:cubicBezTo>
                    <a:pt x="711" y="21409"/>
                    <a:pt x="1511" y="21564"/>
                    <a:pt x="3431" y="21138"/>
                  </a:cubicBezTo>
                  <a:cubicBezTo>
                    <a:pt x="5351" y="20712"/>
                    <a:pt x="8391" y="19706"/>
                    <a:pt x="11111" y="17964"/>
                  </a:cubicBezTo>
                  <a:cubicBezTo>
                    <a:pt x="13831" y="16222"/>
                    <a:pt x="16231" y="13745"/>
                    <a:pt x="17911" y="10996"/>
                  </a:cubicBezTo>
                  <a:cubicBezTo>
                    <a:pt x="19591" y="8248"/>
                    <a:pt x="20551" y="5229"/>
                    <a:pt x="21031" y="3487"/>
                  </a:cubicBezTo>
                  <a:cubicBezTo>
                    <a:pt x="21511" y="1745"/>
                    <a:pt x="21511" y="1280"/>
                    <a:pt x="21431" y="854"/>
                  </a:cubicBezTo>
                  <a:cubicBezTo>
                    <a:pt x="21351" y="429"/>
                    <a:pt x="21191" y="41"/>
                    <a:pt x="20631" y="3"/>
                  </a:cubicBezTo>
                  <a:cubicBezTo>
                    <a:pt x="20071" y="-36"/>
                    <a:pt x="19111" y="274"/>
                    <a:pt x="17831" y="1590"/>
                  </a:cubicBezTo>
                  <a:cubicBezTo>
                    <a:pt x="16551" y="2906"/>
                    <a:pt x="14951" y="5229"/>
                    <a:pt x="14231" y="7861"/>
                  </a:cubicBezTo>
                  <a:cubicBezTo>
                    <a:pt x="13511" y="10493"/>
                    <a:pt x="13671" y="13435"/>
                    <a:pt x="14631" y="15525"/>
                  </a:cubicBezTo>
                  <a:cubicBezTo>
                    <a:pt x="15591" y="17616"/>
                    <a:pt x="17351" y="18854"/>
                    <a:pt x="19111" y="2009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53" name="Line"/>
            <p:cNvSpPr/>
            <p:nvPr/>
          </p:nvSpPr>
          <p:spPr>
            <a:xfrm>
              <a:off x="8847502" y="3792436"/>
              <a:ext cx="149424" cy="570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8" h="21464" fill="norm" stroke="1" extrusionOk="0">
                  <a:moveTo>
                    <a:pt x="9900" y="7347"/>
                  </a:moveTo>
                  <a:cubicBezTo>
                    <a:pt x="7800" y="9499"/>
                    <a:pt x="5700" y="11651"/>
                    <a:pt x="4350" y="13803"/>
                  </a:cubicBezTo>
                  <a:cubicBezTo>
                    <a:pt x="3000" y="15955"/>
                    <a:pt x="2400" y="18107"/>
                    <a:pt x="1800" y="19462"/>
                  </a:cubicBezTo>
                  <a:cubicBezTo>
                    <a:pt x="1200" y="20817"/>
                    <a:pt x="600" y="21375"/>
                    <a:pt x="300" y="21454"/>
                  </a:cubicBezTo>
                  <a:cubicBezTo>
                    <a:pt x="0" y="21534"/>
                    <a:pt x="0" y="21135"/>
                    <a:pt x="0" y="19382"/>
                  </a:cubicBezTo>
                  <a:cubicBezTo>
                    <a:pt x="0" y="17628"/>
                    <a:pt x="0" y="14520"/>
                    <a:pt x="900" y="11571"/>
                  </a:cubicBezTo>
                  <a:cubicBezTo>
                    <a:pt x="1800" y="8622"/>
                    <a:pt x="3600" y="5832"/>
                    <a:pt x="4800" y="4079"/>
                  </a:cubicBezTo>
                  <a:cubicBezTo>
                    <a:pt x="6000" y="2325"/>
                    <a:pt x="6600" y="1608"/>
                    <a:pt x="7350" y="1090"/>
                  </a:cubicBezTo>
                  <a:cubicBezTo>
                    <a:pt x="8100" y="572"/>
                    <a:pt x="9000" y="253"/>
                    <a:pt x="10350" y="93"/>
                  </a:cubicBezTo>
                  <a:cubicBezTo>
                    <a:pt x="11700" y="-66"/>
                    <a:pt x="13500" y="-66"/>
                    <a:pt x="15450" y="452"/>
                  </a:cubicBezTo>
                  <a:cubicBezTo>
                    <a:pt x="17400" y="970"/>
                    <a:pt x="19500" y="2006"/>
                    <a:pt x="20550" y="3003"/>
                  </a:cubicBezTo>
                  <a:cubicBezTo>
                    <a:pt x="21600" y="3999"/>
                    <a:pt x="21600" y="4955"/>
                    <a:pt x="18450" y="5752"/>
                  </a:cubicBezTo>
                  <a:cubicBezTo>
                    <a:pt x="15300" y="6549"/>
                    <a:pt x="9000" y="7187"/>
                    <a:pt x="2700" y="782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54" name="Line"/>
            <p:cNvSpPr/>
            <p:nvPr/>
          </p:nvSpPr>
          <p:spPr>
            <a:xfrm>
              <a:off x="5101580" y="4436644"/>
              <a:ext cx="152848" cy="1813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8" h="21032" fill="norm" stroke="1" extrusionOk="0">
                  <a:moveTo>
                    <a:pt x="6925" y="1675"/>
                  </a:moveTo>
                  <a:cubicBezTo>
                    <a:pt x="4590" y="5356"/>
                    <a:pt x="2255" y="9038"/>
                    <a:pt x="1088" y="11738"/>
                  </a:cubicBezTo>
                  <a:cubicBezTo>
                    <a:pt x="-80" y="14438"/>
                    <a:pt x="-80" y="16156"/>
                    <a:pt x="66" y="17629"/>
                  </a:cubicBezTo>
                  <a:cubicBezTo>
                    <a:pt x="212" y="19102"/>
                    <a:pt x="504" y="20329"/>
                    <a:pt x="1379" y="20820"/>
                  </a:cubicBezTo>
                  <a:cubicBezTo>
                    <a:pt x="2255" y="21311"/>
                    <a:pt x="3715" y="21066"/>
                    <a:pt x="6779" y="18856"/>
                  </a:cubicBezTo>
                  <a:cubicBezTo>
                    <a:pt x="9844" y="16647"/>
                    <a:pt x="14515" y="12475"/>
                    <a:pt x="17142" y="9652"/>
                  </a:cubicBezTo>
                  <a:cubicBezTo>
                    <a:pt x="19769" y="6829"/>
                    <a:pt x="20352" y="5356"/>
                    <a:pt x="20790" y="3761"/>
                  </a:cubicBezTo>
                  <a:cubicBezTo>
                    <a:pt x="21228" y="2166"/>
                    <a:pt x="21520" y="447"/>
                    <a:pt x="18893" y="79"/>
                  </a:cubicBezTo>
                  <a:cubicBezTo>
                    <a:pt x="16266" y="-289"/>
                    <a:pt x="10720" y="693"/>
                    <a:pt x="5174" y="167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55" name="Line"/>
            <p:cNvSpPr/>
            <p:nvPr/>
          </p:nvSpPr>
          <p:spPr>
            <a:xfrm>
              <a:off x="4967652" y="3142985"/>
              <a:ext cx="63501" cy="190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320" y="2400"/>
                    <a:pt x="8640" y="4800"/>
                    <a:pt x="12240" y="8400"/>
                  </a:cubicBezTo>
                  <a:cubicBezTo>
                    <a:pt x="15840" y="12000"/>
                    <a:pt x="18720" y="168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56" name="Line"/>
            <p:cNvSpPr/>
            <p:nvPr/>
          </p:nvSpPr>
          <p:spPr>
            <a:xfrm>
              <a:off x="9609502" y="3917122"/>
              <a:ext cx="95251" cy="196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5" fill="norm" stroke="1" extrusionOk="0">
                  <a:moveTo>
                    <a:pt x="0" y="7055"/>
                  </a:moveTo>
                  <a:cubicBezTo>
                    <a:pt x="2400" y="2735"/>
                    <a:pt x="4800" y="-1585"/>
                    <a:pt x="8400" y="575"/>
                  </a:cubicBezTo>
                  <a:cubicBezTo>
                    <a:pt x="12000" y="2735"/>
                    <a:pt x="16800" y="11375"/>
                    <a:pt x="21600" y="2001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57" name="Line"/>
            <p:cNvSpPr/>
            <p:nvPr/>
          </p:nvSpPr>
          <p:spPr>
            <a:xfrm>
              <a:off x="9603152" y="3974835"/>
              <a:ext cx="165101" cy="76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538" y="15600"/>
                    <a:pt x="11077" y="9600"/>
                    <a:pt x="14677" y="6000"/>
                  </a:cubicBezTo>
                  <a:cubicBezTo>
                    <a:pt x="18277" y="2400"/>
                    <a:pt x="19938" y="1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58" name="Line"/>
            <p:cNvSpPr/>
            <p:nvPr/>
          </p:nvSpPr>
          <p:spPr>
            <a:xfrm>
              <a:off x="9908316" y="3841485"/>
              <a:ext cx="31387" cy="254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8" h="21600" fill="norm" stroke="1" extrusionOk="0">
                  <a:moveTo>
                    <a:pt x="20018" y="0"/>
                  </a:moveTo>
                  <a:cubicBezTo>
                    <a:pt x="11918" y="3960"/>
                    <a:pt x="3818" y="7920"/>
                    <a:pt x="1118" y="11520"/>
                  </a:cubicBezTo>
                  <a:cubicBezTo>
                    <a:pt x="-1582" y="15120"/>
                    <a:pt x="1118" y="18360"/>
                    <a:pt x="3818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59" name="Line"/>
            <p:cNvSpPr/>
            <p:nvPr/>
          </p:nvSpPr>
          <p:spPr>
            <a:xfrm>
              <a:off x="3697652" y="5562327"/>
              <a:ext cx="317501" cy="444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622" fill="norm" stroke="1" extrusionOk="0">
                  <a:moveTo>
                    <a:pt x="0" y="17677"/>
                  </a:moveTo>
                  <a:cubicBezTo>
                    <a:pt x="288" y="12767"/>
                    <a:pt x="576" y="7858"/>
                    <a:pt x="1728" y="4422"/>
                  </a:cubicBezTo>
                  <a:cubicBezTo>
                    <a:pt x="2880" y="986"/>
                    <a:pt x="4896" y="-978"/>
                    <a:pt x="7920" y="495"/>
                  </a:cubicBezTo>
                  <a:cubicBezTo>
                    <a:pt x="10944" y="1967"/>
                    <a:pt x="14976" y="6877"/>
                    <a:pt x="17424" y="10804"/>
                  </a:cubicBezTo>
                  <a:cubicBezTo>
                    <a:pt x="19872" y="14731"/>
                    <a:pt x="20736" y="17677"/>
                    <a:pt x="21600" y="2062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60" name="Line"/>
            <p:cNvSpPr/>
            <p:nvPr/>
          </p:nvSpPr>
          <p:spPr>
            <a:xfrm>
              <a:off x="3710352" y="5575035"/>
              <a:ext cx="444501" cy="139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086" y="18655"/>
                    <a:pt x="6171" y="15709"/>
                    <a:pt x="9411" y="12764"/>
                  </a:cubicBezTo>
                  <a:cubicBezTo>
                    <a:pt x="12651" y="9818"/>
                    <a:pt x="16046" y="6873"/>
                    <a:pt x="18103" y="4745"/>
                  </a:cubicBezTo>
                  <a:cubicBezTo>
                    <a:pt x="20160" y="2618"/>
                    <a:pt x="20880" y="1309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61" name="Line"/>
            <p:cNvSpPr/>
            <p:nvPr/>
          </p:nvSpPr>
          <p:spPr>
            <a:xfrm>
              <a:off x="4078652" y="5435335"/>
              <a:ext cx="165235" cy="273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4" h="21600" fill="norm" stroke="1" extrusionOk="0">
                  <a:moveTo>
                    <a:pt x="0" y="0"/>
                  </a:moveTo>
                  <a:cubicBezTo>
                    <a:pt x="5195" y="1340"/>
                    <a:pt x="10390" y="2679"/>
                    <a:pt x="14491" y="4270"/>
                  </a:cubicBezTo>
                  <a:cubicBezTo>
                    <a:pt x="18592" y="5860"/>
                    <a:pt x="21600" y="7702"/>
                    <a:pt x="21327" y="10130"/>
                  </a:cubicBezTo>
                  <a:cubicBezTo>
                    <a:pt x="21053" y="12558"/>
                    <a:pt x="17499" y="15572"/>
                    <a:pt x="14081" y="17581"/>
                  </a:cubicBezTo>
                  <a:cubicBezTo>
                    <a:pt x="10663" y="19591"/>
                    <a:pt x="7382" y="20595"/>
                    <a:pt x="4101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62" name="Line"/>
            <p:cNvSpPr/>
            <p:nvPr/>
          </p:nvSpPr>
          <p:spPr>
            <a:xfrm>
              <a:off x="4449069" y="2973731"/>
              <a:ext cx="1078516" cy="8169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8" h="21542" fill="norm" stroke="1" extrusionOk="0">
                  <a:moveTo>
                    <a:pt x="20628" y="12500"/>
                  </a:moveTo>
                  <a:cubicBezTo>
                    <a:pt x="20797" y="11942"/>
                    <a:pt x="20966" y="11384"/>
                    <a:pt x="21156" y="10714"/>
                  </a:cubicBezTo>
                  <a:cubicBezTo>
                    <a:pt x="21347" y="10044"/>
                    <a:pt x="21558" y="9263"/>
                    <a:pt x="21537" y="8398"/>
                  </a:cubicBezTo>
                  <a:cubicBezTo>
                    <a:pt x="21516" y="7533"/>
                    <a:pt x="21262" y="6584"/>
                    <a:pt x="20755" y="5691"/>
                  </a:cubicBezTo>
                  <a:cubicBezTo>
                    <a:pt x="20248" y="4798"/>
                    <a:pt x="19487" y="3961"/>
                    <a:pt x="18472" y="3207"/>
                  </a:cubicBezTo>
                  <a:cubicBezTo>
                    <a:pt x="17458" y="2454"/>
                    <a:pt x="16190" y="1784"/>
                    <a:pt x="14922" y="1254"/>
                  </a:cubicBezTo>
                  <a:cubicBezTo>
                    <a:pt x="13653" y="723"/>
                    <a:pt x="12385" y="333"/>
                    <a:pt x="11054" y="137"/>
                  </a:cubicBezTo>
                  <a:cubicBezTo>
                    <a:pt x="9722" y="-58"/>
                    <a:pt x="8327" y="-58"/>
                    <a:pt x="7038" y="221"/>
                  </a:cubicBezTo>
                  <a:cubicBezTo>
                    <a:pt x="5749" y="500"/>
                    <a:pt x="4565" y="1058"/>
                    <a:pt x="3572" y="2007"/>
                  </a:cubicBezTo>
                  <a:cubicBezTo>
                    <a:pt x="2579" y="2956"/>
                    <a:pt x="1776" y="4295"/>
                    <a:pt x="1205" y="5858"/>
                  </a:cubicBezTo>
                  <a:cubicBezTo>
                    <a:pt x="634" y="7421"/>
                    <a:pt x="296" y="9207"/>
                    <a:pt x="127" y="11021"/>
                  </a:cubicBezTo>
                  <a:cubicBezTo>
                    <a:pt x="-42" y="12835"/>
                    <a:pt x="-42" y="14677"/>
                    <a:pt x="127" y="16351"/>
                  </a:cubicBezTo>
                  <a:cubicBezTo>
                    <a:pt x="296" y="18026"/>
                    <a:pt x="634" y="19533"/>
                    <a:pt x="888" y="20370"/>
                  </a:cubicBezTo>
                  <a:cubicBezTo>
                    <a:pt x="1142" y="21207"/>
                    <a:pt x="1311" y="21375"/>
                    <a:pt x="1480" y="2154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63" name="Line"/>
            <p:cNvSpPr/>
            <p:nvPr/>
          </p:nvSpPr>
          <p:spPr>
            <a:xfrm>
              <a:off x="4345352" y="3765285"/>
              <a:ext cx="203201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6075" y="6300"/>
                    <a:pt x="12150" y="12600"/>
                    <a:pt x="15750" y="16200"/>
                  </a:cubicBezTo>
                  <a:cubicBezTo>
                    <a:pt x="19350" y="19800"/>
                    <a:pt x="20475" y="207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64" name="Line"/>
            <p:cNvSpPr/>
            <p:nvPr/>
          </p:nvSpPr>
          <p:spPr>
            <a:xfrm>
              <a:off x="4548552" y="3790685"/>
              <a:ext cx="95251" cy="95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65" name="Line"/>
            <p:cNvSpPr/>
            <p:nvPr/>
          </p:nvSpPr>
          <p:spPr>
            <a:xfrm>
              <a:off x="5023467" y="5370640"/>
              <a:ext cx="236286" cy="3123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1" h="21249" fill="norm" stroke="1" extrusionOk="0">
                  <a:moveTo>
                    <a:pt x="21151" y="513"/>
                  </a:moveTo>
                  <a:cubicBezTo>
                    <a:pt x="18877" y="81"/>
                    <a:pt x="16604" y="-351"/>
                    <a:pt x="13951" y="441"/>
                  </a:cubicBezTo>
                  <a:cubicBezTo>
                    <a:pt x="11298" y="1233"/>
                    <a:pt x="8267" y="3249"/>
                    <a:pt x="5709" y="5625"/>
                  </a:cubicBezTo>
                  <a:cubicBezTo>
                    <a:pt x="3151" y="8001"/>
                    <a:pt x="1067" y="10737"/>
                    <a:pt x="309" y="12969"/>
                  </a:cubicBezTo>
                  <a:cubicBezTo>
                    <a:pt x="-449" y="15201"/>
                    <a:pt x="119" y="16929"/>
                    <a:pt x="2772" y="18153"/>
                  </a:cubicBezTo>
                  <a:cubicBezTo>
                    <a:pt x="5425" y="19377"/>
                    <a:pt x="10162" y="20097"/>
                    <a:pt x="13193" y="20529"/>
                  </a:cubicBezTo>
                  <a:cubicBezTo>
                    <a:pt x="16225" y="20961"/>
                    <a:pt x="17551" y="21105"/>
                    <a:pt x="18877" y="2124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66" name="Line"/>
            <p:cNvSpPr/>
            <p:nvPr/>
          </p:nvSpPr>
          <p:spPr>
            <a:xfrm>
              <a:off x="5399452" y="5581385"/>
              <a:ext cx="139701" cy="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67" name="Line"/>
            <p:cNvSpPr/>
            <p:nvPr/>
          </p:nvSpPr>
          <p:spPr>
            <a:xfrm>
              <a:off x="5431202" y="5676635"/>
              <a:ext cx="17145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68" name="Line"/>
            <p:cNvSpPr/>
            <p:nvPr/>
          </p:nvSpPr>
          <p:spPr>
            <a:xfrm>
              <a:off x="7011789" y="5092435"/>
              <a:ext cx="19614" cy="336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5" h="21600" fill="norm" stroke="1" extrusionOk="0">
                  <a:moveTo>
                    <a:pt x="7055" y="0"/>
                  </a:moveTo>
                  <a:cubicBezTo>
                    <a:pt x="2735" y="3396"/>
                    <a:pt x="-1585" y="6792"/>
                    <a:pt x="575" y="10392"/>
                  </a:cubicBezTo>
                  <a:cubicBezTo>
                    <a:pt x="2735" y="13992"/>
                    <a:pt x="11375" y="17796"/>
                    <a:pt x="20015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69" name="Line"/>
            <p:cNvSpPr/>
            <p:nvPr/>
          </p:nvSpPr>
          <p:spPr>
            <a:xfrm>
              <a:off x="6656752" y="5581385"/>
              <a:ext cx="1550752" cy="146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0" h="21600" fill="norm" stroke="1" extrusionOk="0">
                  <a:moveTo>
                    <a:pt x="0" y="0"/>
                  </a:moveTo>
                  <a:cubicBezTo>
                    <a:pt x="1118" y="1252"/>
                    <a:pt x="2237" y="2504"/>
                    <a:pt x="3281" y="3443"/>
                  </a:cubicBezTo>
                  <a:cubicBezTo>
                    <a:pt x="4326" y="4383"/>
                    <a:pt x="5297" y="5009"/>
                    <a:pt x="6327" y="5322"/>
                  </a:cubicBezTo>
                  <a:cubicBezTo>
                    <a:pt x="7357" y="5635"/>
                    <a:pt x="8446" y="5635"/>
                    <a:pt x="9490" y="5635"/>
                  </a:cubicBezTo>
                  <a:cubicBezTo>
                    <a:pt x="10535" y="5635"/>
                    <a:pt x="11536" y="5635"/>
                    <a:pt x="12566" y="5791"/>
                  </a:cubicBezTo>
                  <a:cubicBezTo>
                    <a:pt x="13596" y="5948"/>
                    <a:pt x="14655" y="6261"/>
                    <a:pt x="15714" y="6730"/>
                  </a:cubicBezTo>
                  <a:cubicBezTo>
                    <a:pt x="16774" y="7200"/>
                    <a:pt x="17833" y="7826"/>
                    <a:pt x="18731" y="8609"/>
                  </a:cubicBezTo>
                  <a:cubicBezTo>
                    <a:pt x="19628" y="9391"/>
                    <a:pt x="20364" y="10330"/>
                    <a:pt x="20805" y="11113"/>
                  </a:cubicBezTo>
                  <a:cubicBezTo>
                    <a:pt x="21247" y="11896"/>
                    <a:pt x="21394" y="12522"/>
                    <a:pt x="21482" y="13617"/>
                  </a:cubicBezTo>
                  <a:cubicBezTo>
                    <a:pt x="21571" y="14713"/>
                    <a:pt x="21600" y="16278"/>
                    <a:pt x="21482" y="17687"/>
                  </a:cubicBezTo>
                  <a:cubicBezTo>
                    <a:pt x="21365" y="19096"/>
                    <a:pt x="21100" y="20348"/>
                    <a:pt x="20835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70" name="Line"/>
            <p:cNvSpPr/>
            <p:nvPr/>
          </p:nvSpPr>
          <p:spPr>
            <a:xfrm>
              <a:off x="6688502" y="6049685"/>
              <a:ext cx="177801" cy="5213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53" fill="norm" stroke="1" extrusionOk="0">
                  <a:moveTo>
                    <a:pt x="21600" y="66"/>
                  </a:moveTo>
                  <a:cubicBezTo>
                    <a:pt x="19029" y="-21"/>
                    <a:pt x="16457" y="-108"/>
                    <a:pt x="13886" y="415"/>
                  </a:cubicBezTo>
                  <a:cubicBezTo>
                    <a:pt x="11314" y="937"/>
                    <a:pt x="8743" y="2069"/>
                    <a:pt x="7714" y="3855"/>
                  </a:cubicBezTo>
                  <a:cubicBezTo>
                    <a:pt x="6686" y="5640"/>
                    <a:pt x="7200" y="8079"/>
                    <a:pt x="8100" y="10387"/>
                  </a:cubicBezTo>
                  <a:cubicBezTo>
                    <a:pt x="9000" y="12695"/>
                    <a:pt x="10286" y="14873"/>
                    <a:pt x="11057" y="16571"/>
                  </a:cubicBezTo>
                  <a:cubicBezTo>
                    <a:pt x="11829" y="18269"/>
                    <a:pt x="12086" y="19489"/>
                    <a:pt x="11314" y="20273"/>
                  </a:cubicBezTo>
                  <a:cubicBezTo>
                    <a:pt x="10543" y="21057"/>
                    <a:pt x="8743" y="21405"/>
                    <a:pt x="6686" y="21448"/>
                  </a:cubicBezTo>
                  <a:cubicBezTo>
                    <a:pt x="4629" y="21492"/>
                    <a:pt x="2314" y="21231"/>
                    <a:pt x="0" y="2096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71" name="Line"/>
            <p:cNvSpPr/>
            <p:nvPr/>
          </p:nvSpPr>
          <p:spPr>
            <a:xfrm>
              <a:off x="6657394" y="6692635"/>
              <a:ext cx="87315" cy="1133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5" h="21421" fill="norm" stroke="1" extrusionOk="0">
                  <a:moveTo>
                    <a:pt x="10644" y="7200"/>
                  </a:moveTo>
                  <a:cubicBezTo>
                    <a:pt x="8073" y="6800"/>
                    <a:pt x="5501" y="6400"/>
                    <a:pt x="3701" y="7200"/>
                  </a:cubicBezTo>
                  <a:cubicBezTo>
                    <a:pt x="1901" y="8000"/>
                    <a:pt x="873" y="10000"/>
                    <a:pt x="358" y="12000"/>
                  </a:cubicBezTo>
                  <a:cubicBezTo>
                    <a:pt x="-156" y="14000"/>
                    <a:pt x="-156" y="16000"/>
                    <a:pt x="615" y="17800"/>
                  </a:cubicBezTo>
                  <a:cubicBezTo>
                    <a:pt x="1387" y="19600"/>
                    <a:pt x="2930" y="21200"/>
                    <a:pt x="6015" y="21400"/>
                  </a:cubicBezTo>
                  <a:cubicBezTo>
                    <a:pt x="9101" y="21600"/>
                    <a:pt x="13730" y="20400"/>
                    <a:pt x="16815" y="17200"/>
                  </a:cubicBezTo>
                  <a:cubicBezTo>
                    <a:pt x="19901" y="14000"/>
                    <a:pt x="21444" y="8800"/>
                    <a:pt x="21187" y="5600"/>
                  </a:cubicBezTo>
                  <a:cubicBezTo>
                    <a:pt x="20930" y="2400"/>
                    <a:pt x="18873" y="1200"/>
                    <a:pt x="16815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72" name="Line"/>
            <p:cNvSpPr/>
            <p:nvPr/>
          </p:nvSpPr>
          <p:spPr>
            <a:xfrm>
              <a:off x="6764702" y="5790935"/>
              <a:ext cx="12701" cy="120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0800" y="4168"/>
                    <a:pt x="21600" y="8337"/>
                    <a:pt x="21600" y="11937"/>
                  </a:cubicBezTo>
                  <a:cubicBezTo>
                    <a:pt x="21600" y="15537"/>
                    <a:pt x="10800" y="18568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73" name="Line"/>
            <p:cNvSpPr/>
            <p:nvPr/>
          </p:nvSpPr>
          <p:spPr>
            <a:xfrm>
              <a:off x="6917102" y="6242843"/>
              <a:ext cx="108757" cy="4276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40" h="21498" fill="norm" stroke="1" extrusionOk="0">
                  <a:moveTo>
                    <a:pt x="7336" y="7927"/>
                  </a:moveTo>
                  <a:cubicBezTo>
                    <a:pt x="7336" y="11651"/>
                    <a:pt x="7336" y="15376"/>
                    <a:pt x="7132" y="17504"/>
                  </a:cubicBezTo>
                  <a:cubicBezTo>
                    <a:pt x="6928" y="19632"/>
                    <a:pt x="6521" y="20164"/>
                    <a:pt x="5706" y="20643"/>
                  </a:cubicBezTo>
                  <a:cubicBezTo>
                    <a:pt x="4891" y="21121"/>
                    <a:pt x="3668" y="21547"/>
                    <a:pt x="3057" y="21494"/>
                  </a:cubicBezTo>
                  <a:cubicBezTo>
                    <a:pt x="2445" y="21441"/>
                    <a:pt x="2445" y="20909"/>
                    <a:pt x="2445" y="18302"/>
                  </a:cubicBezTo>
                  <a:cubicBezTo>
                    <a:pt x="2445" y="15695"/>
                    <a:pt x="2445" y="11013"/>
                    <a:pt x="3260" y="7821"/>
                  </a:cubicBezTo>
                  <a:cubicBezTo>
                    <a:pt x="4075" y="4629"/>
                    <a:pt x="5706" y="2926"/>
                    <a:pt x="7132" y="1862"/>
                  </a:cubicBezTo>
                  <a:cubicBezTo>
                    <a:pt x="8558" y="798"/>
                    <a:pt x="9781" y="373"/>
                    <a:pt x="11411" y="160"/>
                  </a:cubicBezTo>
                  <a:cubicBezTo>
                    <a:pt x="13042" y="-53"/>
                    <a:pt x="15079" y="-53"/>
                    <a:pt x="16709" y="160"/>
                  </a:cubicBezTo>
                  <a:cubicBezTo>
                    <a:pt x="18340" y="373"/>
                    <a:pt x="19562" y="798"/>
                    <a:pt x="20377" y="1543"/>
                  </a:cubicBezTo>
                  <a:cubicBezTo>
                    <a:pt x="21192" y="2288"/>
                    <a:pt x="21600" y="3352"/>
                    <a:pt x="18136" y="4256"/>
                  </a:cubicBezTo>
                  <a:cubicBezTo>
                    <a:pt x="14672" y="5161"/>
                    <a:pt x="7336" y="5906"/>
                    <a:pt x="0" y="665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74" name="Line"/>
            <p:cNvSpPr/>
            <p:nvPr/>
          </p:nvSpPr>
          <p:spPr>
            <a:xfrm>
              <a:off x="7056538" y="6051285"/>
              <a:ext cx="127265" cy="1431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0" h="21480" fill="norm" stroke="1" extrusionOk="0">
                  <a:moveTo>
                    <a:pt x="14916" y="0"/>
                  </a:moveTo>
                  <a:cubicBezTo>
                    <a:pt x="11375" y="2224"/>
                    <a:pt x="7834" y="4447"/>
                    <a:pt x="5356" y="6671"/>
                  </a:cubicBezTo>
                  <a:cubicBezTo>
                    <a:pt x="2877" y="8894"/>
                    <a:pt x="1460" y="11118"/>
                    <a:pt x="1638" y="12229"/>
                  </a:cubicBezTo>
                  <a:cubicBezTo>
                    <a:pt x="1815" y="13341"/>
                    <a:pt x="3585" y="13341"/>
                    <a:pt x="5356" y="13500"/>
                  </a:cubicBezTo>
                  <a:cubicBezTo>
                    <a:pt x="7126" y="13659"/>
                    <a:pt x="8897" y="13976"/>
                    <a:pt x="8897" y="14453"/>
                  </a:cubicBezTo>
                  <a:cubicBezTo>
                    <a:pt x="8897" y="14929"/>
                    <a:pt x="7126" y="15565"/>
                    <a:pt x="5001" y="16676"/>
                  </a:cubicBezTo>
                  <a:cubicBezTo>
                    <a:pt x="2877" y="17788"/>
                    <a:pt x="398" y="19376"/>
                    <a:pt x="44" y="20329"/>
                  </a:cubicBezTo>
                  <a:cubicBezTo>
                    <a:pt x="-310" y="21282"/>
                    <a:pt x="1460" y="21600"/>
                    <a:pt x="5356" y="21441"/>
                  </a:cubicBezTo>
                  <a:cubicBezTo>
                    <a:pt x="9251" y="21282"/>
                    <a:pt x="15270" y="20647"/>
                    <a:pt x="21290" y="2001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75" name="Line"/>
            <p:cNvSpPr/>
            <p:nvPr/>
          </p:nvSpPr>
          <p:spPr>
            <a:xfrm>
              <a:off x="7221902" y="6051285"/>
              <a:ext cx="114301" cy="139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76" name="Line"/>
            <p:cNvSpPr/>
            <p:nvPr/>
          </p:nvSpPr>
          <p:spPr>
            <a:xfrm>
              <a:off x="7232157" y="6032235"/>
              <a:ext cx="110396" cy="203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6" h="21600" fill="norm" stroke="1" extrusionOk="0">
                  <a:moveTo>
                    <a:pt x="21256" y="0"/>
                  </a:moveTo>
                  <a:cubicBezTo>
                    <a:pt x="15958" y="2925"/>
                    <a:pt x="10660" y="5850"/>
                    <a:pt x="6788" y="8775"/>
                  </a:cubicBezTo>
                  <a:cubicBezTo>
                    <a:pt x="2916" y="11700"/>
                    <a:pt x="471" y="14625"/>
                    <a:pt x="64" y="16763"/>
                  </a:cubicBezTo>
                  <a:cubicBezTo>
                    <a:pt x="-344" y="18900"/>
                    <a:pt x="1286" y="20250"/>
                    <a:pt x="2916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77" name="Line"/>
            <p:cNvSpPr/>
            <p:nvPr/>
          </p:nvSpPr>
          <p:spPr>
            <a:xfrm>
              <a:off x="7361602" y="6165585"/>
              <a:ext cx="12701" cy="63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78" name="Line"/>
            <p:cNvSpPr/>
            <p:nvPr/>
          </p:nvSpPr>
          <p:spPr>
            <a:xfrm>
              <a:off x="7361602" y="6108435"/>
              <a:ext cx="635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79" name="Line"/>
            <p:cNvSpPr/>
            <p:nvPr/>
          </p:nvSpPr>
          <p:spPr>
            <a:xfrm>
              <a:off x="7591922" y="6221597"/>
              <a:ext cx="118931" cy="3266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2" h="21232" fill="norm" stroke="1" extrusionOk="0">
                  <a:moveTo>
                    <a:pt x="21292" y="2551"/>
                  </a:moveTo>
                  <a:cubicBezTo>
                    <a:pt x="21292" y="1588"/>
                    <a:pt x="21292" y="624"/>
                    <a:pt x="20155" y="212"/>
                  </a:cubicBezTo>
                  <a:cubicBezTo>
                    <a:pt x="19018" y="-201"/>
                    <a:pt x="16745" y="-63"/>
                    <a:pt x="13524" y="1106"/>
                  </a:cubicBezTo>
                  <a:cubicBezTo>
                    <a:pt x="10303" y="2275"/>
                    <a:pt x="6134" y="4477"/>
                    <a:pt x="3481" y="7228"/>
                  </a:cubicBezTo>
                  <a:cubicBezTo>
                    <a:pt x="829" y="9980"/>
                    <a:pt x="-308" y="13282"/>
                    <a:pt x="71" y="15758"/>
                  </a:cubicBezTo>
                  <a:cubicBezTo>
                    <a:pt x="450" y="18235"/>
                    <a:pt x="2345" y="19886"/>
                    <a:pt x="5376" y="20642"/>
                  </a:cubicBezTo>
                  <a:cubicBezTo>
                    <a:pt x="8408" y="21399"/>
                    <a:pt x="12576" y="21261"/>
                    <a:pt x="16745" y="2112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80" name="Line"/>
            <p:cNvSpPr/>
            <p:nvPr/>
          </p:nvSpPr>
          <p:spPr>
            <a:xfrm>
              <a:off x="7806102" y="6298935"/>
              <a:ext cx="1" cy="190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0" y="0"/>
                  </a:moveTo>
                  <a:cubicBezTo>
                    <a:pt x="21600" y="7200"/>
                    <a:pt x="216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81" name="Line"/>
            <p:cNvSpPr/>
            <p:nvPr/>
          </p:nvSpPr>
          <p:spPr>
            <a:xfrm>
              <a:off x="7850552" y="6406885"/>
              <a:ext cx="13970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82" name="Line"/>
            <p:cNvSpPr/>
            <p:nvPr/>
          </p:nvSpPr>
          <p:spPr>
            <a:xfrm>
              <a:off x="8035924" y="6307009"/>
              <a:ext cx="145960" cy="3160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8" h="21358" fill="norm" stroke="1" extrusionOk="0">
                  <a:moveTo>
                    <a:pt x="13708" y="2459"/>
                  </a:moveTo>
                  <a:cubicBezTo>
                    <a:pt x="12473" y="2888"/>
                    <a:pt x="11239" y="3317"/>
                    <a:pt x="10005" y="4533"/>
                  </a:cubicBezTo>
                  <a:cubicBezTo>
                    <a:pt x="8771" y="5749"/>
                    <a:pt x="7536" y="7752"/>
                    <a:pt x="6302" y="10326"/>
                  </a:cubicBezTo>
                  <a:cubicBezTo>
                    <a:pt x="5068" y="12901"/>
                    <a:pt x="3833" y="16048"/>
                    <a:pt x="2753" y="18122"/>
                  </a:cubicBezTo>
                  <a:cubicBezTo>
                    <a:pt x="1673" y="20197"/>
                    <a:pt x="748" y="21198"/>
                    <a:pt x="285" y="21341"/>
                  </a:cubicBezTo>
                  <a:cubicBezTo>
                    <a:pt x="-178" y="21484"/>
                    <a:pt x="-178" y="20769"/>
                    <a:pt x="1056" y="17836"/>
                  </a:cubicBezTo>
                  <a:cubicBezTo>
                    <a:pt x="2291" y="14904"/>
                    <a:pt x="4759" y="9754"/>
                    <a:pt x="6456" y="6679"/>
                  </a:cubicBezTo>
                  <a:cubicBezTo>
                    <a:pt x="8153" y="3603"/>
                    <a:pt x="9079" y="2602"/>
                    <a:pt x="10005" y="1744"/>
                  </a:cubicBezTo>
                  <a:cubicBezTo>
                    <a:pt x="10931" y="885"/>
                    <a:pt x="11856" y="170"/>
                    <a:pt x="13091" y="27"/>
                  </a:cubicBezTo>
                  <a:cubicBezTo>
                    <a:pt x="14325" y="-116"/>
                    <a:pt x="15868" y="313"/>
                    <a:pt x="17565" y="1458"/>
                  </a:cubicBezTo>
                  <a:cubicBezTo>
                    <a:pt x="19262" y="2602"/>
                    <a:pt x="21113" y="4461"/>
                    <a:pt x="21268" y="6321"/>
                  </a:cubicBezTo>
                  <a:cubicBezTo>
                    <a:pt x="21422" y="8181"/>
                    <a:pt x="19879" y="10040"/>
                    <a:pt x="17102" y="11113"/>
                  </a:cubicBezTo>
                  <a:cubicBezTo>
                    <a:pt x="14325" y="12186"/>
                    <a:pt x="10313" y="12472"/>
                    <a:pt x="7382" y="12114"/>
                  </a:cubicBezTo>
                  <a:cubicBezTo>
                    <a:pt x="4451" y="11757"/>
                    <a:pt x="2599" y="10756"/>
                    <a:pt x="748" y="975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83" name="Line"/>
            <p:cNvSpPr/>
            <p:nvPr/>
          </p:nvSpPr>
          <p:spPr>
            <a:xfrm>
              <a:off x="8180752" y="6235435"/>
              <a:ext cx="87590" cy="228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14" h="21600" fill="norm" stroke="1" extrusionOk="0">
                  <a:moveTo>
                    <a:pt x="0" y="0"/>
                  </a:moveTo>
                  <a:cubicBezTo>
                    <a:pt x="5891" y="600"/>
                    <a:pt x="11782" y="1200"/>
                    <a:pt x="15709" y="3200"/>
                  </a:cubicBezTo>
                  <a:cubicBezTo>
                    <a:pt x="19636" y="5200"/>
                    <a:pt x="21600" y="8600"/>
                    <a:pt x="19391" y="11900"/>
                  </a:cubicBezTo>
                  <a:cubicBezTo>
                    <a:pt x="17182" y="15200"/>
                    <a:pt x="10800" y="18400"/>
                    <a:pt x="4418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84" name="Line"/>
            <p:cNvSpPr/>
            <p:nvPr/>
          </p:nvSpPr>
          <p:spPr>
            <a:xfrm>
              <a:off x="8257423" y="6057643"/>
              <a:ext cx="82080" cy="1206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7" h="20866" fill="norm" stroke="1" extrusionOk="0">
                  <a:moveTo>
                    <a:pt x="1539" y="1097"/>
                  </a:moveTo>
                  <a:cubicBezTo>
                    <a:pt x="1539" y="4758"/>
                    <a:pt x="1539" y="8419"/>
                    <a:pt x="1262" y="11713"/>
                  </a:cubicBezTo>
                  <a:cubicBezTo>
                    <a:pt x="985" y="15008"/>
                    <a:pt x="431" y="17937"/>
                    <a:pt x="154" y="18486"/>
                  </a:cubicBezTo>
                  <a:cubicBezTo>
                    <a:pt x="-123" y="19035"/>
                    <a:pt x="-123" y="17205"/>
                    <a:pt x="985" y="14093"/>
                  </a:cubicBezTo>
                  <a:cubicBezTo>
                    <a:pt x="2092" y="10981"/>
                    <a:pt x="4308" y="6588"/>
                    <a:pt x="7077" y="3659"/>
                  </a:cubicBezTo>
                  <a:cubicBezTo>
                    <a:pt x="9846" y="730"/>
                    <a:pt x="13169" y="-734"/>
                    <a:pt x="15662" y="364"/>
                  </a:cubicBezTo>
                  <a:cubicBezTo>
                    <a:pt x="18154" y="1463"/>
                    <a:pt x="19815" y="5124"/>
                    <a:pt x="20646" y="8968"/>
                  </a:cubicBezTo>
                  <a:cubicBezTo>
                    <a:pt x="21477" y="12812"/>
                    <a:pt x="21477" y="16839"/>
                    <a:pt x="21477" y="2086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85" name="Line"/>
            <p:cNvSpPr/>
            <p:nvPr/>
          </p:nvSpPr>
          <p:spPr>
            <a:xfrm>
              <a:off x="8390302" y="6095735"/>
              <a:ext cx="10160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86" name="Line"/>
            <p:cNvSpPr/>
            <p:nvPr/>
          </p:nvSpPr>
          <p:spPr>
            <a:xfrm>
              <a:off x="8553286" y="6006785"/>
              <a:ext cx="135467" cy="1376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80" fill="norm" stroke="1" extrusionOk="0">
                  <a:moveTo>
                    <a:pt x="21600" y="989"/>
                  </a:moveTo>
                  <a:cubicBezTo>
                    <a:pt x="19912" y="335"/>
                    <a:pt x="18225" y="-320"/>
                    <a:pt x="15525" y="171"/>
                  </a:cubicBezTo>
                  <a:cubicBezTo>
                    <a:pt x="12825" y="662"/>
                    <a:pt x="9112" y="2298"/>
                    <a:pt x="6750" y="3771"/>
                  </a:cubicBezTo>
                  <a:cubicBezTo>
                    <a:pt x="4387" y="5244"/>
                    <a:pt x="3375" y="6553"/>
                    <a:pt x="3881" y="7535"/>
                  </a:cubicBezTo>
                  <a:cubicBezTo>
                    <a:pt x="4387" y="8516"/>
                    <a:pt x="6412" y="9171"/>
                    <a:pt x="8269" y="9825"/>
                  </a:cubicBezTo>
                  <a:cubicBezTo>
                    <a:pt x="10125" y="10480"/>
                    <a:pt x="11812" y="11135"/>
                    <a:pt x="11812" y="11953"/>
                  </a:cubicBezTo>
                  <a:cubicBezTo>
                    <a:pt x="11812" y="12771"/>
                    <a:pt x="10125" y="13753"/>
                    <a:pt x="8437" y="14407"/>
                  </a:cubicBezTo>
                  <a:cubicBezTo>
                    <a:pt x="6750" y="15062"/>
                    <a:pt x="5062" y="15389"/>
                    <a:pt x="3375" y="16371"/>
                  </a:cubicBezTo>
                  <a:cubicBezTo>
                    <a:pt x="1687" y="17353"/>
                    <a:pt x="0" y="18989"/>
                    <a:pt x="0" y="19971"/>
                  </a:cubicBezTo>
                  <a:cubicBezTo>
                    <a:pt x="0" y="20953"/>
                    <a:pt x="1687" y="21280"/>
                    <a:pt x="4725" y="21280"/>
                  </a:cubicBezTo>
                  <a:cubicBezTo>
                    <a:pt x="7762" y="21280"/>
                    <a:pt x="12150" y="20953"/>
                    <a:pt x="16538" y="2062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87" name="Line"/>
            <p:cNvSpPr/>
            <p:nvPr/>
          </p:nvSpPr>
          <p:spPr>
            <a:xfrm>
              <a:off x="8726852" y="6019535"/>
              <a:ext cx="101601" cy="120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88" name="Line"/>
            <p:cNvSpPr/>
            <p:nvPr/>
          </p:nvSpPr>
          <p:spPr>
            <a:xfrm>
              <a:off x="8768273" y="6006835"/>
              <a:ext cx="72880" cy="158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59" h="21600" fill="norm" stroke="1" extrusionOk="0">
                  <a:moveTo>
                    <a:pt x="20659" y="0"/>
                  </a:moveTo>
                  <a:cubicBezTo>
                    <a:pt x="17659" y="288"/>
                    <a:pt x="14659" y="576"/>
                    <a:pt x="10759" y="3600"/>
                  </a:cubicBezTo>
                  <a:cubicBezTo>
                    <a:pt x="6859" y="6624"/>
                    <a:pt x="2059" y="12384"/>
                    <a:pt x="559" y="15840"/>
                  </a:cubicBezTo>
                  <a:cubicBezTo>
                    <a:pt x="-941" y="19296"/>
                    <a:pt x="859" y="20448"/>
                    <a:pt x="2659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89" name="Line"/>
            <p:cNvSpPr/>
            <p:nvPr/>
          </p:nvSpPr>
          <p:spPr>
            <a:xfrm>
              <a:off x="8834802" y="6108435"/>
              <a:ext cx="19051" cy="57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90" name="Line"/>
            <p:cNvSpPr/>
            <p:nvPr/>
          </p:nvSpPr>
          <p:spPr>
            <a:xfrm>
              <a:off x="8879252" y="6044935"/>
              <a:ext cx="635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91" name="Line"/>
            <p:cNvSpPr/>
            <p:nvPr/>
          </p:nvSpPr>
          <p:spPr>
            <a:xfrm>
              <a:off x="8891952" y="6457685"/>
              <a:ext cx="31751" cy="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92" name="Line"/>
            <p:cNvSpPr/>
            <p:nvPr/>
          </p:nvSpPr>
          <p:spPr>
            <a:xfrm>
              <a:off x="9074385" y="6114520"/>
              <a:ext cx="244959" cy="5031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4" h="21304" fill="norm" stroke="1" extrusionOk="0">
                  <a:moveTo>
                    <a:pt x="8385" y="16951"/>
                  </a:moveTo>
                  <a:cubicBezTo>
                    <a:pt x="6555" y="17040"/>
                    <a:pt x="4724" y="17130"/>
                    <a:pt x="3351" y="17578"/>
                  </a:cubicBezTo>
                  <a:cubicBezTo>
                    <a:pt x="1979" y="18026"/>
                    <a:pt x="1063" y="18833"/>
                    <a:pt x="514" y="19550"/>
                  </a:cubicBezTo>
                  <a:cubicBezTo>
                    <a:pt x="-35" y="20267"/>
                    <a:pt x="-218" y="20894"/>
                    <a:pt x="331" y="21163"/>
                  </a:cubicBezTo>
                  <a:cubicBezTo>
                    <a:pt x="880" y="21432"/>
                    <a:pt x="2162" y="21342"/>
                    <a:pt x="3901" y="20670"/>
                  </a:cubicBezTo>
                  <a:cubicBezTo>
                    <a:pt x="5640" y="19998"/>
                    <a:pt x="7836" y="18743"/>
                    <a:pt x="10307" y="16323"/>
                  </a:cubicBezTo>
                  <a:cubicBezTo>
                    <a:pt x="12779" y="13903"/>
                    <a:pt x="15524" y="10318"/>
                    <a:pt x="17355" y="7764"/>
                  </a:cubicBezTo>
                  <a:cubicBezTo>
                    <a:pt x="19185" y="5210"/>
                    <a:pt x="20101" y="3686"/>
                    <a:pt x="20650" y="2566"/>
                  </a:cubicBezTo>
                  <a:cubicBezTo>
                    <a:pt x="21199" y="1445"/>
                    <a:pt x="21382" y="728"/>
                    <a:pt x="20924" y="325"/>
                  </a:cubicBezTo>
                  <a:cubicBezTo>
                    <a:pt x="20467" y="-78"/>
                    <a:pt x="19368" y="-168"/>
                    <a:pt x="17813" y="415"/>
                  </a:cubicBezTo>
                  <a:cubicBezTo>
                    <a:pt x="16257" y="997"/>
                    <a:pt x="14243" y="2252"/>
                    <a:pt x="12779" y="4269"/>
                  </a:cubicBezTo>
                  <a:cubicBezTo>
                    <a:pt x="11314" y="6285"/>
                    <a:pt x="10399" y="9064"/>
                    <a:pt x="10399" y="11752"/>
                  </a:cubicBezTo>
                  <a:cubicBezTo>
                    <a:pt x="10399" y="14441"/>
                    <a:pt x="11314" y="17040"/>
                    <a:pt x="12138" y="18564"/>
                  </a:cubicBezTo>
                  <a:cubicBezTo>
                    <a:pt x="12962" y="20088"/>
                    <a:pt x="13694" y="20536"/>
                    <a:pt x="14426" y="2098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93" name="Line"/>
            <p:cNvSpPr/>
            <p:nvPr/>
          </p:nvSpPr>
          <p:spPr>
            <a:xfrm>
              <a:off x="9235942" y="6341667"/>
              <a:ext cx="179461" cy="4143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5" h="21249" fill="norm" stroke="1" extrusionOk="0">
                  <a:moveTo>
                    <a:pt x="9666" y="9531"/>
                  </a:moveTo>
                  <a:cubicBezTo>
                    <a:pt x="8662" y="9857"/>
                    <a:pt x="7657" y="10183"/>
                    <a:pt x="7029" y="10997"/>
                  </a:cubicBezTo>
                  <a:cubicBezTo>
                    <a:pt x="6401" y="11811"/>
                    <a:pt x="6150" y="13113"/>
                    <a:pt x="5397" y="14796"/>
                  </a:cubicBezTo>
                  <a:cubicBezTo>
                    <a:pt x="4643" y="16478"/>
                    <a:pt x="3387" y="18540"/>
                    <a:pt x="2383" y="19789"/>
                  </a:cubicBezTo>
                  <a:cubicBezTo>
                    <a:pt x="1378" y="21037"/>
                    <a:pt x="624" y="21471"/>
                    <a:pt x="248" y="21145"/>
                  </a:cubicBezTo>
                  <a:cubicBezTo>
                    <a:pt x="-129" y="20820"/>
                    <a:pt x="-129" y="19734"/>
                    <a:pt x="624" y="17401"/>
                  </a:cubicBezTo>
                  <a:cubicBezTo>
                    <a:pt x="1378" y="15067"/>
                    <a:pt x="2885" y="11485"/>
                    <a:pt x="4769" y="8663"/>
                  </a:cubicBezTo>
                  <a:cubicBezTo>
                    <a:pt x="6652" y="5841"/>
                    <a:pt x="8913" y="3779"/>
                    <a:pt x="10545" y="2476"/>
                  </a:cubicBezTo>
                  <a:cubicBezTo>
                    <a:pt x="12178" y="1174"/>
                    <a:pt x="13183" y="631"/>
                    <a:pt x="14564" y="305"/>
                  </a:cubicBezTo>
                  <a:cubicBezTo>
                    <a:pt x="15945" y="-20"/>
                    <a:pt x="17704" y="-129"/>
                    <a:pt x="18959" y="197"/>
                  </a:cubicBezTo>
                  <a:cubicBezTo>
                    <a:pt x="20215" y="522"/>
                    <a:pt x="20969" y="1282"/>
                    <a:pt x="21220" y="2259"/>
                  </a:cubicBezTo>
                  <a:cubicBezTo>
                    <a:pt x="21471" y="3236"/>
                    <a:pt x="21220" y="4430"/>
                    <a:pt x="18457" y="5624"/>
                  </a:cubicBezTo>
                  <a:cubicBezTo>
                    <a:pt x="15694" y="6818"/>
                    <a:pt x="10420" y="8012"/>
                    <a:pt x="5145" y="920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94" name="Line"/>
            <p:cNvSpPr/>
            <p:nvPr/>
          </p:nvSpPr>
          <p:spPr>
            <a:xfrm>
              <a:off x="9520602" y="6489435"/>
              <a:ext cx="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0" y="21600"/>
                  </a:moveTo>
                  <a:cubicBezTo>
                    <a:pt x="21600" y="14400"/>
                    <a:pt x="21600" y="72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95" name="Line"/>
            <p:cNvSpPr/>
            <p:nvPr/>
          </p:nvSpPr>
          <p:spPr>
            <a:xfrm>
              <a:off x="2346895" y="-1"/>
              <a:ext cx="4404111" cy="17011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6" h="21592" fill="norm" stroke="1" extrusionOk="0">
                  <a:moveTo>
                    <a:pt x="1205" y="4591"/>
                  </a:moveTo>
                  <a:cubicBezTo>
                    <a:pt x="1495" y="4376"/>
                    <a:pt x="1785" y="4161"/>
                    <a:pt x="2107" y="4013"/>
                  </a:cubicBezTo>
                  <a:cubicBezTo>
                    <a:pt x="2428" y="3866"/>
                    <a:pt x="2781" y="3785"/>
                    <a:pt x="3123" y="3718"/>
                  </a:cubicBezTo>
                  <a:cubicBezTo>
                    <a:pt x="3465" y="3651"/>
                    <a:pt x="3797" y="3597"/>
                    <a:pt x="4160" y="3490"/>
                  </a:cubicBezTo>
                  <a:cubicBezTo>
                    <a:pt x="4523" y="3382"/>
                    <a:pt x="4917" y="3221"/>
                    <a:pt x="5290" y="3046"/>
                  </a:cubicBezTo>
                  <a:cubicBezTo>
                    <a:pt x="5664" y="2872"/>
                    <a:pt x="6016" y="2684"/>
                    <a:pt x="6369" y="2509"/>
                  </a:cubicBezTo>
                  <a:cubicBezTo>
                    <a:pt x="6721" y="2334"/>
                    <a:pt x="7074" y="2173"/>
                    <a:pt x="7447" y="1998"/>
                  </a:cubicBezTo>
                  <a:cubicBezTo>
                    <a:pt x="7820" y="1824"/>
                    <a:pt x="8215" y="1636"/>
                    <a:pt x="8598" y="1475"/>
                  </a:cubicBezTo>
                  <a:cubicBezTo>
                    <a:pt x="8982" y="1313"/>
                    <a:pt x="9355" y="1179"/>
                    <a:pt x="9718" y="1018"/>
                  </a:cubicBezTo>
                  <a:cubicBezTo>
                    <a:pt x="10081" y="857"/>
                    <a:pt x="10434" y="669"/>
                    <a:pt x="10797" y="521"/>
                  </a:cubicBezTo>
                  <a:cubicBezTo>
                    <a:pt x="11159" y="373"/>
                    <a:pt x="11533" y="266"/>
                    <a:pt x="11901" y="198"/>
                  </a:cubicBezTo>
                  <a:cubicBezTo>
                    <a:pt x="12269" y="131"/>
                    <a:pt x="12632" y="104"/>
                    <a:pt x="13036" y="78"/>
                  </a:cubicBezTo>
                  <a:cubicBezTo>
                    <a:pt x="13441" y="51"/>
                    <a:pt x="13887" y="24"/>
                    <a:pt x="14312" y="10"/>
                  </a:cubicBezTo>
                  <a:cubicBezTo>
                    <a:pt x="14737" y="-3"/>
                    <a:pt x="15141" y="-3"/>
                    <a:pt x="15525" y="10"/>
                  </a:cubicBezTo>
                  <a:cubicBezTo>
                    <a:pt x="15909" y="24"/>
                    <a:pt x="16272" y="51"/>
                    <a:pt x="16629" y="104"/>
                  </a:cubicBezTo>
                  <a:cubicBezTo>
                    <a:pt x="16987" y="158"/>
                    <a:pt x="17340" y="239"/>
                    <a:pt x="17698" y="319"/>
                  </a:cubicBezTo>
                  <a:cubicBezTo>
                    <a:pt x="18055" y="400"/>
                    <a:pt x="18418" y="481"/>
                    <a:pt x="18781" y="601"/>
                  </a:cubicBezTo>
                  <a:cubicBezTo>
                    <a:pt x="19144" y="722"/>
                    <a:pt x="19507" y="884"/>
                    <a:pt x="19860" y="1125"/>
                  </a:cubicBezTo>
                  <a:cubicBezTo>
                    <a:pt x="20212" y="1367"/>
                    <a:pt x="20554" y="1690"/>
                    <a:pt x="20814" y="2119"/>
                  </a:cubicBezTo>
                  <a:cubicBezTo>
                    <a:pt x="21073" y="2549"/>
                    <a:pt x="21249" y="3087"/>
                    <a:pt x="21374" y="3745"/>
                  </a:cubicBezTo>
                  <a:cubicBezTo>
                    <a:pt x="21498" y="4403"/>
                    <a:pt x="21571" y="5182"/>
                    <a:pt x="21576" y="6096"/>
                  </a:cubicBezTo>
                  <a:cubicBezTo>
                    <a:pt x="21581" y="7009"/>
                    <a:pt x="21519" y="8057"/>
                    <a:pt x="21415" y="8997"/>
                  </a:cubicBezTo>
                  <a:cubicBezTo>
                    <a:pt x="21311" y="9937"/>
                    <a:pt x="21166" y="10770"/>
                    <a:pt x="20980" y="11549"/>
                  </a:cubicBezTo>
                  <a:cubicBezTo>
                    <a:pt x="20793" y="12328"/>
                    <a:pt x="20565" y="13054"/>
                    <a:pt x="20274" y="13739"/>
                  </a:cubicBezTo>
                  <a:cubicBezTo>
                    <a:pt x="19984" y="14424"/>
                    <a:pt x="19632" y="15069"/>
                    <a:pt x="19263" y="15646"/>
                  </a:cubicBezTo>
                  <a:cubicBezTo>
                    <a:pt x="18895" y="16224"/>
                    <a:pt x="18512" y="16734"/>
                    <a:pt x="18143" y="17151"/>
                  </a:cubicBezTo>
                  <a:cubicBezTo>
                    <a:pt x="17775" y="17567"/>
                    <a:pt x="17423" y="17890"/>
                    <a:pt x="17049" y="18172"/>
                  </a:cubicBezTo>
                  <a:cubicBezTo>
                    <a:pt x="16676" y="18454"/>
                    <a:pt x="16282" y="18696"/>
                    <a:pt x="15898" y="18897"/>
                  </a:cubicBezTo>
                  <a:cubicBezTo>
                    <a:pt x="15515" y="19098"/>
                    <a:pt x="15141" y="19260"/>
                    <a:pt x="14768" y="19394"/>
                  </a:cubicBezTo>
                  <a:cubicBezTo>
                    <a:pt x="14395" y="19528"/>
                    <a:pt x="14022" y="19636"/>
                    <a:pt x="13643" y="19730"/>
                  </a:cubicBezTo>
                  <a:cubicBezTo>
                    <a:pt x="13265" y="19824"/>
                    <a:pt x="12881" y="19904"/>
                    <a:pt x="12482" y="19998"/>
                  </a:cubicBezTo>
                  <a:cubicBezTo>
                    <a:pt x="12082" y="20093"/>
                    <a:pt x="11668" y="20200"/>
                    <a:pt x="11263" y="20307"/>
                  </a:cubicBezTo>
                  <a:cubicBezTo>
                    <a:pt x="10859" y="20415"/>
                    <a:pt x="10465" y="20522"/>
                    <a:pt x="10076" y="20643"/>
                  </a:cubicBezTo>
                  <a:cubicBezTo>
                    <a:pt x="9687" y="20764"/>
                    <a:pt x="9303" y="20898"/>
                    <a:pt x="8920" y="21019"/>
                  </a:cubicBezTo>
                  <a:cubicBezTo>
                    <a:pt x="8536" y="21140"/>
                    <a:pt x="8152" y="21248"/>
                    <a:pt x="7763" y="21328"/>
                  </a:cubicBezTo>
                  <a:cubicBezTo>
                    <a:pt x="7375" y="21409"/>
                    <a:pt x="6981" y="21463"/>
                    <a:pt x="6592" y="21503"/>
                  </a:cubicBezTo>
                  <a:cubicBezTo>
                    <a:pt x="6203" y="21543"/>
                    <a:pt x="5819" y="21570"/>
                    <a:pt x="5415" y="21584"/>
                  </a:cubicBezTo>
                  <a:cubicBezTo>
                    <a:pt x="5010" y="21597"/>
                    <a:pt x="4585" y="21597"/>
                    <a:pt x="4170" y="21570"/>
                  </a:cubicBezTo>
                  <a:cubicBezTo>
                    <a:pt x="3756" y="21543"/>
                    <a:pt x="3351" y="21490"/>
                    <a:pt x="2952" y="21355"/>
                  </a:cubicBezTo>
                  <a:cubicBezTo>
                    <a:pt x="2553" y="21221"/>
                    <a:pt x="2159" y="21006"/>
                    <a:pt x="1791" y="20670"/>
                  </a:cubicBezTo>
                  <a:cubicBezTo>
                    <a:pt x="1422" y="20334"/>
                    <a:pt x="1080" y="19878"/>
                    <a:pt x="826" y="19354"/>
                  </a:cubicBezTo>
                  <a:cubicBezTo>
                    <a:pt x="572" y="18830"/>
                    <a:pt x="406" y="18239"/>
                    <a:pt x="287" y="17581"/>
                  </a:cubicBezTo>
                  <a:cubicBezTo>
                    <a:pt x="168" y="16922"/>
                    <a:pt x="95" y="16197"/>
                    <a:pt x="48" y="15431"/>
                  </a:cubicBezTo>
                  <a:cubicBezTo>
                    <a:pt x="2" y="14666"/>
                    <a:pt x="-19" y="13860"/>
                    <a:pt x="22" y="13013"/>
                  </a:cubicBezTo>
                  <a:cubicBezTo>
                    <a:pt x="64" y="12167"/>
                    <a:pt x="168" y="11281"/>
                    <a:pt x="334" y="10407"/>
                  </a:cubicBezTo>
                  <a:cubicBezTo>
                    <a:pt x="499" y="9534"/>
                    <a:pt x="728" y="8675"/>
                    <a:pt x="899" y="7896"/>
                  </a:cubicBezTo>
                  <a:cubicBezTo>
                    <a:pt x="1070" y="7116"/>
                    <a:pt x="1184" y="6418"/>
                    <a:pt x="1267" y="5827"/>
                  </a:cubicBezTo>
                  <a:cubicBezTo>
                    <a:pt x="1350" y="5236"/>
                    <a:pt x="1402" y="4752"/>
                    <a:pt x="1536" y="4497"/>
                  </a:cubicBezTo>
                  <a:cubicBezTo>
                    <a:pt x="1671" y="4242"/>
                    <a:pt x="1889" y="4215"/>
                    <a:pt x="2107" y="418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85" name="Drawing"/>
          <p:cNvGrpSpPr/>
          <p:nvPr/>
        </p:nvGrpSpPr>
        <p:grpSpPr>
          <a:xfrm>
            <a:off x="1448429" y="2343149"/>
            <a:ext cx="11310662" cy="6980768"/>
            <a:chOff x="0" y="0"/>
            <a:chExt cx="11310661" cy="6980766"/>
          </a:xfrm>
        </p:grpSpPr>
        <p:sp>
          <p:nvSpPr>
            <p:cNvPr id="3198" name="Line"/>
            <p:cNvSpPr/>
            <p:nvPr/>
          </p:nvSpPr>
          <p:spPr>
            <a:xfrm>
              <a:off x="767175" y="526561"/>
              <a:ext cx="99786" cy="6484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81" h="21485" fill="norm" stroke="1" extrusionOk="0">
                  <a:moveTo>
                    <a:pt x="2759" y="10536"/>
                  </a:moveTo>
                  <a:cubicBezTo>
                    <a:pt x="5844" y="12640"/>
                    <a:pt x="8930" y="14743"/>
                    <a:pt x="10693" y="16462"/>
                  </a:cubicBezTo>
                  <a:cubicBezTo>
                    <a:pt x="12457" y="18180"/>
                    <a:pt x="12897" y="19512"/>
                    <a:pt x="13118" y="20354"/>
                  </a:cubicBezTo>
                  <a:cubicBezTo>
                    <a:pt x="13338" y="21195"/>
                    <a:pt x="13338" y="21546"/>
                    <a:pt x="13118" y="21476"/>
                  </a:cubicBezTo>
                  <a:cubicBezTo>
                    <a:pt x="12897" y="21406"/>
                    <a:pt x="12457" y="20915"/>
                    <a:pt x="10914" y="19547"/>
                  </a:cubicBezTo>
                  <a:cubicBezTo>
                    <a:pt x="9371" y="18180"/>
                    <a:pt x="6726" y="15936"/>
                    <a:pt x="4522" y="13656"/>
                  </a:cubicBezTo>
                  <a:cubicBezTo>
                    <a:pt x="2318" y="11377"/>
                    <a:pt x="555" y="9063"/>
                    <a:pt x="114" y="6889"/>
                  </a:cubicBezTo>
                  <a:cubicBezTo>
                    <a:pt x="-327" y="4715"/>
                    <a:pt x="555" y="2681"/>
                    <a:pt x="2097" y="1524"/>
                  </a:cubicBezTo>
                  <a:cubicBezTo>
                    <a:pt x="3640" y="367"/>
                    <a:pt x="5844" y="86"/>
                    <a:pt x="8049" y="16"/>
                  </a:cubicBezTo>
                  <a:cubicBezTo>
                    <a:pt x="10253" y="-54"/>
                    <a:pt x="12457" y="86"/>
                    <a:pt x="14881" y="788"/>
                  </a:cubicBezTo>
                  <a:cubicBezTo>
                    <a:pt x="17306" y="1489"/>
                    <a:pt x="19951" y="2751"/>
                    <a:pt x="20612" y="4014"/>
                  </a:cubicBezTo>
                  <a:cubicBezTo>
                    <a:pt x="21273" y="5276"/>
                    <a:pt x="19951" y="6538"/>
                    <a:pt x="17526" y="7450"/>
                  </a:cubicBezTo>
                  <a:cubicBezTo>
                    <a:pt x="15102" y="8362"/>
                    <a:pt x="11575" y="8923"/>
                    <a:pt x="9151" y="9168"/>
                  </a:cubicBezTo>
                  <a:cubicBezTo>
                    <a:pt x="6726" y="9414"/>
                    <a:pt x="5404" y="9343"/>
                    <a:pt x="4081" y="927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99" name="Line"/>
            <p:cNvSpPr/>
            <p:nvPr/>
          </p:nvSpPr>
          <p:spPr>
            <a:xfrm>
              <a:off x="969662" y="543297"/>
              <a:ext cx="128440" cy="201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05" h="20755" fill="norm" stroke="1" extrusionOk="0">
                  <a:moveTo>
                    <a:pt x="12547" y="6835"/>
                  </a:moveTo>
                  <a:cubicBezTo>
                    <a:pt x="11861" y="5744"/>
                    <a:pt x="11175" y="4653"/>
                    <a:pt x="10147" y="3780"/>
                  </a:cubicBezTo>
                  <a:cubicBezTo>
                    <a:pt x="9118" y="2908"/>
                    <a:pt x="7747" y="2253"/>
                    <a:pt x="5861" y="3017"/>
                  </a:cubicBezTo>
                  <a:cubicBezTo>
                    <a:pt x="3975" y="3780"/>
                    <a:pt x="1575" y="5962"/>
                    <a:pt x="547" y="9126"/>
                  </a:cubicBezTo>
                  <a:cubicBezTo>
                    <a:pt x="-482" y="12289"/>
                    <a:pt x="-139" y="16435"/>
                    <a:pt x="2261" y="18726"/>
                  </a:cubicBezTo>
                  <a:cubicBezTo>
                    <a:pt x="4661" y="21017"/>
                    <a:pt x="9118" y="21453"/>
                    <a:pt x="13061" y="19598"/>
                  </a:cubicBezTo>
                  <a:cubicBezTo>
                    <a:pt x="17004" y="17744"/>
                    <a:pt x="20432" y="13598"/>
                    <a:pt x="20775" y="9998"/>
                  </a:cubicBezTo>
                  <a:cubicBezTo>
                    <a:pt x="21118" y="6398"/>
                    <a:pt x="18375" y="3344"/>
                    <a:pt x="16147" y="1708"/>
                  </a:cubicBezTo>
                  <a:cubicBezTo>
                    <a:pt x="13918" y="71"/>
                    <a:pt x="12204" y="-147"/>
                    <a:pt x="12375" y="71"/>
                  </a:cubicBezTo>
                  <a:cubicBezTo>
                    <a:pt x="12547" y="289"/>
                    <a:pt x="14604" y="944"/>
                    <a:pt x="16661" y="159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00" name="Line"/>
            <p:cNvSpPr/>
            <p:nvPr/>
          </p:nvSpPr>
          <p:spPr>
            <a:xfrm>
              <a:off x="1182357" y="473805"/>
              <a:ext cx="123935" cy="2260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9" h="21163" fill="norm" stroke="1" extrusionOk="0">
                  <a:moveTo>
                    <a:pt x="19119" y="228"/>
                  </a:moveTo>
                  <a:cubicBezTo>
                    <a:pt x="14799" y="30"/>
                    <a:pt x="10479" y="-168"/>
                    <a:pt x="6879" y="228"/>
                  </a:cubicBezTo>
                  <a:cubicBezTo>
                    <a:pt x="3279" y="625"/>
                    <a:pt x="399" y="1615"/>
                    <a:pt x="39" y="3399"/>
                  </a:cubicBezTo>
                  <a:cubicBezTo>
                    <a:pt x="-321" y="5182"/>
                    <a:pt x="1839" y="7759"/>
                    <a:pt x="4899" y="9641"/>
                  </a:cubicBezTo>
                  <a:cubicBezTo>
                    <a:pt x="7959" y="11524"/>
                    <a:pt x="11919" y="12713"/>
                    <a:pt x="14799" y="13704"/>
                  </a:cubicBezTo>
                  <a:cubicBezTo>
                    <a:pt x="17679" y="14694"/>
                    <a:pt x="19479" y="15487"/>
                    <a:pt x="20379" y="16379"/>
                  </a:cubicBezTo>
                  <a:cubicBezTo>
                    <a:pt x="21279" y="17271"/>
                    <a:pt x="21279" y="18261"/>
                    <a:pt x="20559" y="19054"/>
                  </a:cubicBezTo>
                  <a:cubicBezTo>
                    <a:pt x="19839" y="19847"/>
                    <a:pt x="18399" y="20441"/>
                    <a:pt x="15519" y="20838"/>
                  </a:cubicBezTo>
                  <a:cubicBezTo>
                    <a:pt x="12639" y="21234"/>
                    <a:pt x="8319" y="21432"/>
                    <a:pt x="5619" y="20441"/>
                  </a:cubicBezTo>
                  <a:cubicBezTo>
                    <a:pt x="2919" y="19450"/>
                    <a:pt x="1839" y="17271"/>
                    <a:pt x="759" y="1509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01" name="Line"/>
            <p:cNvSpPr/>
            <p:nvPr/>
          </p:nvSpPr>
          <p:spPr>
            <a:xfrm>
              <a:off x="1421207" y="317500"/>
              <a:ext cx="76764" cy="3508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1" h="21442" fill="norm" stroke="1" extrusionOk="0">
                  <a:moveTo>
                    <a:pt x="5409" y="0"/>
                  </a:moveTo>
                  <a:cubicBezTo>
                    <a:pt x="4241" y="2587"/>
                    <a:pt x="3074" y="5174"/>
                    <a:pt x="1906" y="8019"/>
                  </a:cubicBezTo>
                  <a:cubicBezTo>
                    <a:pt x="739" y="10865"/>
                    <a:pt x="-429" y="13969"/>
                    <a:pt x="155" y="16232"/>
                  </a:cubicBezTo>
                  <a:cubicBezTo>
                    <a:pt x="739" y="18496"/>
                    <a:pt x="3074" y="19919"/>
                    <a:pt x="5701" y="20695"/>
                  </a:cubicBezTo>
                  <a:cubicBezTo>
                    <a:pt x="8328" y="21471"/>
                    <a:pt x="11247" y="21600"/>
                    <a:pt x="13874" y="21277"/>
                  </a:cubicBezTo>
                  <a:cubicBezTo>
                    <a:pt x="16501" y="20953"/>
                    <a:pt x="18836" y="20177"/>
                    <a:pt x="21171" y="1940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02" name="Line"/>
            <p:cNvSpPr/>
            <p:nvPr/>
          </p:nvSpPr>
          <p:spPr>
            <a:xfrm>
              <a:off x="1402720" y="489313"/>
              <a:ext cx="171451" cy="313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8" fill="norm" stroke="1" extrusionOk="0">
                  <a:moveTo>
                    <a:pt x="0" y="20018"/>
                  </a:moveTo>
                  <a:cubicBezTo>
                    <a:pt x="2933" y="11918"/>
                    <a:pt x="5867" y="3818"/>
                    <a:pt x="9467" y="1118"/>
                  </a:cubicBezTo>
                  <a:cubicBezTo>
                    <a:pt x="13067" y="-1582"/>
                    <a:pt x="17333" y="1118"/>
                    <a:pt x="21600" y="381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03" name="Line"/>
            <p:cNvSpPr/>
            <p:nvPr/>
          </p:nvSpPr>
          <p:spPr>
            <a:xfrm>
              <a:off x="1586802" y="468386"/>
              <a:ext cx="146119" cy="1452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01" h="20874" fill="norm" stroke="1" extrusionOk="0">
                  <a:moveTo>
                    <a:pt x="4573" y="7519"/>
                  </a:moveTo>
                  <a:cubicBezTo>
                    <a:pt x="6094" y="6910"/>
                    <a:pt x="7615" y="6302"/>
                    <a:pt x="8832" y="4933"/>
                  </a:cubicBezTo>
                  <a:cubicBezTo>
                    <a:pt x="10049" y="3564"/>
                    <a:pt x="10962" y="1434"/>
                    <a:pt x="10353" y="522"/>
                  </a:cubicBezTo>
                  <a:cubicBezTo>
                    <a:pt x="9745" y="-391"/>
                    <a:pt x="7615" y="-87"/>
                    <a:pt x="5638" y="1282"/>
                  </a:cubicBezTo>
                  <a:cubicBezTo>
                    <a:pt x="3660" y="2651"/>
                    <a:pt x="1835" y="5085"/>
                    <a:pt x="770" y="7823"/>
                  </a:cubicBezTo>
                  <a:cubicBezTo>
                    <a:pt x="-295" y="10561"/>
                    <a:pt x="-599" y="13603"/>
                    <a:pt x="2139" y="16037"/>
                  </a:cubicBezTo>
                  <a:cubicBezTo>
                    <a:pt x="4877" y="18471"/>
                    <a:pt x="10657" y="20296"/>
                    <a:pt x="14308" y="20753"/>
                  </a:cubicBezTo>
                  <a:cubicBezTo>
                    <a:pt x="17959" y="21209"/>
                    <a:pt x="19480" y="20296"/>
                    <a:pt x="21001" y="1938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04" name="Line"/>
            <p:cNvSpPr/>
            <p:nvPr/>
          </p:nvSpPr>
          <p:spPr>
            <a:xfrm>
              <a:off x="1751970" y="426896"/>
              <a:ext cx="169335" cy="1688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69" fill="norm" stroke="1" extrusionOk="0">
                  <a:moveTo>
                    <a:pt x="0" y="618"/>
                  </a:moveTo>
                  <a:cubicBezTo>
                    <a:pt x="2970" y="2485"/>
                    <a:pt x="5940" y="4351"/>
                    <a:pt x="8100" y="7151"/>
                  </a:cubicBezTo>
                  <a:cubicBezTo>
                    <a:pt x="10260" y="9951"/>
                    <a:pt x="11610" y="13685"/>
                    <a:pt x="12150" y="16218"/>
                  </a:cubicBezTo>
                  <a:cubicBezTo>
                    <a:pt x="12690" y="18751"/>
                    <a:pt x="12420" y="20085"/>
                    <a:pt x="11475" y="20751"/>
                  </a:cubicBezTo>
                  <a:cubicBezTo>
                    <a:pt x="10530" y="21418"/>
                    <a:pt x="8910" y="21418"/>
                    <a:pt x="7695" y="20885"/>
                  </a:cubicBezTo>
                  <a:cubicBezTo>
                    <a:pt x="6480" y="20351"/>
                    <a:pt x="5670" y="19285"/>
                    <a:pt x="5670" y="16485"/>
                  </a:cubicBezTo>
                  <a:cubicBezTo>
                    <a:pt x="5670" y="13685"/>
                    <a:pt x="6480" y="9151"/>
                    <a:pt x="8370" y="6085"/>
                  </a:cubicBezTo>
                  <a:cubicBezTo>
                    <a:pt x="10260" y="3018"/>
                    <a:pt x="13230" y="1418"/>
                    <a:pt x="15525" y="618"/>
                  </a:cubicBezTo>
                  <a:cubicBezTo>
                    <a:pt x="17820" y="-182"/>
                    <a:pt x="19440" y="-182"/>
                    <a:pt x="20385" y="485"/>
                  </a:cubicBezTo>
                  <a:cubicBezTo>
                    <a:pt x="21330" y="1151"/>
                    <a:pt x="21600" y="2485"/>
                    <a:pt x="21600" y="5685"/>
                  </a:cubicBezTo>
                  <a:cubicBezTo>
                    <a:pt x="21600" y="8885"/>
                    <a:pt x="21330" y="13951"/>
                    <a:pt x="21060" y="1901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05" name="Line"/>
            <p:cNvSpPr/>
            <p:nvPr/>
          </p:nvSpPr>
          <p:spPr>
            <a:xfrm>
              <a:off x="1929770" y="365992"/>
              <a:ext cx="63501" cy="277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196" fill="norm" stroke="1" extrusionOk="0">
                  <a:moveTo>
                    <a:pt x="0" y="20196"/>
                  </a:moveTo>
                  <a:cubicBezTo>
                    <a:pt x="0" y="12482"/>
                    <a:pt x="0" y="4767"/>
                    <a:pt x="2160" y="1682"/>
                  </a:cubicBezTo>
                  <a:cubicBezTo>
                    <a:pt x="4320" y="-1404"/>
                    <a:pt x="8640" y="139"/>
                    <a:pt x="12240" y="3225"/>
                  </a:cubicBezTo>
                  <a:cubicBezTo>
                    <a:pt x="15840" y="6310"/>
                    <a:pt x="18720" y="10939"/>
                    <a:pt x="21600" y="1556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06" name="Line"/>
            <p:cNvSpPr/>
            <p:nvPr/>
          </p:nvSpPr>
          <p:spPr>
            <a:xfrm>
              <a:off x="2001737" y="425450"/>
              <a:ext cx="106359" cy="1632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1" h="21353" fill="norm" stroke="1" extrusionOk="0">
                  <a:moveTo>
                    <a:pt x="14824" y="0"/>
                  </a:moveTo>
                  <a:cubicBezTo>
                    <a:pt x="11012" y="1385"/>
                    <a:pt x="7200" y="2769"/>
                    <a:pt x="4447" y="5538"/>
                  </a:cubicBezTo>
                  <a:cubicBezTo>
                    <a:pt x="1694" y="8308"/>
                    <a:pt x="0" y="12462"/>
                    <a:pt x="0" y="15646"/>
                  </a:cubicBezTo>
                  <a:cubicBezTo>
                    <a:pt x="0" y="18831"/>
                    <a:pt x="1694" y="21046"/>
                    <a:pt x="4871" y="21323"/>
                  </a:cubicBezTo>
                  <a:cubicBezTo>
                    <a:pt x="8047" y="21600"/>
                    <a:pt x="12706" y="19938"/>
                    <a:pt x="15882" y="17446"/>
                  </a:cubicBezTo>
                  <a:cubicBezTo>
                    <a:pt x="19059" y="14954"/>
                    <a:pt x="20753" y="11631"/>
                    <a:pt x="21176" y="9138"/>
                  </a:cubicBezTo>
                  <a:cubicBezTo>
                    <a:pt x="21600" y="6646"/>
                    <a:pt x="20753" y="4985"/>
                    <a:pt x="18424" y="4015"/>
                  </a:cubicBezTo>
                  <a:cubicBezTo>
                    <a:pt x="16094" y="3046"/>
                    <a:pt x="12282" y="2769"/>
                    <a:pt x="8471" y="249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07" name="Line"/>
            <p:cNvSpPr/>
            <p:nvPr/>
          </p:nvSpPr>
          <p:spPr>
            <a:xfrm>
              <a:off x="2101220" y="395254"/>
              <a:ext cx="177801" cy="2066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88" fill="norm" stroke="1" extrusionOk="0">
                  <a:moveTo>
                    <a:pt x="0" y="4377"/>
                  </a:moveTo>
                  <a:cubicBezTo>
                    <a:pt x="2829" y="4161"/>
                    <a:pt x="5657" y="3945"/>
                    <a:pt x="8229" y="5457"/>
                  </a:cubicBezTo>
                  <a:cubicBezTo>
                    <a:pt x="10800" y="6969"/>
                    <a:pt x="13114" y="10209"/>
                    <a:pt x="14014" y="13017"/>
                  </a:cubicBezTo>
                  <a:cubicBezTo>
                    <a:pt x="14914" y="15825"/>
                    <a:pt x="14400" y="18201"/>
                    <a:pt x="13500" y="19605"/>
                  </a:cubicBezTo>
                  <a:cubicBezTo>
                    <a:pt x="12600" y="21009"/>
                    <a:pt x="11314" y="21441"/>
                    <a:pt x="10286" y="20793"/>
                  </a:cubicBezTo>
                  <a:cubicBezTo>
                    <a:pt x="9257" y="20145"/>
                    <a:pt x="8486" y="18417"/>
                    <a:pt x="8486" y="15285"/>
                  </a:cubicBezTo>
                  <a:cubicBezTo>
                    <a:pt x="8486" y="12153"/>
                    <a:pt x="9257" y="7617"/>
                    <a:pt x="10414" y="4809"/>
                  </a:cubicBezTo>
                  <a:cubicBezTo>
                    <a:pt x="11571" y="2001"/>
                    <a:pt x="13114" y="921"/>
                    <a:pt x="14786" y="381"/>
                  </a:cubicBezTo>
                  <a:cubicBezTo>
                    <a:pt x="16457" y="-159"/>
                    <a:pt x="18257" y="-159"/>
                    <a:pt x="19414" y="597"/>
                  </a:cubicBezTo>
                  <a:cubicBezTo>
                    <a:pt x="20571" y="1353"/>
                    <a:pt x="21086" y="2865"/>
                    <a:pt x="21600" y="437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08" name="Line"/>
            <p:cNvSpPr/>
            <p:nvPr/>
          </p:nvSpPr>
          <p:spPr>
            <a:xfrm>
              <a:off x="2336170" y="584200"/>
              <a:ext cx="6351" cy="1206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09" name="Line"/>
            <p:cNvSpPr/>
            <p:nvPr/>
          </p:nvSpPr>
          <p:spPr>
            <a:xfrm>
              <a:off x="3151087" y="266700"/>
              <a:ext cx="416984" cy="3513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3" h="21600" fill="norm" stroke="1" extrusionOk="0">
                  <a:moveTo>
                    <a:pt x="20732" y="0"/>
                  </a:moveTo>
                  <a:cubicBezTo>
                    <a:pt x="20189" y="3253"/>
                    <a:pt x="19646" y="6506"/>
                    <a:pt x="18290" y="9759"/>
                  </a:cubicBezTo>
                  <a:cubicBezTo>
                    <a:pt x="16933" y="13012"/>
                    <a:pt x="14762" y="16265"/>
                    <a:pt x="12374" y="18412"/>
                  </a:cubicBezTo>
                  <a:cubicBezTo>
                    <a:pt x="9986" y="20559"/>
                    <a:pt x="7381" y="21600"/>
                    <a:pt x="5319" y="21600"/>
                  </a:cubicBezTo>
                  <a:cubicBezTo>
                    <a:pt x="3256" y="21600"/>
                    <a:pt x="1737" y="20559"/>
                    <a:pt x="868" y="19193"/>
                  </a:cubicBezTo>
                  <a:cubicBezTo>
                    <a:pt x="0" y="17827"/>
                    <a:pt x="-217" y="16135"/>
                    <a:pt x="217" y="14899"/>
                  </a:cubicBezTo>
                  <a:cubicBezTo>
                    <a:pt x="651" y="13663"/>
                    <a:pt x="1737" y="12882"/>
                    <a:pt x="3853" y="12492"/>
                  </a:cubicBezTo>
                  <a:cubicBezTo>
                    <a:pt x="5970" y="12101"/>
                    <a:pt x="9118" y="12101"/>
                    <a:pt x="11506" y="12687"/>
                  </a:cubicBezTo>
                  <a:cubicBezTo>
                    <a:pt x="13894" y="13272"/>
                    <a:pt x="15522" y="14443"/>
                    <a:pt x="17041" y="15745"/>
                  </a:cubicBezTo>
                  <a:cubicBezTo>
                    <a:pt x="18561" y="17046"/>
                    <a:pt x="19972" y="18477"/>
                    <a:pt x="21383" y="1990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10" name="Line"/>
            <p:cNvSpPr/>
            <p:nvPr/>
          </p:nvSpPr>
          <p:spPr>
            <a:xfrm>
              <a:off x="4621238" y="363402"/>
              <a:ext cx="196676" cy="6634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06" h="21492" fill="norm" stroke="1" extrusionOk="0">
                  <a:moveTo>
                    <a:pt x="3474" y="5713"/>
                  </a:moveTo>
                  <a:cubicBezTo>
                    <a:pt x="3924" y="8113"/>
                    <a:pt x="4374" y="10513"/>
                    <a:pt x="4599" y="12947"/>
                  </a:cubicBezTo>
                  <a:cubicBezTo>
                    <a:pt x="4824" y="15382"/>
                    <a:pt x="4824" y="17850"/>
                    <a:pt x="4824" y="19359"/>
                  </a:cubicBezTo>
                  <a:cubicBezTo>
                    <a:pt x="4824" y="20867"/>
                    <a:pt x="4824" y="21416"/>
                    <a:pt x="4712" y="21484"/>
                  </a:cubicBezTo>
                  <a:cubicBezTo>
                    <a:pt x="4599" y="21553"/>
                    <a:pt x="4374" y="21142"/>
                    <a:pt x="3587" y="19702"/>
                  </a:cubicBezTo>
                  <a:cubicBezTo>
                    <a:pt x="2799" y="18262"/>
                    <a:pt x="1449" y="15793"/>
                    <a:pt x="662" y="13496"/>
                  </a:cubicBezTo>
                  <a:cubicBezTo>
                    <a:pt x="-126" y="11199"/>
                    <a:pt x="-351" y="9073"/>
                    <a:pt x="774" y="6982"/>
                  </a:cubicBezTo>
                  <a:cubicBezTo>
                    <a:pt x="1899" y="4890"/>
                    <a:pt x="4374" y="2833"/>
                    <a:pt x="6737" y="1667"/>
                  </a:cubicBezTo>
                  <a:cubicBezTo>
                    <a:pt x="9099" y="502"/>
                    <a:pt x="11349" y="227"/>
                    <a:pt x="13037" y="90"/>
                  </a:cubicBezTo>
                  <a:cubicBezTo>
                    <a:pt x="14724" y="-47"/>
                    <a:pt x="15849" y="-47"/>
                    <a:pt x="17199" y="227"/>
                  </a:cubicBezTo>
                  <a:cubicBezTo>
                    <a:pt x="18549" y="502"/>
                    <a:pt x="20124" y="1050"/>
                    <a:pt x="20687" y="2044"/>
                  </a:cubicBezTo>
                  <a:cubicBezTo>
                    <a:pt x="21249" y="3039"/>
                    <a:pt x="20799" y="4479"/>
                    <a:pt x="18549" y="5610"/>
                  </a:cubicBezTo>
                  <a:cubicBezTo>
                    <a:pt x="16299" y="6742"/>
                    <a:pt x="12249" y="7564"/>
                    <a:pt x="9437" y="7976"/>
                  </a:cubicBezTo>
                  <a:cubicBezTo>
                    <a:pt x="6624" y="8387"/>
                    <a:pt x="5049" y="8387"/>
                    <a:pt x="3924" y="8250"/>
                  </a:cubicBezTo>
                  <a:cubicBezTo>
                    <a:pt x="2799" y="8113"/>
                    <a:pt x="2124" y="7839"/>
                    <a:pt x="1449" y="756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11" name="Line"/>
            <p:cNvSpPr/>
            <p:nvPr/>
          </p:nvSpPr>
          <p:spPr>
            <a:xfrm>
              <a:off x="4870396" y="51742"/>
              <a:ext cx="285175" cy="2939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8" h="21427" fill="norm" stroke="1" extrusionOk="0">
                  <a:moveTo>
                    <a:pt x="13298" y="2708"/>
                  </a:moveTo>
                  <a:cubicBezTo>
                    <a:pt x="13774" y="2091"/>
                    <a:pt x="14251" y="1474"/>
                    <a:pt x="14886" y="934"/>
                  </a:cubicBezTo>
                  <a:cubicBezTo>
                    <a:pt x="15522" y="394"/>
                    <a:pt x="16316" y="-69"/>
                    <a:pt x="16474" y="8"/>
                  </a:cubicBezTo>
                  <a:cubicBezTo>
                    <a:pt x="16633" y="85"/>
                    <a:pt x="16157" y="702"/>
                    <a:pt x="14410" y="2091"/>
                  </a:cubicBezTo>
                  <a:cubicBezTo>
                    <a:pt x="12663" y="3480"/>
                    <a:pt x="9645" y="5640"/>
                    <a:pt x="7104" y="7337"/>
                  </a:cubicBezTo>
                  <a:cubicBezTo>
                    <a:pt x="4563" y="9034"/>
                    <a:pt x="2498" y="10268"/>
                    <a:pt x="1307" y="11271"/>
                  </a:cubicBezTo>
                  <a:cubicBezTo>
                    <a:pt x="116" y="12274"/>
                    <a:pt x="-202" y="13045"/>
                    <a:pt x="116" y="13431"/>
                  </a:cubicBezTo>
                  <a:cubicBezTo>
                    <a:pt x="433" y="13817"/>
                    <a:pt x="1386" y="13817"/>
                    <a:pt x="3133" y="13817"/>
                  </a:cubicBezTo>
                  <a:cubicBezTo>
                    <a:pt x="4880" y="13817"/>
                    <a:pt x="7422" y="13817"/>
                    <a:pt x="9089" y="13817"/>
                  </a:cubicBezTo>
                  <a:cubicBezTo>
                    <a:pt x="10757" y="13817"/>
                    <a:pt x="11551" y="13817"/>
                    <a:pt x="11869" y="14280"/>
                  </a:cubicBezTo>
                  <a:cubicBezTo>
                    <a:pt x="12186" y="14742"/>
                    <a:pt x="12027" y="15668"/>
                    <a:pt x="10995" y="16748"/>
                  </a:cubicBezTo>
                  <a:cubicBezTo>
                    <a:pt x="9963" y="17828"/>
                    <a:pt x="8057" y="19062"/>
                    <a:pt x="6627" y="19911"/>
                  </a:cubicBezTo>
                  <a:cubicBezTo>
                    <a:pt x="5198" y="20760"/>
                    <a:pt x="4245" y="21222"/>
                    <a:pt x="4166" y="21377"/>
                  </a:cubicBezTo>
                  <a:cubicBezTo>
                    <a:pt x="4086" y="21531"/>
                    <a:pt x="4880" y="21377"/>
                    <a:pt x="7898" y="20220"/>
                  </a:cubicBezTo>
                  <a:cubicBezTo>
                    <a:pt x="10916" y="19062"/>
                    <a:pt x="16157" y="16902"/>
                    <a:pt x="21398" y="1474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12" name="Line"/>
            <p:cNvSpPr/>
            <p:nvPr/>
          </p:nvSpPr>
          <p:spPr>
            <a:xfrm>
              <a:off x="5193670" y="76200"/>
              <a:ext cx="190501" cy="139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880" y="982"/>
                    <a:pt x="5760" y="1964"/>
                    <a:pt x="9360" y="5564"/>
                  </a:cubicBezTo>
                  <a:cubicBezTo>
                    <a:pt x="12960" y="9164"/>
                    <a:pt x="17280" y="15382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13" name="Line"/>
            <p:cNvSpPr/>
            <p:nvPr/>
          </p:nvSpPr>
          <p:spPr>
            <a:xfrm>
              <a:off x="5274533" y="0"/>
              <a:ext cx="122338" cy="2638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60" h="21368" fill="norm" stroke="1" extrusionOk="0">
                  <a:moveTo>
                    <a:pt x="21160" y="0"/>
                  </a:moveTo>
                  <a:cubicBezTo>
                    <a:pt x="17865" y="2400"/>
                    <a:pt x="14570" y="4800"/>
                    <a:pt x="11092" y="7886"/>
                  </a:cubicBezTo>
                  <a:cubicBezTo>
                    <a:pt x="7614" y="10971"/>
                    <a:pt x="3953" y="14743"/>
                    <a:pt x="1940" y="17229"/>
                  </a:cubicBezTo>
                  <a:cubicBezTo>
                    <a:pt x="-74" y="19714"/>
                    <a:pt x="-440" y="20914"/>
                    <a:pt x="475" y="21257"/>
                  </a:cubicBezTo>
                  <a:cubicBezTo>
                    <a:pt x="1391" y="21600"/>
                    <a:pt x="3587" y="21086"/>
                    <a:pt x="5784" y="2057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14" name="Line"/>
            <p:cNvSpPr/>
            <p:nvPr/>
          </p:nvSpPr>
          <p:spPr>
            <a:xfrm>
              <a:off x="5434970" y="133350"/>
              <a:ext cx="6351" cy="139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15" name="Line"/>
            <p:cNvSpPr/>
            <p:nvPr/>
          </p:nvSpPr>
          <p:spPr>
            <a:xfrm>
              <a:off x="5473070" y="50799"/>
              <a:ext cx="1" cy="1905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16" name="Line"/>
            <p:cNvSpPr/>
            <p:nvPr/>
          </p:nvSpPr>
          <p:spPr>
            <a:xfrm>
              <a:off x="5775434" y="237001"/>
              <a:ext cx="148487" cy="4083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2" h="21260" fill="norm" stroke="1" extrusionOk="0">
                  <a:moveTo>
                    <a:pt x="21342" y="2869"/>
                  </a:moveTo>
                  <a:cubicBezTo>
                    <a:pt x="21342" y="2317"/>
                    <a:pt x="21342" y="1766"/>
                    <a:pt x="20886" y="1271"/>
                  </a:cubicBezTo>
                  <a:cubicBezTo>
                    <a:pt x="20429" y="775"/>
                    <a:pt x="19517" y="334"/>
                    <a:pt x="18148" y="113"/>
                  </a:cubicBezTo>
                  <a:cubicBezTo>
                    <a:pt x="16779" y="-107"/>
                    <a:pt x="14953" y="-107"/>
                    <a:pt x="12215" y="1050"/>
                  </a:cubicBezTo>
                  <a:cubicBezTo>
                    <a:pt x="9477" y="2207"/>
                    <a:pt x="5827" y="4522"/>
                    <a:pt x="3393" y="7277"/>
                  </a:cubicBezTo>
                  <a:cubicBezTo>
                    <a:pt x="959" y="10032"/>
                    <a:pt x="-258" y="13228"/>
                    <a:pt x="46" y="15707"/>
                  </a:cubicBezTo>
                  <a:cubicBezTo>
                    <a:pt x="350" y="18187"/>
                    <a:pt x="2176" y="19950"/>
                    <a:pt x="5218" y="20722"/>
                  </a:cubicBezTo>
                  <a:cubicBezTo>
                    <a:pt x="8260" y="21493"/>
                    <a:pt x="12519" y="21273"/>
                    <a:pt x="16779" y="2105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17" name="Line"/>
            <p:cNvSpPr/>
            <p:nvPr/>
          </p:nvSpPr>
          <p:spPr>
            <a:xfrm>
              <a:off x="6000120" y="387349"/>
              <a:ext cx="19051" cy="209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5891"/>
                    <a:pt x="0" y="11782"/>
                    <a:pt x="3600" y="15382"/>
                  </a:cubicBezTo>
                  <a:cubicBezTo>
                    <a:pt x="7200" y="18982"/>
                    <a:pt x="14400" y="20291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18" name="Line"/>
            <p:cNvSpPr/>
            <p:nvPr/>
          </p:nvSpPr>
          <p:spPr>
            <a:xfrm>
              <a:off x="6069970" y="457200"/>
              <a:ext cx="177801" cy="50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19" name="Line"/>
            <p:cNvSpPr/>
            <p:nvPr/>
          </p:nvSpPr>
          <p:spPr>
            <a:xfrm>
              <a:off x="6369147" y="317329"/>
              <a:ext cx="162258" cy="5028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4" h="21294" fill="norm" stroke="1" extrusionOk="0">
                  <a:moveTo>
                    <a:pt x="6636" y="6460"/>
                  </a:moveTo>
                  <a:cubicBezTo>
                    <a:pt x="5795" y="7805"/>
                    <a:pt x="4953" y="9149"/>
                    <a:pt x="4533" y="10942"/>
                  </a:cubicBezTo>
                  <a:cubicBezTo>
                    <a:pt x="4112" y="12734"/>
                    <a:pt x="4112" y="14975"/>
                    <a:pt x="4112" y="16678"/>
                  </a:cubicBezTo>
                  <a:cubicBezTo>
                    <a:pt x="4112" y="18381"/>
                    <a:pt x="4112" y="19546"/>
                    <a:pt x="3691" y="20308"/>
                  </a:cubicBezTo>
                  <a:cubicBezTo>
                    <a:pt x="3270" y="21069"/>
                    <a:pt x="2429" y="21428"/>
                    <a:pt x="1727" y="21249"/>
                  </a:cubicBezTo>
                  <a:cubicBezTo>
                    <a:pt x="1026" y="21069"/>
                    <a:pt x="465" y="20352"/>
                    <a:pt x="185" y="18291"/>
                  </a:cubicBezTo>
                  <a:cubicBezTo>
                    <a:pt x="-96" y="16230"/>
                    <a:pt x="-96" y="12824"/>
                    <a:pt x="465" y="10001"/>
                  </a:cubicBezTo>
                  <a:cubicBezTo>
                    <a:pt x="1026" y="7177"/>
                    <a:pt x="2148" y="4937"/>
                    <a:pt x="3691" y="3368"/>
                  </a:cubicBezTo>
                  <a:cubicBezTo>
                    <a:pt x="5234" y="1800"/>
                    <a:pt x="7198" y="904"/>
                    <a:pt x="9582" y="411"/>
                  </a:cubicBezTo>
                  <a:cubicBezTo>
                    <a:pt x="11966" y="-82"/>
                    <a:pt x="14772" y="-172"/>
                    <a:pt x="17156" y="366"/>
                  </a:cubicBezTo>
                  <a:cubicBezTo>
                    <a:pt x="19540" y="904"/>
                    <a:pt x="21504" y="2069"/>
                    <a:pt x="21504" y="3548"/>
                  </a:cubicBezTo>
                  <a:cubicBezTo>
                    <a:pt x="21504" y="5026"/>
                    <a:pt x="19540" y="6819"/>
                    <a:pt x="17436" y="8029"/>
                  </a:cubicBezTo>
                  <a:cubicBezTo>
                    <a:pt x="15333" y="9239"/>
                    <a:pt x="13088" y="9866"/>
                    <a:pt x="11265" y="10180"/>
                  </a:cubicBezTo>
                  <a:cubicBezTo>
                    <a:pt x="9442" y="10494"/>
                    <a:pt x="8039" y="10494"/>
                    <a:pt x="7338" y="10001"/>
                  </a:cubicBezTo>
                  <a:cubicBezTo>
                    <a:pt x="6636" y="9508"/>
                    <a:pt x="6636" y="8522"/>
                    <a:pt x="6636" y="753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20" name="Line"/>
            <p:cNvSpPr/>
            <p:nvPr/>
          </p:nvSpPr>
          <p:spPr>
            <a:xfrm>
              <a:off x="6508120" y="292099"/>
              <a:ext cx="167761" cy="2856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77" h="21434" fill="norm" stroke="1" extrusionOk="0">
                  <a:moveTo>
                    <a:pt x="6322" y="0"/>
                  </a:moveTo>
                  <a:cubicBezTo>
                    <a:pt x="11063" y="2224"/>
                    <a:pt x="15805" y="4447"/>
                    <a:pt x="18439" y="6750"/>
                  </a:cubicBezTo>
                  <a:cubicBezTo>
                    <a:pt x="21073" y="9053"/>
                    <a:pt x="21600" y="11435"/>
                    <a:pt x="19888" y="13818"/>
                  </a:cubicBezTo>
                  <a:cubicBezTo>
                    <a:pt x="18176" y="16200"/>
                    <a:pt x="14224" y="18582"/>
                    <a:pt x="10932" y="19932"/>
                  </a:cubicBezTo>
                  <a:cubicBezTo>
                    <a:pt x="7639" y="21282"/>
                    <a:pt x="5005" y="21600"/>
                    <a:pt x="3293" y="21362"/>
                  </a:cubicBezTo>
                  <a:cubicBezTo>
                    <a:pt x="1580" y="21124"/>
                    <a:pt x="790" y="20329"/>
                    <a:pt x="0" y="1953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21" name="Line"/>
            <p:cNvSpPr/>
            <p:nvPr/>
          </p:nvSpPr>
          <p:spPr>
            <a:xfrm>
              <a:off x="6700737" y="94817"/>
              <a:ext cx="93134" cy="16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754" fill="norm" stroke="1" extrusionOk="0">
                  <a:moveTo>
                    <a:pt x="3927" y="1675"/>
                  </a:moveTo>
                  <a:cubicBezTo>
                    <a:pt x="2945" y="6535"/>
                    <a:pt x="1964" y="11395"/>
                    <a:pt x="1227" y="15040"/>
                  </a:cubicBezTo>
                  <a:cubicBezTo>
                    <a:pt x="491" y="18685"/>
                    <a:pt x="0" y="21115"/>
                    <a:pt x="0" y="20710"/>
                  </a:cubicBezTo>
                  <a:cubicBezTo>
                    <a:pt x="0" y="20305"/>
                    <a:pt x="491" y="17065"/>
                    <a:pt x="982" y="14095"/>
                  </a:cubicBezTo>
                  <a:cubicBezTo>
                    <a:pt x="1473" y="11125"/>
                    <a:pt x="1964" y="8425"/>
                    <a:pt x="3436" y="5860"/>
                  </a:cubicBezTo>
                  <a:cubicBezTo>
                    <a:pt x="4909" y="3295"/>
                    <a:pt x="7364" y="865"/>
                    <a:pt x="10555" y="190"/>
                  </a:cubicBezTo>
                  <a:cubicBezTo>
                    <a:pt x="13745" y="-485"/>
                    <a:pt x="17673" y="595"/>
                    <a:pt x="19636" y="4105"/>
                  </a:cubicBezTo>
                  <a:cubicBezTo>
                    <a:pt x="21600" y="7615"/>
                    <a:pt x="21600" y="13555"/>
                    <a:pt x="21600" y="1949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22" name="Line"/>
            <p:cNvSpPr/>
            <p:nvPr/>
          </p:nvSpPr>
          <p:spPr>
            <a:xfrm>
              <a:off x="6838320" y="152400"/>
              <a:ext cx="133351" cy="19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486" y="16800"/>
                    <a:pt x="10971" y="12000"/>
                    <a:pt x="14571" y="8400"/>
                  </a:cubicBezTo>
                  <a:cubicBezTo>
                    <a:pt x="18171" y="4800"/>
                    <a:pt x="19886" y="24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23" name="Line"/>
            <p:cNvSpPr/>
            <p:nvPr/>
          </p:nvSpPr>
          <p:spPr>
            <a:xfrm>
              <a:off x="6994626" y="15785"/>
              <a:ext cx="167810" cy="2060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1" h="21239" fill="norm" stroke="1" extrusionOk="0">
                  <a:moveTo>
                    <a:pt x="14708" y="4264"/>
                  </a:moveTo>
                  <a:cubicBezTo>
                    <a:pt x="15508" y="3391"/>
                    <a:pt x="16308" y="2518"/>
                    <a:pt x="17642" y="1645"/>
                  </a:cubicBezTo>
                  <a:cubicBezTo>
                    <a:pt x="18975" y="773"/>
                    <a:pt x="20842" y="-100"/>
                    <a:pt x="21108" y="9"/>
                  </a:cubicBezTo>
                  <a:cubicBezTo>
                    <a:pt x="21375" y="118"/>
                    <a:pt x="20042" y="1209"/>
                    <a:pt x="17108" y="2627"/>
                  </a:cubicBezTo>
                  <a:cubicBezTo>
                    <a:pt x="14175" y="4045"/>
                    <a:pt x="9642" y="5791"/>
                    <a:pt x="6842" y="6991"/>
                  </a:cubicBezTo>
                  <a:cubicBezTo>
                    <a:pt x="4042" y="8191"/>
                    <a:pt x="2975" y="8845"/>
                    <a:pt x="2308" y="9718"/>
                  </a:cubicBezTo>
                  <a:cubicBezTo>
                    <a:pt x="1642" y="10591"/>
                    <a:pt x="1375" y="11682"/>
                    <a:pt x="1908" y="12336"/>
                  </a:cubicBezTo>
                  <a:cubicBezTo>
                    <a:pt x="2442" y="12991"/>
                    <a:pt x="3775" y="13209"/>
                    <a:pt x="5242" y="13536"/>
                  </a:cubicBezTo>
                  <a:cubicBezTo>
                    <a:pt x="6708" y="13864"/>
                    <a:pt x="8308" y="14300"/>
                    <a:pt x="8442" y="14845"/>
                  </a:cubicBezTo>
                  <a:cubicBezTo>
                    <a:pt x="8575" y="15391"/>
                    <a:pt x="7242" y="16045"/>
                    <a:pt x="5908" y="16591"/>
                  </a:cubicBezTo>
                  <a:cubicBezTo>
                    <a:pt x="4575" y="17136"/>
                    <a:pt x="3242" y="17573"/>
                    <a:pt x="2042" y="18227"/>
                  </a:cubicBezTo>
                  <a:cubicBezTo>
                    <a:pt x="842" y="18882"/>
                    <a:pt x="-225" y="19755"/>
                    <a:pt x="42" y="20409"/>
                  </a:cubicBezTo>
                  <a:cubicBezTo>
                    <a:pt x="308" y="21064"/>
                    <a:pt x="1908" y="21500"/>
                    <a:pt x="5375" y="21064"/>
                  </a:cubicBezTo>
                  <a:cubicBezTo>
                    <a:pt x="8842" y="20627"/>
                    <a:pt x="14175" y="19318"/>
                    <a:pt x="19508" y="1800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24" name="Line"/>
            <p:cNvSpPr/>
            <p:nvPr/>
          </p:nvSpPr>
          <p:spPr>
            <a:xfrm>
              <a:off x="7238370" y="44450"/>
              <a:ext cx="107951" cy="158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929" y="6048"/>
                    <a:pt x="11859" y="12096"/>
                    <a:pt x="15459" y="15696"/>
                  </a:cubicBezTo>
                  <a:cubicBezTo>
                    <a:pt x="19059" y="19296"/>
                    <a:pt x="20329" y="20448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25" name="Line"/>
            <p:cNvSpPr/>
            <p:nvPr/>
          </p:nvSpPr>
          <p:spPr>
            <a:xfrm>
              <a:off x="7232020" y="6350"/>
              <a:ext cx="146051" cy="2413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1600" y="1137"/>
                    <a:pt x="21600" y="2274"/>
                    <a:pt x="19252" y="4453"/>
                  </a:cubicBezTo>
                  <a:cubicBezTo>
                    <a:pt x="16904" y="6632"/>
                    <a:pt x="12209" y="9853"/>
                    <a:pt x="8609" y="12884"/>
                  </a:cubicBezTo>
                  <a:cubicBezTo>
                    <a:pt x="5009" y="15916"/>
                    <a:pt x="2504" y="18758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26" name="Line"/>
            <p:cNvSpPr/>
            <p:nvPr/>
          </p:nvSpPr>
          <p:spPr>
            <a:xfrm>
              <a:off x="7371720" y="184149"/>
              <a:ext cx="1" cy="9525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27" name="Line"/>
            <p:cNvSpPr/>
            <p:nvPr/>
          </p:nvSpPr>
          <p:spPr>
            <a:xfrm>
              <a:off x="7409820" y="88900"/>
              <a:ext cx="12701" cy="444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28" name="Line"/>
            <p:cNvSpPr/>
            <p:nvPr/>
          </p:nvSpPr>
          <p:spPr>
            <a:xfrm>
              <a:off x="74047" y="2332038"/>
              <a:ext cx="145818" cy="5148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67" h="21534" fill="norm" stroke="1" extrusionOk="0">
                  <a:moveTo>
                    <a:pt x="2916" y="5245"/>
                  </a:moveTo>
                  <a:cubicBezTo>
                    <a:pt x="4416" y="7724"/>
                    <a:pt x="5916" y="10203"/>
                    <a:pt x="6816" y="12770"/>
                  </a:cubicBezTo>
                  <a:cubicBezTo>
                    <a:pt x="7716" y="15337"/>
                    <a:pt x="8016" y="17993"/>
                    <a:pt x="8166" y="19542"/>
                  </a:cubicBezTo>
                  <a:cubicBezTo>
                    <a:pt x="8316" y="21091"/>
                    <a:pt x="8316" y="21534"/>
                    <a:pt x="8016" y="21534"/>
                  </a:cubicBezTo>
                  <a:cubicBezTo>
                    <a:pt x="7716" y="21534"/>
                    <a:pt x="7116" y="21091"/>
                    <a:pt x="5616" y="19321"/>
                  </a:cubicBezTo>
                  <a:cubicBezTo>
                    <a:pt x="4116" y="17550"/>
                    <a:pt x="1716" y="14452"/>
                    <a:pt x="666" y="11575"/>
                  </a:cubicBezTo>
                  <a:cubicBezTo>
                    <a:pt x="-384" y="8698"/>
                    <a:pt x="-84" y="6042"/>
                    <a:pt x="816" y="4316"/>
                  </a:cubicBezTo>
                  <a:cubicBezTo>
                    <a:pt x="1716" y="2590"/>
                    <a:pt x="3216" y="1793"/>
                    <a:pt x="4416" y="1218"/>
                  </a:cubicBezTo>
                  <a:cubicBezTo>
                    <a:pt x="5616" y="642"/>
                    <a:pt x="6516" y="288"/>
                    <a:pt x="8016" y="111"/>
                  </a:cubicBezTo>
                  <a:cubicBezTo>
                    <a:pt x="9516" y="-66"/>
                    <a:pt x="11616" y="-66"/>
                    <a:pt x="14016" y="377"/>
                  </a:cubicBezTo>
                  <a:cubicBezTo>
                    <a:pt x="16416" y="819"/>
                    <a:pt x="19116" y="1704"/>
                    <a:pt x="20166" y="2811"/>
                  </a:cubicBezTo>
                  <a:cubicBezTo>
                    <a:pt x="21216" y="3918"/>
                    <a:pt x="20616" y="5245"/>
                    <a:pt x="18366" y="6352"/>
                  </a:cubicBezTo>
                  <a:cubicBezTo>
                    <a:pt x="16116" y="7459"/>
                    <a:pt x="12216" y="8344"/>
                    <a:pt x="9216" y="8831"/>
                  </a:cubicBezTo>
                  <a:cubicBezTo>
                    <a:pt x="6216" y="9318"/>
                    <a:pt x="4116" y="9406"/>
                    <a:pt x="3066" y="9096"/>
                  </a:cubicBezTo>
                  <a:cubicBezTo>
                    <a:pt x="2016" y="8786"/>
                    <a:pt x="2016" y="8078"/>
                    <a:pt x="2916" y="7282"/>
                  </a:cubicBezTo>
                  <a:cubicBezTo>
                    <a:pt x="3816" y="6485"/>
                    <a:pt x="5616" y="5600"/>
                    <a:pt x="7416" y="471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29" name="Line"/>
            <p:cNvSpPr/>
            <p:nvPr/>
          </p:nvSpPr>
          <p:spPr>
            <a:xfrm>
              <a:off x="158120" y="2315923"/>
              <a:ext cx="260351" cy="2139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94" fill="norm" stroke="1" extrusionOk="0">
                  <a:moveTo>
                    <a:pt x="0" y="8902"/>
                  </a:moveTo>
                  <a:cubicBezTo>
                    <a:pt x="1756" y="6618"/>
                    <a:pt x="3512" y="4333"/>
                    <a:pt x="5005" y="3087"/>
                  </a:cubicBezTo>
                  <a:cubicBezTo>
                    <a:pt x="6498" y="1841"/>
                    <a:pt x="7727" y="1633"/>
                    <a:pt x="8868" y="4126"/>
                  </a:cubicBezTo>
                  <a:cubicBezTo>
                    <a:pt x="10010" y="6618"/>
                    <a:pt x="11063" y="11810"/>
                    <a:pt x="11502" y="14926"/>
                  </a:cubicBezTo>
                  <a:cubicBezTo>
                    <a:pt x="11941" y="18041"/>
                    <a:pt x="11766" y="19079"/>
                    <a:pt x="11327" y="19910"/>
                  </a:cubicBezTo>
                  <a:cubicBezTo>
                    <a:pt x="10888" y="20741"/>
                    <a:pt x="10185" y="21364"/>
                    <a:pt x="9659" y="20741"/>
                  </a:cubicBezTo>
                  <a:cubicBezTo>
                    <a:pt x="9132" y="20118"/>
                    <a:pt x="8780" y="18249"/>
                    <a:pt x="8956" y="15341"/>
                  </a:cubicBezTo>
                  <a:cubicBezTo>
                    <a:pt x="9132" y="12433"/>
                    <a:pt x="9834" y="8487"/>
                    <a:pt x="11063" y="5787"/>
                  </a:cubicBezTo>
                  <a:cubicBezTo>
                    <a:pt x="12293" y="3087"/>
                    <a:pt x="14049" y="1633"/>
                    <a:pt x="15629" y="802"/>
                  </a:cubicBezTo>
                  <a:cubicBezTo>
                    <a:pt x="17210" y="-28"/>
                    <a:pt x="18615" y="-236"/>
                    <a:pt x="19493" y="283"/>
                  </a:cubicBezTo>
                  <a:cubicBezTo>
                    <a:pt x="20371" y="802"/>
                    <a:pt x="20722" y="2049"/>
                    <a:pt x="20985" y="4645"/>
                  </a:cubicBezTo>
                  <a:cubicBezTo>
                    <a:pt x="21249" y="7241"/>
                    <a:pt x="21424" y="11187"/>
                    <a:pt x="21600" y="1513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30" name="Line"/>
            <p:cNvSpPr/>
            <p:nvPr/>
          </p:nvSpPr>
          <p:spPr>
            <a:xfrm>
              <a:off x="405770" y="2283322"/>
              <a:ext cx="57151" cy="217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157" fill="norm" stroke="1" extrusionOk="0">
                  <a:moveTo>
                    <a:pt x="0" y="20157"/>
                  </a:moveTo>
                  <a:cubicBezTo>
                    <a:pt x="2400" y="12302"/>
                    <a:pt x="4800" y="4448"/>
                    <a:pt x="8400" y="1502"/>
                  </a:cubicBezTo>
                  <a:cubicBezTo>
                    <a:pt x="12000" y="-1443"/>
                    <a:pt x="16800" y="521"/>
                    <a:pt x="21600" y="248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31" name="Line"/>
            <p:cNvSpPr/>
            <p:nvPr/>
          </p:nvSpPr>
          <p:spPr>
            <a:xfrm>
              <a:off x="453154" y="2317750"/>
              <a:ext cx="98667" cy="1270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2" h="21249" fill="norm" stroke="1" extrusionOk="0">
                  <a:moveTo>
                    <a:pt x="21422" y="0"/>
                  </a:moveTo>
                  <a:cubicBezTo>
                    <a:pt x="14988" y="3895"/>
                    <a:pt x="8554" y="7790"/>
                    <a:pt x="4877" y="10623"/>
                  </a:cubicBezTo>
                  <a:cubicBezTo>
                    <a:pt x="1201" y="13456"/>
                    <a:pt x="282" y="15226"/>
                    <a:pt x="52" y="16997"/>
                  </a:cubicBezTo>
                  <a:cubicBezTo>
                    <a:pt x="-178" y="18767"/>
                    <a:pt x="282" y="20538"/>
                    <a:pt x="2809" y="21069"/>
                  </a:cubicBezTo>
                  <a:cubicBezTo>
                    <a:pt x="5337" y="21600"/>
                    <a:pt x="9933" y="20892"/>
                    <a:pt x="12920" y="19830"/>
                  </a:cubicBezTo>
                  <a:cubicBezTo>
                    <a:pt x="15907" y="18767"/>
                    <a:pt x="17286" y="17351"/>
                    <a:pt x="17286" y="14872"/>
                  </a:cubicBezTo>
                  <a:cubicBezTo>
                    <a:pt x="17286" y="12393"/>
                    <a:pt x="15907" y="8852"/>
                    <a:pt x="14528" y="531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32" name="Line"/>
            <p:cNvSpPr/>
            <p:nvPr/>
          </p:nvSpPr>
          <p:spPr>
            <a:xfrm>
              <a:off x="532770" y="2313730"/>
              <a:ext cx="139701" cy="1451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863" fill="norm" stroke="1" extrusionOk="0">
                  <a:moveTo>
                    <a:pt x="0" y="1490"/>
                  </a:moveTo>
                  <a:cubicBezTo>
                    <a:pt x="1309" y="578"/>
                    <a:pt x="2618" y="-335"/>
                    <a:pt x="5073" y="121"/>
                  </a:cubicBezTo>
                  <a:cubicBezTo>
                    <a:pt x="7527" y="578"/>
                    <a:pt x="11127" y="2403"/>
                    <a:pt x="13745" y="5141"/>
                  </a:cubicBezTo>
                  <a:cubicBezTo>
                    <a:pt x="16364" y="7879"/>
                    <a:pt x="18000" y="11530"/>
                    <a:pt x="18655" y="14268"/>
                  </a:cubicBezTo>
                  <a:cubicBezTo>
                    <a:pt x="19309" y="17006"/>
                    <a:pt x="18982" y="18831"/>
                    <a:pt x="18000" y="19896"/>
                  </a:cubicBezTo>
                  <a:cubicBezTo>
                    <a:pt x="17018" y="20961"/>
                    <a:pt x="15382" y="21265"/>
                    <a:pt x="13745" y="20200"/>
                  </a:cubicBezTo>
                  <a:cubicBezTo>
                    <a:pt x="12109" y="19135"/>
                    <a:pt x="10473" y="16702"/>
                    <a:pt x="11782" y="13203"/>
                  </a:cubicBezTo>
                  <a:cubicBezTo>
                    <a:pt x="13091" y="9704"/>
                    <a:pt x="17345" y="5141"/>
                    <a:pt x="21600" y="57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33" name="Line"/>
            <p:cNvSpPr/>
            <p:nvPr/>
          </p:nvSpPr>
          <p:spPr>
            <a:xfrm>
              <a:off x="805820" y="2273299"/>
              <a:ext cx="1905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34" name="Line"/>
            <p:cNvSpPr/>
            <p:nvPr/>
          </p:nvSpPr>
          <p:spPr>
            <a:xfrm>
              <a:off x="843920" y="2387600"/>
              <a:ext cx="6351" cy="25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35" name="Line"/>
            <p:cNvSpPr/>
            <p:nvPr/>
          </p:nvSpPr>
          <p:spPr>
            <a:xfrm>
              <a:off x="1769448" y="2271480"/>
              <a:ext cx="191100" cy="558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46" h="21360" fill="norm" stroke="1" extrusionOk="0">
                  <a:moveTo>
                    <a:pt x="4996" y="6865"/>
                  </a:moveTo>
                  <a:cubicBezTo>
                    <a:pt x="6145" y="9616"/>
                    <a:pt x="7294" y="12366"/>
                    <a:pt x="7868" y="14631"/>
                  </a:cubicBezTo>
                  <a:cubicBezTo>
                    <a:pt x="8443" y="16897"/>
                    <a:pt x="8443" y="18676"/>
                    <a:pt x="8098" y="19769"/>
                  </a:cubicBezTo>
                  <a:cubicBezTo>
                    <a:pt x="7754" y="20861"/>
                    <a:pt x="7064" y="21265"/>
                    <a:pt x="6260" y="21346"/>
                  </a:cubicBezTo>
                  <a:cubicBezTo>
                    <a:pt x="5456" y="21427"/>
                    <a:pt x="4537" y="21184"/>
                    <a:pt x="3388" y="19849"/>
                  </a:cubicBezTo>
                  <a:cubicBezTo>
                    <a:pt x="2239" y="18515"/>
                    <a:pt x="860" y="16088"/>
                    <a:pt x="285" y="13539"/>
                  </a:cubicBezTo>
                  <a:cubicBezTo>
                    <a:pt x="-289" y="10991"/>
                    <a:pt x="-59" y="8321"/>
                    <a:pt x="1549" y="6097"/>
                  </a:cubicBezTo>
                  <a:cubicBezTo>
                    <a:pt x="3158" y="3872"/>
                    <a:pt x="6145" y="2092"/>
                    <a:pt x="8902" y="1081"/>
                  </a:cubicBezTo>
                  <a:cubicBezTo>
                    <a:pt x="11660" y="70"/>
                    <a:pt x="14188" y="-173"/>
                    <a:pt x="16600" y="110"/>
                  </a:cubicBezTo>
                  <a:cubicBezTo>
                    <a:pt x="19013" y="393"/>
                    <a:pt x="21311" y="1202"/>
                    <a:pt x="20622" y="2699"/>
                  </a:cubicBezTo>
                  <a:cubicBezTo>
                    <a:pt x="19932" y="4196"/>
                    <a:pt x="16256" y="6380"/>
                    <a:pt x="13843" y="7553"/>
                  </a:cubicBezTo>
                  <a:cubicBezTo>
                    <a:pt x="11430" y="8726"/>
                    <a:pt x="10281" y="8888"/>
                    <a:pt x="9132" y="9009"/>
                  </a:cubicBezTo>
                  <a:cubicBezTo>
                    <a:pt x="7983" y="9130"/>
                    <a:pt x="6834" y="9211"/>
                    <a:pt x="6375" y="9049"/>
                  </a:cubicBezTo>
                  <a:cubicBezTo>
                    <a:pt x="5915" y="8888"/>
                    <a:pt x="6145" y="8483"/>
                    <a:pt x="6375" y="807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36" name="Line"/>
            <p:cNvSpPr/>
            <p:nvPr/>
          </p:nvSpPr>
          <p:spPr>
            <a:xfrm>
              <a:off x="2182551" y="2292350"/>
              <a:ext cx="318720" cy="1545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9" h="21600" fill="norm" stroke="1" extrusionOk="0">
                  <a:moveTo>
                    <a:pt x="4803" y="16866"/>
                  </a:moveTo>
                  <a:cubicBezTo>
                    <a:pt x="4087" y="17458"/>
                    <a:pt x="3372" y="18049"/>
                    <a:pt x="2657" y="19085"/>
                  </a:cubicBezTo>
                  <a:cubicBezTo>
                    <a:pt x="1942" y="20121"/>
                    <a:pt x="1226" y="21600"/>
                    <a:pt x="726" y="21600"/>
                  </a:cubicBezTo>
                  <a:cubicBezTo>
                    <a:pt x="225" y="21600"/>
                    <a:pt x="-61" y="20121"/>
                    <a:pt x="11" y="17753"/>
                  </a:cubicBezTo>
                  <a:cubicBezTo>
                    <a:pt x="82" y="15386"/>
                    <a:pt x="511" y="12132"/>
                    <a:pt x="1369" y="9912"/>
                  </a:cubicBezTo>
                  <a:cubicBezTo>
                    <a:pt x="2228" y="7693"/>
                    <a:pt x="3515" y="6510"/>
                    <a:pt x="5089" y="6510"/>
                  </a:cubicBezTo>
                  <a:cubicBezTo>
                    <a:pt x="6662" y="6510"/>
                    <a:pt x="8522" y="7693"/>
                    <a:pt x="9738" y="9912"/>
                  </a:cubicBezTo>
                  <a:cubicBezTo>
                    <a:pt x="10954" y="12132"/>
                    <a:pt x="11526" y="15386"/>
                    <a:pt x="12026" y="17605"/>
                  </a:cubicBezTo>
                  <a:cubicBezTo>
                    <a:pt x="12527" y="19825"/>
                    <a:pt x="12956" y="21008"/>
                    <a:pt x="13457" y="21156"/>
                  </a:cubicBezTo>
                  <a:cubicBezTo>
                    <a:pt x="13958" y="21304"/>
                    <a:pt x="14530" y="20416"/>
                    <a:pt x="15889" y="16718"/>
                  </a:cubicBezTo>
                  <a:cubicBezTo>
                    <a:pt x="17248" y="13019"/>
                    <a:pt x="19393" y="6510"/>
                    <a:pt x="21539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37" name="Line"/>
            <p:cNvSpPr/>
            <p:nvPr/>
          </p:nvSpPr>
          <p:spPr>
            <a:xfrm>
              <a:off x="2946829" y="2111602"/>
              <a:ext cx="193595" cy="4039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7" h="21357" fill="norm" stroke="1" extrusionOk="0">
                  <a:moveTo>
                    <a:pt x="2642" y="827"/>
                  </a:moveTo>
                  <a:cubicBezTo>
                    <a:pt x="1723" y="4073"/>
                    <a:pt x="804" y="7319"/>
                    <a:pt x="345" y="10340"/>
                  </a:cubicBezTo>
                  <a:cubicBezTo>
                    <a:pt x="-115" y="13362"/>
                    <a:pt x="-115" y="16160"/>
                    <a:pt x="345" y="18007"/>
                  </a:cubicBezTo>
                  <a:cubicBezTo>
                    <a:pt x="804" y="19853"/>
                    <a:pt x="1723" y="20749"/>
                    <a:pt x="2757" y="21140"/>
                  </a:cubicBezTo>
                  <a:cubicBezTo>
                    <a:pt x="3791" y="21532"/>
                    <a:pt x="4940" y="21420"/>
                    <a:pt x="6664" y="20581"/>
                  </a:cubicBezTo>
                  <a:cubicBezTo>
                    <a:pt x="8387" y="19741"/>
                    <a:pt x="10685" y="18174"/>
                    <a:pt x="13328" y="15768"/>
                  </a:cubicBezTo>
                  <a:cubicBezTo>
                    <a:pt x="15970" y="13362"/>
                    <a:pt x="18957" y="10116"/>
                    <a:pt x="20221" y="7486"/>
                  </a:cubicBezTo>
                  <a:cubicBezTo>
                    <a:pt x="21485" y="4856"/>
                    <a:pt x="21025" y="2842"/>
                    <a:pt x="20336" y="1667"/>
                  </a:cubicBezTo>
                  <a:cubicBezTo>
                    <a:pt x="19647" y="492"/>
                    <a:pt x="18728" y="156"/>
                    <a:pt x="17579" y="44"/>
                  </a:cubicBezTo>
                  <a:cubicBezTo>
                    <a:pt x="16430" y="-68"/>
                    <a:pt x="15051" y="44"/>
                    <a:pt x="14362" y="268"/>
                  </a:cubicBezTo>
                  <a:cubicBezTo>
                    <a:pt x="13672" y="492"/>
                    <a:pt x="13672" y="827"/>
                    <a:pt x="13672" y="116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38" name="Line"/>
            <p:cNvSpPr/>
            <p:nvPr/>
          </p:nvSpPr>
          <p:spPr>
            <a:xfrm>
              <a:off x="3162228" y="2281766"/>
              <a:ext cx="110071" cy="2201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3" h="21600" fill="norm" stroke="1" extrusionOk="0">
                  <a:moveTo>
                    <a:pt x="2338" y="9138"/>
                  </a:moveTo>
                  <a:cubicBezTo>
                    <a:pt x="1931" y="12462"/>
                    <a:pt x="1523" y="15785"/>
                    <a:pt x="1116" y="18069"/>
                  </a:cubicBezTo>
                  <a:cubicBezTo>
                    <a:pt x="708" y="20354"/>
                    <a:pt x="301" y="21600"/>
                    <a:pt x="97" y="21600"/>
                  </a:cubicBezTo>
                  <a:cubicBezTo>
                    <a:pt x="-107" y="21600"/>
                    <a:pt x="-107" y="20354"/>
                    <a:pt x="1319" y="16823"/>
                  </a:cubicBezTo>
                  <a:cubicBezTo>
                    <a:pt x="2746" y="13292"/>
                    <a:pt x="5599" y="7477"/>
                    <a:pt x="7636" y="4154"/>
                  </a:cubicBezTo>
                  <a:cubicBezTo>
                    <a:pt x="9674" y="831"/>
                    <a:pt x="10897" y="0"/>
                    <a:pt x="12323" y="0"/>
                  </a:cubicBezTo>
                  <a:cubicBezTo>
                    <a:pt x="13750" y="0"/>
                    <a:pt x="15380" y="831"/>
                    <a:pt x="17010" y="3115"/>
                  </a:cubicBezTo>
                  <a:cubicBezTo>
                    <a:pt x="18640" y="5400"/>
                    <a:pt x="20270" y="9138"/>
                    <a:pt x="20882" y="11838"/>
                  </a:cubicBezTo>
                  <a:cubicBezTo>
                    <a:pt x="21493" y="14538"/>
                    <a:pt x="21085" y="16200"/>
                    <a:pt x="20678" y="1786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39" name="Line"/>
            <p:cNvSpPr/>
            <p:nvPr/>
          </p:nvSpPr>
          <p:spPr>
            <a:xfrm>
              <a:off x="3345820" y="2336800"/>
              <a:ext cx="6351" cy="50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40" name="Line"/>
            <p:cNvSpPr/>
            <p:nvPr/>
          </p:nvSpPr>
          <p:spPr>
            <a:xfrm>
              <a:off x="3364870" y="2197100"/>
              <a:ext cx="19051" cy="889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0" y="16457"/>
                    <a:pt x="0" y="11314"/>
                    <a:pt x="3600" y="7714"/>
                  </a:cubicBezTo>
                  <a:cubicBezTo>
                    <a:pt x="7200" y="4114"/>
                    <a:pt x="14400" y="2057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41" name="Line"/>
            <p:cNvSpPr/>
            <p:nvPr/>
          </p:nvSpPr>
          <p:spPr>
            <a:xfrm>
              <a:off x="3485520" y="2048892"/>
              <a:ext cx="101601" cy="4085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91" fill="norm" stroke="1" extrusionOk="0">
                  <a:moveTo>
                    <a:pt x="21600" y="2118"/>
                  </a:moveTo>
                  <a:cubicBezTo>
                    <a:pt x="18450" y="1450"/>
                    <a:pt x="15300" y="782"/>
                    <a:pt x="12375" y="392"/>
                  </a:cubicBezTo>
                  <a:cubicBezTo>
                    <a:pt x="9450" y="2"/>
                    <a:pt x="6750" y="-109"/>
                    <a:pt x="4725" y="114"/>
                  </a:cubicBezTo>
                  <a:cubicBezTo>
                    <a:pt x="2700" y="336"/>
                    <a:pt x="1350" y="893"/>
                    <a:pt x="900" y="2619"/>
                  </a:cubicBezTo>
                  <a:cubicBezTo>
                    <a:pt x="450" y="4345"/>
                    <a:pt x="900" y="7239"/>
                    <a:pt x="1575" y="10357"/>
                  </a:cubicBezTo>
                  <a:cubicBezTo>
                    <a:pt x="2250" y="13475"/>
                    <a:pt x="3150" y="16815"/>
                    <a:pt x="2925" y="18707"/>
                  </a:cubicBezTo>
                  <a:cubicBezTo>
                    <a:pt x="2700" y="20600"/>
                    <a:pt x="1350" y="21046"/>
                    <a:pt x="0" y="2149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42" name="Line"/>
            <p:cNvSpPr/>
            <p:nvPr/>
          </p:nvSpPr>
          <p:spPr>
            <a:xfrm>
              <a:off x="3432756" y="2252356"/>
              <a:ext cx="154365" cy="1288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03" h="21215" fill="norm" stroke="1" extrusionOk="0">
                  <a:moveTo>
                    <a:pt x="1131" y="21215"/>
                  </a:moveTo>
                  <a:cubicBezTo>
                    <a:pt x="267" y="17034"/>
                    <a:pt x="-597" y="12854"/>
                    <a:pt x="555" y="9196"/>
                  </a:cubicBezTo>
                  <a:cubicBezTo>
                    <a:pt x="1707" y="5538"/>
                    <a:pt x="4875" y="2402"/>
                    <a:pt x="8619" y="1009"/>
                  </a:cubicBezTo>
                  <a:cubicBezTo>
                    <a:pt x="12363" y="-385"/>
                    <a:pt x="16683" y="-37"/>
                    <a:pt x="21003" y="31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43" name="Line"/>
            <p:cNvSpPr/>
            <p:nvPr/>
          </p:nvSpPr>
          <p:spPr>
            <a:xfrm>
              <a:off x="3745836" y="2093201"/>
              <a:ext cx="127035" cy="3451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09" h="21480" fill="norm" stroke="1" extrusionOk="0">
                  <a:moveTo>
                    <a:pt x="20909" y="1329"/>
                  </a:moveTo>
                  <a:cubicBezTo>
                    <a:pt x="19864" y="802"/>
                    <a:pt x="18819" y="275"/>
                    <a:pt x="17425" y="78"/>
                  </a:cubicBezTo>
                  <a:cubicBezTo>
                    <a:pt x="16032" y="-120"/>
                    <a:pt x="14290" y="12"/>
                    <a:pt x="12025" y="1065"/>
                  </a:cubicBezTo>
                  <a:cubicBezTo>
                    <a:pt x="9761" y="2119"/>
                    <a:pt x="6974" y="4095"/>
                    <a:pt x="4361" y="6729"/>
                  </a:cubicBezTo>
                  <a:cubicBezTo>
                    <a:pt x="1748" y="9363"/>
                    <a:pt x="-691" y="12656"/>
                    <a:pt x="180" y="15224"/>
                  </a:cubicBezTo>
                  <a:cubicBezTo>
                    <a:pt x="1051" y="17792"/>
                    <a:pt x="5232" y="19636"/>
                    <a:pt x="9412" y="2148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44" name="Line"/>
            <p:cNvSpPr/>
            <p:nvPr/>
          </p:nvSpPr>
          <p:spPr>
            <a:xfrm>
              <a:off x="3885303" y="2209800"/>
              <a:ext cx="155002" cy="186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2" h="21135" fill="norm" stroke="1" extrusionOk="0">
                  <a:moveTo>
                    <a:pt x="13678" y="0"/>
                  </a:moveTo>
                  <a:cubicBezTo>
                    <a:pt x="9984" y="720"/>
                    <a:pt x="6289" y="1440"/>
                    <a:pt x="3731" y="3960"/>
                  </a:cubicBezTo>
                  <a:cubicBezTo>
                    <a:pt x="1173" y="6480"/>
                    <a:pt x="-248" y="10800"/>
                    <a:pt x="36" y="14280"/>
                  </a:cubicBezTo>
                  <a:cubicBezTo>
                    <a:pt x="320" y="17760"/>
                    <a:pt x="2310" y="20400"/>
                    <a:pt x="5863" y="21000"/>
                  </a:cubicBezTo>
                  <a:cubicBezTo>
                    <a:pt x="9415" y="21600"/>
                    <a:pt x="14531" y="20160"/>
                    <a:pt x="17515" y="17520"/>
                  </a:cubicBezTo>
                  <a:cubicBezTo>
                    <a:pt x="20499" y="14880"/>
                    <a:pt x="21352" y="11040"/>
                    <a:pt x="20499" y="8040"/>
                  </a:cubicBezTo>
                  <a:cubicBezTo>
                    <a:pt x="19647" y="5040"/>
                    <a:pt x="17089" y="2880"/>
                    <a:pt x="14531" y="3480"/>
                  </a:cubicBezTo>
                  <a:cubicBezTo>
                    <a:pt x="11973" y="4080"/>
                    <a:pt x="9415" y="7440"/>
                    <a:pt x="6857" y="108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45" name="Line"/>
            <p:cNvSpPr/>
            <p:nvPr/>
          </p:nvSpPr>
          <p:spPr>
            <a:xfrm>
              <a:off x="3999870" y="2438400"/>
              <a:ext cx="76201" cy="952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1600" y="2880"/>
                    <a:pt x="21600" y="5760"/>
                    <a:pt x="18000" y="9360"/>
                  </a:cubicBezTo>
                  <a:cubicBezTo>
                    <a:pt x="14400" y="12960"/>
                    <a:pt x="7200" y="1728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46" name="Line"/>
            <p:cNvSpPr/>
            <p:nvPr/>
          </p:nvSpPr>
          <p:spPr>
            <a:xfrm>
              <a:off x="4203070" y="2273299"/>
              <a:ext cx="12701" cy="152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47" name="Line"/>
            <p:cNvSpPr/>
            <p:nvPr/>
          </p:nvSpPr>
          <p:spPr>
            <a:xfrm>
              <a:off x="4279270" y="2101850"/>
              <a:ext cx="76484" cy="381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39" h="21600" fill="norm" stroke="1" extrusionOk="0">
                  <a:moveTo>
                    <a:pt x="5116" y="0"/>
                  </a:moveTo>
                  <a:cubicBezTo>
                    <a:pt x="10232" y="1800"/>
                    <a:pt x="15347" y="3600"/>
                    <a:pt x="18189" y="6420"/>
                  </a:cubicBezTo>
                  <a:cubicBezTo>
                    <a:pt x="21032" y="9240"/>
                    <a:pt x="21600" y="13080"/>
                    <a:pt x="18189" y="15780"/>
                  </a:cubicBezTo>
                  <a:cubicBezTo>
                    <a:pt x="14779" y="18480"/>
                    <a:pt x="7389" y="2004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48" name="Line"/>
            <p:cNvSpPr/>
            <p:nvPr/>
          </p:nvSpPr>
          <p:spPr>
            <a:xfrm>
              <a:off x="5466720" y="1951404"/>
              <a:ext cx="101601" cy="4107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98" fill="norm" stroke="1" extrusionOk="0">
                  <a:moveTo>
                    <a:pt x="21600" y="7209"/>
                  </a:moveTo>
                  <a:cubicBezTo>
                    <a:pt x="21600" y="5326"/>
                    <a:pt x="21600" y="3443"/>
                    <a:pt x="21600" y="2224"/>
                  </a:cubicBezTo>
                  <a:cubicBezTo>
                    <a:pt x="21600" y="1006"/>
                    <a:pt x="21600" y="452"/>
                    <a:pt x="20250" y="175"/>
                  </a:cubicBezTo>
                  <a:cubicBezTo>
                    <a:pt x="18900" y="-102"/>
                    <a:pt x="16200" y="-102"/>
                    <a:pt x="13275" y="563"/>
                  </a:cubicBezTo>
                  <a:cubicBezTo>
                    <a:pt x="10350" y="1227"/>
                    <a:pt x="7200" y="2556"/>
                    <a:pt x="5400" y="5270"/>
                  </a:cubicBezTo>
                  <a:cubicBezTo>
                    <a:pt x="3600" y="7984"/>
                    <a:pt x="3150" y="12083"/>
                    <a:pt x="2475" y="15018"/>
                  </a:cubicBezTo>
                  <a:cubicBezTo>
                    <a:pt x="1800" y="17953"/>
                    <a:pt x="900" y="19726"/>
                    <a:pt x="0" y="2149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49" name="Line"/>
            <p:cNvSpPr/>
            <p:nvPr/>
          </p:nvSpPr>
          <p:spPr>
            <a:xfrm>
              <a:off x="5373587" y="2184400"/>
              <a:ext cx="201084" cy="1206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19" y="21600"/>
                  </a:moveTo>
                  <a:cubicBezTo>
                    <a:pt x="909" y="19326"/>
                    <a:pt x="0" y="17053"/>
                    <a:pt x="0" y="15158"/>
                  </a:cubicBezTo>
                  <a:cubicBezTo>
                    <a:pt x="0" y="13263"/>
                    <a:pt x="909" y="11747"/>
                    <a:pt x="4320" y="9663"/>
                  </a:cubicBezTo>
                  <a:cubicBezTo>
                    <a:pt x="7731" y="7579"/>
                    <a:pt x="13642" y="4926"/>
                    <a:pt x="16939" y="3221"/>
                  </a:cubicBezTo>
                  <a:cubicBezTo>
                    <a:pt x="20236" y="1516"/>
                    <a:pt x="20918" y="758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50" name="Line"/>
            <p:cNvSpPr/>
            <p:nvPr/>
          </p:nvSpPr>
          <p:spPr>
            <a:xfrm>
              <a:off x="5662465" y="1985554"/>
              <a:ext cx="121756" cy="3639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2" h="21468" fill="norm" stroke="1" extrusionOk="0">
                  <a:moveTo>
                    <a:pt x="21422" y="118"/>
                  </a:moveTo>
                  <a:cubicBezTo>
                    <a:pt x="19560" y="-7"/>
                    <a:pt x="17698" y="-132"/>
                    <a:pt x="15277" y="305"/>
                  </a:cubicBezTo>
                  <a:cubicBezTo>
                    <a:pt x="12856" y="742"/>
                    <a:pt x="9877" y="1741"/>
                    <a:pt x="6712" y="3988"/>
                  </a:cubicBezTo>
                  <a:cubicBezTo>
                    <a:pt x="3546" y="6236"/>
                    <a:pt x="194" y="9732"/>
                    <a:pt x="8" y="12791"/>
                  </a:cubicBezTo>
                  <a:cubicBezTo>
                    <a:pt x="-178" y="15850"/>
                    <a:pt x="2801" y="18471"/>
                    <a:pt x="5222" y="19845"/>
                  </a:cubicBezTo>
                  <a:cubicBezTo>
                    <a:pt x="7643" y="21218"/>
                    <a:pt x="9505" y="21343"/>
                    <a:pt x="11367" y="2146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51" name="Line"/>
            <p:cNvSpPr/>
            <p:nvPr/>
          </p:nvSpPr>
          <p:spPr>
            <a:xfrm>
              <a:off x="5784220" y="2128532"/>
              <a:ext cx="87958" cy="3289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1" h="20720" fill="norm" stroke="1" extrusionOk="0">
                  <a:moveTo>
                    <a:pt x="10800" y="8319"/>
                  </a:moveTo>
                  <a:cubicBezTo>
                    <a:pt x="7200" y="12186"/>
                    <a:pt x="3600" y="16052"/>
                    <a:pt x="1800" y="18386"/>
                  </a:cubicBezTo>
                  <a:cubicBezTo>
                    <a:pt x="0" y="20719"/>
                    <a:pt x="0" y="21519"/>
                    <a:pt x="0" y="19786"/>
                  </a:cubicBezTo>
                  <a:cubicBezTo>
                    <a:pt x="0" y="18052"/>
                    <a:pt x="0" y="13786"/>
                    <a:pt x="1029" y="10319"/>
                  </a:cubicBezTo>
                  <a:cubicBezTo>
                    <a:pt x="2057" y="6852"/>
                    <a:pt x="4114" y="4186"/>
                    <a:pt x="5914" y="2586"/>
                  </a:cubicBezTo>
                  <a:cubicBezTo>
                    <a:pt x="7714" y="986"/>
                    <a:pt x="9257" y="452"/>
                    <a:pt x="11314" y="186"/>
                  </a:cubicBezTo>
                  <a:cubicBezTo>
                    <a:pt x="13371" y="-81"/>
                    <a:pt x="15943" y="-81"/>
                    <a:pt x="18000" y="319"/>
                  </a:cubicBezTo>
                  <a:cubicBezTo>
                    <a:pt x="20057" y="719"/>
                    <a:pt x="21600" y="1519"/>
                    <a:pt x="21343" y="3386"/>
                  </a:cubicBezTo>
                  <a:cubicBezTo>
                    <a:pt x="21086" y="5252"/>
                    <a:pt x="19029" y="8186"/>
                    <a:pt x="16714" y="9986"/>
                  </a:cubicBezTo>
                  <a:cubicBezTo>
                    <a:pt x="14400" y="11786"/>
                    <a:pt x="11829" y="12452"/>
                    <a:pt x="9257" y="12852"/>
                  </a:cubicBezTo>
                  <a:cubicBezTo>
                    <a:pt x="6686" y="13252"/>
                    <a:pt x="4114" y="13386"/>
                    <a:pt x="2829" y="13052"/>
                  </a:cubicBezTo>
                  <a:cubicBezTo>
                    <a:pt x="1543" y="12719"/>
                    <a:pt x="1543" y="11919"/>
                    <a:pt x="1543" y="1111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52" name="Line"/>
            <p:cNvSpPr/>
            <p:nvPr/>
          </p:nvSpPr>
          <p:spPr>
            <a:xfrm>
              <a:off x="5923920" y="1971063"/>
              <a:ext cx="115790" cy="3276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0" h="21296" fill="norm" stroke="1" extrusionOk="0">
                  <a:moveTo>
                    <a:pt x="0" y="246"/>
                  </a:moveTo>
                  <a:cubicBezTo>
                    <a:pt x="4243" y="-29"/>
                    <a:pt x="8486" y="-304"/>
                    <a:pt x="12536" y="797"/>
                  </a:cubicBezTo>
                  <a:cubicBezTo>
                    <a:pt x="16586" y="1897"/>
                    <a:pt x="20443" y="4374"/>
                    <a:pt x="21021" y="7263"/>
                  </a:cubicBezTo>
                  <a:cubicBezTo>
                    <a:pt x="21600" y="10152"/>
                    <a:pt x="18900" y="13454"/>
                    <a:pt x="15429" y="15862"/>
                  </a:cubicBezTo>
                  <a:cubicBezTo>
                    <a:pt x="11957" y="18269"/>
                    <a:pt x="7714" y="19783"/>
                    <a:pt x="3471" y="2129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53" name="Line"/>
            <p:cNvSpPr/>
            <p:nvPr/>
          </p:nvSpPr>
          <p:spPr>
            <a:xfrm>
              <a:off x="6247770" y="2133600"/>
              <a:ext cx="101601" cy="12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800" y="10800"/>
                    <a:pt x="3600" y="0"/>
                    <a:pt x="7200" y="0"/>
                  </a:cubicBezTo>
                  <a:cubicBezTo>
                    <a:pt x="10800" y="0"/>
                    <a:pt x="16200" y="108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54" name="Line"/>
            <p:cNvSpPr/>
            <p:nvPr/>
          </p:nvSpPr>
          <p:spPr>
            <a:xfrm>
              <a:off x="6254120" y="2222500"/>
              <a:ext cx="152401" cy="762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55" name="Line"/>
            <p:cNvSpPr/>
            <p:nvPr/>
          </p:nvSpPr>
          <p:spPr>
            <a:xfrm>
              <a:off x="6565270" y="2070100"/>
              <a:ext cx="12701" cy="292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1600" y="5478"/>
                    <a:pt x="21600" y="10957"/>
                    <a:pt x="18000" y="14557"/>
                  </a:cubicBezTo>
                  <a:cubicBezTo>
                    <a:pt x="14400" y="18157"/>
                    <a:pt x="7200" y="19878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56" name="Line"/>
            <p:cNvSpPr/>
            <p:nvPr/>
          </p:nvSpPr>
          <p:spPr>
            <a:xfrm>
              <a:off x="247020" y="3500731"/>
              <a:ext cx="168048" cy="5251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1" h="21523" fill="norm" stroke="1" extrusionOk="0">
                  <a:moveTo>
                    <a:pt x="0" y="7470"/>
                  </a:moveTo>
                  <a:cubicBezTo>
                    <a:pt x="1867" y="9812"/>
                    <a:pt x="3733" y="12154"/>
                    <a:pt x="5200" y="14323"/>
                  </a:cubicBezTo>
                  <a:cubicBezTo>
                    <a:pt x="6667" y="16492"/>
                    <a:pt x="7733" y="18487"/>
                    <a:pt x="8267" y="19745"/>
                  </a:cubicBezTo>
                  <a:cubicBezTo>
                    <a:pt x="8800" y="21003"/>
                    <a:pt x="8800" y="21523"/>
                    <a:pt x="8667" y="21523"/>
                  </a:cubicBezTo>
                  <a:cubicBezTo>
                    <a:pt x="8533" y="21523"/>
                    <a:pt x="8267" y="21003"/>
                    <a:pt x="7467" y="19181"/>
                  </a:cubicBezTo>
                  <a:cubicBezTo>
                    <a:pt x="6667" y="17359"/>
                    <a:pt x="5333" y="14236"/>
                    <a:pt x="5200" y="11200"/>
                  </a:cubicBezTo>
                  <a:cubicBezTo>
                    <a:pt x="5067" y="8164"/>
                    <a:pt x="6133" y="5215"/>
                    <a:pt x="6933" y="3523"/>
                  </a:cubicBezTo>
                  <a:cubicBezTo>
                    <a:pt x="7733" y="1831"/>
                    <a:pt x="8267" y="1398"/>
                    <a:pt x="8933" y="1007"/>
                  </a:cubicBezTo>
                  <a:cubicBezTo>
                    <a:pt x="9600" y="617"/>
                    <a:pt x="10400" y="270"/>
                    <a:pt x="11467" y="96"/>
                  </a:cubicBezTo>
                  <a:cubicBezTo>
                    <a:pt x="12533" y="-77"/>
                    <a:pt x="13867" y="-77"/>
                    <a:pt x="15867" y="617"/>
                  </a:cubicBezTo>
                  <a:cubicBezTo>
                    <a:pt x="17867" y="1311"/>
                    <a:pt x="20533" y="2699"/>
                    <a:pt x="21067" y="4130"/>
                  </a:cubicBezTo>
                  <a:cubicBezTo>
                    <a:pt x="21600" y="5562"/>
                    <a:pt x="20000" y="7036"/>
                    <a:pt x="18400" y="7947"/>
                  </a:cubicBezTo>
                  <a:cubicBezTo>
                    <a:pt x="16800" y="8858"/>
                    <a:pt x="15200" y="9205"/>
                    <a:pt x="13733" y="9422"/>
                  </a:cubicBezTo>
                  <a:cubicBezTo>
                    <a:pt x="12267" y="9639"/>
                    <a:pt x="10933" y="9725"/>
                    <a:pt x="10400" y="9552"/>
                  </a:cubicBezTo>
                  <a:cubicBezTo>
                    <a:pt x="9867" y="9378"/>
                    <a:pt x="10133" y="8945"/>
                    <a:pt x="10667" y="8554"/>
                  </a:cubicBezTo>
                  <a:cubicBezTo>
                    <a:pt x="11200" y="8164"/>
                    <a:pt x="12000" y="7817"/>
                    <a:pt x="12800" y="747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57" name="Line"/>
            <p:cNvSpPr/>
            <p:nvPr/>
          </p:nvSpPr>
          <p:spPr>
            <a:xfrm>
              <a:off x="488320" y="3534938"/>
              <a:ext cx="80196" cy="1199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84" h="20743" fill="norm" stroke="1" extrusionOk="0">
                  <a:moveTo>
                    <a:pt x="4985" y="3643"/>
                  </a:moveTo>
                  <a:cubicBezTo>
                    <a:pt x="3323" y="5108"/>
                    <a:pt x="1662" y="6572"/>
                    <a:pt x="1938" y="9501"/>
                  </a:cubicBezTo>
                  <a:cubicBezTo>
                    <a:pt x="2215" y="12430"/>
                    <a:pt x="4431" y="16823"/>
                    <a:pt x="7477" y="19019"/>
                  </a:cubicBezTo>
                  <a:cubicBezTo>
                    <a:pt x="10523" y="21216"/>
                    <a:pt x="14400" y="21216"/>
                    <a:pt x="17169" y="19569"/>
                  </a:cubicBezTo>
                  <a:cubicBezTo>
                    <a:pt x="19938" y="17921"/>
                    <a:pt x="21600" y="14626"/>
                    <a:pt x="20769" y="11148"/>
                  </a:cubicBezTo>
                  <a:cubicBezTo>
                    <a:pt x="19938" y="7670"/>
                    <a:pt x="16615" y="4009"/>
                    <a:pt x="13292" y="1996"/>
                  </a:cubicBezTo>
                  <a:cubicBezTo>
                    <a:pt x="9969" y="-18"/>
                    <a:pt x="6646" y="-384"/>
                    <a:pt x="4154" y="348"/>
                  </a:cubicBezTo>
                  <a:cubicBezTo>
                    <a:pt x="1662" y="1080"/>
                    <a:pt x="0" y="2911"/>
                    <a:pt x="0" y="4558"/>
                  </a:cubicBezTo>
                  <a:cubicBezTo>
                    <a:pt x="0" y="6206"/>
                    <a:pt x="1662" y="7670"/>
                    <a:pt x="3323" y="913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58" name="Line"/>
            <p:cNvSpPr/>
            <p:nvPr/>
          </p:nvSpPr>
          <p:spPr>
            <a:xfrm>
              <a:off x="570870" y="3482886"/>
              <a:ext cx="117565" cy="1669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3" h="21292" fill="norm" stroke="1" extrusionOk="0">
                  <a:moveTo>
                    <a:pt x="20829" y="6896"/>
                  </a:moveTo>
                  <a:cubicBezTo>
                    <a:pt x="21214" y="5546"/>
                    <a:pt x="21600" y="4196"/>
                    <a:pt x="20829" y="2846"/>
                  </a:cubicBezTo>
                  <a:cubicBezTo>
                    <a:pt x="20057" y="1496"/>
                    <a:pt x="18129" y="146"/>
                    <a:pt x="14850" y="11"/>
                  </a:cubicBezTo>
                  <a:cubicBezTo>
                    <a:pt x="11571" y="-124"/>
                    <a:pt x="6943" y="956"/>
                    <a:pt x="4629" y="2846"/>
                  </a:cubicBezTo>
                  <a:cubicBezTo>
                    <a:pt x="2314" y="4736"/>
                    <a:pt x="2314" y="7436"/>
                    <a:pt x="4821" y="9731"/>
                  </a:cubicBezTo>
                  <a:cubicBezTo>
                    <a:pt x="7329" y="12026"/>
                    <a:pt x="12343" y="13916"/>
                    <a:pt x="15814" y="15401"/>
                  </a:cubicBezTo>
                  <a:cubicBezTo>
                    <a:pt x="19286" y="16886"/>
                    <a:pt x="21214" y="17966"/>
                    <a:pt x="21407" y="18911"/>
                  </a:cubicBezTo>
                  <a:cubicBezTo>
                    <a:pt x="21600" y="19856"/>
                    <a:pt x="20057" y="20666"/>
                    <a:pt x="17743" y="21071"/>
                  </a:cubicBezTo>
                  <a:cubicBezTo>
                    <a:pt x="15429" y="21476"/>
                    <a:pt x="12343" y="21476"/>
                    <a:pt x="9257" y="19721"/>
                  </a:cubicBezTo>
                  <a:cubicBezTo>
                    <a:pt x="6171" y="17966"/>
                    <a:pt x="3086" y="14456"/>
                    <a:pt x="0" y="1094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59" name="Line"/>
            <p:cNvSpPr/>
            <p:nvPr/>
          </p:nvSpPr>
          <p:spPr>
            <a:xfrm>
              <a:off x="761370" y="3321050"/>
              <a:ext cx="82551" cy="2905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83" fill="norm" stroke="1" extrusionOk="0">
                  <a:moveTo>
                    <a:pt x="0" y="0"/>
                  </a:moveTo>
                  <a:cubicBezTo>
                    <a:pt x="2215" y="3130"/>
                    <a:pt x="4431" y="6261"/>
                    <a:pt x="5538" y="9391"/>
                  </a:cubicBezTo>
                  <a:cubicBezTo>
                    <a:pt x="6646" y="12522"/>
                    <a:pt x="6646" y="15652"/>
                    <a:pt x="6923" y="17687"/>
                  </a:cubicBezTo>
                  <a:cubicBezTo>
                    <a:pt x="7200" y="19722"/>
                    <a:pt x="7754" y="20661"/>
                    <a:pt x="9415" y="21130"/>
                  </a:cubicBezTo>
                  <a:cubicBezTo>
                    <a:pt x="11077" y="21600"/>
                    <a:pt x="13846" y="21600"/>
                    <a:pt x="16062" y="21130"/>
                  </a:cubicBezTo>
                  <a:cubicBezTo>
                    <a:pt x="18277" y="20661"/>
                    <a:pt x="19938" y="19722"/>
                    <a:pt x="21600" y="1878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60" name="Line"/>
            <p:cNvSpPr/>
            <p:nvPr/>
          </p:nvSpPr>
          <p:spPr>
            <a:xfrm>
              <a:off x="761370" y="3444030"/>
              <a:ext cx="260351" cy="1183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826" fill="norm" stroke="1" extrusionOk="0">
                  <a:moveTo>
                    <a:pt x="0" y="9645"/>
                  </a:moveTo>
                  <a:cubicBezTo>
                    <a:pt x="3512" y="9273"/>
                    <a:pt x="7024" y="8900"/>
                    <a:pt x="9834" y="8156"/>
                  </a:cubicBezTo>
                  <a:cubicBezTo>
                    <a:pt x="12644" y="7411"/>
                    <a:pt x="14751" y="6293"/>
                    <a:pt x="16156" y="5176"/>
                  </a:cubicBezTo>
                  <a:cubicBezTo>
                    <a:pt x="17561" y="4059"/>
                    <a:pt x="18263" y="2942"/>
                    <a:pt x="18263" y="1824"/>
                  </a:cubicBezTo>
                  <a:cubicBezTo>
                    <a:pt x="18263" y="707"/>
                    <a:pt x="17561" y="-410"/>
                    <a:pt x="15805" y="149"/>
                  </a:cubicBezTo>
                  <a:cubicBezTo>
                    <a:pt x="14049" y="707"/>
                    <a:pt x="11239" y="2942"/>
                    <a:pt x="9659" y="5921"/>
                  </a:cubicBezTo>
                  <a:cubicBezTo>
                    <a:pt x="8078" y="8900"/>
                    <a:pt x="7727" y="12624"/>
                    <a:pt x="7815" y="15418"/>
                  </a:cubicBezTo>
                  <a:cubicBezTo>
                    <a:pt x="7902" y="18211"/>
                    <a:pt x="8429" y="20073"/>
                    <a:pt x="10800" y="20631"/>
                  </a:cubicBezTo>
                  <a:cubicBezTo>
                    <a:pt x="13171" y="21190"/>
                    <a:pt x="17385" y="20445"/>
                    <a:pt x="21600" y="197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61" name="Line"/>
            <p:cNvSpPr/>
            <p:nvPr/>
          </p:nvSpPr>
          <p:spPr>
            <a:xfrm>
              <a:off x="1053470" y="3367830"/>
              <a:ext cx="196851" cy="2231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85" fill="norm" stroke="1" extrusionOk="0">
                  <a:moveTo>
                    <a:pt x="0" y="7045"/>
                  </a:moveTo>
                  <a:cubicBezTo>
                    <a:pt x="3019" y="10073"/>
                    <a:pt x="6039" y="13101"/>
                    <a:pt x="7548" y="15221"/>
                  </a:cubicBezTo>
                  <a:cubicBezTo>
                    <a:pt x="9058" y="17341"/>
                    <a:pt x="9058" y="18552"/>
                    <a:pt x="8710" y="19561"/>
                  </a:cubicBezTo>
                  <a:cubicBezTo>
                    <a:pt x="8361" y="20571"/>
                    <a:pt x="7665" y="21378"/>
                    <a:pt x="6968" y="21277"/>
                  </a:cubicBezTo>
                  <a:cubicBezTo>
                    <a:pt x="6271" y="21176"/>
                    <a:pt x="5574" y="20167"/>
                    <a:pt x="5574" y="17946"/>
                  </a:cubicBezTo>
                  <a:cubicBezTo>
                    <a:pt x="5574" y="15726"/>
                    <a:pt x="6271" y="12294"/>
                    <a:pt x="6968" y="10174"/>
                  </a:cubicBezTo>
                  <a:cubicBezTo>
                    <a:pt x="7665" y="8055"/>
                    <a:pt x="8361" y="7247"/>
                    <a:pt x="9290" y="6541"/>
                  </a:cubicBezTo>
                  <a:cubicBezTo>
                    <a:pt x="10219" y="5834"/>
                    <a:pt x="11381" y="5228"/>
                    <a:pt x="12774" y="6339"/>
                  </a:cubicBezTo>
                  <a:cubicBezTo>
                    <a:pt x="14168" y="7449"/>
                    <a:pt x="15794" y="10275"/>
                    <a:pt x="16723" y="12294"/>
                  </a:cubicBezTo>
                  <a:cubicBezTo>
                    <a:pt x="17652" y="14313"/>
                    <a:pt x="17884" y="15524"/>
                    <a:pt x="18000" y="15423"/>
                  </a:cubicBezTo>
                  <a:cubicBezTo>
                    <a:pt x="18116" y="15322"/>
                    <a:pt x="18116" y="13909"/>
                    <a:pt x="18116" y="11587"/>
                  </a:cubicBezTo>
                  <a:cubicBezTo>
                    <a:pt x="18116" y="9266"/>
                    <a:pt x="18116" y="6036"/>
                    <a:pt x="18116" y="3815"/>
                  </a:cubicBezTo>
                  <a:cubicBezTo>
                    <a:pt x="18116" y="1595"/>
                    <a:pt x="18116" y="384"/>
                    <a:pt x="18697" y="81"/>
                  </a:cubicBezTo>
                  <a:cubicBezTo>
                    <a:pt x="19277" y="-222"/>
                    <a:pt x="20439" y="384"/>
                    <a:pt x="21600" y="98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62" name="Line"/>
            <p:cNvSpPr/>
            <p:nvPr/>
          </p:nvSpPr>
          <p:spPr>
            <a:xfrm>
              <a:off x="1255459" y="3403599"/>
              <a:ext cx="107046" cy="1506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9" h="21355" fill="norm" stroke="1" extrusionOk="0">
                  <a:moveTo>
                    <a:pt x="18031" y="0"/>
                  </a:moveTo>
                  <a:cubicBezTo>
                    <a:pt x="12948" y="2700"/>
                    <a:pt x="7866" y="5400"/>
                    <a:pt x="4690" y="8400"/>
                  </a:cubicBezTo>
                  <a:cubicBezTo>
                    <a:pt x="1513" y="11400"/>
                    <a:pt x="243" y="14700"/>
                    <a:pt x="31" y="17100"/>
                  </a:cubicBezTo>
                  <a:cubicBezTo>
                    <a:pt x="-181" y="19500"/>
                    <a:pt x="666" y="21000"/>
                    <a:pt x="3843" y="21300"/>
                  </a:cubicBezTo>
                  <a:cubicBezTo>
                    <a:pt x="7019" y="21600"/>
                    <a:pt x="12525" y="20700"/>
                    <a:pt x="16125" y="18150"/>
                  </a:cubicBezTo>
                  <a:cubicBezTo>
                    <a:pt x="19725" y="15600"/>
                    <a:pt x="21419" y="11400"/>
                    <a:pt x="21419" y="8850"/>
                  </a:cubicBezTo>
                  <a:cubicBezTo>
                    <a:pt x="21419" y="6300"/>
                    <a:pt x="19725" y="5400"/>
                    <a:pt x="18031" y="45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63" name="Line"/>
            <p:cNvSpPr/>
            <p:nvPr/>
          </p:nvSpPr>
          <p:spPr>
            <a:xfrm>
              <a:off x="1332870" y="3359149"/>
              <a:ext cx="139701" cy="2007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44" fill="norm" stroke="1" extrusionOk="0">
                  <a:moveTo>
                    <a:pt x="0" y="6750"/>
                  </a:moveTo>
                  <a:cubicBezTo>
                    <a:pt x="982" y="5850"/>
                    <a:pt x="1964" y="4950"/>
                    <a:pt x="3436" y="4950"/>
                  </a:cubicBezTo>
                  <a:cubicBezTo>
                    <a:pt x="4909" y="4950"/>
                    <a:pt x="6873" y="5850"/>
                    <a:pt x="9491" y="8213"/>
                  </a:cubicBezTo>
                  <a:cubicBezTo>
                    <a:pt x="12109" y="10575"/>
                    <a:pt x="15382" y="14400"/>
                    <a:pt x="17018" y="16987"/>
                  </a:cubicBezTo>
                  <a:cubicBezTo>
                    <a:pt x="18655" y="19575"/>
                    <a:pt x="18655" y="20925"/>
                    <a:pt x="17836" y="21262"/>
                  </a:cubicBezTo>
                  <a:cubicBezTo>
                    <a:pt x="17018" y="21600"/>
                    <a:pt x="15382" y="20925"/>
                    <a:pt x="14400" y="18562"/>
                  </a:cubicBezTo>
                  <a:cubicBezTo>
                    <a:pt x="13418" y="16200"/>
                    <a:pt x="13091" y="12150"/>
                    <a:pt x="14400" y="8775"/>
                  </a:cubicBezTo>
                  <a:cubicBezTo>
                    <a:pt x="15709" y="5400"/>
                    <a:pt x="18655" y="27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64" name="Line"/>
            <p:cNvSpPr/>
            <p:nvPr/>
          </p:nvSpPr>
          <p:spPr>
            <a:xfrm>
              <a:off x="2418720" y="3246333"/>
              <a:ext cx="152401" cy="4430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28" fill="norm" stroke="1" extrusionOk="0">
                  <a:moveTo>
                    <a:pt x="21600" y="5791"/>
                  </a:moveTo>
                  <a:cubicBezTo>
                    <a:pt x="21300" y="4145"/>
                    <a:pt x="21000" y="2499"/>
                    <a:pt x="20250" y="1522"/>
                  </a:cubicBezTo>
                  <a:cubicBezTo>
                    <a:pt x="19500" y="545"/>
                    <a:pt x="18300" y="237"/>
                    <a:pt x="16950" y="82"/>
                  </a:cubicBezTo>
                  <a:cubicBezTo>
                    <a:pt x="15600" y="-72"/>
                    <a:pt x="14100" y="-72"/>
                    <a:pt x="12000" y="648"/>
                  </a:cubicBezTo>
                  <a:cubicBezTo>
                    <a:pt x="9900" y="1368"/>
                    <a:pt x="7200" y="2808"/>
                    <a:pt x="5250" y="5122"/>
                  </a:cubicBezTo>
                  <a:cubicBezTo>
                    <a:pt x="3300" y="7437"/>
                    <a:pt x="2100" y="10625"/>
                    <a:pt x="1800" y="13248"/>
                  </a:cubicBezTo>
                  <a:cubicBezTo>
                    <a:pt x="1500" y="15871"/>
                    <a:pt x="2100" y="17928"/>
                    <a:pt x="1950" y="19214"/>
                  </a:cubicBezTo>
                  <a:cubicBezTo>
                    <a:pt x="1800" y="20499"/>
                    <a:pt x="900" y="21014"/>
                    <a:pt x="0" y="2152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65" name="Line"/>
            <p:cNvSpPr/>
            <p:nvPr/>
          </p:nvSpPr>
          <p:spPr>
            <a:xfrm>
              <a:off x="2333683" y="3492499"/>
              <a:ext cx="224738" cy="165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3" h="21600" fill="norm" stroke="1" extrusionOk="0">
                  <a:moveTo>
                    <a:pt x="3870" y="21600"/>
                  </a:moveTo>
                  <a:cubicBezTo>
                    <a:pt x="2659" y="20215"/>
                    <a:pt x="1448" y="18831"/>
                    <a:pt x="741" y="17446"/>
                  </a:cubicBezTo>
                  <a:cubicBezTo>
                    <a:pt x="35" y="16062"/>
                    <a:pt x="-167" y="14677"/>
                    <a:pt x="136" y="13431"/>
                  </a:cubicBezTo>
                  <a:cubicBezTo>
                    <a:pt x="439" y="12185"/>
                    <a:pt x="1246" y="11077"/>
                    <a:pt x="4880" y="8862"/>
                  </a:cubicBezTo>
                  <a:cubicBezTo>
                    <a:pt x="8513" y="6646"/>
                    <a:pt x="14973" y="3323"/>
                    <a:pt x="21433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66" name="Line"/>
            <p:cNvSpPr/>
            <p:nvPr/>
          </p:nvSpPr>
          <p:spPr>
            <a:xfrm>
              <a:off x="2649964" y="3298096"/>
              <a:ext cx="130707" cy="4103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41" h="21472" fill="norm" stroke="1" extrusionOk="0">
                  <a:moveTo>
                    <a:pt x="20841" y="1534"/>
                  </a:moveTo>
                  <a:cubicBezTo>
                    <a:pt x="19491" y="869"/>
                    <a:pt x="18141" y="204"/>
                    <a:pt x="16454" y="38"/>
                  </a:cubicBezTo>
                  <a:cubicBezTo>
                    <a:pt x="14766" y="-128"/>
                    <a:pt x="12741" y="204"/>
                    <a:pt x="9704" y="1921"/>
                  </a:cubicBezTo>
                  <a:cubicBezTo>
                    <a:pt x="6666" y="3638"/>
                    <a:pt x="2616" y="6740"/>
                    <a:pt x="928" y="9675"/>
                  </a:cubicBezTo>
                  <a:cubicBezTo>
                    <a:pt x="-759" y="12610"/>
                    <a:pt x="-84" y="15380"/>
                    <a:pt x="2447" y="17318"/>
                  </a:cubicBezTo>
                  <a:cubicBezTo>
                    <a:pt x="4978" y="19257"/>
                    <a:pt x="9366" y="20364"/>
                    <a:pt x="13754" y="2147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67" name="Line"/>
            <p:cNvSpPr/>
            <p:nvPr/>
          </p:nvSpPr>
          <p:spPr>
            <a:xfrm>
              <a:off x="2778407" y="3442983"/>
              <a:ext cx="164670" cy="4787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05" h="21243" fill="norm" stroke="1" extrusionOk="0">
                  <a:moveTo>
                    <a:pt x="6769" y="7832"/>
                  </a:moveTo>
                  <a:cubicBezTo>
                    <a:pt x="5419" y="10367"/>
                    <a:pt x="4069" y="12903"/>
                    <a:pt x="3394" y="14734"/>
                  </a:cubicBezTo>
                  <a:cubicBezTo>
                    <a:pt x="2719" y="16566"/>
                    <a:pt x="2719" y="17692"/>
                    <a:pt x="2989" y="18772"/>
                  </a:cubicBezTo>
                  <a:cubicBezTo>
                    <a:pt x="3259" y="19852"/>
                    <a:pt x="3799" y="20886"/>
                    <a:pt x="4204" y="21167"/>
                  </a:cubicBezTo>
                  <a:cubicBezTo>
                    <a:pt x="4609" y="21449"/>
                    <a:pt x="4879" y="20979"/>
                    <a:pt x="4474" y="19195"/>
                  </a:cubicBezTo>
                  <a:cubicBezTo>
                    <a:pt x="4069" y="17411"/>
                    <a:pt x="2989" y="14312"/>
                    <a:pt x="2314" y="11353"/>
                  </a:cubicBezTo>
                  <a:cubicBezTo>
                    <a:pt x="1639" y="8395"/>
                    <a:pt x="1369" y="5578"/>
                    <a:pt x="1909" y="3746"/>
                  </a:cubicBezTo>
                  <a:cubicBezTo>
                    <a:pt x="2449" y="1915"/>
                    <a:pt x="3799" y="1070"/>
                    <a:pt x="6229" y="553"/>
                  </a:cubicBezTo>
                  <a:cubicBezTo>
                    <a:pt x="8659" y="37"/>
                    <a:pt x="12169" y="-151"/>
                    <a:pt x="15139" y="131"/>
                  </a:cubicBezTo>
                  <a:cubicBezTo>
                    <a:pt x="18109" y="412"/>
                    <a:pt x="20539" y="1164"/>
                    <a:pt x="20944" y="2244"/>
                  </a:cubicBezTo>
                  <a:cubicBezTo>
                    <a:pt x="21349" y="3324"/>
                    <a:pt x="19729" y="4732"/>
                    <a:pt x="16624" y="5953"/>
                  </a:cubicBezTo>
                  <a:cubicBezTo>
                    <a:pt x="13519" y="7174"/>
                    <a:pt x="8929" y="8207"/>
                    <a:pt x="5824" y="8771"/>
                  </a:cubicBezTo>
                  <a:cubicBezTo>
                    <a:pt x="2719" y="9334"/>
                    <a:pt x="1099" y="9428"/>
                    <a:pt x="424" y="9240"/>
                  </a:cubicBezTo>
                  <a:cubicBezTo>
                    <a:pt x="-251" y="9052"/>
                    <a:pt x="19" y="8583"/>
                    <a:pt x="289" y="811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68" name="Line"/>
            <p:cNvSpPr/>
            <p:nvPr/>
          </p:nvSpPr>
          <p:spPr>
            <a:xfrm>
              <a:off x="3079120" y="3244849"/>
              <a:ext cx="25401" cy="4831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31" fill="norm" stroke="1" extrusionOk="0">
                  <a:moveTo>
                    <a:pt x="5400" y="1132"/>
                  </a:moveTo>
                  <a:cubicBezTo>
                    <a:pt x="5400" y="566"/>
                    <a:pt x="5400" y="0"/>
                    <a:pt x="4500" y="0"/>
                  </a:cubicBezTo>
                  <a:cubicBezTo>
                    <a:pt x="3600" y="0"/>
                    <a:pt x="1800" y="566"/>
                    <a:pt x="900" y="2830"/>
                  </a:cubicBezTo>
                  <a:cubicBezTo>
                    <a:pt x="0" y="5093"/>
                    <a:pt x="0" y="9055"/>
                    <a:pt x="0" y="12309"/>
                  </a:cubicBezTo>
                  <a:cubicBezTo>
                    <a:pt x="0" y="15563"/>
                    <a:pt x="0" y="18110"/>
                    <a:pt x="2700" y="19572"/>
                  </a:cubicBezTo>
                  <a:cubicBezTo>
                    <a:pt x="5400" y="21034"/>
                    <a:pt x="10800" y="21411"/>
                    <a:pt x="14400" y="21506"/>
                  </a:cubicBezTo>
                  <a:cubicBezTo>
                    <a:pt x="18000" y="21600"/>
                    <a:pt x="19800" y="21411"/>
                    <a:pt x="21600" y="2122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69" name="Line"/>
            <p:cNvSpPr/>
            <p:nvPr/>
          </p:nvSpPr>
          <p:spPr>
            <a:xfrm>
              <a:off x="3180720" y="3348247"/>
              <a:ext cx="172535" cy="3873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3" h="21367" fill="norm" stroke="1" extrusionOk="0">
                  <a:moveTo>
                    <a:pt x="3904" y="2003"/>
                  </a:moveTo>
                  <a:cubicBezTo>
                    <a:pt x="4684" y="5155"/>
                    <a:pt x="5465" y="8307"/>
                    <a:pt x="5986" y="11051"/>
                  </a:cubicBezTo>
                  <a:cubicBezTo>
                    <a:pt x="6506" y="13795"/>
                    <a:pt x="6766" y="16130"/>
                    <a:pt x="6766" y="17823"/>
                  </a:cubicBezTo>
                  <a:cubicBezTo>
                    <a:pt x="6766" y="19516"/>
                    <a:pt x="6506" y="20567"/>
                    <a:pt x="5986" y="20509"/>
                  </a:cubicBezTo>
                  <a:cubicBezTo>
                    <a:pt x="5465" y="20450"/>
                    <a:pt x="4684" y="19283"/>
                    <a:pt x="4034" y="16597"/>
                  </a:cubicBezTo>
                  <a:cubicBezTo>
                    <a:pt x="3383" y="13912"/>
                    <a:pt x="2863" y="9709"/>
                    <a:pt x="2863" y="6906"/>
                  </a:cubicBezTo>
                  <a:cubicBezTo>
                    <a:pt x="2863" y="4104"/>
                    <a:pt x="3383" y="2703"/>
                    <a:pt x="4164" y="1769"/>
                  </a:cubicBezTo>
                  <a:cubicBezTo>
                    <a:pt x="4945" y="835"/>
                    <a:pt x="5986" y="368"/>
                    <a:pt x="7157" y="135"/>
                  </a:cubicBezTo>
                  <a:cubicBezTo>
                    <a:pt x="8328" y="-99"/>
                    <a:pt x="9629" y="-99"/>
                    <a:pt x="11711" y="718"/>
                  </a:cubicBezTo>
                  <a:cubicBezTo>
                    <a:pt x="13793" y="1536"/>
                    <a:pt x="16655" y="3170"/>
                    <a:pt x="18607" y="5272"/>
                  </a:cubicBezTo>
                  <a:cubicBezTo>
                    <a:pt x="20559" y="7373"/>
                    <a:pt x="21600" y="9942"/>
                    <a:pt x="21080" y="12160"/>
                  </a:cubicBezTo>
                  <a:cubicBezTo>
                    <a:pt x="20559" y="14379"/>
                    <a:pt x="18477" y="16247"/>
                    <a:pt x="15745" y="17765"/>
                  </a:cubicBezTo>
                  <a:cubicBezTo>
                    <a:pt x="13012" y="19283"/>
                    <a:pt x="9629" y="20450"/>
                    <a:pt x="6896" y="20976"/>
                  </a:cubicBezTo>
                  <a:cubicBezTo>
                    <a:pt x="4164" y="21501"/>
                    <a:pt x="2082" y="21384"/>
                    <a:pt x="0" y="2126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70" name="Line"/>
            <p:cNvSpPr/>
            <p:nvPr/>
          </p:nvSpPr>
          <p:spPr>
            <a:xfrm>
              <a:off x="3472275" y="3625850"/>
              <a:ext cx="38646" cy="165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56" h="21600" fill="norm" stroke="1" extrusionOk="0">
                  <a:moveTo>
                    <a:pt x="20756" y="0"/>
                  </a:moveTo>
                  <a:cubicBezTo>
                    <a:pt x="15072" y="831"/>
                    <a:pt x="9388" y="1662"/>
                    <a:pt x="5409" y="4569"/>
                  </a:cubicBezTo>
                  <a:cubicBezTo>
                    <a:pt x="1430" y="7477"/>
                    <a:pt x="-844" y="12462"/>
                    <a:pt x="293" y="15646"/>
                  </a:cubicBezTo>
                  <a:cubicBezTo>
                    <a:pt x="1430" y="18831"/>
                    <a:pt x="5977" y="20215"/>
                    <a:pt x="10524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71" name="Line"/>
            <p:cNvSpPr/>
            <p:nvPr/>
          </p:nvSpPr>
          <p:spPr>
            <a:xfrm>
              <a:off x="3542670" y="3257549"/>
              <a:ext cx="119045" cy="463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45" h="21600" fill="norm" stroke="1" extrusionOk="0">
                  <a:moveTo>
                    <a:pt x="0" y="0"/>
                  </a:moveTo>
                  <a:cubicBezTo>
                    <a:pt x="4097" y="690"/>
                    <a:pt x="8193" y="1381"/>
                    <a:pt x="11917" y="3156"/>
                  </a:cubicBezTo>
                  <a:cubicBezTo>
                    <a:pt x="15641" y="4932"/>
                    <a:pt x="18993" y="7792"/>
                    <a:pt x="20297" y="10603"/>
                  </a:cubicBezTo>
                  <a:cubicBezTo>
                    <a:pt x="21600" y="13414"/>
                    <a:pt x="20855" y="16175"/>
                    <a:pt x="18807" y="18000"/>
                  </a:cubicBezTo>
                  <a:cubicBezTo>
                    <a:pt x="16759" y="19825"/>
                    <a:pt x="13407" y="20712"/>
                    <a:pt x="10055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72" name="Line"/>
            <p:cNvSpPr/>
            <p:nvPr/>
          </p:nvSpPr>
          <p:spPr>
            <a:xfrm>
              <a:off x="4047094" y="3375319"/>
              <a:ext cx="441727" cy="4018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5" h="21245" fill="norm" stroke="1" extrusionOk="0">
                  <a:moveTo>
                    <a:pt x="14985" y="2502"/>
                  </a:moveTo>
                  <a:cubicBezTo>
                    <a:pt x="15191" y="1943"/>
                    <a:pt x="15396" y="1383"/>
                    <a:pt x="15705" y="935"/>
                  </a:cubicBezTo>
                  <a:cubicBezTo>
                    <a:pt x="16014" y="488"/>
                    <a:pt x="16425" y="152"/>
                    <a:pt x="16888" y="40"/>
                  </a:cubicBezTo>
                  <a:cubicBezTo>
                    <a:pt x="17351" y="-72"/>
                    <a:pt x="17865" y="40"/>
                    <a:pt x="18122" y="488"/>
                  </a:cubicBezTo>
                  <a:cubicBezTo>
                    <a:pt x="18379" y="935"/>
                    <a:pt x="18379" y="1719"/>
                    <a:pt x="17968" y="3789"/>
                  </a:cubicBezTo>
                  <a:cubicBezTo>
                    <a:pt x="17556" y="5860"/>
                    <a:pt x="16734" y="9217"/>
                    <a:pt x="15191" y="12239"/>
                  </a:cubicBezTo>
                  <a:cubicBezTo>
                    <a:pt x="13648" y="15261"/>
                    <a:pt x="11385" y="17947"/>
                    <a:pt x="9225" y="19513"/>
                  </a:cubicBezTo>
                  <a:cubicBezTo>
                    <a:pt x="7065" y="21080"/>
                    <a:pt x="5008" y="21528"/>
                    <a:pt x="3465" y="21080"/>
                  </a:cubicBezTo>
                  <a:cubicBezTo>
                    <a:pt x="1922" y="20633"/>
                    <a:pt x="894" y="19290"/>
                    <a:pt x="379" y="18170"/>
                  </a:cubicBezTo>
                  <a:cubicBezTo>
                    <a:pt x="-135" y="17051"/>
                    <a:pt x="-135" y="16156"/>
                    <a:pt x="431" y="15373"/>
                  </a:cubicBezTo>
                  <a:cubicBezTo>
                    <a:pt x="996" y="14589"/>
                    <a:pt x="2128" y="13918"/>
                    <a:pt x="4082" y="13526"/>
                  </a:cubicBezTo>
                  <a:cubicBezTo>
                    <a:pt x="6036" y="13134"/>
                    <a:pt x="8814" y="13022"/>
                    <a:pt x="10819" y="13638"/>
                  </a:cubicBezTo>
                  <a:cubicBezTo>
                    <a:pt x="12825" y="14253"/>
                    <a:pt x="14059" y="15596"/>
                    <a:pt x="15088" y="16660"/>
                  </a:cubicBezTo>
                  <a:cubicBezTo>
                    <a:pt x="16116" y="17723"/>
                    <a:pt x="16939" y="18506"/>
                    <a:pt x="17968" y="18898"/>
                  </a:cubicBezTo>
                  <a:cubicBezTo>
                    <a:pt x="18996" y="19290"/>
                    <a:pt x="20231" y="19290"/>
                    <a:pt x="21465" y="1929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73" name="Line"/>
            <p:cNvSpPr/>
            <p:nvPr/>
          </p:nvSpPr>
          <p:spPr>
            <a:xfrm>
              <a:off x="5257170" y="3430554"/>
              <a:ext cx="165619" cy="6739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6" h="21493" fill="norm" stroke="1" extrusionOk="0">
                  <a:moveTo>
                    <a:pt x="4050" y="9468"/>
                  </a:moveTo>
                  <a:cubicBezTo>
                    <a:pt x="3780" y="11290"/>
                    <a:pt x="3510" y="13113"/>
                    <a:pt x="3645" y="14733"/>
                  </a:cubicBezTo>
                  <a:cubicBezTo>
                    <a:pt x="3780" y="16353"/>
                    <a:pt x="4320" y="17770"/>
                    <a:pt x="4590" y="18783"/>
                  </a:cubicBezTo>
                  <a:cubicBezTo>
                    <a:pt x="4860" y="19795"/>
                    <a:pt x="4860" y="20403"/>
                    <a:pt x="4455" y="20841"/>
                  </a:cubicBezTo>
                  <a:cubicBezTo>
                    <a:pt x="4050" y="21280"/>
                    <a:pt x="3240" y="21550"/>
                    <a:pt x="2700" y="21483"/>
                  </a:cubicBezTo>
                  <a:cubicBezTo>
                    <a:pt x="2160" y="21415"/>
                    <a:pt x="1890" y="21010"/>
                    <a:pt x="1620" y="19559"/>
                  </a:cubicBezTo>
                  <a:cubicBezTo>
                    <a:pt x="1350" y="18107"/>
                    <a:pt x="1080" y="15610"/>
                    <a:pt x="945" y="13045"/>
                  </a:cubicBezTo>
                  <a:cubicBezTo>
                    <a:pt x="810" y="10480"/>
                    <a:pt x="810" y="7848"/>
                    <a:pt x="1350" y="5890"/>
                  </a:cubicBezTo>
                  <a:cubicBezTo>
                    <a:pt x="1890" y="3933"/>
                    <a:pt x="2970" y="2650"/>
                    <a:pt x="4725" y="1773"/>
                  </a:cubicBezTo>
                  <a:cubicBezTo>
                    <a:pt x="6480" y="895"/>
                    <a:pt x="8910" y="423"/>
                    <a:pt x="11070" y="186"/>
                  </a:cubicBezTo>
                  <a:cubicBezTo>
                    <a:pt x="13230" y="-50"/>
                    <a:pt x="15120" y="-50"/>
                    <a:pt x="16740" y="119"/>
                  </a:cubicBezTo>
                  <a:cubicBezTo>
                    <a:pt x="18360" y="288"/>
                    <a:pt x="19710" y="625"/>
                    <a:pt x="20520" y="1300"/>
                  </a:cubicBezTo>
                  <a:cubicBezTo>
                    <a:pt x="21330" y="1975"/>
                    <a:pt x="21600" y="2988"/>
                    <a:pt x="19575" y="4034"/>
                  </a:cubicBezTo>
                  <a:cubicBezTo>
                    <a:pt x="17550" y="5080"/>
                    <a:pt x="13230" y="6160"/>
                    <a:pt x="9585" y="6767"/>
                  </a:cubicBezTo>
                  <a:cubicBezTo>
                    <a:pt x="5940" y="7375"/>
                    <a:pt x="2970" y="7510"/>
                    <a:pt x="0" y="764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74" name="Line"/>
            <p:cNvSpPr/>
            <p:nvPr/>
          </p:nvSpPr>
          <p:spPr>
            <a:xfrm>
              <a:off x="5525600" y="3150542"/>
              <a:ext cx="209504" cy="2612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68" h="21324" fill="norm" stroke="1" extrusionOk="0">
                  <a:moveTo>
                    <a:pt x="17789" y="960"/>
                  </a:moveTo>
                  <a:cubicBezTo>
                    <a:pt x="19286" y="441"/>
                    <a:pt x="20783" y="-77"/>
                    <a:pt x="21104" y="9"/>
                  </a:cubicBezTo>
                  <a:cubicBezTo>
                    <a:pt x="21425" y="96"/>
                    <a:pt x="20570" y="787"/>
                    <a:pt x="17469" y="2256"/>
                  </a:cubicBezTo>
                  <a:cubicBezTo>
                    <a:pt x="14368" y="3725"/>
                    <a:pt x="9021" y="5971"/>
                    <a:pt x="5813" y="7353"/>
                  </a:cubicBezTo>
                  <a:cubicBezTo>
                    <a:pt x="2605" y="8736"/>
                    <a:pt x="1536" y="9254"/>
                    <a:pt x="1322" y="9859"/>
                  </a:cubicBezTo>
                  <a:cubicBezTo>
                    <a:pt x="1108" y="10464"/>
                    <a:pt x="1750" y="11155"/>
                    <a:pt x="3675" y="11501"/>
                  </a:cubicBezTo>
                  <a:cubicBezTo>
                    <a:pt x="5599" y="11846"/>
                    <a:pt x="8807" y="11846"/>
                    <a:pt x="10946" y="11933"/>
                  </a:cubicBezTo>
                  <a:cubicBezTo>
                    <a:pt x="13084" y="12019"/>
                    <a:pt x="14154" y="12192"/>
                    <a:pt x="14047" y="12710"/>
                  </a:cubicBezTo>
                  <a:cubicBezTo>
                    <a:pt x="13940" y="13229"/>
                    <a:pt x="12657" y="14093"/>
                    <a:pt x="10304" y="15216"/>
                  </a:cubicBezTo>
                  <a:cubicBezTo>
                    <a:pt x="7952" y="16339"/>
                    <a:pt x="4530" y="17721"/>
                    <a:pt x="2498" y="18758"/>
                  </a:cubicBezTo>
                  <a:cubicBezTo>
                    <a:pt x="467" y="19795"/>
                    <a:pt x="-175" y="20486"/>
                    <a:pt x="39" y="20918"/>
                  </a:cubicBezTo>
                  <a:cubicBezTo>
                    <a:pt x="253" y="21350"/>
                    <a:pt x="1322" y="21523"/>
                    <a:pt x="4958" y="21005"/>
                  </a:cubicBezTo>
                  <a:cubicBezTo>
                    <a:pt x="8593" y="20486"/>
                    <a:pt x="14795" y="19277"/>
                    <a:pt x="20997" y="1806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75" name="Line"/>
            <p:cNvSpPr/>
            <p:nvPr/>
          </p:nvSpPr>
          <p:spPr>
            <a:xfrm>
              <a:off x="5790570" y="3184670"/>
              <a:ext cx="190501" cy="1871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24" fill="norm" stroke="1" extrusionOk="0">
                  <a:moveTo>
                    <a:pt x="0" y="1064"/>
                  </a:moveTo>
                  <a:cubicBezTo>
                    <a:pt x="960" y="344"/>
                    <a:pt x="1920" y="-376"/>
                    <a:pt x="3840" y="224"/>
                  </a:cubicBezTo>
                  <a:cubicBezTo>
                    <a:pt x="5760" y="824"/>
                    <a:pt x="8640" y="2744"/>
                    <a:pt x="11760" y="6464"/>
                  </a:cubicBezTo>
                  <a:cubicBezTo>
                    <a:pt x="14880" y="10184"/>
                    <a:pt x="18240" y="15704"/>
                    <a:pt x="21600" y="2122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76" name="Line"/>
            <p:cNvSpPr/>
            <p:nvPr/>
          </p:nvSpPr>
          <p:spPr>
            <a:xfrm>
              <a:off x="5858009" y="3155950"/>
              <a:ext cx="142112" cy="2222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7" h="21600" fill="norm" stroke="1" extrusionOk="0">
                  <a:moveTo>
                    <a:pt x="21327" y="0"/>
                  </a:moveTo>
                  <a:cubicBezTo>
                    <a:pt x="17198" y="3497"/>
                    <a:pt x="13068" y="6994"/>
                    <a:pt x="9574" y="9874"/>
                  </a:cubicBezTo>
                  <a:cubicBezTo>
                    <a:pt x="6080" y="12754"/>
                    <a:pt x="3221" y="15017"/>
                    <a:pt x="1633" y="16663"/>
                  </a:cubicBezTo>
                  <a:cubicBezTo>
                    <a:pt x="45" y="18309"/>
                    <a:pt x="-273" y="19337"/>
                    <a:pt x="203" y="20057"/>
                  </a:cubicBezTo>
                  <a:cubicBezTo>
                    <a:pt x="680" y="20777"/>
                    <a:pt x="1951" y="21189"/>
                    <a:pt x="3221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77" name="Line"/>
            <p:cNvSpPr/>
            <p:nvPr/>
          </p:nvSpPr>
          <p:spPr>
            <a:xfrm>
              <a:off x="6050920" y="3302000"/>
              <a:ext cx="6351" cy="1206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78" name="Line"/>
            <p:cNvSpPr/>
            <p:nvPr/>
          </p:nvSpPr>
          <p:spPr>
            <a:xfrm>
              <a:off x="6069970" y="3225800"/>
              <a:ext cx="12701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200" fill="norm" stroke="1" extrusionOk="0">
                  <a:moveTo>
                    <a:pt x="0" y="0"/>
                  </a:moveTo>
                  <a:cubicBezTo>
                    <a:pt x="7200" y="21600"/>
                    <a:pt x="14400" y="21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79" name="Line"/>
            <p:cNvSpPr/>
            <p:nvPr/>
          </p:nvSpPr>
          <p:spPr>
            <a:xfrm>
              <a:off x="6373694" y="3344658"/>
              <a:ext cx="138661" cy="4018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09" h="21470" fill="norm" stroke="1" extrusionOk="0">
                  <a:moveTo>
                    <a:pt x="20174" y="3150"/>
                  </a:moveTo>
                  <a:cubicBezTo>
                    <a:pt x="20491" y="2584"/>
                    <a:pt x="20809" y="2019"/>
                    <a:pt x="20809" y="1453"/>
                  </a:cubicBezTo>
                  <a:cubicBezTo>
                    <a:pt x="20809" y="888"/>
                    <a:pt x="20491" y="322"/>
                    <a:pt x="19538" y="96"/>
                  </a:cubicBezTo>
                  <a:cubicBezTo>
                    <a:pt x="18585" y="-130"/>
                    <a:pt x="16997" y="-17"/>
                    <a:pt x="14138" y="1114"/>
                  </a:cubicBezTo>
                  <a:cubicBezTo>
                    <a:pt x="11280" y="2245"/>
                    <a:pt x="7150" y="4394"/>
                    <a:pt x="4133" y="7051"/>
                  </a:cubicBezTo>
                  <a:cubicBezTo>
                    <a:pt x="1115" y="9709"/>
                    <a:pt x="-791" y="12875"/>
                    <a:pt x="321" y="15363"/>
                  </a:cubicBezTo>
                  <a:cubicBezTo>
                    <a:pt x="1433" y="17851"/>
                    <a:pt x="5562" y="19661"/>
                    <a:pt x="9691" y="2147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80" name="Line"/>
            <p:cNvSpPr/>
            <p:nvPr/>
          </p:nvSpPr>
          <p:spPr>
            <a:xfrm>
              <a:off x="6577970" y="3454400"/>
              <a:ext cx="57151" cy="2413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000" y="3789"/>
                    <a:pt x="10400" y="7579"/>
                    <a:pt x="6800" y="11179"/>
                  </a:cubicBezTo>
                  <a:cubicBezTo>
                    <a:pt x="3200" y="14779"/>
                    <a:pt x="1600" y="18189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81" name="Line"/>
            <p:cNvSpPr/>
            <p:nvPr/>
          </p:nvSpPr>
          <p:spPr>
            <a:xfrm>
              <a:off x="6679570" y="3517900"/>
              <a:ext cx="209551" cy="889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491" y="16457"/>
                    <a:pt x="6982" y="11314"/>
                    <a:pt x="10582" y="7714"/>
                  </a:cubicBezTo>
                  <a:cubicBezTo>
                    <a:pt x="14182" y="4114"/>
                    <a:pt x="17891" y="2057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82" name="Line"/>
            <p:cNvSpPr/>
            <p:nvPr/>
          </p:nvSpPr>
          <p:spPr>
            <a:xfrm>
              <a:off x="6864514" y="3380316"/>
              <a:ext cx="226631" cy="514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4" h="21511" fill="norm" stroke="1" extrusionOk="0">
                  <a:moveTo>
                    <a:pt x="7584" y="7613"/>
                  </a:moveTo>
                  <a:cubicBezTo>
                    <a:pt x="6013" y="10268"/>
                    <a:pt x="4442" y="12924"/>
                    <a:pt x="3461" y="15093"/>
                  </a:cubicBezTo>
                  <a:cubicBezTo>
                    <a:pt x="2479" y="17262"/>
                    <a:pt x="2086" y="18944"/>
                    <a:pt x="1595" y="20006"/>
                  </a:cubicBezTo>
                  <a:cubicBezTo>
                    <a:pt x="1104" y="21068"/>
                    <a:pt x="515" y="21511"/>
                    <a:pt x="221" y="21511"/>
                  </a:cubicBezTo>
                  <a:cubicBezTo>
                    <a:pt x="-74" y="21511"/>
                    <a:pt x="-74" y="21068"/>
                    <a:pt x="221" y="19165"/>
                  </a:cubicBezTo>
                  <a:cubicBezTo>
                    <a:pt x="515" y="17262"/>
                    <a:pt x="1104" y="13898"/>
                    <a:pt x="2282" y="10800"/>
                  </a:cubicBezTo>
                  <a:cubicBezTo>
                    <a:pt x="3461" y="7701"/>
                    <a:pt x="5228" y="4868"/>
                    <a:pt x="6995" y="3098"/>
                  </a:cubicBezTo>
                  <a:cubicBezTo>
                    <a:pt x="8762" y="1327"/>
                    <a:pt x="10530" y="619"/>
                    <a:pt x="12002" y="265"/>
                  </a:cubicBezTo>
                  <a:cubicBezTo>
                    <a:pt x="13475" y="-89"/>
                    <a:pt x="14653" y="-89"/>
                    <a:pt x="15930" y="265"/>
                  </a:cubicBezTo>
                  <a:cubicBezTo>
                    <a:pt x="17206" y="619"/>
                    <a:pt x="18581" y="1327"/>
                    <a:pt x="19661" y="2567"/>
                  </a:cubicBezTo>
                  <a:cubicBezTo>
                    <a:pt x="20741" y="3806"/>
                    <a:pt x="21526" y="5577"/>
                    <a:pt x="20642" y="7126"/>
                  </a:cubicBezTo>
                  <a:cubicBezTo>
                    <a:pt x="19759" y="8675"/>
                    <a:pt x="17206" y="10003"/>
                    <a:pt x="15341" y="10755"/>
                  </a:cubicBezTo>
                  <a:cubicBezTo>
                    <a:pt x="13475" y="11508"/>
                    <a:pt x="12297" y="11685"/>
                    <a:pt x="11021" y="11242"/>
                  </a:cubicBezTo>
                  <a:cubicBezTo>
                    <a:pt x="9744" y="10800"/>
                    <a:pt x="8370" y="9737"/>
                    <a:pt x="6995" y="867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83" name="Line"/>
            <p:cNvSpPr/>
            <p:nvPr/>
          </p:nvSpPr>
          <p:spPr>
            <a:xfrm>
              <a:off x="7079620" y="3359149"/>
              <a:ext cx="144166" cy="273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1" h="21600" fill="norm" stroke="1" extrusionOk="0">
                  <a:moveTo>
                    <a:pt x="10330" y="0"/>
                  </a:moveTo>
                  <a:cubicBezTo>
                    <a:pt x="12835" y="0"/>
                    <a:pt x="15339" y="0"/>
                    <a:pt x="17530" y="1005"/>
                  </a:cubicBezTo>
                  <a:cubicBezTo>
                    <a:pt x="19722" y="2009"/>
                    <a:pt x="21600" y="4019"/>
                    <a:pt x="21287" y="6781"/>
                  </a:cubicBezTo>
                  <a:cubicBezTo>
                    <a:pt x="20974" y="9544"/>
                    <a:pt x="18470" y="13060"/>
                    <a:pt x="14557" y="15656"/>
                  </a:cubicBezTo>
                  <a:cubicBezTo>
                    <a:pt x="10643" y="18251"/>
                    <a:pt x="5322" y="19926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84" name="Line"/>
            <p:cNvSpPr/>
            <p:nvPr/>
          </p:nvSpPr>
          <p:spPr>
            <a:xfrm>
              <a:off x="7245810" y="3154819"/>
              <a:ext cx="113211" cy="1546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4" h="21328" fill="norm" stroke="1" extrusionOk="0">
                  <a:moveTo>
                    <a:pt x="5794" y="3659"/>
                  </a:moveTo>
                  <a:cubicBezTo>
                    <a:pt x="4994" y="8621"/>
                    <a:pt x="4194" y="13583"/>
                    <a:pt x="3194" y="16794"/>
                  </a:cubicBezTo>
                  <a:cubicBezTo>
                    <a:pt x="2194" y="20005"/>
                    <a:pt x="994" y="21464"/>
                    <a:pt x="394" y="21318"/>
                  </a:cubicBezTo>
                  <a:cubicBezTo>
                    <a:pt x="-206" y="21172"/>
                    <a:pt x="-206" y="19421"/>
                    <a:pt x="994" y="16210"/>
                  </a:cubicBezTo>
                  <a:cubicBezTo>
                    <a:pt x="2194" y="12999"/>
                    <a:pt x="4594" y="8329"/>
                    <a:pt x="6994" y="5118"/>
                  </a:cubicBezTo>
                  <a:cubicBezTo>
                    <a:pt x="9394" y="1907"/>
                    <a:pt x="11794" y="156"/>
                    <a:pt x="13794" y="10"/>
                  </a:cubicBezTo>
                  <a:cubicBezTo>
                    <a:pt x="15794" y="-136"/>
                    <a:pt x="17394" y="1323"/>
                    <a:pt x="18594" y="4972"/>
                  </a:cubicBezTo>
                  <a:cubicBezTo>
                    <a:pt x="19794" y="8621"/>
                    <a:pt x="20594" y="14459"/>
                    <a:pt x="21394" y="2029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85" name="Line"/>
            <p:cNvSpPr/>
            <p:nvPr/>
          </p:nvSpPr>
          <p:spPr>
            <a:xfrm>
              <a:off x="7409820" y="3206750"/>
              <a:ext cx="133351" cy="38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686" y="15600"/>
                    <a:pt x="1371" y="9600"/>
                    <a:pt x="4114" y="6000"/>
                  </a:cubicBezTo>
                  <a:cubicBezTo>
                    <a:pt x="6857" y="2400"/>
                    <a:pt x="11657" y="1200"/>
                    <a:pt x="14914" y="600"/>
                  </a:cubicBezTo>
                  <a:cubicBezTo>
                    <a:pt x="18171" y="0"/>
                    <a:pt x="19886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86" name="Line"/>
            <p:cNvSpPr/>
            <p:nvPr/>
          </p:nvSpPr>
          <p:spPr>
            <a:xfrm>
              <a:off x="7628141" y="3079834"/>
              <a:ext cx="188080" cy="207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6" h="21373" fill="norm" stroke="1" extrusionOk="0">
                  <a:moveTo>
                    <a:pt x="21326" y="2609"/>
                  </a:moveTo>
                  <a:cubicBezTo>
                    <a:pt x="20846" y="1518"/>
                    <a:pt x="20366" y="428"/>
                    <a:pt x="19526" y="100"/>
                  </a:cubicBezTo>
                  <a:cubicBezTo>
                    <a:pt x="18686" y="-227"/>
                    <a:pt x="17486" y="209"/>
                    <a:pt x="14366" y="1955"/>
                  </a:cubicBezTo>
                  <a:cubicBezTo>
                    <a:pt x="11246" y="3700"/>
                    <a:pt x="6206" y="6755"/>
                    <a:pt x="3326" y="8718"/>
                  </a:cubicBezTo>
                  <a:cubicBezTo>
                    <a:pt x="446" y="10682"/>
                    <a:pt x="-274" y="11555"/>
                    <a:pt x="86" y="12100"/>
                  </a:cubicBezTo>
                  <a:cubicBezTo>
                    <a:pt x="446" y="12646"/>
                    <a:pt x="1886" y="12864"/>
                    <a:pt x="3206" y="12973"/>
                  </a:cubicBezTo>
                  <a:cubicBezTo>
                    <a:pt x="4526" y="13082"/>
                    <a:pt x="5726" y="13082"/>
                    <a:pt x="6326" y="13628"/>
                  </a:cubicBezTo>
                  <a:cubicBezTo>
                    <a:pt x="6926" y="14173"/>
                    <a:pt x="6926" y="15264"/>
                    <a:pt x="6206" y="16137"/>
                  </a:cubicBezTo>
                  <a:cubicBezTo>
                    <a:pt x="5486" y="17009"/>
                    <a:pt x="4046" y="17664"/>
                    <a:pt x="2726" y="18428"/>
                  </a:cubicBezTo>
                  <a:cubicBezTo>
                    <a:pt x="1406" y="19191"/>
                    <a:pt x="206" y="20064"/>
                    <a:pt x="326" y="20609"/>
                  </a:cubicBezTo>
                  <a:cubicBezTo>
                    <a:pt x="446" y="21155"/>
                    <a:pt x="1886" y="21373"/>
                    <a:pt x="4526" y="21373"/>
                  </a:cubicBezTo>
                  <a:cubicBezTo>
                    <a:pt x="7166" y="21373"/>
                    <a:pt x="11006" y="21155"/>
                    <a:pt x="14846" y="2093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87" name="Line"/>
            <p:cNvSpPr/>
            <p:nvPr/>
          </p:nvSpPr>
          <p:spPr>
            <a:xfrm>
              <a:off x="7886070" y="3117849"/>
              <a:ext cx="139701" cy="209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582" y="4800"/>
                    <a:pt x="9164" y="9600"/>
                    <a:pt x="12764" y="13200"/>
                  </a:cubicBezTo>
                  <a:cubicBezTo>
                    <a:pt x="16364" y="16800"/>
                    <a:pt x="18982" y="192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88" name="Line"/>
            <p:cNvSpPr/>
            <p:nvPr/>
          </p:nvSpPr>
          <p:spPr>
            <a:xfrm>
              <a:off x="7879720" y="3124200"/>
              <a:ext cx="171451" cy="266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200" y="857"/>
                    <a:pt x="16800" y="1714"/>
                    <a:pt x="13467" y="3943"/>
                  </a:cubicBezTo>
                  <a:cubicBezTo>
                    <a:pt x="10133" y="6171"/>
                    <a:pt x="5867" y="9771"/>
                    <a:pt x="3467" y="12943"/>
                  </a:cubicBezTo>
                  <a:cubicBezTo>
                    <a:pt x="1067" y="16114"/>
                    <a:pt x="533" y="18857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89" name="Line"/>
            <p:cNvSpPr/>
            <p:nvPr/>
          </p:nvSpPr>
          <p:spPr>
            <a:xfrm>
              <a:off x="8038470" y="3321049"/>
              <a:ext cx="19051" cy="76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90" name="Line"/>
            <p:cNvSpPr/>
            <p:nvPr/>
          </p:nvSpPr>
          <p:spPr>
            <a:xfrm>
              <a:off x="8101970" y="3238500"/>
              <a:ext cx="6351" cy="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91" name="Line"/>
            <p:cNvSpPr/>
            <p:nvPr/>
          </p:nvSpPr>
          <p:spPr>
            <a:xfrm>
              <a:off x="0" y="4554651"/>
              <a:ext cx="287238" cy="4285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5" h="21437" fill="norm" stroke="1" extrusionOk="0">
                  <a:moveTo>
                    <a:pt x="3264" y="3727"/>
                  </a:moveTo>
                  <a:cubicBezTo>
                    <a:pt x="3264" y="3197"/>
                    <a:pt x="3264" y="2668"/>
                    <a:pt x="3421" y="2139"/>
                  </a:cubicBezTo>
                  <a:cubicBezTo>
                    <a:pt x="3579" y="1609"/>
                    <a:pt x="3894" y="1080"/>
                    <a:pt x="4446" y="762"/>
                  </a:cubicBezTo>
                  <a:cubicBezTo>
                    <a:pt x="4998" y="444"/>
                    <a:pt x="5786" y="339"/>
                    <a:pt x="6496" y="444"/>
                  </a:cubicBezTo>
                  <a:cubicBezTo>
                    <a:pt x="7205" y="550"/>
                    <a:pt x="7836" y="868"/>
                    <a:pt x="9649" y="1133"/>
                  </a:cubicBezTo>
                  <a:cubicBezTo>
                    <a:pt x="11462" y="1397"/>
                    <a:pt x="14458" y="1609"/>
                    <a:pt x="16350" y="1609"/>
                  </a:cubicBezTo>
                  <a:cubicBezTo>
                    <a:pt x="18242" y="1609"/>
                    <a:pt x="19030" y="1397"/>
                    <a:pt x="19818" y="1080"/>
                  </a:cubicBezTo>
                  <a:cubicBezTo>
                    <a:pt x="20607" y="762"/>
                    <a:pt x="21395" y="339"/>
                    <a:pt x="21395" y="127"/>
                  </a:cubicBezTo>
                  <a:cubicBezTo>
                    <a:pt x="21395" y="-85"/>
                    <a:pt x="20607" y="-85"/>
                    <a:pt x="18557" y="550"/>
                  </a:cubicBezTo>
                  <a:cubicBezTo>
                    <a:pt x="16507" y="1186"/>
                    <a:pt x="13196" y="2456"/>
                    <a:pt x="10910" y="3462"/>
                  </a:cubicBezTo>
                  <a:cubicBezTo>
                    <a:pt x="8624" y="4468"/>
                    <a:pt x="7363" y="5209"/>
                    <a:pt x="6575" y="5897"/>
                  </a:cubicBezTo>
                  <a:cubicBezTo>
                    <a:pt x="5786" y="6586"/>
                    <a:pt x="5471" y="7221"/>
                    <a:pt x="5786" y="7697"/>
                  </a:cubicBezTo>
                  <a:cubicBezTo>
                    <a:pt x="6102" y="8174"/>
                    <a:pt x="7048" y="8491"/>
                    <a:pt x="8624" y="8915"/>
                  </a:cubicBezTo>
                  <a:cubicBezTo>
                    <a:pt x="10201" y="9339"/>
                    <a:pt x="12408" y="9868"/>
                    <a:pt x="13591" y="10397"/>
                  </a:cubicBezTo>
                  <a:cubicBezTo>
                    <a:pt x="14773" y="10927"/>
                    <a:pt x="14931" y="11456"/>
                    <a:pt x="13906" y="12303"/>
                  </a:cubicBezTo>
                  <a:cubicBezTo>
                    <a:pt x="12881" y="13150"/>
                    <a:pt x="10674" y="14315"/>
                    <a:pt x="8230" y="15639"/>
                  </a:cubicBezTo>
                  <a:cubicBezTo>
                    <a:pt x="5786" y="16962"/>
                    <a:pt x="3106" y="18444"/>
                    <a:pt x="1608" y="19450"/>
                  </a:cubicBezTo>
                  <a:cubicBezTo>
                    <a:pt x="110" y="20456"/>
                    <a:pt x="-205" y="20986"/>
                    <a:pt x="110" y="21250"/>
                  </a:cubicBezTo>
                  <a:cubicBezTo>
                    <a:pt x="426" y="21515"/>
                    <a:pt x="1372" y="21515"/>
                    <a:pt x="4683" y="21144"/>
                  </a:cubicBezTo>
                  <a:cubicBezTo>
                    <a:pt x="7994" y="20774"/>
                    <a:pt x="13669" y="20033"/>
                    <a:pt x="19345" y="1929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92" name="Line"/>
            <p:cNvSpPr/>
            <p:nvPr/>
          </p:nvSpPr>
          <p:spPr>
            <a:xfrm>
              <a:off x="304170" y="4783880"/>
              <a:ext cx="311151" cy="1627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95" fill="norm" stroke="1" extrusionOk="0">
                  <a:moveTo>
                    <a:pt x="0" y="3849"/>
                  </a:moveTo>
                  <a:cubicBezTo>
                    <a:pt x="588" y="2741"/>
                    <a:pt x="1176" y="1633"/>
                    <a:pt x="2718" y="2049"/>
                  </a:cubicBezTo>
                  <a:cubicBezTo>
                    <a:pt x="4261" y="2464"/>
                    <a:pt x="6759" y="4403"/>
                    <a:pt x="7567" y="7587"/>
                  </a:cubicBezTo>
                  <a:cubicBezTo>
                    <a:pt x="8376" y="10772"/>
                    <a:pt x="7494" y="15203"/>
                    <a:pt x="6465" y="17695"/>
                  </a:cubicBezTo>
                  <a:cubicBezTo>
                    <a:pt x="5437" y="20187"/>
                    <a:pt x="4261" y="20741"/>
                    <a:pt x="3820" y="20326"/>
                  </a:cubicBezTo>
                  <a:cubicBezTo>
                    <a:pt x="3380" y="19910"/>
                    <a:pt x="3673" y="18526"/>
                    <a:pt x="5437" y="15618"/>
                  </a:cubicBezTo>
                  <a:cubicBezTo>
                    <a:pt x="7200" y="12710"/>
                    <a:pt x="10433" y="8280"/>
                    <a:pt x="12416" y="5649"/>
                  </a:cubicBezTo>
                  <a:cubicBezTo>
                    <a:pt x="14400" y="3018"/>
                    <a:pt x="15135" y="2187"/>
                    <a:pt x="15943" y="1357"/>
                  </a:cubicBezTo>
                  <a:cubicBezTo>
                    <a:pt x="16751" y="526"/>
                    <a:pt x="17633" y="-305"/>
                    <a:pt x="17633" y="110"/>
                  </a:cubicBezTo>
                  <a:cubicBezTo>
                    <a:pt x="17633" y="526"/>
                    <a:pt x="16751" y="2187"/>
                    <a:pt x="15649" y="4680"/>
                  </a:cubicBezTo>
                  <a:cubicBezTo>
                    <a:pt x="14547" y="7172"/>
                    <a:pt x="13224" y="10495"/>
                    <a:pt x="12563" y="12987"/>
                  </a:cubicBezTo>
                  <a:cubicBezTo>
                    <a:pt x="11902" y="15480"/>
                    <a:pt x="11902" y="17141"/>
                    <a:pt x="12637" y="18249"/>
                  </a:cubicBezTo>
                  <a:cubicBezTo>
                    <a:pt x="13371" y="19357"/>
                    <a:pt x="14841" y="19910"/>
                    <a:pt x="16457" y="20326"/>
                  </a:cubicBezTo>
                  <a:cubicBezTo>
                    <a:pt x="18073" y="20741"/>
                    <a:pt x="19837" y="21018"/>
                    <a:pt x="21600" y="2129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93" name="Line"/>
            <p:cNvSpPr/>
            <p:nvPr/>
          </p:nvSpPr>
          <p:spPr>
            <a:xfrm>
              <a:off x="170820" y="5041900"/>
              <a:ext cx="323851" cy="50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671" y="16200"/>
                    <a:pt x="7341" y="10800"/>
                    <a:pt x="10659" y="6750"/>
                  </a:cubicBezTo>
                  <a:cubicBezTo>
                    <a:pt x="13976" y="2700"/>
                    <a:pt x="16941" y="0"/>
                    <a:pt x="18706" y="0"/>
                  </a:cubicBezTo>
                  <a:cubicBezTo>
                    <a:pt x="20471" y="0"/>
                    <a:pt x="21035" y="2700"/>
                    <a:pt x="21600" y="54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94" name="Line"/>
            <p:cNvSpPr/>
            <p:nvPr/>
          </p:nvSpPr>
          <p:spPr>
            <a:xfrm>
              <a:off x="247020" y="5041900"/>
              <a:ext cx="355601" cy="1079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600" y="17365"/>
                    <a:pt x="7200" y="13129"/>
                    <a:pt x="10800" y="9529"/>
                  </a:cubicBezTo>
                  <a:cubicBezTo>
                    <a:pt x="14400" y="5929"/>
                    <a:pt x="18000" y="2965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95" name="Line"/>
            <p:cNvSpPr/>
            <p:nvPr/>
          </p:nvSpPr>
          <p:spPr>
            <a:xfrm>
              <a:off x="742320" y="4824873"/>
              <a:ext cx="19051" cy="392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5" fill="norm" stroke="1" extrusionOk="0">
                  <a:moveTo>
                    <a:pt x="21600" y="7055"/>
                  </a:moveTo>
                  <a:cubicBezTo>
                    <a:pt x="14400" y="2735"/>
                    <a:pt x="7200" y="-1585"/>
                    <a:pt x="3600" y="575"/>
                  </a:cubicBezTo>
                  <a:cubicBezTo>
                    <a:pt x="0" y="2735"/>
                    <a:pt x="0" y="11375"/>
                    <a:pt x="0" y="2001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96" name="Line"/>
            <p:cNvSpPr/>
            <p:nvPr/>
          </p:nvSpPr>
          <p:spPr>
            <a:xfrm>
              <a:off x="786770" y="4984749"/>
              <a:ext cx="2540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97" name="Line"/>
            <p:cNvSpPr/>
            <p:nvPr/>
          </p:nvSpPr>
          <p:spPr>
            <a:xfrm>
              <a:off x="1364620" y="4614134"/>
              <a:ext cx="195492" cy="4397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99" h="21371" fill="norm" stroke="1" extrusionOk="0">
                  <a:moveTo>
                    <a:pt x="0" y="5050"/>
                  </a:moveTo>
                  <a:cubicBezTo>
                    <a:pt x="455" y="7416"/>
                    <a:pt x="909" y="9781"/>
                    <a:pt x="1137" y="12096"/>
                  </a:cubicBezTo>
                  <a:cubicBezTo>
                    <a:pt x="1364" y="14410"/>
                    <a:pt x="1364" y="16673"/>
                    <a:pt x="1592" y="18370"/>
                  </a:cubicBezTo>
                  <a:cubicBezTo>
                    <a:pt x="1819" y="20067"/>
                    <a:pt x="2274" y="21198"/>
                    <a:pt x="2387" y="21353"/>
                  </a:cubicBezTo>
                  <a:cubicBezTo>
                    <a:pt x="2501" y="21507"/>
                    <a:pt x="2274" y="20684"/>
                    <a:pt x="1705" y="18370"/>
                  </a:cubicBezTo>
                  <a:cubicBezTo>
                    <a:pt x="1137" y="16056"/>
                    <a:pt x="227" y="12250"/>
                    <a:pt x="568" y="9164"/>
                  </a:cubicBezTo>
                  <a:cubicBezTo>
                    <a:pt x="909" y="6078"/>
                    <a:pt x="2501" y="3713"/>
                    <a:pt x="4320" y="2170"/>
                  </a:cubicBezTo>
                  <a:cubicBezTo>
                    <a:pt x="6139" y="627"/>
                    <a:pt x="8185" y="-93"/>
                    <a:pt x="10800" y="10"/>
                  </a:cubicBezTo>
                  <a:cubicBezTo>
                    <a:pt x="13415" y="113"/>
                    <a:pt x="16598" y="1038"/>
                    <a:pt x="18644" y="3096"/>
                  </a:cubicBezTo>
                  <a:cubicBezTo>
                    <a:pt x="20691" y="5153"/>
                    <a:pt x="21600" y="8341"/>
                    <a:pt x="20577" y="11016"/>
                  </a:cubicBezTo>
                  <a:cubicBezTo>
                    <a:pt x="19554" y="13690"/>
                    <a:pt x="16598" y="15850"/>
                    <a:pt x="14097" y="17290"/>
                  </a:cubicBezTo>
                  <a:cubicBezTo>
                    <a:pt x="11596" y="18730"/>
                    <a:pt x="9549" y="19450"/>
                    <a:pt x="7503" y="2017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98" name="Line"/>
            <p:cNvSpPr/>
            <p:nvPr/>
          </p:nvSpPr>
          <p:spPr>
            <a:xfrm>
              <a:off x="1644020" y="4959350"/>
              <a:ext cx="6351" cy="1143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99" name="Line"/>
            <p:cNvSpPr/>
            <p:nvPr/>
          </p:nvSpPr>
          <p:spPr>
            <a:xfrm>
              <a:off x="1821820" y="4864100"/>
              <a:ext cx="120651" cy="6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00" name="Line"/>
            <p:cNvSpPr/>
            <p:nvPr/>
          </p:nvSpPr>
          <p:spPr>
            <a:xfrm>
              <a:off x="1821820" y="4965700"/>
              <a:ext cx="184151" cy="50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476" y="16200"/>
                    <a:pt x="6952" y="10800"/>
                    <a:pt x="10552" y="7200"/>
                  </a:cubicBezTo>
                  <a:cubicBezTo>
                    <a:pt x="14152" y="3600"/>
                    <a:pt x="17876" y="18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01" name="Line"/>
            <p:cNvSpPr/>
            <p:nvPr/>
          </p:nvSpPr>
          <p:spPr>
            <a:xfrm>
              <a:off x="2382324" y="4641325"/>
              <a:ext cx="214197" cy="4052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0" h="21425" fill="norm" stroke="1" extrusionOk="0">
                  <a:moveTo>
                    <a:pt x="16983" y="1035"/>
                  </a:moveTo>
                  <a:cubicBezTo>
                    <a:pt x="13171" y="588"/>
                    <a:pt x="9359" y="140"/>
                    <a:pt x="6924" y="28"/>
                  </a:cubicBezTo>
                  <a:cubicBezTo>
                    <a:pt x="4489" y="-84"/>
                    <a:pt x="3430" y="140"/>
                    <a:pt x="2477" y="755"/>
                  </a:cubicBezTo>
                  <a:cubicBezTo>
                    <a:pt x="1524" y="1371"/>
                    <a:pt x="677" y="2378"/>
                    <a:pt x="1418" y="3218"/>
                  </a:cubicBezTo>
                  <a:cubicBezTo>
                    <a:pt x="2159" y="4057"/>
                    <a:pt x="4489" y="4728"/>
                    <a:pt x="6395" y="5568"/>
                  </a:cubicBezTo>
                  <a:cubicBezTo>
                    <a:pt x="8301" y="6407"/>
                    <a:pt x="9783" y="7414"/>
                    <a:pt x="10101" y="8757"/>
                  </a:cubicBezTo>
                  <a:cubicBezTo>
                    <a:pt x="10418" y="10100"/>
                    <a:pt x="9571" y="11779"/>
                    <a:pt x="8618" y="12731"/>
                  </a:cubicBezTo>
                  <a:cubicBezTo>
                    <a:pt x="7665" y="13682"/>
                    <a:pt x="6606" y="13906"/>
                    <a:pt x="5548" y="14074"/>
                  </a:cubicBezTo>
                  <a:cubicBezTo>
                    <a:pt x="4489" y="14241"/>
                    <a:pt x="3430" y="14353"/>
                    <a:pt x="2371" y="14353"/>
                  </a:cubicBezTo>
                  <a:cubicBezTo>
                    <a:pt x="1312" y="14353"/>
                    <a:pt x="254" y="14241"/>
                    <a:pt x="42" y="13962"/>
                  </a:cubicBezTo>
                  <a:cubicBezTo>
                    <a:pt x="-170" y="13682"/>
                    <a:pt x="465" y="13234"/>
                    <a:pt x="1206" y="13178"/>
                  </a:cubicBezTo>
                  <a:cubicBezTo>
                    <a:pt x="1948" y="13122"/>
                    <a:pt x="2795" y="13458"/>
                    <a:pt x="3642" y="14297"/>
                  </a:cubicBezTo>
                  <a:cubicBezTo>
                    <a:pt x="4489" y="15137"/>
                    <a:pt x="5336" y="16480"/>
                    <a:pt x="5759" y="17431"/>
                  </a:cubicBezTo>
                  <a:cubicBezTo>
                    <a:pt x="6183" y="18382"/>
                    <a:pt x="6183" y="18942"/>
                    <a:pt x="5865" y="19557"/>
                  </a:cubicBezTo>
                  <a:cubicBezTo>
                    <a:pt x="5548" y="20173"/>
                    <a:pt x="4912" y="20844"/>
                    <a:pt x="5442" y="21180"/>
                  </a:cubicBezTo>
                  <a:cubicBezTo>
                    <a:pt x="5971" y="21516"/>
                    <a:pt x="7665" y="21516"/>
                    <a:pt x="10524" y="21124"/>
                  </a:cubicBezTo>
                  <a:cubicBezTo>
                    <a:pt x="13383" y="20733"/>
                    <a:pt x="17406" y="19949"/>
                    <a:pt x="21430" y="1916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02" name="Line"/>
            <p:cNvSpPr/>
            <p:nvPr/>
          </p:nvSpPr>
          <p:spPr>
            <a:xfrm>
              <a:off x="2654033" y="4778288"/>
              <a:ext cx="190138" cy="2382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2" h="21512" fill="norm" stroke="1" extrusionOk="0">
                  <a:moveTo>
                    <a:pt x="671" y="2015"/>
                  </a:moveTo>
                  <a:cubicBezTo>
                    <a:pt x="197" y="1059"/>
                    <a:pt x="-278" y="103"/>
                    <a:pt x="197" y="8"/>
                  </a:cubicBezTo>
                  <a:cubicBezTo>
                    <a:pt x="671" y="-88"/>
                    <a:pt x="2096" y="677"/>
                    <a:pt x="4707" y="2970"/>
                  </a:cubicBezTo>
                  <a:cubicBezTo>
                    <a:pt x="7318" y="5264"/>
                    <a:pt x="11115" y="9087"/>
                    <a:pt x="14082" y="12432"/>
                  </a:cubicBezTo>
                  <a:cubicBezTo>
                    <a:pt x="17049" y="15777"/>
                    <a:pt x="19186" y="18645"/>
                    <a:pt x="21322" y="2151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03" name="Line"/>
            <p:cNvSpPr/>
            <p:nvPr/>
          </p:nvSpPr>
          <p:spPr>
            <a:xfrm>
              <a:off x="2723520" y="4737100"/>
              <a:ext cx="133351" cy="279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886" y="327"/>
                    <a:pt x="18171" y="655"/>
                    <a:pt x="15771" y="2455"/>
                  </a:cubicBezTo>
                  <a:cubicBezTo>
                    <a:pt x="13371" y="4255"/>
                    <a:pt x="10286" y="7527"/>
                    <a:pt x="7543" y="10391"/>
                  </a:cubicBezTo>
                  <a:cubicBezTo>
                    <a:pt x="4800" y="13255"/>
                    <a:pt x="2400" y="15709"/>
                    <a:pt x="1200" y="17509"/>
                  </a:cubicBezTo>
                  <a:cubicBezTo>
                    <a:pt x="0" y="19309"/>
                    <a:pt x="0" y="20455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04" name="Line"/>
            <p:cNvSpPr/>
            <p:nvPr/>
          </p:nvSpPr>
          <p:spPr>
            <a:xfrm>
              <a:off x="2882270" y="4927600"/>
              <a:ext cx="6351" cy="127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05" name="Line"/>
            <p:cNvSpPr/>
            <p:nvPr/>
          </p:nvSpPr>
          <p:spPr>
            <a:xfrm>
              <a:off x="2996570" y="5003800"/>
              <a:ext cx="165101" cy="12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323" y="10800"/>
                    <a:pt x="6646" y="0"/>
                    <a:pt x="10246" y="0"/>
                  </a:cubicBezTo>
                  <a:cubicBezTo>
                    <a:pt x="13846" y="0"/>
                    <a:pt x="17723" y="108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06" name="Line"/>
            <p:cNvSpPr/>
            <p:nvPr/>
          </p:nvSpPr>
          <p:spPr>
            <a:xfrm>
              <a:off x="3206120" y="5010150"/>
              <a:ext cx="88901" cy="6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07" name="Line"/>
            <p:cNvSpPr/>
            <p:nvPr/>
          </p:nvSpPr>
          <p:spPr>
            <a:xfrm>
              <a:off x="3390270" y="5010150"/>
              <a:ext cx="50801" cy="12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08" name="Line"/>
            <p:cNvSpPr/>
            <p:nvPr/>
          </p:nvSpPr>
          <p:spPr>
            <a:xfrm>
              <a:off x="3771270" y="4769213"/>
              <a:ext cx="222251" cy="3425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45" fill="norm" stroke="1" extrusionOk="0">
                  <a:moveTo>
                    <a:pt x="0" y="375"/>
                  </a:moveTo>
                  <a:cubicBezTo>
                    <a:pt x="1029" y="110"/>
                    <a:pt x="2057" y="-155"/>
                    <a:pt x="2674" y="110"/>
                  </a:cubicBezTo>
                  <a:cubicBezTo>
                    <a:pt x="3291" y="375"/>
                    <a:pt x="3497" y="1170"/>
                    <a:pt x="5040" y="3357"/>
                  </a:cubicBezTo>
                  <a:cubicBezTo>
                    <a:pt x="6583" y="5543"/>
                    <a:pt x="9463" y="9121"/>
                    <a:pt x="12446" y="12368"/>
                  </a:cubicBezTo>
                  <a:cubicBezTo>
                    <a:pt x="15429" y="15614"/>
                    <a:pt x="18514" y="18530"/>
                    <a:pt x="21600" y="2144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09" name="Line"/>
            <p:cNvSpPr/>
            <p:nvPr/>
          </p:nvSpPr>
          <p:spPr>
            <a:xfrm>
              <a:off x="3869877" y="4762500"/>
              <a:ext cx="129994" cy="3556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6" h="21600" fill="norm" stroke="1" extrusionOk="0">
                  <a:moveTo>
                    <a:pt x="21396" y="0"/>
                  </a:moveTo>
                  <a:cubicBezTo>
                    <a:pt x="18261" y="900"/>
                    <a:pt x="15125" y="1800"/>
                    <a:pt x="11990" y="3793"/>
                  </a:cubicBezTo>
                  <a:cubicBezTo>
                    <a:pt x="8854" y="5786"/>
                    <a:pt x="5719" y="8871"/>
                    <a:pt x="3628" y="11700"/>
                  </a:cubicBezTo>
                  <a:cubicBezTo>
                    <a:pt x="1538" y="14529"/>
                    <a:pt x="493" y="17100"/>
                    <a:pt x="144" y="18707"/>
                  </a:cubicBezTo>
                  <a:cubicBezTo>
                    <a:pt x="-204" y="20314"/>
                    <a:pt x="144" y="20957"/>
                    <a:pt x="493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10" name="Line"/>
            <p:cNvSpPr/>
            <p:nvPr/>
          </p:nvSpPr>
          <p:spPr>
            <a:xfrm>
              <a:off x="4069720" y="4997450"/>
              <a:ext cx="1" cy="133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0" y="0"/>
                  </a:moveTo>
                  <a:cubicBezTo>
                    <a:pt x="21600" y="7200"/>
                    <a:pt x="216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11" name="Line"/>
            <p:cNvSpPr/>
            <p:nvPr/>
          </p:nvSpPr>
          <p:spPr>
            <a:xfrm>
              <a:off x="4123942" y="5035550"/>
              <a:ext cx="74823" cy="786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36" h="21119" fill="norm" stroke="1" extrusionOk="0">
                  <a:moveTo>
                    <a:pt x="7813" y="0"/>
                  </a:moveTo>
                  <a:cubicBezTo>
                    <a:pt x="5478" y="2274"/>
                    <a:pt x="3143" y="4547"/>
                    <a:pt x="1683" y="7389"/>
                  </a:cubicBezTo>
                  <a:cubicBezTo>
                    <a:pt x="224" y="10232"/>
                    <a:pt x="-360" y="13642"/>
                    <a:pt x="224" y="16484"/>
                  </a:cubicBezTo>
                  <a:cubicBezTo>
                    <a:pt x="808" y="19326"/>
                    <a:pt x="2559" y="21600"/>
                    <a:pt x="6062" y="21032"/>
                  </a:cubicBezTo>
                  <a:cubicBezTo>
                    <a:pt x="9564" y="20463"/>
                    <a:pt x="14818" y="17053"/>
                    <a:pt x="17737" y="13926"/>
                  </a:cubicBezTo>
                  <a:cubicBezTo>
                    <a:pt x="20656" y="10800"/>
                    <a:pt x="21240" y="7958"/>
                    <a:pt x="20072" y="6537"/>
                  </a:cubicBezTo>
                  <a:cubicBezTo>
                    <a:pt x="18905" y="5116"/>
                    <a:pt x="15986" y="5116"/>
                    <a:pt x="13067" y="511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12" name="Line"/>
            <p:cNvSpPr/>
            <p:nvPr/>
          </p:nvSpPr>
          <p:spPr>
            <a:xfrm>
              <a:off x="4304670" y="4673600"/>
              <a:ext cx="91025" cy="4889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42" h="21600" fill="norm" stroke="1" extrusionOk="0">
                  <a:moveTo>
                    <a:pt x="0" y="0"/>
                  </a:moveTo>
                  <a:cubicBezTo>
                    <a:pt x="2400" y="0"/>
                    <a:pt x="4800" y="0"/>
                    <a:pt x="7920" y="561"/>
                  </a:cubicBezTo>
                  <a:cubicBezTo>
                    <a:pt x="11040" y="1122"/>
                    <a:pt x="14880" y="2244"/>
                    <a:pt x="17520" y="3787"/>
                  </a:cubicBezTo>
                  <a:cubicBezTo>
                    <a:pt x="20160" y="5330"/>
                    <a:pt x="21600" y="7294"/>
                    <a:pt x="19920" y="8883"/>
                  </a:cubicBezTo>
                  <a:cubicBezTo>
                    <a:pt x="18240" y="10473"/>
                    <a:pt x="13440" y="11688"/>
                    <a:pt x="10800" y="12623"/>
                  </a:cubicBezTo>
                  <a:cubicBezTo>
                    <a:pt x="8160" y="13558"/>
                    <a:pt x="7680" y="14213"/>
                    <a:pt x="8400" y="14727"/>
                  </a:cubicBezTo>
                  <a:cubicBezTo>
                    <a:pt x="9120" y="15242"/>
                    <a:pt x="11040" y="15616"/>
                    <a:pt x="12960" y="15990"/>
                  </a:cubicBezTo>
                  <a:cubicBezTo>
                    <a:pt x="14880" y="16364"/>
                    <a:pt x="16800" y="16738"/>
                    <a:pt x="17760" y="17158"/>
                  </a:cubicBezTo>
                  <a:cubicBezTo>
                    <a:pt x="18720" y="17579"/>
                    <a:pt x="18720" y="18047"/>
                    <a:pt x="17280" y="18701"/>
                  </a:cubicBezTo>
                  <a:cubicBezTo>
                    <a:pt x="15840" y="19356"/>
                    <a:pt x="12960" y="20197"/>
                    <a:pt x="10320" y="20712"/>
                  </a:cubicBezTo>
                  <a:cubicBezTo>
                    <a:pt x="7680" y="21226"/>
                    <a:pt x="5280" y="21413"/>
                    <a:pt x="288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13" name="Line"/>
            <p:cNvSpPr/>
            <p:nvPr/>
          </p:nvSpPr>
          <p:spPr>
            <a:xfrm>
              <a:off x="5531694" y="4786023"/>
              <a:ext cx="178444" cy="276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4" h="21200" fill="norm" stroke="1" extrusionOk="0">
                  <a:moveTo>
                    <a:pt x="18662" y="7452"/>
                  </a:moveTo>
                  <a:cubicBezTo>
                    <a:pt x="19918" y="5016"/>
                    <a:pt x="21174" y="2580"/>
                    <a:pt x="21174" y="1281"/>
                  </a:cubicBezTo>
                  <a:cubicBezTo>
                    <a:pt x="21174" y="-19"/>
                    <a:pt x="19918" y="-181"/>
                    <a:pt x="17281" y="144"/>
                  </a:cubicBezTo>
                  <a:cubicBezTo>
                    <a:pt x="14644" y="469"/>
                    <a:pt x="10625" y="1281"/>
                    <a:pt x="7109" y="3473"/>
                  </a:cubicBezTo>
                  <a:cubicBezTo>
                    <a:pt x="3593" y="5666"/>
                    <a:pt x="579" y="9239"/>
                    <a:pt x="76" y="12487"/>
                  </a:cubicBezTo>
                  <a:cubicBezTo>
                    <a:pt x="-426" y="15735"/>
                    <a:pt x="1583" y="18658"/>
                    <a:pt x="5225" y="20039"/>
                  </a:cubicBezTo>
                  <a:cubicBezTo>
                    <a:pt x="8867" y="21419"/>
                    <a:pt x="14141" y="21257"/>
                    <a:pt x="19416" y="2109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14" name="Line"/>
            <p:cNvSpPr/>
            <p:nvPr/>
          </p:nvSpPr>
          <p:spPr>
            <a:xfrm>
              <a:off x="5731494" y="4901581"/>
              <a:ext cx="192427" cy="1403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4" h="20752" fill="norm" stroke="1" extrusionOk="0">
                  <a:moveTo>
                    <a:pt x="14301" y="5726"/>
                  </a:moveTo>
                  <a:cubicBezTo>
                    <a:pt x="13831" y="4161"/>
                    <a:pt x="13361" y="2595"/>
                    <a:pt x="12540" y="1343"/>
                  </a:cubicBezTo>
                  <a:cubicBezTo>
                    <a:pt x="11718" y="91"/>
                    <a:pt x="10544" y="-848"/>
                    <a:pt x="8431" y="1187"/>
                  </a:cubicBezTo>
                  <a:cubicBezTo>
                    <a:pt x="6318" y="3222"/>
                    <a:pt x="3266" y="8230"/>
                    <a:pt x="1622" y="11517"/>
                  </a:cubicBezTo>
                  <a:cubicBezTo>
                    <a:pt x="-21" y="14804"/>
                    <a:pt x="-256" y="16369"/>
                    <a:pt x="214" y="17309"/>
                  </a:cubicBezTo>
                  <a:cubicBezTo>
                    <a:pt x="683" y="18248"/>
                    <a:pt x="1857" y="18561"/>
                    <a:pt x="3970" y="17622"/>
                  </a:cubicBezTo>
                  <a:cubicBezTo>
                    <a:pt x="6083" y="16682"/>
                    <a:pt x="9135" y="14491"/>
                    <a:pt x="11014" y="12456"/>
                  </a:cubicBezTo>
                  <a:cubicBezTo>
                    <a:pt x="12892" y="10422"/>
                    <a:pt x="13596" y="8543"/>
                    <a:pt x="13714" y="8387"/>
                  </a:cubicBezTo>
                  <a:cubicBezTo>
                    <a:pt x="13831" y="8230"/>
                    <a:pt x="13361" y="9795"/>
                    <a:pt x="13127" y="11361"/>
                  </a:cubicBezTo>
                  <a:cubicBezTo>
                    <a:pt x="12892" y="12926"/>
                    <a:pt x="12892" y="14491"/>
                    <a:pt x="14301" y="16056"/>
                  </a:cubicBezTo>
                  <a:cubicBezTo>
                    <a:pt x="15709" y="17622"/>
                    <a:pt x="18527" y="19187"/>
                    <a:pt x="21344" y="2075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15" name="Line"/>
            <p:cNvSpPr/>
            <p:nvPr/>
          </p:nvSpPr>
          <p:spPr>
            <a:xfrm>
              <a:off x="5957258" y="4883683"/>
              <a:ext cx="74613" cy="1518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0" h="21524" fill="norm" stroke="1" extrusionOk="0">
                  <a:moveTo>
                    <a:pt x="21150" y="824"/>
                  </a:moveTo>
                  <a:cubicBezTo>
                    <a:pt x="17550" y="524"/>
                    <a:pt x="13950" y="224"/>
                    <a:pt x="10350" y="74"/>
                  </a:cubicBezTo>
                  <a:cubicBezTo>
                    <a:pt x="6750" y="-76"/>
                    <a:pt x="3150" y="-76"/>
                    <a:pt x="1350" y="824"/>
                  </a:cubicBezTo>
                  <a:cubicBezTo>
                    <a:pt x="-450" y="1724"/>
                    <a:pt x="-450" y="3524"/>
                    <a:pt x="1350" y="6074"/>
                  </a:cubicBezTo>
                  <a:cubicBezTo>
                    <a:pt x="3150" y="8624"/>
                    <a:pt x="6750" y="11924"/>
                    <a:pt x="8850" y="14474"/>
                  </a:cubicBezTo>
                  <a:cubicBezTo>
                    <a:pt x="10950" y="17024"/>
                    <a:pt x="11550" y="18824"/>
                    <a:pt x="10050" y="19874"/>
                  </a:cubicBezTo>
                  <a:cubicBezTo>
                    <a:pt x="8550" y="20924"/>
                    <a:pt x="4950" y="21224"/>
                    <a:pt x="1350" y="2152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16" name="Line"/>
            <p:cNvSpPr/>
            <p:nvPr/>
          </p:nvSpPr>
          <p:spPr>
            <a:xfrm>
              <a:off x="6057270" y="4894629"/>
              <a:ext cx="222251" cy="1282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50" fill="norm" stroke="1" extrusionOk="0">
                  <a:moveTo>
                    <a:pt x="0" y="9765"/>
                  </a:moveTo>
                  <a:cubicBezTo>
                    <a:pt x="2057" y="9411"/>
                    <a:pt x="4114" y="9057"/>
                    <a:pt x="5657" y="8348"/>
                  </a:cubicBezTo>
                  <a:cubicBezTo>
                    <a:pt x="7200" y="7640"/>
                    <a:pt x="8229" y="6578"/>
                    <a:pt x="9154" y="5516"/>
                  </a:cubicBezTo>
                  <a:cubicBezTo>
                    <a:pt x="10080" y="4453"/>
                    <a:pt x="10903" y="3391"/>
                    <a:pt x="10903" y="2329"/>
                  </a:cubicBezTo>
                  <a:cubicBezTo>
                    <a:pt x="10903" y="1266"/>
                    <a:pt x="10080" y="204"/>
                    <a:pt x="9051" y="27"/>
                  </a:cubicBezTo>
                  <a:cubicBezTo>
                    <a:pt x="8023" y="-150"/>
                    <a:pt x="6789" y="558"/>
                    <a:pt x="5760" y="1620"/>
                  </a:cubicBezTo>
                  <a:cubicBezTo>
                    <a:pt x="4731" y="2683"/>
                    <a:pt x="3909" y="4099"/>
                    <a:pt x="3909" y="6932"/>
                  </a:cubicBezTo>
                  <a:cubicBezTo>
                    <a:pt x="3909" y="9765"/>
                    <a:pt x="4731" y="14014"/>
                    <a:pt x="7817" y="16670"/>
                  </a:cubicBezTo>
                  <a:cubicBezTo>
                    <a:pt x="10903" y="19325"/>
                    <a:pt x="16251" y="20388"/>
                    <a:pt x="21600" y="2145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17" name="Line"/>
            <p:cNvSpPr/>
            <p:nvPr/>
          </p:nvSpPr>
          <p:spPr>
            <a:xfrm>
              <a:off x="6482720" y="4794250"/>
              <a:ext cx="82551" cy="285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831" y="320"/>
                    <a:pt x="16062" y="640"/>
                    <a:pt x="13292" y="2560"/>
                  </a:cubicBezTo>
                  <a:cubicBezTo>
                    <a:pt x="10523" y="4480"/>
                    <a:pt x="7754" y="8000"/>
                    <a:pt x="5538" y="11440"/>
                  </a:cubicBezTo>
                  <a:cubicBezTo>
                    <a:pt x="3323" y="14880"/>
                    <a:pt x="1662" y="1824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18" name="Line"/>
            <p:cNvSpPr/>
            <p:nvPr/>
          </p:nvSpPr>
          <p:spPr>
            <a:xfrm>
              <a:off x="5574670" y="5184493"/>
              <a:ext cx="584201" cy="352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34" fill="norm" stroke="1" extrusionOk="0">
                  <a:moveTo>
                    <a:pt x="0" y="21134"/>
                  </a:moveTo>
                  <a:cubicBezTo>
                    <a:pt x="235" y="16052"/>
                    <a:pt x="470" y="10969"/>
                    <a:pt x="1487" y="7793"/>
                  </a:cubicBezTo>
                  <a:cubicBezTo>
                    <a:pt x="2504" y="4616"/>
                    <a:pt x="4304" y="3346"/>
                    <a:pt x="6691" y="2075"/>
                  </a:cubicBezTo>
                  <a:cubicBezTo>
                    <a:pt x="9078" y="805"/>
                    <a:pt x="12052" y="-466"/>
                    <a:pt x="14635" y="169"/>
                  </a:cubicBezTo>
                  <a:cubicBezTo>
                    <a:pt x="17217" y="805"/>
                    <a:pt x="19409" y="3346"/>
                    <a:pt x="21600" y="588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19" name="Line"/>
            <p:cNvSpPr/>
            <p:nvPr/>
          </p:nvSpPr>
          <p:spPr>
            <a:xfrm>
              <a:off x="5883501" y="5200650"/>
              <a:ext cx="415070" cy="571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1" h="21600" fill="norm" stroke="1" extrusionOk="0">
                  <a:moveTo>
                    <a:pt x="1436" y="21600"/>
                  </a:moveTo>
                  <a:cubicBezTo>
                    <a:pt x="669" y="20000"/>
                    <a:pt x="-99" y="18400"/>
                    <a:pt x="11" y="17600"/>
                  </a:cubicBezTo>
                  <a:cubicBezTo>
                    <a:pt x="120" y="16800"/>
                    <a:pt x="1107" y="16800"/>
                    <a:pt x="3848" y="14400"/>
                  </a:cubicBezTo>
                  <a:cubicBezTo>
                    <a:pt x="6589" y="12000"/>
                    <a:pt x="11085" y="7200"/>
                    <a:pt x="14319" y="4400"/>
                  </a:cubicBezTo>
                  <a:cubicBezTo>
                    <a:pt x="17554" y="1600"/>
                    <a:pt x="19527" y="800"/>
                    <a:pt x="21501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20" name="Line"/>
            <p:cNvSpPr/>
            <p:nvPr/>
          </p:nvSpPr>
          <p:spPr>
            <a:xfrm>
              <a:off x="6762120" y="4959350"/>
              <a:ext cx="6351" cy="6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21" name="Line"/>
            <p:cNvSpPr/>
            <p:nvPr/>
          </p:nvSpPr>
          <p:spPr>
            <a:xfrm>
              <a:off x="6736720" y="5092700"/>
              <a:ext cx="6351" cy="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22" name="Line"/>
            <p:cNvSpPr/>
            <p:nvPr/>
          </p:nvSpPr>
          <p:spPr>
            <a:xfrm>
              <a:off x="7170253" y="4857749"/>
              <a:ext cx="284018" cy="2782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9" h="21509" fill="norm" stroke="1" extrusionOk="0">
                  <a:moveTo>
                    <a:pt x="15229" y="982"/>
                  </a:moveTo>
                  <a:cubicBezTo>
                    <a:pt x="16029" y="491"/>
                    <a:pt x="16829" y="0"/>
                    <a:pt x="16749" y="0"/>
                  </a:cubicBezTo>
                  <a:cubicBezTo>
                    <a:pt x="16669" y="0"/>
                    <a:pt x="15709" y="491"/>
                    <a:pt x="13469" y="1718"/>
                  </a:cubicBezTo>
                  <a:cubicBezTo>
                    <a:pt x="11229" y="2945"/>
                    <a:pt x="7709" y="4909"/>
                    <a:pt x="5549" y="6136"/>
                  </a:cubicBezTo>
                  <a:cubicBezTo>
                    <a:pt x="3389" y="7364"/>
                    <a:pt x="2589" y="7855"/>
                    <a:pt x="1869" y="8345"/>
                  </a:cubicBezTo>
                  <a:cubicBezTo>
                    <a:pt x="1149" y="8836"/>
                    <a:pt x="509" y="9327"/>
                    <a:pt x="589" y="9818"/>
                  </a:cubicBezTo>
                  <a:cubicBezTo>
                    <a:pt x="669" y="10309"/>
                    <a:pt x="1469" y="10800"/>
                    <a:pt x="2989" y="11209"/>
                  </a:cubicBezTo>
                  <a:cubicBezTo>
                    <a:pt x="4509" y="11618"/>
                    <a:pt x="6749" y="11945"/>
                    <a:pt x="8269" y="12355"/>
                  </a:cubicBezTo>
                  <a:cubicBezTo>
                    <a:pt x="9789" y="12764"/>
                    <a:pt x="10589" y="13255"/>
                    <a:pt x="10669" y="13909"/>
                  </a:cubicBezTo>
                  <a:cubicBezTo>
                    <a:pt x="10749" y="14564"/>
                    <a:pt x="10109" y="15382"/>
                    <a:pt x="8349" y="16364"/>
                  </a:cubicBezTo>
                  <a:cubicBezTo>
                    <a:pt x="6589" y="17345"/>
                    <a:pt x="3709" y="18491"/>
                    <a:pt x="2029" y="19391"/>
                  </a:cubicBezTo>
                  <a:cubicBezTo>
                    <a:pt x="349" y="20291"/>
                    <a:pt x="-131" y="20945"/>
                    <a:pt x="29" y="21273"/>
                  </a:cubicBezTo>
                  <a:cubicBezTo>
                    <a:pt x="189" y="21600"/>
                    <a:pt x="989" y="21600"/>
                    <a:pt x="4269" y="21191"/>
                  </a:cubicBezTo>
                  <a:cubicBezTo>
                    <a:pt x="7549" y="20782"/>
                    <a:pt x="13309" y="19964"/>
                    <a:pt x="16589" y="19391"/>
                  </a:cubicBezTo>
                  <a:cubicBezTo>
                    <a:pt x="19869" y="18818"/>
                    <a:pt x="20669" y="18491"/>
                    <a:pt x="21469" y="1816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23" name="Line"/>
            <p:cNvSpPr/>
            <p:nvPr/>
          </p:nvSpPr>
          <p:spPr>
            <a:xfrm>
              <a:off x="7530470" y="4942277"/>
              <a:ext cx="260351" cy="1694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90" fill="norm" stroke="1" extrusionOk="0">
                  <a:moveTo>
                    <a:pt x="0" y="544"/>
                  </a:moveTo>
                  <a:cubicBezTo>
                    <a:pt x="878" y="17"/>
                    <a:pt x="1756" y="-510"/>
                    <a:pt x="3863" y="939"/>
                  </a:cubicBezTo>
                  <a:cubicBezTo>
                    <a:pt x="5971" y="2388"/>
                    <a:pt x="9307" y="5812"/>
                    <a:pt x="12468" y="9500"/>
                  </a:cubicBezTo>
                  <a:cubicBezTo>
                    <a:pt x="15629" y="13188"/>
                    <a:pt x="18615" y="17139"/>
                    <a:pt x="21600" y="2109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24" name="Line"/>
            <p:cNvSpPr/>
            <p:nvPr/>
          </p:nvSpPr>
          <p:spPr>
            <a:xfrm>
              <a:off x="7631555" y="4889500"/>
              <a:ext cx="159266" cy="266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5" h="21600" fill="norm" stroke="1" extrusionOk="0">
                  <a:moveTo>
                    <a:pt x="21385" y="0"/>
                  </a:moveTo>
                  <a:cubicBezTo>
                    <a:pt x="17690" y="2914"/>
                    <a:pt x="13996" y="5829"/>
                    <a:pt x="10585" y="8657"/>
                  </a:cubicBezTo>
                  <a:cubicBezTo>
                    <a:pt x="7174" y="11486"/>
                    <a:pt x="4048" y="14229"/>
                    <a:pt x="2201" y="16114"/>
                  </a:cubicBezTo>
                  <a:cubicBezTo>
                    <a:pt x="353" y="18000"/>
                    <a:pt x="-215" y="19029"/>
                    <a:pt x="69" y="19800"/>
                  </a:cubicBezTo>
                  <a:cubicBezTo>
                    <a:pt x="353" y="20571"/>
                    <a:pt x="1490" y="21086"/>
                    <a:pt x="2627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25" name="Line"/>
            <p:cNvSpPr/>
            <p:nvPr/>
          </p:nvSpPr>
          <p:spPr>
            <a:xfrm>
              <a:off x="7835270" y="5067300"/>
              <a:ext cx="31751" cy="825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26" name="Line"/>
            <p:cNvSpPr/>
            <p:nvPr/>
          </p:nvSpPr>
          <p:spPr>
            <a:xfrm>
              <a:off x="7854320" y="4991100"/>
              <a:ext cx="31751" cy="19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27" name="Line"/>
            <p:cNvSpPr/>
            <p:nvPr/>
          </p:nvSpPr>
          <p:spPr>
            <a:xfrm>
              <a:off x="8089270" y="4962212"/>
              <a:ext cx="101601" cy="352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977" fill="norm" stroke="1" extrusionOk="0">
                  <a:moveTo>
                    <a:pt x="0" y="5577"/>
                  </a:moveTo>
                  <a:cubicBezTo>
                    <a:pt x="1800" y="1977"/>
                    <a:pt x="3600" y="-1623"/>
                    <a:pt x="7200" y="777"/>
                  </a:cubicBezTo>
                  <a:cubicBezTo>
                    <a:pt x="10800" y="3177"/>
                    <a:pt x="16200" y="11577"/>
                    <a:pt x="21600" y="1997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28" name="Line"/>
            <p:cNvSpPr/>
            <p:nvPr/>
          </p:nvSpPr>
          <p:spPr>
            <a:xfrm>
              <a:off x="8076570" y="5086350"/>
              <a:ext cx="190501" cy="25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840" y="16200"/>
                    <a:pt x="7680" y="10800"/>
                    <a:pt x="11280" y="7200"/>
                  </a:cubicBezTo>
                  <a:cubicBezTo>
                    <a:pt x="14880" y="3600"/>
                    <a:pt x="18240" y="18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29" name="Line"/>
            <p:cNvSpPr/>
            <p:nvPr/>
          </p:nvSpPr>
          <p:spPr>
            <a:xfrm>
              <a:off x="8425820" y="4897941"/>
              <a:ext cx="171451" cy="2698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84" fill="norm" stroke="1" extrusionOk="0">
                  <a:moveTo>
                    <a:pt x="21600" y="3325"/>
                  </a:moveTo>
                  <a:cubicBezTo>
                    <a:pt x="19200" y="2162"/>
                    <a:pt x="16800" y="999"/>
                    <a:pt x="14267" y="418"/>
                  </a:cubicBezTo>
                  <a:cubicBezTo>
                    <a:pt x="11733" y="-164"/>
                    <a:pt x="9067" y="-164"/>
                    <a:pt x="7067" y="584"/>
                  </a:cubicBezTo>
                  <a:cubicBezTo>
                    <a:pt x="5067" y="1331"/>
                    <a:pt x="3733" y="2827"/>
                    <a:pt x="4533" y="4488"/>
                  </a:cubicBezTo>
                  <a:cubicBezTo>
                    <a:pt x="5333" y="6150"/>
                    <a:pt x="8267" y="7978"/>
                    <a:pt x="11067" y="9805"/>
                  </a:cubicBezTo>
                  <a:cubicBezTo>
                    <a:pt x="13867" y="11633"/>
                    <a:pt x="16533" y="13461"/>
                    <a:pt x="18000" y="14956"/>
                  </a:cubicBezTo>
                  <a:cubicBezTo>
                    <a:pt x="19467" y="16451"/>
                    <a:pt x="19733" y="17614"/>
                    <a:pt x="19467" y="18528"/>
                  </a:cubicBezTo>
                  <a:cubicBezTo>
                    <a:pt x="19200" y="19442"/>
                    <a:pt x="18400" y="20107"/>
                    <a:pt x="15733" y="20605"/>
                  </a:cubicBezTo>
                  <a:cubicBezTo>
                    <a:pt x="13067" y="21104"/>
                    <a:pt x="8533" y="21436"/>
                    <a:pt x="5600" y="20938"/>
                  </a:cubicBezTo>
                  <a:cubicBezTo>
                    <a:pt x="2667" y="20439"/>
                    <a:pt x="1333" y="19110"/>
                    <a:pt x="0" y="1778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30" name="Line"/>
            <p:cNvSpPr/>
            <p:nvPr/>
          </p:nvSpPr>
          <p:spPr>
            <a:xfrm>
              <a:off x="8552820" y="4893854"/>
              <a:ext cx="234951" cy="464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607" fill="norm" stroke="1" extrusionOk="0">
                  <a:moveTo>
                    <a:pt x="0" y="20607"/>
                  </a:moveTo>
                  <a:cubicBezTo>
                    <a:pt x="6227" y="13094"/>
                    <a:pt x="12454" y="5581"/>
                    <a:pt x="16054" y="2294"/>
                  </a:cubicBezTo>
                  <a:cubicBezTo>
                    <a:pt x="19654" y="-993"/>
                    <a:pt x="20627" y="-54"/>
                    <a:pt x="21600" y="88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31" name="Line"/>
            <p:cNvSpPr/>
            <p:nvPr/>
          </p:nvSpPr>
          <p:spPr>
            <a:xfrm>
              <a:off x="7359333" y="5615150"/>
              <a:ext cx="130351" cy="3880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64" h="21403" fill="norm" stroke="1" extrusionOk="0">
                  <a:moveTo>
                    <a:pt x="1944" y="10411"/>
                  </a:moveTo>
                  <a:cubicBezTo>
                    <a:pt x="2941" y="13564"/>
                    <a:pt x="3938" y="16716"/>
                    <a:pt x="4437" y="18642"/>
                  </a:cubicBezTo>
                  <a:cubicBezTo>
                    <a:pt x="4935" y="20569"/>
                    <a:pt x="4935" y="21269"/>
                    <a:pt x="4437" y="21386"/>
                  </a:cubicBezTo>
                  <a:cubicBezTo>
                    <a:pt x="3938" y="21503"/>
                    <a:pt x="2941" y="21036"/>
                    <a:pt x="1778" y="19168"/>
                  </a:cubicBezTo>
                  <a:cubicBezTo>
                    <a:pt x="615" y="17300"/>
                    <a:pt x="-714" y="14031"/>
                    <a:pt x="449" y="10703"/>
                  </a:cubicBezTo>
                  <a:cubicBezTo>
                    <a:pt x="1612" y="7375"/>
                    <a:pt x="5268" y="3989"/>
                    <a:pt x="7926" y="2121"/>
                  </a:cubicBezTo>
                  <a:cubicBezTo>
                    <a:pt x="10584" y="253"/>
                    <a:pt x="12246" y="-97"/>
                    <a:pt x="14572" y="20"/>
                  </a:cubicBezTo>
                  <a:cubicBezTo>
                    <a:pt x="16898" y="137"/>
                    <a:pt x="19889" y="720"/>
                    <a:pt x="20388" y="1771"/>
                  </a:cubicBezTo>
                  <a:cubicBezTo>
                    <a:pt x="20886" y="2822"/>
                    <a:pt x="18892" y="4340"/>
                    <a:pt x="16068" y="5391"/>
                  </a:cubicBezTo>
                  <a:cubicBezTo>
                    <a:pt x="13243" y="6441"/>
                    <a:pt x="9588" y="7025"/>
                    <a:pt x="6763" y="7492"/>
                  </a:cubicBezTo>
                  <a:cubicBezTo>
                    <a:pt x="3938" y="7959"/>
                    <a:pt x="1944" y="8309"/>
                    <a:pt x="1778" y="8485"/>
                  </a:cubicBezTo>
                  <a:cubicBezTo>
                    <a:pt x="1612" y="8660"/>
                    <a:pt x="3274" y="8660"/>
                    <a:pt x="5434" y="8543"/>
                  </a:cubicBezTo>
                  <a:cubicBezTo>
                    <a:pt x="7594" y="8426"/>
                    <a:pt x="10252" y="8193"/>
                    <a:pt x="12911" y="795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32" name="Line"/>
            <p:cNvSpPr/>
            <p:nvPr/>
          </p:nvSpPr>
          <p:spPr>
            <a:xfrm>
              <a:off x="7550803" y="5679985"/>
              <a:ext cx="62226" cy="721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84" h="21024" fill="norm" stroke="1" extrusionOk="0">
                  <a:moveTo>
                    <a:pt x="18391" y="4655"/>
                  </a:moveTo>
                  <a:cubicBezTo>
                    <a:pt x="16301" y="2187"/>
                    <a:pt x="14210" y="-282"/>
                    <a:pt x="11075" y="27"/>
                  </a:cubicBezTo>
                  <a:cubicBezTo>
                    <a:pt x="7939" y="335"/>
                    <a:pt x="3759" y="3421"/>
                    <a:pt x="1668" y="6507"/>
                  </a:cubicBezTo>
                  <a:cubicBezTo>
                    <a:pt x="-422" y="9592"/>
                    <a:pt x="-422" y="12678"/>
                    <a:pt x="972" y="15147"/>
                  </a:cubicBezTo>
                  <a:cubicBezTo>
                    <a:pt x="2365" y="17615"/>
                    <a:pt x="5152" y="19467"/>
                    <a:pt x="8288" y="20392"/>
                  </a:cubicBezTo>
                  <a:cubicBezTo>
                    <a:pt x="11423" y="21318"/>
                    <a:pt x="14907" y="21318"/>
                    <a:pt x="17346" y="19775"/>
                  </a:cubicBezTo>
                  <a:cubicBezTo>
                    <a:pt x="19784" y="18232"/>
                    <a:pt x="21178" y="15147"/>
                    <a:pt x="20133" y="11752"/>
                  </a:cubicBezTo>
                  <a:cubicBezTo>
                    <a:pt x="19088" y="8358"/>
                    <a:pt x="15604" y="4655"/>
                    <a:pt x="12120" y="95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33" name="Line"/>
            <p:cNvSpPr/>
            <p:nvPr/>
          </p:nvSpPr>
          <p:spPr>
            <a:xfrm>
              <a:off x="7651120" y="5649118"/>
              <a:ext cx="95251" cy="1346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38" fill="norm" stroke="1" extrusionOk="0">
                  <a:moveTo>
                    <a:pt x="21600" y="374"/>
                  </a:moveTo>
                  <a:cubicBezTo>
                    <a:pt x="19200" y="374"/>
                    <a:pt x="16800" y="374"/>
                    <a:pt x="14400" y="207"/>
                  </a:cubicBezTo>
                  <a:cubicBezTo>
                    <a:pt x="12000" y="41"/>
                    <a:pt x="9600" y="-291"/>
                    <a:pt x="7440" y="540"/>
                  </a:cubicBezTo>
                  <a:cubicBezTo>
                    <a:pt x="5280" y="1371"/>
                    <a:pt x="3360" y="3364"/>
                    <a:pt x="3600" y="4860"/>
                  </a:cubicBezTo>
                  <a:cubicBezTo>
                    <a:pt x="3840" y="6355"/>
                    <a:pt x="6240" y="7352"/>
                    <a:pt x="8640" y="8681"/>
                  </a:cubicBezTo>
                  <a:cubicBezTo>
                    <a:pt x="11040" y="10011"/>
                    <a:pt x="13440" y="11672"/>
                    <a:pt x="14640" y="13334"/>
                  </a:cubicBezTo>
                  <a:cubicBezTo>
                    <a:pt x="15840" y="14995"/>
                    <a:pt x="15840" y="16657"/>
                    <a:pt x="14640" y="17986"/>
                  </a:cubicBezTo>
                  <a:cubicBezTo>
                    <a:pt x="13440" y="19315"/>
                    <a:pt x="11040" y="20312"/>
                    <a:pt x="8400" y="20811"/>
                  </a:cubicBezTo>
                  <a:cubicBezTo>
                    <a:pt x="5760" y="21309"/>
                    <a:pt x="2880" y="21309"/>
                    <a:pt x="1440" y="20312"/>
                  </a:cubicBezTo>
                  <a:cubicBezTo>
                    <a:pt x="0" y="19315"/>
                    <a:pt x="0" y="17321"/>
                    <a:pt x="0" y="1532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34" name="Line"/>
            <p:cNvSpPr/>
            <p:nvPr/>
          </p:nvSpPr>
          <p:spPr>
            <a:xfrm>
              <a:off x="7770247" y="5492750"/>
              <a:ext cx="96774" cy="2657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2" h="21524" fill="norm" stroke="1" extrusionOk="0">
                  <a:moveTo>
                    <a:pt x="16876" y="0"/>
                  </a:moveTo>
                  <a:cubicBezTo>
                    <a:pt x="12740" y="5314"/>
                    <a:pt x="8603" y="10629"/>
                    <a:pt x="6306" y="13971"/>
                  </a:cubicBezTo>
                  <a:cubicBezTo>
                    <a:pt x="4008" y="17314"/>
                    <a:pt x="3548" y="18686"/>
                    <a:pt x="4008" y="19714"/>
                  </a:cubicBezTo>
                  <a:cubicBezTo>
                    <a:pt x="4467" y="20743"/>
                    <a:pt x="5846" y="21429"/>
                    <a:pt x="7455" y="21514"/>
                  </a:cubicBezTo>
                  <a:cubicBezTo>
                    <a:pt x="9063" y="21600"/>
                    <a:pt x="10901" y="21086"/>
                    <a:pt x="11361" y="20400"/>
                  </a:cubicBezTo>
                  <a:cubicBezTo>
                    <a:pt x="11821" y="19714"/>
                    <a:pt x="10901" y="18857"/>
                    <a:pt x="8603" y="18000"/>
                  </a:cubicBezTo>
                  <a:cubicBezTo>
                    <a:pt x="6306" y="17143"/>
                    <a:pt x="2629" y="16286"/>
                    <a:pt x="1021" y="15429"/>
                  </a:cubicBezTo>
                  <a:cubicBezTo>
                    <a:pt x="-588" y="14571"/>
                    <a:pt x="-128" y="13714"/>
                    <a:pt x="1250" y="13286"/>
                  </a:cubicBezTo>
                  <a:cubicBezTo>
                    <a:pt x="2629" y="12857"/>
                    <a:pt x="4927" y="12857"/>
                    <a:pt x="8374" y="13029"/>
                  </a:cubicBezTo>
                  <a:cubicBezTo>
                    <a:pt x="11821" y="13200"/>
                    <a:pt x="16416" y="13543"/>
                    <a:pt x="21012" y="1388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35" name="Line"/>
            <p:cNvSpPr/>
            <p:nvPr/>
          </p:nvSpPr>
          <p:spPr>
            <a:xfrm>
              <a:off x="7886070" y="5630405"/>
              <a:ext cx="114301" cy="1047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559" fill="norm" stroke="1" extrusionOk="0">
                  <a:moveTo>
                    <a:pt x="0" y="10370"/>
                  </a:moveTo>
                  <a:cubicBezTo>
                    <a:pt x="4000" y="8708"/>
                    <a:pt x="8000" y="7047"/>
                    <a:pt x="10600" y="5178"/>
                  </a:cubicBezTo>
                  <a:cubicBezTo>
                    <a:pt x="13200" y="3308"/>
                    <a:pt x="14400" y="1232"/>
                    <a:pt x="14000" y="401"/>
                  </a:cubicBezTo>
                  <a:cubicBezTo>
                    <a:pt x="13600" y="-430"/>
                    <a:pt x="11600" y="-15"/>
                    <a:pt x="9400" y="2062"/>
                  </a:cubicBezTo>
                  <a:cubicBezTo>
                    <a:pt x="7200" y="4139"/>
                    <a:pt x="4800" y="7878"/>
                    <a:pt x="3800" y="10785"/>
                  </a:cubicBezTo>
                  <a:cubicBezTo>
                    <a:pt x="2800" y="13693"/>
                    <a:pt x="3200" y="15770"/>
                    <a:pt x="4400" y="17639"/>
                  </a:cubicBezTo>
                  <a:cubicBezTo>
                    <a:pt x="5600" y="19508"/>
                    <a:pt x="7600" y="21170"/>
                    <a:pt x="10600" y="20339"/>
                  </a:cubicBezTo>
                  <a:cubicBezTo>
                    <a:pt x="13600" y="19508"/>
                    <a:pt x="17600" y="16185"/>
                    <a:pt x="21600" y="1286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36" name="Line"/>
            <p:cNvSpPr/>
            <p:nvPr/>
          </p:nvSpPr>
          <p:spPr>
            <a:xfrm>
              <a:off x="8000370" y="5619750"/>
              <a:ext cx="88901" cy="1291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8498"/>
                  </a:moveTo>
                  <a:cubicBezTo>
                    <a:pt x="0" y="6728"/>
                    <a:pt x="0" y="4957"/>
                    <a:pt x="771" y="3364"/>
                  </a:cubicBezTo>
                  <a:cubicBezTo>
                    <a:pt x="1543" y="1770"/>
                    <a:pt x="3086" y="354"/>
                    <a:pt x="4371" y="1062"/>
                  </a:cubicBezTo>
                  <a:cubicBezTo>
                    <a:pt x="5657" y="1770"/>
                    <a:pt x="6686" y="4603"/>
                    <a:pt x="7457" y="7790"/>
                  </a:cubicBezTo>
                  <a:cubicBezTo>
                    <a:pt x="8229" y="10977"/>
                    <a:pt x="8743" y="14518"/>
                    <a:pt x="9000" y="17174"/>
                  </a:cubicBezTo>
                  <a:cubicBezTo>
                    <a:pt x="9257" y="19830"/>
                    <a:pt x="9257" y="21600"/>
                    <a:pt x="8743" y="21600"/>
                  </a:cubicBezTo>
                  <a:cubicBezTo>
                    <a:pt x="8229" y="21600"/>
                    <a:pt x="7200" y="19830"/>
                    <a:pt x="7457" y="16820"/>
                  </a:cubicBezTo>
                  <a:cubicBezTo>
                    <a:pt x="7714" y="13810"/>
                    <a:pt x="9257" y="9561"/>
                    <a:pt x="11829" y="6551"/>
                  </a:cubicBezTo>
                  <a:cubicBezTo>
                    <a:pt x="14400" y="3541"/>
                    <a:pt x="18000" y="177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37" name="Line"/>
            <p:cNvSpPr/>
            <p:nvPr/>
          </p:nvSpPr>
          <p:spPr>
            <a:xfrm>
              <a:off x="8114670" y="5619750"/>
              <a:ext cx="6351" cy="1016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38" name="Line"/>
            <p:cNvSpPr/>
            <p:nvPr/>
          </p:nvSpPr>
          <p:spPr>
            <a:xfrm>
              <a:off x="8140070" y="5594350"/>
              <a:ext cx="12701" cy="6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39" name="Line"/>
            <p:cNvSpPr/>
            <p:nvPr/>
          </p:nvSpPr>
          <p:spPr>
            <a:xfrm>
              <a:off x="8160832" y="5643033"/>
              <a:ext cx="77924" cy="804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26" h="21046" fill="norm" stroke="1" extrusionOk="0">
                  <a:moveTo>
                    <a:pt x="20003" y="554"/>
                  </a:moveTo>
                  <a:cubicBezTo>
                    <a:pt x="17161" y="0"/>
                    <a:pt x="14319" y="-554"/>
                    <a:pt x="10908" y="1108"/>
                  </a:cubicBezTo>
                  <a:cubicBezTo>
                    <a:pt x="7498" y="2769"/>
                    <a:pt x="3519" y="6646"/>
                    <a:pt x="1529" y="9969"/>
                  </a:cubicBezTo>
                  <a:cubicBezTo>
                    <a:pt x="-460" y="13292"/>
                    <a:pt x="-460" y="16061"/>
                    <a:pt x="1245" y="18000"/>
                  </a:cubicBezTo>
                  <a:cubicBezTo>
                    <a:pt x="2951" y="19938"/>
                    <a:pt x="6361" y="21046"/>
                    <a:pt x="9487" y="21046"/>
                  </a:cubicBezTo>
                  <a:cubicBezTo>
                    <a:pt x="12614" y="21046"/>
                    <a:pt x="15456" y="19938"/>
                    <a:pt x="17445" y="18000"/>
                  </a:cubicBezTo>
                  <a:cubicBezTo>
                    <a:pt x="19435" y="16061"/>
                    <a:pt x="20572" y="13292"/>
                    <a:pt x="20856" y="10523"/>
                  </a:cubicBezTo>
                  <a:cubicBezTo>
                    <a:pt x="21140" y="7754"/>
                    <a:pt x="20572" y="4984"/>
                    <a:pt x="18866" y="3323"/>
                  </a:cubicBezTo>
                  <a:cubicBezTo>
                    <a:pt x="17161" y="1661"/>
                    <a:pt x="14319" y="1108"/>
                    <a:pt x="11477" y="55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40" name="Line"/>
            <p:cNvSpPr/>
            <p:nvPr/>
          </p:nvSpPr>
          <p:spPr>
            <a:xfrm>
              <a:off x="8235320" y="5600700"/>
              <a:ext cx="152401" cy="998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35" fill="norm" stroke="1" extrusionOk="0">
                  <a:moveTo>
                    <a:pt x="0" y="6750"/>
                  </a:moveTo>
                  <a:cubicBezTo>
                    <a:pt x="3300" y="6300"/>
                    <a:pt x="6600" y="5850"/>
                    <a:pt x="9150" y="6300"/>
                  </a:cubicBezTo>
                  <a:cubicBezTo>
                    <a:pt x="11700" y="6750"/>
                    <a:pt x="13500" y="8100"/>
                    <a:pt x="14550" y="9900"/>
                  </a:cubicBezTo>
                  <a:cubicBezTo>
                    <a:pt x="15600" y="11700"/>
                    <a:pt x="15900" y="13950"/>
                    <a:pt x="15750" y="16200"/>
                  </a:cubicBezTo>
                  <a:cubicBezTo>
                    <a:pt x="15600" y="18450"/>
                    <a:pt x="15000" y="20700"/>
                    <a:pt x="14100" y="21150"/>
                  </a:cubicBezTo>
                  <a:cubicBezTo>
                    <a:pt x="13200" y="21600"/>
                    <a:pt x="12000" y="20250"/>
                    <a:pt x="11400" y="17550"/>
                  </a:cubicBezTo>
                  <a:cubicBezTo>
                    <a:pt x="10800" y="14850"/>
                    <a:pt x="10800" y="10800"/>
                    <a:pt x="12600" y="7650"/>
                  </a:cubicBezTo>
                  <a:cubicBezTo>
                    <a:pt x="14400" y="4500"/>
                    <a:pt x="18000" y="225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41" name="Line"/>
            <p:cNvSpPr/>
            <p:nvPr/>
          </p:nvSpPr>
          <p:spPr>
            <a:xfrm>
              <a:off x="8400420" y="5702300"/>
              <a:ext cx="6351" cy="889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42" name="Line"/>
            <p:cNvSpPr/>
            <p:nvPr/>
          </p:nvSpPr>
          <p:spPr>
            <a:xfrm>
              <a:off x="8842243" y="5568950"/>
              <a:ext cx="269378" cy="2095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6" h="21600" fill="norm" stroke="1" extrusionOk="0">
                  <a:moveTo>
                    <a:pt x="18945" y="0"/>
                  </a:moveTo>
                  <a:cubicBezTo>
                    <a:pt x="16582" y="5018"/>
                    <a:pt x="14220" y="10036"/>
                    <a:pt x="12110" y="13309"/>
                  </a:cubicBezTo>
                  <a:cubicBezTo>
                    <a:pt x="10001" y="16582"/>
                    <a:pt x="8145" y="18109"/>
                    <a:pt x="6795" y="18982"/>
                  </a:cubicBezTo>
                  <a:cubicBezTo>
                    <a:pt x="5445" y="19855"/>
                    <a:pt x="4601" y="20073"/>
                    <a:pt x="3673" y="19964"/>
                  </a:cubicBezTo>
                  <a:cubicBezTo>
                    <a:pt x="2745" y="19855"/>
                    <a:pt x="1732" y="19418"/>
                    <a:pt x="1142" y="18655"/>
                  </a:cubicBezTo>
                  <a:cubicBezTo>
                    <a:pt x="551" y="17891"/>
                    <a:pt x="382" y="16800"/>
                    <a:pt x="213" y="15709"/>
                  </a:cubicBezTo>
                  <a:cubicBezTo>
                    <a:pt x="45" y="14618"/>
                    <a:pt x="-124" y="13527"/>
                    <a:pt x="129" y="12655"/>
                  </a:cubicBezTo>
                  <a:cubicBezTo>
                    <a:pt x="382" y="11782"/>
                    <a:pt x="1057" y="11127"/>
                    <a:pt x="2660" y="10909"/>
                  </a:cubicBezTo>
                  <a:cubicBezTo>
                    <a:pt x="4263" y="10691"/>
                    <a:pt x="6795" y="10909"/>
                    <a:pt x="10085" y="12764"/>
                  </a:cubicBezTo>
                  <a:cubicBezTo>
                    <a:pt x="13376" y="14618"/>
                    <a:pt x="17426" y="18109"/>
                    <a:pt x="21476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43" name="Line"/>
            <p:cNvSpPr/>
            <p:nvPr/>
          </p:nvSpPr>
          <p:spPr>
            <a:xfrm>
              <a:off x="9299443" y="5519602"/>
              <a:ext cx="197707" cy="4559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6" h="21440" fill="norm" stroke="1" extrusionOk="0">
                  <a:moveTo>
                    <a:pt x="6360" y="8293"/>
                  </a:moveTo>
                  <a:cubicBezTo>
                    <a:pt x="6360" y="11379"/>
                    <a:pt x="6360" y="14465"/>
                    <a:pt x="6360" y="16306"/>
                  </a:cubicBezTo>
                  <a:cubicBezTo>
                    <a:pt x="6360" y="18148"/>
                    <a:pt x="6360" y="18745"/>
                    <a:pt x="6135" y="19541"/>
                  </a:cubicBezTo>
                  <a:cubicBezTo>
                    <a:pt x="5910" y="20338"/>
                    <a:pt x="5460" y="21333"/>
                    <a:pt x="5010" y="21432"/>
                  </a:cubicBezTo>
                  <a:cubicBezTo>
                    <a:pt x="4560" y="21532"/>
                    <a:pt x="4110" y="20736"/>
                    <a:pt x="3885" y="18695"/>
                  </a:cubicBezTo>
                  <a:cubicBezTo>
                    <a:pt x="3660" y="16655"/>
                    <a:pt x="3660" y="13370"/>
                    <a:pt x="4560" y="10234"/>
                  </a:cubicBezTo>
                  <a:cubicBezTo>
                    <a:pt x="5460" y="7099"/>
                    <a:pt x="7260" y="4113"/>
                    <a:pt x="8722" y="2420"/>
                  </a:cubicBezTo>
                  <a:cubicBezTo>
                    <a:pt x="10185" y="728"/>
                    <a:pt x="11310" y="330"/>
                    <a:pt x="12435" y="131"/>
                  </a:cubicBezTo>
                  <a:cubicBezTo>
                    <a:pt x="13560" y="-68"/>
                    <a:pt x="14685" y="-68"/>
                    <a:pt x="16260" y="330"/>
                  </a:cubicBezTo>
                  <a:cubicBezTo>
                    <a:pt x="17835" y="728"/>
                    <a:pt x="19860" y="1525"/>
                    <a:pt x="20648" y="2968"/>
                  </a:cubicBezTo>
                  <a:cubicBezTo>
                    <a:pt x="21435" y="4411"/>
                    <a:pt x="20985" y="6502"/>
                    <a:pt x="19073" y="8044"/>
                  </a:cubicBezTo>
                  <a:cubicBezTo>
                    <a:pt x="17160" y="9587"/>
                    <a:pt x="13785" y="10583"/>
                    <a:pt x="10747" y="11080"/>
                  </a:cubicBezTo>
                  <a:cubicBezTo>
                    <a:pt x="7710" y="11578"/>
                    <a:pt x="5010" y="11578"/>
                    <a:pt x="3210" y="11379"/>
                  </a:cubicBezTo>
                  <a:cubicBezTo>
                    <a:pt x="1410" y="11180"/>
                    <a:pt x="510" y="10782"/>
                    <a:pt x="172" y="10284"/>
                  </a:cubicBezTo>
                  <a:cubicBezTo>
                    <a:pt x="-165" y="9786"/>
                    <a:pt x="60" y="9189"/>
                    <a:pt x="285" y="859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44" name="Line"/>
            <p:cNvSpPr/>
            <p:nvPr/>
          </p:nvSpPr>
          <p:spPr>
            <a:xfrm>
              <a:off x="9503155" y="5315892"/>
              <a:ext cx="97416" cy="1695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1" h="21354" fill="norm" stroke="1" extrusionOk="0">
                  <a:moveTo>
                    <a:pt x="21151" y="1481"/>
                  </a:moveTo>
                  <a:cubicBezTo>
                    <a:pt x="19313" y="681"/>
                    <a:pt x="17474" y="-119"/>
                    <a:pt x="14487" y="14"/>
                  </a:cubicBezTo>
                  <a:cubicBezTo>
                    <a:pt x="11500" y="148"/>
                    <a:pt x="7364" y="1214"/>
                    <a:pt x="4836" y="2414"/>
                  </a:cubicBezTo>
                  <a:cubicBezTo>
                    <a:pt x="2308" y="3614"/>
                    <a:pt x="1389" y="4948"/>
                    <a:pt x="700" y="6548"/>
                  </a:cubicBezTo>
                  <a:cubicBezTo>
                    <a:pt x="11" y="8148"/>
                    <a:pt x="-449" y="10014"/>
                    <a:pt x="700" y="10681"/>
                  </a:cubicBezTo>
                  <a:cubicBezTo>
                    <a:pt x="1849" y="11348"/>
                    <a:pt x="4606" y="10814"/>
                    <a:pt x="7134" y="10681"/>
                  </a:cubicBezTo>
                  <a:cubicBezTo>
                    <a:pt x="9662" y="10548"/>
                    <a:pt x="11960" y="10814"/>
                    <a:pt x="13568" y="11614"/>
                  </a:cubicBezTo>
                  <a:cubicBezTo>
                    <a:pt x="15177" y="12414"/>
                    <a:pt x="16096" y="13748"/>
                    <a:pt x="16555" y="15081"/>
                  </a:cubicBezTo>
                  <a:cubicBezTo>
                    <a:pt x="17015" y="16414"/>
                    <a:pt x="17015" y="17748"/>
                    <a:pt x="16096" y="18814"/>
                  </a:cubicBezTo>
                  <a:cubicBezTo>
                    <a:pt x="15177" y="19881"/>
                    <a:pt x="13338" y="20681"/>
                    <a:pt x="10811" y="21081"/>
                  </a:cubicBezTo>
                  <a:cubicBezTo>
                    <a:pt x="8283" y="21481"/>
                    <a:pt x="5066" y="21481"/>
                    <a:pt x="3228" y="20814"/>
                  </a:cubicBezTo>
                  <a:cubicBezTo>
                    <a:pt x="1389" y="20148"/>
                    <a:pt x="930" y="18814"/>
                    <a:pt x="470" y="1748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45" name="Line"/>
            <p:cNvSpPr/>
            <p:nvPr/>
          </p:nvSpPr>
          <p:spPr>
            <a:xfrm>
              <a:off x="9704998" y="5479586"/>
              <a:ext cx="143223" cy="2791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2" h="21259" fill="norm" stroke="1" extrusionOk="0">
                  <a:moveTo>
                    <a:pt x="21182" y="1486"/>
                  </a:moveTo>
                  <a:cubicBezTo>
                    <a:pt x="20243" y="841"/>
                    <a:pt x="19304" y="196"/>
                    <a:pt x="18052" y="35"/>
                  </a:cubicBezTo>
                  <a:cubicBezTo>
                    <a:pt x="16799" y="-126"/>
                    <a:pt x="15234" y="196"/>
                    <a:pt x="12104" y="2453"/>
                  </a:cubicBezTo>
                  <a:cubicBezTo>
                    <a:pt x="8973" y="4710"/>
                    <a:pt x="4278" y="8901"/>
                    <a:pt x="1930" y="11883"/>
                  </a:cubicBezTo>
                  <a:cubicBezTo>
                    <a:pt x="-418" y="14865"/>
                    <a:pt x="-418" y="16638"/>
                    <a:pt x="834" y="18089"/>
                  </a:cubicBezTo>
                  <a:cubicBezTo>
                    <a:pt x="2086" y="19540"/>
                    <a:pt x="4591" y="20668"/>
                    <a:pt x="7565" y="21071"/>
                  </a:cubicBezTo>
                  <a:cubicBezTo>
                    <a:pt x="10539" y="21474"/>
                    <a:pt x="13982" y="21152"/>
                    <a:pt x="17425" y="2082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46" name="Line"/>
            <p:cNvSpPr/>
            <p:nvPr/>
          </p:nvSpPr>
          <p:spPr>
            <a:xfrm>
              <a:off x="9943470" y="5575300"/>
              <a:ext cx="12701" cy="165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47" name="Line"/>
            <p:cNvSpPr/>
            <p:nvPr/>
          </p:nvSpPr>
          <p:spPr>
            <a:xfrm>
              <a:off x="9981570" y="5632449"/>
              <a:ext cx="203201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250" y="17100"/>
                    <a:pt x="4500" y="12600"/>
                    <a:pt x="8100" y="9000"/>
                  </a:cubicBezTo>
                  <a:cubicBezTo>
                    <a:pt x="11700" y="5400"/>
                    <a:pt x="16650" y="27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48" name="Line"/>
            <p:cNvSpPr/>
            <p:nvPr/>
          </p:nvSpPr>
          <p:spPr>
            <a:xfrm>
              <a:off x="10207223" y="5509683"/>
              <a:ext cx="129006" cy="3423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3" h="21430" fill="norm" stroke="1" extrusionOk="0">
                  <a:moveTo>
                    <a:pt x="4665" y="6493"/>
                  </a:moveTo>
                  <a:cubicBezTo>
                    <a:pt x="5014" y="9541"/>
                    <a:pt x="5362" y="12589"/>
                    <a:pt x="5188" y="14643"/>
                  </a:cubicBezTo>
                  <a:cubicBezTo>
                    <a:pt x="5014" y="16697"/>
                    <a:pt x="4317" y="17757"/>
                    <a:pt x="3446" y="18883"/>
                  </a:cubicBezTo>
                  <a:cubicBezTo>
                    <a:pt x="2575" y="20010"/>
                    <a:pt x="1530" y="21202"/>
                    <a:pt x="833" y="21401"/>
                  </a:cubicBezTo>
                  <a:cubicBezTo>
                    <a:pt x="136" y="21600"/>
                    <a:pt x="-212" y="20805"/>
                    <a:pt x="136" y="18353"/>
                  </a:cubicBezTo>
                  <a:cubicBezTo>
                    <a:pt x="485" y="15902"/>
                    <a:pt x="1530" y="11794"/>
                    <a:pt x="2401" y="8879"/>
                  </a:cubicBezTo>
                  <a:cubicBezTo>
                    <a:pt x="3272" y="5963"/>
                    <a:pt x="3969" y="4240"/>
                    <a:pt x="4840" y="3048"/>
                  </a:cubicBezTo>
                  <a:cubicBezTo>
                    <a:pt x="5711" y="1855"/>
                    <a:pt x="6756" y="1193"/>
                    <a:pt x="8149" y="729"/>
                  </a:cubicBezTo>
                  <a:cubicBezTo>
                    <a:pt x="9543" y="265"/>
                    <a:pt x="11285" y="0"/>
                    <a:pt x="13027" y="0"/>
                  </a:cubicBezTo>
                  <a:cubicBezTo>
                    <a:pt x="14769" y="0"/>
                    <a:pt x="16511" y="265"/>
                    <a:pt x="18078" y="1325"/>
                  </a:cubicBezTo>
                  <a:cubicBezTo>
                    <a:pt x="19646" y="2385"/>
                    <a:pt x="21040" y="4240"/>
                    <a:pt x="21214" y="5831"/>
                  </a:cubicBezTo>
                  <a:cubicBezTo>
                    <a:pt x="21388" y="7421"/>
                    <a:pt x="20343" y="8746"/>
                    <a:pt x="19123" y="9607"/>
                  </a:cubicBezTo>
                  <a:cubicBezTo>
                    <a:pt x="17904" y="10469"/>
                    <a:pt x="16511" y="10866"/>
                    <a:pt x="13898" y="10734"/>
                  </a:cubicBezTo>
                  <a:cubicBezTo>
                    <a:pt x="11285" y="10601"/>
                    <a:pt x="7453" y="9939"/>
                    <a:pt x="3620" y="927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49" name="Line"/>
            <p:cNvSpPr/>
            <p:nvPr/>
          </p:nvSpPr>
          <p:spPr>
            <a:xfrm>
              <a:off x="10362570" y="5454650"/>
              <a:ext cx="117072" cy="2349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3" h="21600" fill="norm" stroke="1" extrusionOk="0">
                  <a:moveTo>
                    <a:pt x="12729" y="0"/>
                  </a:moveTo>
                  <a:cubicBezTo>
                    <a:pt x="14657" y="195"/>
                    <a:pt x="16586" y="389"/>
                    <a:pt x="18129" y="973"/>
                  </a:cubicBezTo>
                  <a:cubicBezTo>
                    <a:pt x="19671" y="1557"/>
                    <a:pt x="20829" y="2530"/>
                    <a:pt x="21214" y="4768"/>
                  </a:cubicBezTo>
                  <a:cubicBezTo>
                    <a:pt x="21600" y="7005"/>
                    <a:pt x="21214" y="10508"/>
                    <a:pt x="17550" y="13524"/>
                  </a:cubicBezTo>
                  <a:cubicBezTo>
                    <a:pt x="13886" y="16541"/>
                    <a:pt x="6943" y="1907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50" name="Line"/>
            <p:cNvSpPr/>
            <p:nvPr/>
          </p:nvSpPr>
          <p:spPr>
            <a:xfrm>
              <a:off x="10470520" y="5191782"/>
              <a:ext cx="78570" cy="1921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9" h="21308" fill="norm" stroke="1" extrusionOk="0">
                  <a:moveTo>
                    <a:pt x="18758" y="3801"/>
                  </a:moveTo>
                  <a:cubicBezTo>
                    <a:pt x="19326" y="2627"/>
                    <a:pt x="19895" y="1453"/>
                    <a:pt x="18758" y="749"/>
                  </a:cubicBezTo>
                  <a:cubicBezTo>
                    <a:pt x="17621" y="45"/>
                    <a:pt x="14779" y="-190"/>
                    <a:pt x="11937" y="162"/>
                  </a:cubicBezTo>
                  <a:cubicBezTo>
                    <a:pt x="9095" y="514"/>
                    <a:pt x="6253" y="1453"/>
                    <a:pt x="4547" y="2627"/>
                  </a:cubicBezTo>
                  <a:cubicBezTo>
                    <a:pt x="2842" y="3801"/>
                    <a:pt x="2274" y="5210"/>
                    <a:pt x="5116" y="7440"/>
                  </a:cubicBezTo>
                  <a:cubicBezTo>
                    <a:pt x="7958" y="9671"/>
                    <a:pt x="14211" y="12723"/>
                    <a:pt x="17621" y="14836"/>
                  </a:cubicBezTo>
                  <a:cubicBezTo>
                    <a:pt x="21032" y="16949"/>
                    <a:pt x="21600" y="18123"/>
                    <a:pt x="20747" y="19062"/>
                  </a:cubicBezTo>
                  <a:cubicBezTo>
                    <a:pt x="19895" y="20001"/>
                    <a:pt x="17621" y="20706"/>
                    <a:pt x="14779" y="21058"/>
                  </a:cubicBezTo>
                  <a:cubicBezTo>
                    <a:pt x="11937" y="21410"/>
                    <a:pt x="8526" y="21410"/>
                    <a:pt x="5968" y="20940"/>
                  </a:cubicBezTo>
                  <a:cubicBezTo>
                    <a:pt x="3411" y="20471"/>
                    <a:pt x="1705" y="19532"/>
                    <a:pt x="0" y="1859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51" name="Line"/>
            <p:cNvSpPr/>
            <p:nvPr/>
          </p:nvSpPr>
          <p:spPr>
            <a:xfrm>
              <a:off x="10470520" y="5175250"/>
              <a:ext cx="203201" cy="635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700" y="15840"/>
                    <a:pt x="5400" y="10080"/>
                    <a:pt x="9000" y="6480"/>
                  </a:cubicBezTo>
                  <a:cubicBezTo>
                    <a:pt x="12600" y="2880"/>
                    <a:pt x="17100" y="144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52" name="Line"/>
            <p:cNvSpPr/>
            <p:nvPr/>
          </p:nvSpPr>
          <p:spPr>
            <a:xfrm>
              <a:off x="5187633" y="6108917"/>
              <a:ext cx="414690" cy="3617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5" h="21337" fill="norm" stroke="1" extrusionOk="0">
                  <a:moveTo>
                    <a:pt x="8776" y="4482"/>
                  </a:moveTo>
                  <a:cubicBezTo>
                    <a:pt x="9319" y="2858"/>
                    <a:pt x="9861" y="1235"/>
                    <a:pt x="9861" y="486"/>
                  </a:cubicBezTo>
                  <a:cubicBezTo>
                    <a:pt x="9861" y="-263"/>
                    <a:pt x="9319" y="-138"/>
                    <a:pt x="8179" y="798"/>
                  </a:cubicBezTo>
                  <a:cubicBezTo>
                    <a:pt x="7039" y="1735"/>
                    <a:pt x="5303" y="3483"/>
                    <a:pt x="3783" y="6042"/>
                  </a:cubicBezTo>
                  <a:cubicBezTo>
                    <a:pt x="2263" y="8602"/>
                    <a:pt x="961" y="11973"/>
                    <a:pt x="364" y="14408"/>
                  </a:cubicBezTo>
                  <a:cubicBezTo>
                    <a:pt x="-233" y="16842"/>
                    <a:pt x="-124" y="18340"/>
                    <a:pt x="907" y="19464"/>
                  </a:cubicBezTo>
                  <a:cubicBezTo>
                    <a:pt x="1938" y="20588"/>
                    <a:pt x="3892" y="21337"/>
                    <a:pt x="5737" y="21275"/>
                  </a:cubicBezTo>
                  <a:cubicBezTo>
                    <a:pt x="7582" y="21212"/>
                    <a:pt x="9319" y="20338"/>
                    <a:pt x="10458" y="19589"/>
                  </a:cubicBezTo>
                  <a:cubicBezTo>
                    <a:pt x="11598" y="18840"/>
                    <a:pt x="12141" y="18216"/>
                    <a:pt x="12521" y="17529"/>
                  </a:cubicBezTo>
                  <a:cubicBezTo>
                    <a:pt x="12901" y="16842"/>
                    <a:pt x="13118" y="16093"/>
                    <a:pt x="12901" y="15594"/>
                  </a:cubicBezTo>
                  <a:cubicBezTo>
                    <a:pt x="12684" y="15094"/>
                    <a:pt x="12032" y="14845"/>
                    <a:pt x="11381" y="14782"/>
                  </a:cubicBezTo>
                  <a:cubicBezTo>
                    <a:pt x="10730" y="14720"/>
                    <a:pt x="10079" y="14845"/>
                    <a:pt x="9536" y="15157"/>
                  </a:cubicBezTo>
                  <a:cubicBezTo>
                    <a:pt x="8993" y="15469"/>
                    <a:pt x="8559" y="15968"/>
                    <a:pt x="8233" y="16530"/>
                  </a:cubicBezTo>
                  <a:cubicBezTo>
                    <a:pt x="7908" y="17092"/>
                    <a:pt x="7691" y="17716"/>
                    <a:pt x="7853" y="18028"/>
                  </a:cubicBezTo>
                  <a:cubicBezTo>
                    <a:pt x="8016" y="18340"/>
                    <a:pt x="8559" y="18340"/>
                    <a:pt x="9102" y="18278"/>
                  </a:cubicBezTo>
                  <a:cubicBezTo>
                    <a:pt x="9644" y="18216"/>
                    <a:pt x="10187" y="18091"/>
                    <a:pt x="10621" y="18278"/>
                  </a:cubicBezTo>
                  <a:cubicBezTo>
                    <a:pt x="11055" y="18465"/>
                    <a:pt x="11381" y="18965"/>
                    <a:pt x="11870" y="19152"/>
                  </a:cubicBezTo>
                  <a:cubicBezTo>
                    <a:pt x="12358" y="19339"/>
                    <a:pt x="13009" y="19214"/>
                    <a:pt x="14366" y="18653"/>
                  </a:cubicBezTo>
                  <a:cubicBezTo>
                    <a:pt x="15723" y="18091"/>
                    <a:pt x="17785" y="17092"/>
                    <a:pt x="19033" y="16343"/>
                  </a:cubicBezTo>
                  <a:cubicBezTo>
                    <a:pt x="20282" y="15594"/>
                    <a:pt x="20716" y="15094"/>
                    <a:pt x="20987" y="14532"/>
                  </a:cubicBezTo>
                  <a:cubicBezTo>
                    <a:pt x="21258" y="13971"/>
                    <a:pt x="21367" y="13346"/>
                    <a:pt x="21150" y="12972"/>
                  </a:cubicBezTo>
                  <a:cubicBezTo>
                    <a:pt x="20933" y="12597"/>
                    <a:pt x="20390" y="12472"/>
                    <a:pt x="19847" y="12410"/>
                  </a:cubicBezTo>
                  <a:cubicBezTo>
                    <a:pt x="19305" y="12347"/>
                    <a:pt x="18762" y="12347"/>
                    <a:pt x="18274" y="12535"/>
                  </a:cubicBezTo>
                  <a:cubicBezTo>
                    <a:pt x="17785" y="12722"/>
                    <a:pt x="17351" y="13097"/>
                    <a:pt x="17242" y="13596"/>
                  </a:cubicBezTo>
                  <a:cubicBezTo>
                    <a:pt x="17134" y="14095"/>
                    <a:pt x="17351" y="14720"/>
                    <a:pt x="17677" y="15219"/>
                  </a:cubicBezTo>
                  <a:cubicBezTo>
                    <a:pt x="18002" y="15719"/>
                    <a:pt x="18436" y="16093"/>
                    <a:pt x="18871" y="16530"/>
                  </a:cubicBezTo>
                  <a:cubicBezTo>
                    <a:pt x="19305" y="16967"/>
                    <a:pt x="19739" y="17466"/>
                    <a:pt x="19956" y="18028"/>
                  </a:cubicBezTo>
                  <a:cubicBezTo>
                    <a:pt x="20173" y="18590"/>
                    <a:pt x="20173" y="19214"/>
                    <a:pt x="19739" y="19776"/>
                  </a:cubicBezTo>
                  <a:cubicBezTo>
                    <a:pt x="19305" y="20338"/>
                    <a:pt x="18436" y="20838"/>
                    <a:pt x="17568" y="2133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53" name="Line"/>
            <p:cNvSpPr/>
            <p:nvPr/>
          </p:nvSpPr>
          <p:spPr>
            <a:xfrm>
              <a:off x="5619120" y="6309465"/>
              <a:ext cx="133351" cy="1865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94" fill="norm" stroke="1" extrusionOk="0">
                  <a:moveTo>
                    <a:pt x="0" y="9016"/>
                  </a:moveTo>
                  <a:cubicBezTo>
                    <a:pt x="5143" y="6832"/>
                    <a:pt x="10286" y="4648"/>
                    <a:pt x="13371" y="3070"/>
                  </a:cubicBezTo>
                  <a:cubicBezTo>
                    <a:pt x="16457" y="1493"/>
                    <a:pt x="17486" y="522"/>
                    <a:pt x="16800" y="158"/>
                  </a:cubicBezTo>
                  <a:cubicBezTo>
                    <a:pt x="16114" y="-206"/>
                    <a:pt x="13714" y="37"/>
                    <a:pt x="11314" y="1129"/>
                  </a:cubicBezTo>
                  <a:cubicBezTo>
                    <a:pt x="8914" y="2221"/>
                    <a:pt x="6514" y="4163"/>
                    <a:pt x="4971" y="7075"/>
                  </a:cubicBezTo>
                  <a:cubicBezTo>
                    <a:pt x="3429" y="9987"/>
                    <a:pt x="2743" y="13870"/>
                    <a:pt x="4286" y="16419"/>
                  </a:cubicBezTo>
                  <a:cubicBezTo>
                    <a:pt x="5829" y="18967"/>
                    <a:pt x="9600" y="20181"/>
                    <a:pt x="12857" y="20787"/>
                  </a:cubicBezTo>
                  <a:cubicBezTo>
                    <a:pt x="16114" y="21394"/>
                    <a:pt x="18857" y="21394"/>
                    <a:pt x="21600" y="2139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54" name="Line"/>
            <p:cNvSpPr/>
            <p:nvPr/>
          </p:nvSpPr>
          <p:spPr>
            <a:xfrm>
              <a:off x="6003084" y="6213387"/>
              <a:ext cx="155787" cy="2372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7" h="21421" fill="norm" stroke="1" extrusionOk="0">
                  <a:moveTo>
                    <a:pt x="461" y="2015"/>
                  </a:moveTo>
                  <a:cubicBezTo>
                    <a:pt x="3917" y="1059"/>
                    <a:pt x="7373" y="103"/>
                    <a:pt x="10253" y="8"/>
                  </a:cubicBezTo>
                  <a:cubicBezTo>
                    <a:pt x="13133" y="-88"/>
                    <a:pt x="15437" y="677"/>
                    <a:pt x="15725" y="2588"/>
                  </a:cubicBezTo>
                  <a:cubicBezTo>
                    <a:pt x="16013" y="4500"/>
                    <a:pt x="14285" y="7558"/>
                    <a:pt x="11549" y="10425"/>
                  </a:cubicBezTo>
                  <a:cubicBezTo>
                    <a:pt x="8813" y="13293"/>
                    <a:pt x="5069" y="15969"/>
                    <a:pt x="2765" y="17785"/>
                  </a:cubicBezTo>
                  <a:cubicBezTo>
                    <a:pt x="461" y="19600"/>
                    <a:pt x="-403" y="20556"/>
                    <a:pt x="173" y="21034"/>
                  </a:cubicBezTo>
                  <a:cubicBezTo>
                    <a:pt x="749" y="21512"/>
                    <a:pt x="2765" y="21512"/>
                    <a:pt x="6509" y="21225"/>
                  </a:cubicBezTo>
                  <a:cubicBezTo>
                    <a:pt x="10253" y="20939"/>
                    <a:pt x="15725" y="20365"/>
                    <a:pt x="21197" y="1979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55" name="Line"/>
            <p:cNvSpPr/>
            <p:nvPr/>
          </p:nvSpPr>
          <p:spPr>
            <a:xfrm>
              <a:off x="5194205" y="6626722"/>
              <a:ext cx="609066" cy="471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6" h="20910" fill="norm" stroke="1" extrusionOk="0">
                  <a:moveTo>
                    <a:pt x="1326" y="20910"/>
                  </a:moveTo>
                  <a:cubicBezTo>
                    <a:pt x="728" y="19971"/>
                    <a:pt x="130" y="19032"/>
                    <a:pt x="18" y="18562"/>
                  </a:cubicBezTo>
                  <a:cubicBezTo>
                    <a:pt x="-94" y="18093"/>
                    <a:pt x="280" y="18093"/>
                    <a:pt x="1812" y="16684"/>
                  </a:cubicBezTo>
                  <a:cubicBezTo>
                    <a:pt x="3344" y="15275"/>
                    <a:pt x="6035" y="12458"/>
                    <a:pt x="8800" y="9171"/>
                  </a:cubicBezTo>
                  <a:cubicBezTo>
                    <a:pt x="11566" y="5884"/>
                    <a:pt x="14406" y="2127"/>
                    <a:pt x="16536" y="719"/>
                  </a:cubicBezTo>
                  <a:cubicBezTo>
                    <a:pt x="18666" y="-690"/>
                    <a:pt x="20086" y="249"/>
                    <a:pt x="21506" y="118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56" name="Line"/>
            <p:cNvSpPr/>
            <p:nvPr/>
          </p:nvSpPr>
          <p:spPr>
            <a:xfrm>
              <a:off x="5568320" y="6597650"/>
              <a:ext cx="387351" cy="825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131" y="16615"/>
                    <a:pt x="8262" y="11631"/>
                    <a:pt x="11862" y="8031"/>
                  </a:cubicBezTo>
                  <a:cubicBezTo>
                    <a:pt x="15462" y="4431"/>
                    <a:pt x="18531" y="2215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57" name="Line"/>
            <p:cNvSpPr/>
            <p:nvPr/>
          </p:nvSpPr>
          <p:spPr>
            <a:xfrm>
              <a:off x="6266820" y="6388100"/>
              <a:ext cx="25401" cy="6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58" name="Line"/>
            <p:cNvSpPr/>
            <p:nvPr/>
          </p:nvSpPr>
          <p:spPr>
            <a:xfrm>
              <a:off x="6273170" y="6483350"/>
              <a:ext cx="31751" cy="6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59" name="Line"/>
            <p:cNvSpPr/>
            <p:nvPr/>
          </p:nvSpPr>
          <p:spPr>
            <a:xfrm>
              <a:off x="6594904" y="6245136"/>
              <a:ext cx="211667" cy="2343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55" fill="norm" stroke="1" extrusionOk="0">
                  <a:moveTo>
                    <a:pt x="14472" y="4348"/>
                  </a:moveTo>
                  <a:cubicBezTo>
                    <a:pt x="15120" y="3576"/>
                    <a:pt x="15768" y="2805"/>
                    <a:pt x="16632" y="1937"/>
                  </a:cubicBezTo>
                  <a:cubicBezTo>
                    <a:pt x="17496" y="1069"/>
                    <a:pt x="18576" y="105"/>
                    <a:pt x="18468" y="8"/>
                  </a:cubicBezTo>
                  <a:cubicBezTo>
                    <a:pt x="18360" y="-88"/>
                    <a:pt x="17064" y="683"/>
                    <a:pt x="14796" y="2033"/>
                  </a:cubicBezTo>
                  <a:cubicBezTo>
                    <a:pt x="12528" y="3383"/>
                    <a:pt x="9288" y="5312"/>
                    <a:pt x="7452" y="6758"/>
                  </a:cubicBezTo>
                  <a:cubicBezTo>
                    <a:pt x="5616" y="8205"/>
                    <a:pt x="5184" y="9169"/>
                    <a:pt x="6048" y="9748"/>
                  </a:cubicBezTo>
                  <a:cubicBezTo>
                    <a:pt x="6912" y="10326"/>
                    <a:pt x="9072" y="10519"/>
                    <a:pt x="10692" y="10808"/>
                  </a:cubicBezTo>
                  <a:cubicBezTo>
                    <a:pt x="12312" y="11098"/>
                    <a:pt x="13392" y="11483"/>
                    <a:pt x="13500" y="12062"/>
                  </a:cubicBezTo>
                  <a:cubicBezTo>
                    <a:pt x="13608" y="12641"/>
                    <a:pt x="12744" y="13412"/>
                    <a:pt x="10692" y="14473"/>
                  </a:cubicBezTo>
                  <a:cubicBezTo>
                    <a:pt x="8640" y="15533"/>
                    <a:pt x="5400" y="16883"/>
                    <a:pt x="3240" y="18041"/>
                  </a:cubicBezTo>
                  <a:cubicBezTo>
                    <a:pt x="1080" y="19198"/>
                    <a:pt x="0" y="20162"/>
                    <a:pt x="0" y="20741"/>
                  </a:cubicBezTo>
                  <a:cubicBezTo>
                    <a:pt x="0" y="21319"/>
                    <a:pt x="1080" y="21512"/>
                    <a:pt x="4860" y="21223"/>
                  </a:cubicBezTo>
                  <a:cubicBezTo>
                    <a:pt x="8640" y="20933"/>
                    <a:pt x="15120" y="20162"/>
                    <a:pt x="21600" y="1939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60" name="Line"/>
            <p:cNvSpPr/>
            <p:nvPr/>
          </p:nvSpPr>
          <p:spPr>
            <a:xfrm>
              <a:off x="6838320" y="6293796"/>
              <a:ext cx="196851" cy="1451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60" fill="norm" stroke="1" extrusionOk="0">
                  <a:moveTo>
                    <a:pt x="0" y="2677"/>
                  </a:moveTo>
                  <a:cubicBezTo>
                    <a:pt x="697" y="1425"/>
                    <a:pt x="1394" y="173"/>
                    <a:pt x="2439" y="17"/>
                  </a:cubicBezTo>
                  <a:cubicBezTo>
                    <a:pt x="3484" y="-140"/>
                    <a:pt x="4877" y="799"/>
                    <a:pt x="7548" y="3303"/>
                  </a:cubicBezTo>
                  <a:cubicBezTo>
                    <a:pt x="10219" y="5808"/>
                    <a:pt x="14168" y="9877"/>
                    <a:pt x="16723" y="13164"/>
                  </a:cubicBezTo>
                  <a:cubicBezTo>
                    <a:pt x="19277" y="16451"/>
                    <a:pt x="20439" y="18956"/>
                    <a:pt x="21600" y="2146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61" name="Line"/>
            <p:cNvSpPr/>
            <p:nvPr/>
          </p:nvSpPr>
          <p:spPr>
            <a:xfrm>
              <a:off x="6914520" y="6244166"/>
              <a:ext cx="133351" cy="2391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1529"/>
                  </a:moveTo>
                  <a:cubicBezTo>
                    <a:pt x="20571" y="765"/>
                    <a:pt x="19543" y="0"/>
                    <a:pt x="18514" y="0"/>
                  </a:cubicBezTo>
                  <a:cubicBezTo>
                    <a:pt x="17486" y="0"/>
                    <a:pt x="16457" y="765"/>
                    <a:pt x="14229" y="3345"/>
                  </a:cubicBezTo>
                  <a:cubicBezTo>
                    <a:pt x="12000" y="5926"/>
                    <a:pt x="8571" y="10322"/>
                    <a:pt x="6000" y="13667"/>
                  </a:cubicBezTo>
                  <a:cubicBezTo>
                    <a:pt x="3429" y="17012"/>
                    <a:pt x="1714" y="19306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62" name="Line"/>
            <p:cNvSpPr/>
            <p:nvPr/>
          </p:nvSpPr>
          <p:spPr>
            <a:xfrm>
              <a:off x="7092320" y="6407150"/>
              <a:ext cx="12701" cy="889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63" name="Line"/>
            <p:cNvSpPr/>
            <p:nvPr/>
          </p:nvSpPr>
          <p:spPr>
            <a:xfrm>
              <a:off x="7117720" y="6324600"/>
              <a:ext cx="1" cy="25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0" y="21600"/>
                  </a:moveTo>
                  <a:cubicBezTo>
                    <a:pt x="21600" y="14400"/>
                    <a:pt x="21600" y="72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64" name="Line"/>
            <p:cNvSpPr/>
            <p:nvPr/>
          </p:nvSpPr>
          <p:spPr>
            <a:xfrm>
              <a:off x="7289170" y="6375399"/>
              <a:ext cx="10795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65" name="Line"/>
            <p:cNvSpPr/>
            <p:nvPr/>
          </p:nvSpPr>
          <p:spPr>
            <a:xfrm>
              <a:off x="7308220" y="6438900"/>
              <a:ext cx="196851" cy="444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66" name="Line"/>
            <p:cNvSpPr/>
            <p:nvPr/>
          </p:nvSpPr>
          <p:spPr>
            <a:xfrm>
              <a:off x="7663820" y="6303255"/>
              <a:ext cx="285751" cy="1742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24" fill="norm" stroke="1" extrusionOk="0">
                  <a:moveTo>
                    <a:pt x="0" y="6374"/>
                  </a:moveTo>
                  <a:cubicBezTo>
                    <a:pt x="0" y="5104"/>
                    <a:pt x="0" y="3833"/>
                    <a:pt x="1200" y="2435"/>
                  </a:cubicBezTo>
                  <a:cubicBezTo>
                    <a:pt x="2400" y="1038"/>
                    <a:pt x="4800" y="-487"/>
                    <a:pt x="6480" y="148"/>
                  </a:cubicBezTo>
                  <a:cubicBezTo>
                    <a:pt x="8160" y="784"/>
                    <a:pt x="9120" y="3579"/>
                    <a:pt x="8560" y="7009"/>
                  </a:cubicBezTo>
                  <a:cubicBezTo>
                    <a:pt x="8000" y="10440"/>
                    <a:pt x="5920" y="14506"/>
                    <a:pt x="4400" y="17047"/>
                  </a:cubicBezTo>
                  <a:cubicBezTo>
                    <a:pt x="2880" y="19588"/>
                    <a:pt x="1920" y="20605"/>
                    <a:pt x="1920" y="20859"/>
                  </a:cubicBezTo>
                  <a:cubicBezTo>
                    <a:pt x="1920" y="21113"/>
                    <a:pt x="2880" y="20605"/>
                    <a:pt x="6320" y="19588"/>
                  </a:cubicBezTo>
                  <a:cubicBezTo>
                    <a:pt x="9760" y="18572"/>
                    <a:pt x="15680" y="17047"/>
                    <a:pt x="21600" y="1552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67" name="Line"/>
            <p:cNvSpPr/>
            <p:nvPr/>
          </p:nvSpPr>
          <p:spPr>
            <a:xfrm>
              <a:off x="8120749" y="6614704"/>
              <a:ext cx="146932" cy="3660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25" h="21469" fill="norm" stroke="1" extrusionOk="0">
                  <a:moveTo>
                    <a:pt x="4539" y="10172"/>
                  </a:moveTo>
                  <a:cubicBezTo>
                    <a:pt x="4539" y="13524"/>
                    <a:pt x="4539" y="16876"/>
                    <a:pt x="4389" y="18862"/>
                  </a:cubicBezTo>
                  <a:cubicBezTo>
                    <a:pt x="4239" y="20848"/>
                    <a:pt x="3939" y="21469"/>
                    <a:pt x="3639" y="21469"/>
                  </a:cubicBezTo>
                  <a:cubicBezTo>
                    <a:pt x="3339" y="21469"/>
                    <a:pt x="3039" y="20848"/>
                    <a:pt x="2739" y="18552"/>
                  </a:cubicBezTo>
                  <a:cubicBezTo>
                    <a:pt x="2439" y="16255"/>
                    <a:pt x="2139" y="12283"/>
                    <a:pt x="3639" y="9055"/>
                  </a:cubicBezTo>
                  <a:cubicBezTo>
                    <a:pt x="5139" y="5828"/>
                    <a:pt x="8439" y="3345"/>
                    <a:pt x="10839" y="1979"/>
                  </a:cubicBezTo>
                  <a:cubicBezTo>
                    <a:pt x="13239" y="614"/>
                    <a:pt x="14739" y="366"/>
                    <a:pt x="16239" y="179"/>
                  </a:cubicBezTo>
                  <a:cubicBezTo>
                    <a:pt x="17739" y="-7"/>
                    <a:pt x="19239" y="-131"/>
                    <a:pt x="20139" y="241"/>
                  </a:cubicBezTo>
                  <a:cubicBezTo>
                    <a:pt x="21039" y="614"/>
                    <a:pt x="21339" y="1483"/>
                    <a:pt x="19239" y="2600"/>
                  </a:cubicBezTo>
                  <a:cubicBezTo>
                    <a:pt x="17139" y="3717"/>
                    <a:pt x="12639" y="5083"/>
                    <a:pt x="9489" y="5890"/>
                  </a:cubicBezTo>
                  <a:cubicBezTo>
                    <a:pt x="6339" y="6697"/>
                    <a:pt x="4539" y="6945"/>
                    <a:pt x="2889" y="7131"/>
                  </a:cubicBezTo>
                  <a:cubicBezTo>
                    <a:pt x="1239" y="7317"/>
                    <a:pt x="-261" y="7441"/>
                    <a:pt x="39" y="7441"/>
                  </a:cubicBezTo>
                  <a:cubicBezTo>
                    <a:pt x="339" y="7441"/>
                    <a:pt x="2439" y="7317"/>
                    <a:pt x="4539" y="719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68" name="Line"/>
            <p:cNvSpPr/>
            <p:nvPr/>
          </p:nvSpPr>
          <p:spPr>
            <a:xfrm>
              <a:off x="8353959" y="6629400"/>
              <a:ext cx="90912" cy="59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85" h="20996" fill="norm" stroke="1" extrusionOk="0">
                  <a:moveTo>
                    <a:pt x="21085" y="11172"/>
                  </a:moveTo>
                  <a:cubicBezTo>
                    <a:pt x="19121" y="8938"/>
                    <a:pt x="17158" y="6703"/>
                    <a:pt x="13721" y="6331"/>
                  </a:cubicBezTo>
                  <a:cubicBezTo>
                    <a:pt x="10285" y="5959"/>
                    <a:pt x="5376" y="7448"/>
                    <a:pt x="2676" y="10055"/>
                  </a:cubicBezTo>
                  <a:cubicBezTo>
                    <a:pt x="-24" y="12662"/>
                    <a:pt x="-515" y="16386"/>
                    <a:pt x="467" y="18621"/>
                  </a:cubicBezTo>
                  <a:cubicBezTo>
                    <a:pt x="1449" y="20855"/>
                    <a:pt x="3903" y="21600"/>
                    <a:pt x="6112" y="20483"/>
                  </a:cubicBezTo>
                  <a:cubicBezTo>
                    <a:pt x="8321" y="19366"/>
                    <a:pt x="10285" y="16386"/>
                    <a:pt x="11512" y="12662"/>
                  </a:cubicBezTo>
                  <a:cubicBezTo>
                    <a:pt x="12740" y="8938"/>
                    <a:pt x="13230" y="4469"/>
                    <a:pt x="13721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69" name="Line"/>
            <p:cNvSpPr/>
            <p:nvPr/>
          </p:nvSpPr>
          <p:spPr>
            <a:xfrm>
              <a:off x="8489320" y="6622486"/>
              <a:ext cx="101601" cy="877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826" fill="norm" stroke="1" extrusionOk="0">
                  <a:moveTo>
                    <a:pt x="21600" y="1640"/>
                  </a:moveTo>
                  <a:cubicBezTo>
                    <a:pt x="17100" y="636"/>
                    <a:pt x="12600" y="-369"/>
                    <a:pt x="9450" y="133"/>
                  </a:cubicBezTo>
                  <a:cubicBezTo>
                    <a:pt x="6300" y="636"/>
                    <a:pt x="4500" y="2645"/>
                    <a:pt x="4275" y="4654"/>
                  </a:cubicBezTo>
                  <a:cubicBezTo>
                    <a:pt x="4050" y="6664"/>
                    <a:pt x="5400" y="8673"/>
                    <a:pt x="6300" y="10933"/>
                  </a:cubicBezTo>
                  <a:cubicBezTo>
                    <a:pt x="7200" y="13194"/>
                    <a:pt x="7650" y="15705"/>
                    <a:pt x="6975" y="17715"/>
                  </a:cubicBezTo>
                  <a:cubicBezTo>
                    <a:pt x="6300" y="19724"/>
                    <a:pt x="4500" y="21231"/>
                    <a:pt x="3150" y="20729"/>
                  </a:cubicBezTo>
                  <a:cubicBezTo>
                    <a:pt x="1800" y="20226"/>
                    <a:pt x="900" y="17715"/>
                    <a:pt x="0" y="1520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70" name="Line"/>
            <p:cNvSpPr/>
            <p:nvPr/>
          </p:nvSpPr>
          <p:spPr>
            <a:xfrm>
              <a:off x="8632377" y="6489700"/>
              <a:ext cx="15694" cy="2095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8" h="21600" fill="norm" stroke="1" extrusionOk="0">
                  <a:moveTo>
                    <a:pt x="20018" y="0"/>
                  </a:moveTo>
                  <a:cubicBezTo>
                    <a:pt x="11918" y="6109"/>
                    <a:pt x="3818" y="12218"/>
                    <a:pt x="1118" y="15818"/>
                  </a:cubicBezTo>
                  <a:cubicBezTo>
                    <a:pt x="-1582" y="19418"/>
                    <a:pt x="1118" y="20509"/>
                    <a:pt x="3818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71" name="Line"/>
            <p:cNvSpPr/>
            <p:nvPr/>
          </p:nvSpPr>
          <p:spPr>
            <a:xfrm>
              <a:off x="8584570" y="6592093"/>
              <a:ext cx="209551" cy="960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856" fill="norm" stroke="1" extrusionOk="0">
                  <a:moveTo>
                    <a:pt x="0" y="10858"/>
                  </a:moveTo>
                  <a:cubicBezTo>
                    <a:pt x="655" y="9019"/>
                    <a:pt x="1309" y="7181"/>
                    <a:pt x="2182" y="6262"/>
                  </a:cubicBezTo>
                  <a:cubicBezTo>
                    <a:pt x="3055" y="5343"/>
                    <a:pt x="4145" y="5343"/>
                    <a:pt x="6545" y="5802"/>
                  </a:cubicBezTo>
                  <a:cubicBezTo>
                    <a:pt x="8945" y="6262"/>
                    <a:pt x="12655" y="7181"/>
                    <a:pt x="14945" y="6951"/>
                  </a:cubicBezTo>
                  <a:cubicBezTo>
                    <a:pt x="17236" y="6722"/>
                    <a:pt x="18109" y="5343"/>
                    <a:pt x="18109" y="3964"/>
                  </a:cubicBezTo>
                  <a:cubicBezTo>
                    <a:pt x="18109" y="2585"/>
                    <a:pt x="17236" y="1207"/>
                    <a:pt x="16255" y="517"/>
                  </a:cubicBezTo>
                  <a:cubicBezTo>
                    <a:pt x="15273" y="-172"/>
                    <a:pt x="14182" y="-172"/>
                    <a:pt x="13200" y="517"/>
                  </a:cubicBezTo>
                  <a:cubicBezTo>
                    <a:pt x="12218" y="1207"/>
                    <a:pt x="11345" y="2585"/>
                    <a:pt x="12000" y="6262"/>
                  </a:cubicBezTo>
                  <a:cubicBezTo>
                    <a:pt x="12655" y="9939"/>
                    <a:pt x="14836" y="15913"/>
                    <a:pt x="16691" y="18671"/>
                  </a:cubicBezTo>
                  <a:cubicBezTo>
                    <a:pt x="18545" y="21428"/>
                    <a:pt x="20073" y="20968"/>
                    <a:pt x="21600" y="2050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72" name="Line"/>
            <p:cNvSpPr/>
            <p:nvPr/>
          </p:nvSpPr>
          <p:spPr>
            <a:xfrm>
              <a:off x="8857620" y="6582697"/>
              <a:ext cx="139196" cy="1228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2" h="20902" fill="norm" stroke="1" extrusionOk="0">
                  <a:moveTo>
                    <a:pt x="0" y="383"/>
                  </a:moveTo>
                  <a:cubicBezTo>
                    <a:pt x="2291" y="3983"/>
                    <a:pt x="4582" y="7583"/>
                    <a:pt x="6055" y="10283"/>
                  </a:cubicBezTo>
                  <a:cubicBezTo>
                    <a:pt x="7527" y="12983"/>
                    <a:pt x="8182" y="14783"/>
                    <a:pt x="8182" y="16583"/>
                  </a:cubicBezTo>
                  <a:cubicBezTo>
                    <a:pt x="8182" y="18383"/>
                    <a:pt x="7527" y="20183"/>
                    <a:pt x="6382" y="20723"/>
                  </a:cubicBezTo>
                  <a:cubicBezTo>
                    <a:pt x="5236" y="21263"/>
                    <a:pt x="3600" y="20543"/>
                    <a:pt x="2782" y="19103"/>
                  </a:cubicBezTo>
                  <a:cubicBezTo>
                    <a:pt x="1964" y="17663"/>
                    <a:pt x="1964" y="15503"/>
                    <a:pt x="2782" y="12983"/>
                  </a:cubicBezTo>
                  <a:cubicBezTo>
                    <a:pt x="3600" y="10463"/>
                    <a:pt x="5236" y="7583"/>
                    <a:pt x="7691" y="5423"/>
                  </a:cubicBezTo>
                  <a:cubicBezTo>
                    <a:pt x="10145" y="3263"/>
                    <a:pt x="13418" y="1823"/>
                    <a:pt x="15873" y="923"/>
                  </a:cubicBezTo>
                  <a:cubicBezTo>
                    <a:pt x="18327" y="23"/>
                    <a:pt x="19964" y="-337"/>
                    <a:pt x="20782" y="383"/>
                  </a:cubicBezTo>
                  <a:cubicBezTo>
                    <a:pt x="21600" y="1103"/>
                    <a:pt x="21600" y="2903"/>
                    <a:pt x="21436" y="5603"/>
                  </a:cubicBezTo>
                  <a:cubicBezTo>
                    <a:pt x="21273" y="8303"/>
                    <a:pt x="20945" y="11903"/>
                    <a:pt x="20618" y="1550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73" name="Line"/>
            <p:cNvSpPr/>
            <p:nvPr/>
          </p:nvSpPr>
          <p:spPr>
            <a:xfrm>
              <a:off x="8984620" y="6534513"/>
              <a:ext cx="57151" cy="313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8" fill="norm" stroke="1" extrusionOk="0">
                  <a:moveTo>
                    <a:pt x="0" y="20018"/>
                  </a:moveTo>
                  <a:cubicBezTo>
                    <a:pt x="800" y="11918"/>
                    <a:pt x="1600" y="3818"/>
                    <a:pt x="5200" y="1118"/>
                  </a:cubicBezTo>
                  <a:cubicBezTo>
                    <a:pt x="8800" y="-1582"/>
                    <a:pt x="15200" y="1118"/>
                    <a:pt x="21600" y="381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74" name="Line"/>
            <p:cNvSpPr/>
            <p:nvPr/>
          </p:nvSpPr>
          <p:spPr>
            <a:xfrm>
              <a:off x="9036428" y="6584949"/>
              <a:ext cx="120866" cy="791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5" h="21245" fill="norm" stroke="1" extrusionOk="0">
                  <a:moveTo>
                    <a:pt x="18816" y="0"/>
                  </a:moveTo>
                  <a:cubicBezTo>
                    <a:pt x="13602" y="1705"/>
                    <a:pt x="8389" y="3411"/>
                    <a:pt x="5223" y="5400"/>
                  </a:cubicBezTo>
                  <a:cubicBezTo>
                    <a:pt x="2057" y="7389"/>
                    <a:pt x="940" y="9663"/>
                    <a:pt x="382" y="12221"/>
                  </a:cubicBezTo>
                  <a:cubicBezTo>
                    <a:pt x="-177" y="14779"/>
                    <a:pt x="-177" y="17621"/>
                    <a:pt x="754" y="19326"/>
                  </a:cubicBezTo>
                  <a:cubicBezTo>
                    <a:pt x="1685" y="21032"/>
                    <a:pt x="3547" y="21600"/>
                    <a:pt x="6713" y="21032"/>
                  </a:cubicBezTo>
                  <a:cubicBezTo>
                    <a:pt x="9878" y="20463"/>
                    <a:pt x="14347" y="18758"/>
                    <a:pt x="17140" y="16768"/>
                  </a:cubicBezTo>
                  <a:cubicBezTo>
                    <a:pt x="19933" y="14779"/>
                    <a:pt x="21051" y="12505"/>
                    <a:pt x="21237" y="9947"/>
                  </a:cubicBezTo>
                  <a:cubicBezTo>
                    <a:pt x="21423" y="7389"/>
                    <a:pt x="20678" y="4547"/>
                    <a:pt x="19933" y="170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75" name="Line"/>
            <p:cNvSpPr/>
            <p:nvPr/>
          </p:nvSpPr>
          <p:spPr>
            <a:xfrm>
              <a:off x="9117970" y="6546850"/>
              <a:ext cx="196851" cy="1225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93" fill="norm" stroke="1" extrusionOk="0">
                  <a:moveTo>
                    <a:pt x="0" y="5492"/>
                  </a:moveTo>
                  <a:cubicBezTo>
                    <a:pt x="697" y="4027"/>
                    <a:pt x="1394" y="2563"/>
                    <a:pt x="2323" y="2014"/>
                  </a:cubicBezTo>
                  <a:cubicBezTo>
                    <a:pt x="3252" y="1464"/>
                    <a:pt x="4413" y="1831"/>
                    <a:pt x="6387" y="4210"/>
                  </a:cubicBezTo>
                  <a:cubicBezTo>
                    <a:pt x="8361" y="6590"/>
                    <a:pt x="11148" y="10983"/>
                    <a:pt x="12658" y="14278"/>
                  </a:cubicBezTo>
                  <a:cubicBezTo>
                    <a:pt x="14168" y="17573"/>
                    <a:pt x="14400" y="19769"/>
                    <a:pt x="13935" y="20685"/>
                  </a:cubicBezTo>
                  <a:cubicBezTo>
                    <a:pt x="13471" y="21600"/>
                    <a:pt x="12310" y="21234"/>
                    <a:pt x="11613" y="19953"/>
                  </a:cubicBezTo>
                  <a:cubicBezTo>
                    <a:pt x="10916" y="18671"/>
                    <a:pt x="10684" y="16475"/>
                    <a:pt x="12426" y="12997"/>
                  </a:cubicBezTo>
                  <a:cubicBezTo>
                    <a:pt x="14168" y="9519"/>
                    <a:pt x="17884" y="4759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76" name="Line"/>
            <p:cNvSpPr/>
            <p:nvPr/>
          </p:nvSpPr>
          <p:spPr>
            <a:xfrm>
              <a:off x="9532043" y="6477000"/>
              <a:ext cx="278078" cy="2032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8" h="21600" fill="norm" stroke="1" extrusionOk="0">
                  <a:moveTo>
                    <a:pt x="18062" y="0"/>
                  </a:moveTo>
                  <a:cubicBezTo>
                    <a:pt x="17080" y="3375"/>
                    <a:pt x="16098" y="6750"/>
                    <a:pt x="14134" y="10012"/>
                  </a:cubicBezTo>
                  <a:cubicBezTo>
                    <a:pt x="12171" y="13275"/>
                    <a:pt x="9225" y="16425"/>
                    <a:pt x="7098" y="18113"/>
                  </a:cubicBezTo>
                  <a:cubicBezTo>
                    <a:pt x="4971" y="19800"/>
                    <a:pt x="3662" y="20025"/>
                    <a:pt x="2598" y="19800"/>
                  </a:cubicBezTo>
                  <a:cubicBezTo>
                    <a:pt x="1534" y="19575"/>
                    <a:pt x="716" y="18900"/>
                    <a:pt x="307" y="17888"/>
                  </a:cubicBezTo>
                  <a:cubicBezTo>
                    <a:pt x="-102" y="16875"/>
                    <a:pt x="-102" y="15525"/>
                    <a:pt x="307" y="14400"/>
                  </a:cubicBezTo>
                  <a:cubicBezTo>
                    <a:pt x="716" y="13275"/>
                    <a:pt x="1534" y="12375"/>
                    <a:pt x="3007" y="11925"/>
                  </a:cubicBezTo>
                  <a:cubicBezTo>
                    <a:pt x="4480" y="11475"/>
                    <a:pt x="6607" y="11475"/>
                    <a:pt x="9798" y="13162"/>
                  </a:cubicBezTo>
                  <a:cubicBezTo>
                    <a:pt x="12989" y="14850"/>
                    <a:pt x="17243" y="18225"/>
                    <a:pt x="21498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77" name="Line"/>
            <p:cNvSpPr/>
            <p:nvPr/>
          </p:nvSpPr>
          <p:spPr>
            <a:xfrm>
              <a:off x="10026020" y="6438657"/>
              <a:ext cx="112534" cy="3897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79" h="21381" fill="norm" stroke="1" extrusionOk="0">
                  <a:moveTo>
                    <a:pt x="7069" y="10465"/>
                  </a:moveTo>
                  <a:cubicBezTo>
                    <a:pt x="5891" y="11858"/>
                    <a:pt x="4713" y="13252"/>
                    <a:pt x="4320" y="14878"/>
                  </a:cubicBezTo>
                  <a:cubicBezTo>
                    <a:pt x="3927" y="16504"/>
                    <a:pt x="4320" y="18362"/>
                    <a:pt x="4516" y="19581"/>
                  </a:cubicBezTo>
                  <a:cubicBezTo>
                    <a:pt x="4713" y="20800"/>
                    <a:pt x="4713" y="21381"/>
                    <a:pt x="4320" y="21381"/>
                  </a:cubicBezTo>
                  <a:cubicBezTo>
                    <a:pt x="3927" y="21381"/>
                    <a:pt x="3142" y="20800"/>
                    <a:pt x="2749" y="18884"/>
                  </a:cubicBezTo>
                  <a:cubicBezTo>
                    <a:pt x="2356" y="16968"/>
                    <a:pt x="2356" y="13716"/>
                    <a:pt x="3338" y="10697"/>
                  </a:cubicBezTo>
                  <a:cubicBezTo>
                    <a:pt x="4320" y="7678"/>
                    <a:pt x="6284" y="4891"/>
                    <a:pt x="7855" y="3149"/>
                  </a:cubicBezTo>
                  <a:cubicBezTo>
                    <a:pt x="9425" y="1407"/>
                    <a:pt x="10604" y="710"/>
                    <a:pt x="12175" y="304"/>
                  </a:cubicBezTo>
                  <a:cubicBezTo>
                    <a:pt x="13745" y="-103"/>
                    <a:pt x="15709" y="-219"/>
                    <a:pt x="17673" y="710"/>
                  </a:cubicBezTo>
                  <a:cubicBezTo>
                    <a:pt x="19636" y="1639"/>
                    <a:pt x="21600" y="3613"/>
                    <a:pt x="20618" y="5007"/>
                  </a:cubicBezTo>
                  <a:cubicBezTo>
                    <a:pt x="19636" y="6400"/>
                    <a:pt x="15709" y="7213"/>
                    <a:pt x="12371" y="7678"/>
                  </a:cubicBezTo>
                  <a:cubicBezTo>
                    <a:pt x="9033" y="8142"/>
                    <a:pt x="6284" y="8258"/>
                    <a:pt x="4320" y="8084"/>
                  </a:cubicBezTo>
                  <a:cubicBezTo>
                    <a:pt x="2356" y="7910"/>
                    <a:pt x="1178" y="7446"/>
                    <a:pt x="0" y="698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78" name="Line"/>
            <p:cNvSpPr/>
            <p:nvPr/>
          </p:nvSpPr>
          <p:spPr>
            <a:xfrm>
              <a:off x="10153020" y="6285282"/>
              <a:ext cx="120651" cy="1091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23" fill="norm" stroke="1" extrusionOk="0">
                  <a:moveTo>
                    <a:pt x="0" y="2731"/>
                  </a:moveTo>
                  <a:cubicBezTo>
                    <a:pt x="1516" y="1485"/>
                    <a:pt x="3032" y="238"/>
                    <a:pt x="4737" y="31"/>
                  </a:cubicBezTo>
                  <a:cubicBezTo>
                    <a:pt x="6442" y="-177"/>
                    <a:pt x="8337" y="654"/>
                    <a:pt x="9284" y="2523"/>
                  </a:cubicBezTo>
                  <a:cubicBezTo>
                    <a:pt x="10232" y="4392"/>
                    <a:pt x="10232" y="7300"/>
                    <a:pt x="9284" y="9792"/>
                  </a:cubicBezTo>
                  <a:cubicBezTo>
                    <a:pt x="8337" y="12285"/>
                    <a:pt x="6442" y="14361"/>
                    <a:pt x="4737" y="16023"/>
                  </a:cubicBezTo>
                  <a:cubicBezTo>
                    <a:pt x="3032" y="17685"/>
                    <a:pt x="1516" y="18931"/>
                    <a:pt x="1705" y="19554"/>
                  </a:cubicBezTo>
                  <a:cubicBezTo>
                    <a:pt x="1895" y="20177"/>
                    <a:pt x="3789" y="20177"/>
                    <a:pt x="7389" y="20385"/>
                  </a:cubicBezTo>
                  <a:cubicBezTo>
                    <a:pt x="10989" y="20592"/>
                    <a:pt x="16295" y="21008"/>
                    <a:pt x="21600" y="2142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79" name="Line"/>
            <p:cNvSpPr/>
            <p:nvPr/>
          </p:nvSpPr>
          <p:spPr>
            <a:xfrm>
              <a:off x="10384356" y="6374177"/>
              <a:ext cx="136965" cy="2465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7" h="21321" fill="norm" stroke="1" extrusionOk="0">
                  <a:moveTo>
                    <a:pt x="19213" y="655"/>
                  </a:moveTo>
                  <a:cubicBezTo>
                    <a:pt x="16922" y="289"/>
                    <a:pt x="14632" y="-77"/>
                    <a:pt x="12832" y="15"/>
                  </a:cubicBezTo>
                  <a:cubicBezTo>
                    <a:pt x="11032" y="106"/>
                    <a:pt x="9722" y="655"/>
                    <a:pt x="7595" y="2394"/>
                  </a:cubicBezTo>
                  <a:cubicBezTo>
                    <a:pt x="5468" y="4133"/>
                    <a:pt x="2522" y="7062"/>
                    <a:pt x="1050" y="9991"/>
                  </a:cubicBezTo>
                  <a:cubicBezTo>
                    <a:pt x="-423" y="12920"/>
                    <a:pt x="-423" y="15848"/>
                    <a:pt x="1541" y="17862"/>
                  </a:cubicBezTo>
                  <a:cubicBezTo>
                    <a:pt x="3504" y="19876"/>
                    <a:pt x="7432" y="20974"/>
                    <a:pt x="11032" y="21248"/>
                  </a:cubicBezTo>
                  <a:cubicBezTo>
                    <a:pt x="14632" y="21523"/>
                    <a:pt x="17904" y="20974"/>
                    <a:pt x="21177" y="2042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80" name="Line"/>
            <p:cNvSpPr/>
            <p:nvPr/>
          </p:nvSpPr>
          <p:spPr>
            <a:xfrm>
              <a:off x="10597520" y="6451600"/>
              <a:ext cx="25401" cy="139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1309"/>
                    <a:pt x="14400" y="2618"/>
                    <a:pt x="18000" y="6218"/>
                  </a:cubicBezTo>
                  <a:cubicBezTo>
                    <a:pt x="21600" y="9818"/>
                    <a:pt x="21600" y="15709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81" name="Line"/>
            <p:cNvSpPr/>
            <p:nvPr/>
          </p:nvSpPr>
          <p:spPr>
            <a:xfrm>
              <a:off x="10686420" y="6508750"/>
              <a:ext cx="146051" cy="6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82" name="Line"/>
            <p:cNvSpPr/>
            <p:nvPr/>
          </p:nvSpPr>
          <p:spPr>
            <a:xfrm>
              <a:off x="10904437" y="6396566"/>
              <a:ext cx="130440" cy="3207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9" h="21533" fill="norm" stroke="1" extrusionOk="0">
                  <a:moveTo>
                    <a:pt x="11148" y="6253"/>
                  </a:moveTo>
                  <a:cubicBezTo>
                    <a:pt x="8361" y="9095"/>
                    <a:pt x="5574" y="11937"/>
                    <a:pt x="3832" y="14139"/>
                  </a:cubicBezTo>
                  <a:cubicBezTo>
                    <a:pt x="2090" y="16342"/>
                    <a:pt x="1394" y="17905"/>
                    <a:pt x="871" y="19184"/>
                  </a:cubicBezTo>
                  <a:cubicBezTo>
                    <a:pt x="348" y="20463"/>
                    <a:pt x="0" y="21458"/>
                    <a:pt x="0" y="21529"/>
                  </a:cubicBezTo>
                  <a:cubicBezTo>
                    <a:pt x="0" y="21600"/>
                    <a:pt x="348" y="20747"/>
                    <a:pt x="1394" y="18047"/>
                  </a:cubicBezTo>
                  <a:cubicBezTo>
                    <a:pt x="2439" y="15347"/>
                    <a:pt x="4181" y="10800"/>
                    <a:pt x="5748" y="7674"/>
                  </a:cubicBezTo>
                  <a:cubicBezTo>
                    <a:pt x="7316" y="4547"/>
                    <a:pt x="8710" y="2842"/>
                    <a:pt x="10452" y="1705"/>
                  </a:cubicBezTo>
                  <a:cubicBezTo>
                    <a:pt x="12194" y="568"/>
                    <a:pt x="14284" y="0"/>
                    <a:pt x="15852" y="0"/>
                  </a:cubicBezTo>
                  <a:cubicBezTo>
                    <a:pt x="17419" y="0"/>
                    <a:pt x="18465" y="568"/>
                    <a:pt x="19335" y="1705"/>
                  </a:cubicBezTo>
                  <a:cubicBezTo>
                    <a:pt x="20206" y="2842"/>
                    <a:pt x="20903" y="4547"/>
                    <a:pt x="21252" y="5755"/>
                  </a:cubicBezTo>
                  <a:cubicBezTo>
                    <a:pt x="21600" y="6963"/>
                    <a:pt x="21600" y="7674"/>
                    <a:pt x="20729" y="8313"/>
                  </a:cubicBezTo>
                  <a:cubicBezTo>
                    <a:pt x="19858" y="8953"/>
                    <a:pt x="18116" y="9521"/>
                    <a:pt x="14981" y="9805"/>
                  </a:cubicBezTo>
                  <a:cubicBezTo>
                    <a:pt x="11845" y="10089"/>
                    <a:pt x="7316" y="10089"/>
                    <a:pt x="2787" y="1008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83" name="Line"/>
            <p:cNvSpPr/>
            <p:nvPr/>
          </p:nvSpPr>
          <p:spPr>
            <a:xfrm>
              <a:off x="11105520" y="6343650"/>
              <a:ext cx="87905" cy="2413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8" h="21600" fill="norm" stroke="1" extrusionOk="0">
                  <a:moveTo>
                    <a:pt x="7714" y="0"/>
                  </a:moveTo>
                  <a:cubicBezTo>
                    <a:pt x="10286" y="0"/>
                    <a:pt x="12857" y="0"/>
                    <a:pt x="15686" y="1042"/>
                  </a:cubicBezTo>
                  <a:cubicBezTo>
                    <a:pt x="18514" y="2084"/>
                    <a:pt x="21600" y="4168"/>
                    <a:pt x="21343" y="7200"/>
                  </a:cubicBezTo>
                  <a:cubicBezTo>
                    <a:pt x="21086" y="10232"/>
                    <a:pt x="17486" y="14211"/>
                    <a:pt x="13371" y="16768"/>
                  </a:cubicBezTo>
                  <a:cubicBezTo>
                    <a:pt x="9257" y="19326"/>
                    <a:pt x="4629" y="20463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84" name="Line"/>
            <p:cNvSpPr/>
            <p:nvPr/>
          </p:nvSpPr>
          <p:spPr>
            <a:xfrm>
              <a:off x="11164386" y="6183680"/>
              <a:ext cx="146276" cy="1498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4" h="21234" fill="norm" stroke="1" extrusionOk="0">
                  <a:moveTo>
                    <a:pt x="18007" y="1973"/>
                  </a:moveTo>
                  <a:cubicBezTo>
                    <a:pt x="16790" y="1073"/>
                    <a:pt x="15573" y="173"/>
                    <a:pt x="13443" y="23"/>
                  </a:cubicBezTo>
                  <a:cubicBezTo>
                    <a:pt x="11314" y="-127"/>
                    <a:pt x="8271" y="473"/>
                    <a:pt x="6750" y="1523"/>
                  </a:cubicBezTo>
                  <a:cubicBezTo>
                    <a:pt x="5229" y="2573"/>
                    <a:pt x="5229" y="4073"/>
                    <a:pt x="6294" y="6023"/>
                  </a:cubicBezTo>
                  <a:cubicBezTo>
                    <a:pt x="7359" y="7973"/>
                    <a:pt x="9488" y="10373"/>
                    <a:pt x="10705" y="12323"/>
                  </a:cubicBezTo>
                  <a:cubicBezTo>
                    <a:pt x="11922" y="14273"/>
                    <a:pt x="12226" y="15773"/>
                    <a:pt x="11922" y="17123"/>
                  </a:cubicBezTo>
                  <a:cubicBezTo>
                    <a:pt x="11618" y="18473"/>
                    <a:pt x="10705" y="19673"/>
                    <a:pt x="8880" y="20423"/>
                  </a:cubicBezTo>
                  <a:cubicBezTo>
                    <a:pt x="7054" y="21173"/>
                    <a:pt x="4316" y="21473"/>
                    <a:pt x="2491" y="21023"/>
                  </a:cubicBezTo>
                  <a:cubicBezTo>
                    <a:pt x="666" y="20573"/>
                    <a:pt x="-247" y="19373"/>
                    <a:pt x="57" y="18173"/>
                  </a:cubicBezTo>
                  <a:cubicBezTo>
                    <a:pt x="361" y="16973"/>
                    <a:pt x="1883" y="15773"/>
                    <a:pt x="4773" y="14273"/>
                  </a:cubicBezTo>
                  <a:cubicBezTo>
                    <a:pt x="7663" y="12773"/>
                    <a:pt x="11922" y="10973"/>
                    <a:pt x="14812" y="9773"/>
                  </a:cubicBezTo>
                  <a:cubicBezTo>
                    <a:pt x="17702" y="8573"/>
                    <a:pt x="19223" y="7973"/>
                    <a:pt x="20136" y="6923"/>
                  </a:cubicBezTo>
                  <a:cubicBezTo>
                    <a:pt x="21049" y="5873"/>
                    <a:pt x="21353" y="4373"/>
                    <a:pt x="20592" y="3323"/>
                  </a:cubicBezTo>
                  <a:cubicBezTo>
                    <a:pt x="19832" y="2273"/>
                    <a:pt x="18007" y="1673"/>
                    <a:pt x="15877" y="1373"/>
                  </a:cubicBezTo>
                  <a:cubicBezTo>
                    <a:pt x="13747" y="1073"/>
                    <a:pt x="11314" y="1073"/>
                    <a:pt x="8880" y="107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48" name="Drawing"/>
          <p:cNvGrpSpPr/>
          <p:nvPr/>
        </p:nvGrpSpPr>
        <p:grpSpPr>
          <a:xfrm>
            <a:off x="1248336" y="2383501"/>
            <a:ext cx="10664264" cy="6595399"/>
            <a:chOff x="0" y="0"/>
            <a:chExt cx="10664263" cy="6595398"/>
          </a:xfrm>
        </p:grpSpPr>
        <p:sp>
          <p:nvSpPr>
            <p:cNvPr id="3387" name="Line"/>
            <p:cNvSpPr/>
            <p:nvPr/>
          </p:nvSpPr>
          <p:spPr>
            <a:xfrm>
              <a:off x="120830" y="162848"/>
              <a:ext cx="269134" cy="438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6" h="21600" fill="norm" stroke="1" extrusionOk="0">
                  <a:moveTo>
                    <a:pt x="21456" y="626"/>
                  </a:moveTo>
                  <a:cubicBezTo>
                    <a:pt x="19093" y="313"/>
                    <a:pt x="16731" y="0"/>
                    <a:pt x="14622" y="0"/>
                  </a:cubicBezTo>
                  <a:cubicBezTo>
                    <a:pt x="12512" y="0"/>
                    <a:pt x="10656" y="313"/>
                    <a:pt x="8462" y="1513"/>
                  </a:cubicBezTo>
                  <a:cubicBezTo>
                    <a:pt x="6268" y="2713"/>
                    <a:pt x="3737" y="4800"/>
                    <a:pt x="2134" y="7252"/>
                  </a:cubicBezTo>
                  <a:cubicBezTo>
                    <a:pt x="531" y="9704"/>
                    <a:pt x="-144" y="12522"/>
                    <a:pt x="25" y="14765"/>
                  </a:cubicBezTo>
                  <a:cubicBezTo>
                    <a:pt x="194" y="17009"/>
                    <a:pt x="1206" y="18678"/>
                    <a:pt x="3231" y="19826"/>
                  </a:cubicBezTo>
                  <a:cubicBezTo>
                    <a:pt x="5256" y="20974"/>
                    <a:pt x="8294" y="21600"/>
                    <a:pt x="11162" y="21600"/>
                  </a:cubicBezTo>
                  <a:cubicBezTo>
                    <a:pt x="14031" y="21600"/>
                    <a:pt x="16731" y="20974"/>
                    <a:pt x="19431" y="2034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88" name="Line"/>
            <p:cNvSpPr/>
            <p:nvPr/>
          </p:nvSpPr>
          <p:spPr>
            <a:xfrm>
              <a:off x="350340" y="416330"/>
              <a:ext cx="242824" cy="1292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2" h="20606" fill="norm" stroke="1" extrusionOk="0">
                  <a:moveTo>
                    <a:pt x="9631" y="5145"/>
                  </a:moveTo>
                  <a:cubicBezTo>
                    <a:pt x="9072" y="3458"/>
                    <a:pt x="8514" y="1770"/>
                    <a:pt x="7583" y="758"/>
                  </a:cubicBezTo>
                  <a:cubicBezTo>
                    <a:pt x="6652" y="-255"/>
                    <a:pt x="5348" y="-592"/>
                    <a:pt x="3952" y="1939"/>
                  </a:cubicBezTo>
                  <a:cubicBezTo>
                    <a:pt x="2555" y="4470"/>
                    <a:pt x="1065" y="9870"/>
                    <a:pt x="414" y="13414"/>
                  </a:cubicBezTo>
                  <a:cubicBezTo>
                    <a:pt x="-238" y="16958"/>
                    <a:pt x="-52" y="18645"/>
                    <a:pt x="507" y="19658"/>
                  </a:cubicBezTo>
                  <a:cubicBezTo>
                    <a:pt x="1065" y="20670"/>
                    <a:pt x="1996" y="21008"/>
                    <a:pt x="3393" y="19996"/>
                  </a:cubicBezTo>
                  <a:cubicBezTo>
                    <a:pt x="4790" y="18983"/>
                    <a:pt x="6652" y="16620"/>
                    <a:pt x="8048" y="14427"/>
                  </a:cubicBezTo>
                  <a:cubicBezTo>
                    <a:pt x="9445" y="12233"/>
                    <a:pt x="10376" y="10208"/>
                    <a:pt x="12517" y="8520"/>
                  </a:cubicBezTo>
                  <a:cubicBezTo>
                    <a:pt x="14659" y="6833"/>
                    <a:pt x="18010" y="5483"/>
                    <a:pt x="21362" y="413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89" name="Line"/>
            <p:cNvSpPr/>
            <p:nvPr/>
          </p:nvSpPr>
          <p:spPr>
            <a:xfrm>
              <a:off x="559531" y="368165"/>
              <a:ext cx="78083" cy="1698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31" h="21401" fill="norm" stroke="1" extrusionOk="0">
                  <a:moveTo>
                    <a:pt x="20431" y="4533"/>
                  </a:moveTo>
                  <a:cubicBezTo>
                    <a:pt x="19877" y="3200"/>
                    <a:pt x="19323" y="1867"/>
                    <a:pt x="17662" y="1067"/>
                  </a:cubicBezTo>
                  <a:cubicBezTo>
                    <a:pt x="16000" y="267"/>
                    <a:pt x="13231" y="0"/>
                    <a:pt x="10462" y="0"/>
                  </a:cubicBezTo>
                  <a:cubicBezTo>
                    <a:pt x="7693" y="0"/>
                    <a:pt x="4923" y="267"/>
                    <a:pt x="2708" y="1200"/>
                  </a:cubicBezTo>
                  <a:cubicBezTo>
                    <a:pt x="493" y="2133"/>
                    <a:pt x="-1169" y="3733"/>
                    <a:pt x="1046" y="5600"/>
                  </a:cubicBezTo>
                  <a:cubicBezTo>
                    <a:pt x="3262" y="7467"/>
                    <a:pt x="9354" y="9600"/>
                    <a:pt x="13231" y="11333"/>
                  </a:cubicBezTo>
                  <a:cubicBezTo>
                    <a:pt x="17108" y="13067"/>
                    <a:pt x="18769" y="14400"/>
                    <a:pt x="19600" y="15867"/>
                  </a:cubicBezTo>
                  <a:cubicBezTo>
                    <a:pt x="20431" y="17333"/>
                    <a:pt x="20431" y="18933"/>
                    <a:pt x="19046" y="20000"/>
                  </a:cubicBezTo>
                  <a:cubicBezTo>
                    <a:pt x="17662" y="21067"/>
                    <a:pt x="14893" y="21600"/>
                    <a:pt x="12677" y="21333"/>
                  </a:cubicBezTo>
                  <a:cubicBezTo>
                    <a:pt x="10462" y="21067"/>
                    <a:pt x="8800" y="20000"/>
                    <a:pt x="7139" y="1893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90" name="Line"/>
            <p:cNvSpPr/>
            <p:nvPr/>
          </p:nvSpPr>
          <p:spPr>
            <a:xfrm>
              <a:off x="663013" y="366048"/>
              <a:ext cx="184151" cy="146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8452"/>
                  </a:moveTo>
                  <a:cubicBezTo>
                    <a:pt x="2483" y="8765"/>
                    <a:pt x="4966" y="9078"/>
                    <a:pt x="6703" y="8765"/>
                  </a:cubicBezTo>
                  <a:cubicBezTo>
                    <a:pt x="8441" y="8452"/>
                    <a:pt x="9434" y="7513"/>
                    <a:pt x="10303" y="6261"/>
                  </a:cubicBezTo>
                  <a:cubicBezTo>
                    <a:pt x="11172" y="5009"/>
                    <a:pt x="11917" y="3443"/>
                    <a:pt x="11793" y="2191"/>
                  </a:cubicBezTo>
                  <a:cubicBezTo>
                    <a:pt x="11669" y="939"/>
                    <a:pt x="10676" y="0"/>
                    <a:pt x="9683" y="0"/>
                  </a:cubicBezTo>
                  <a:cubicBezTo>
                    <a:pt x="8690" y="0"/>
                    <a:pt x="7697" y="939"/>
                    <a:pt x="6331" y="2974"/>
                  </a:cubicBezTo>
                  <a:cubicBezTo>
                    <a:pt x="4966" y="5009"/>
                    <a:pt x="3228" y="8139"/>
                    <a:pt x="2855" y="11426"/>
                  </a:cubicBezTo>
                  <a:cubicBezTo>
                    <a:pt x="2483" y="14713"/>
                    <a:pt x="3476" y="18157"/>
                    <a:pt x="6828" y="19878"/>
                  </a:cubicBezTo>
                  <a:cubicBezTo>
                    <a:pt x="10179" y="21600"/>
                    <a:pt x="15890" y="216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91" name="Line"/>
            <p:cNvSpPr/>
            <p:nvPr/>
          </p:nvSpPr>
          <p:spPr>
            <a:xfrm>
              <a:off x="307413" y="664498"/>
              <a:ext cx="361951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295" y="16200"/>
                    <a:pt x="8589" y="10800"/>
                    <a:pt x="12189" y="7200"/>
                  </a:cubicBezTo>
                  <a:cubicBezTo>
                    <a:pt x="15789" y="3600"/>
                    <a:pt x="18695" y="18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92" name="Line"/>
            <p:cNvSpPr/>
            <p:nvPr/>
          </p:nvSpPr>
          <p:spPr>
            <a:xfrm>
              <a:off x="472513" y="658148"/>
              <a:ext cx="412751" cy="82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437" y="18831"/>
                    <a:pt x="4874" y="16062"/>
                    <a:pt x="7865" y="13015"/>
                  </a:cubicBezTo>
                  <a:cubicBezTo>
                    <a:pt x="10855" y="9969"/>
                    <a:pt x="14400" y="6646"/>
                    <a:pt x="16782" y="4431"/>
                  </a:cubicBezTo>
                  <a:cubicBezTo>
                    <a:pt x="19163" y="2215"/>
                    <a:pt x="20382" y="1108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93" name="Line"/>
            <p:cNvSpPr/>
            <p:nvPr/>
          </p:nvSpPr>
          <p:spPr>
            <a:xfrm>
              <a:off x="1069413" y="239048"/>
              <a:ext cx="50801" cy="292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700" y="3757"/>
                    <a:pt x="5400" y="7513"/>
                    <a:pt x="9000" y="11113"/>
                  </a:cubicBezTo>
                  <a:cubicBezTo>
                    <a:pt x="12600" y="14713"/>
                    <a:pt x="17100" y="18157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94" name="Line"/>
            <p:cNvSpPr/>
            <p:nvPr/>
          </p:nvSpPr>
          <p:spPr>
            <a:xfrm>
              <a:off x="1336113" y="334298"/>
              <a:ext cx="1905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95" name="Line"/>
            <p:cNvSpPr/>
            <p:nvPr/>
          </p:nvSpPr>
          <p:spPr>
            <a:xfrm>
              <a:off x="1367863" y="454948"/>
              <a:ext cx="1270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96" name="Line"/>
            <p:cNvSpPr/>
            <p:nvPr/>
          </p:nvSpPr>
          <p:spPr>
            <a:xfrm>
              <a:off x="2218763" y="245398"/>
              <a:ext cx="44451" cy="292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086" y="5165"/>
                    <a:pt x="6171" y="10330"/>
                    <a:pt x="7714" y="13696"/>
                  </a:cubicBezTo>
                  <a:cubicBezTo>
                    <a:pt x="9257" y="17061"/>
                    <a:pt x="9257" y="18626"/>
                    <a:pt x="11314" y="19643"/>
                  </a:cubicBezTo>
                  <a:cubicBezTo>
                    <a:pt x="13371" y="20661"/>
                    <a:pt x="17486" y="2113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97" name="Line"/>
            <p:cNvSpPr/>
            <p:nvPr/>
          </p:nvSpPr>
          <p:spPr>
            <a:xfrm>
              <a:off x="2355040" y="253769"/>
              <a:ext cx="137839" cy="2391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85" h="20683" fill="norm" stroke="1" extrusionOk="0">
                  <a:moveTo>
                    <a:pt x="12715" y="2022"/>
                  </a:moveTo>
                  <a:cubicBezTo>
                    <a:pt x="11776" y="1289"/>
                    <a:pt x="10837" y="557"/>
                    <a:pt x="9584" y="191"/>
                  </a:cubicBezTo>
                  <a:cubicBezTo>
                    <a:pt x="8332" y="-175"/>
                    <a:pt x="6767" y="-175"/>
                    <a:pt x="4889" y="1656"/>
                  </a:cubicBezTo>
                  <a:cubicBezTo>
                    <a:pt x="3010" y="3486"/>
                    <a:pt x="819" y="7147"/>
                    <a:pt x="193" y="10442"/>
                  </a:cubicBezTo>
                  <a:cubicBezTo>
                    <a:pt x="-433" y="13737"/>
                    <a:pt x="506" y="16666"/>
                    <a:pt x="2384" y="18588"/>
                  </a:cubicBezTo>
                  <a:cubicBezTo>
                    <a:pt x="4263" y="20510"/>
                    <a:pt x="7080" y="21425"/>
                    <a:pt x="10524" y="19961"/>
                  </a:cubicBezTo>
                  <a:cubicBezTo>
                    <a:pt x="13967" y="18496"/>
                    <a:pt x="18037" y="14652"/>
                    <a:pt x="19602" y="11632"/>
                  </a:cubicBezTo>
                  <a:cubicBezTo>
                    <a:pt x="21167" y="8611"/>
                    <a:pt x="20228" y="6415"/>
                    <a:pt x="18193" y="5133"/>
                  </a:cubicBezTo>
                  <a:cubicBezTo>
                    <a:pt x="16158" y="3852"/>
                    <a:pt x="13028" y="3486"/>
                    <a:pt x="9897" y="312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98" name="Line"/>
            <p:cNvSpPr/>
            <p:nvPr/>
          </p:nvSpPr>
          <p:spPr>
            <a:xfrm>
              <a:off x="2836434" y="137534"/>
              <a:ext cx="150680" cy="3809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4" h="21358" fill="norm" stroke="1" extrusionOk="0">
                  <a:moveTo>
                    <a:pt x="21064" y="2844"/>
                  </a:moveTo>
                  <a:cubicBezTo>
                    <a:pt x="17809" y="1657"/>
                    <a:pt x="14554" y="470"/>
                    <a:pt x="11152" y="114"/>
                  </a:cubicBezTo>
                  <a:cubicBezTo>
                    <a:pt x="7749" y="-242"/>
                    <a:pt x="4198" y="233"/>
                    <a:pt x="2127" y="1598"/>
                  </a:cubicBezTo>
                  <a:cubicBezTo>
                    <a:pt x="56" y="2962"/>
                    <a:pt x="-536" y="5217"/>
                    <a:pt x="500" y="7888"/>
                  </a:cubicBezTo>
                  <a:cubicBezTo>
                    <a:pt x="1535" y="10558"/>
                    <a:pt x="4198" y="13644"/>
                    <a:pt x="4938" y="15958"/>
                  </a:cubicBezTo>
                  <a:cubicBezTo>
                    <a:pt x="5678" y="18272"/>
                    <a:pt x="4494" y="19815"/>
                    <a:pt x="3311" y="2135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99" name="Line"/>
            <p:cNvSpPr/>
            <p:nvPr/>
          </p:nvSpPr>
          <p:spPr>
            <a:xfrm>
              <a:off x="2743369" y="334298"/>
              <a:ext cx="250095" cy="114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7" h="21600" fill="norm" stroke="1" extrusionOk="0">
                  <a:moveTo>
                    <a:pt x="210" y="21600"/>
                  </a:moveTo>
                  <a:cubicBezTo>
                    <a:pt x="29" y="19200"/>
                    <a:pt x="-153" y="16800"/>
                    <a:pt x="210" y="15000"/>
                  </a:cubicBezTo>
                  <a:cubicBezTo>
                    <a:pt x="573" y="13200"/>
                    <a:pt x="1481" y="12000"/>
                    <a:pt x="4203" y="10000"/>
                  </a:cubicBezTo>
                  <a:cubicBezTo>
                    <a:pt x="6926" y="8000"/>
                    <a:pt x="11464" y="5200"/>
                    <a:pt x="14640" y="3400"/>
                  </a:cubicBezTo>
                  <a:cubicBezTo>
                    <a:pt x="17817" y="1600"/>
                    <a:pt x="19632" y="800"/>
                    <a:pt x="21447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00" name="Line"/>
            <p:cNvSpPr/>
            <p:nvPr/>
          </p:nvSpPr>
          <p:spPr>
            <a:xfrm>
              <a:off x="3050976" y="171089"/>
              <a:ext cx="66594" cy="3177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6" h="21334" fill="norm" stroke="1" extrusionOk="0">
                  <a:moveTo>
                    <a:pt x="3934" y="2431"/>
                  </a:moveTo>
                  <a:cubicBezTo>
                    <a:pt x="2584" y="1294"/>
                    <a:pt x="1234" y="157"/>
                    <a:pt x="559" y="15"/>
                  </a:cubicBezTo>
                  <a:cubicBezTo>
                    <a:pt x="-116" y="-127"/>
                    <a:pt x="-116" y="726"/>
                    <a:pt x="221" y="2857"/>
                  </a:cubicBezTo>
                  <a:cubicBezTo>
                    <a:pt x="559" y="4989"/>
                    <a:pt x="1234" y="8399"/>
                    <a:pt x="1571" y="11241"/>
                  </a:cubicBezTo>
                  <a:cubicBezTo>
                    <a:pt x="1909" y="14084"/>
                    <a:pt x="1909" y="16357"/>
                    <a:pt x="2246" y="17920"/>
                  </a:cubicBezTo>
                  <a:cubicBezTo>
                    <a:pt x="2584" y="19484"/>
                    <a:pt x="3259" y="20336"/>
                    <a:pt x="5959" y="20834"/>
                  </a:cubicBezTo>
                  <a:cubicBezTo>
                    <a:pt x="8659" y="21331"/>
                    <a:pt x="13384" y="21473"/>
                    <a:pt x="16422" y="21189"/>
                  </a:cubicBezTo>
                  <a:cubicBezTo>
                    <a:pt x="19459" y="20905"/>
                    <a:pt x="20809" y="20194"/>
                    <a:pt x="21146" y="18205"/>
                  </a:cubicBezTo>
                  <a:cubicBezTo>
                    <a:pt x="21484" y="16215"/>
                    <a:pt x="20809" y="12947"/>
                    <a:pt x="20134" y="967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01" name="Line"/>
            <p:cNvSpPr/>
            <p:nvPr/>
          </p:nvSpPr>
          <p:spPr>
            <a:xfrm>
              <a:off x="3138950" y="325831"/>
              <a:ext cx="100457" cy="3799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21" h="21424" fill="norm" stroke="1" extrusionOk="0">
                  <a:moveTo>
                    <a:pt x="4084" y="1910"/>
                  </a:moveTo>
                  <a:cubicBezTo>
                    <a:pt x="5407" y="4177"/>
                    <a:pt x="6729" y="6445"/>
                    <a:pt x="7390" y="9368"/>
                  </a:cubicBezTo>
                  <a:cubicBezTo>
                    <a:pt x="8052" y="12292"/>
                    <a:pt x="8052" y="15872"/>
                    <a:pt x="7390" y="18140"/>
                  </a:cubicBezTo>
                  <a:cubicBezTo>
                    <a:pt x="6729" y="20407"/>
                    <a:pt x="5407" y="21362"/>
                    <a:pt x="4305" y="21421"/>
                  </a:cubicBezTo>
                  <a:cubicBezTo>
                    <a:pt x="3203" y="21481"/>
                    <a:pt x="2321" y="20646"/>
                    <a:pt x="1439" y="18199"/>
                  </a:cubicBezTo>
                  <a:cubicBezTo>
                    <a:pt x="558" y="15753"/>
                    <a:pt x="-324" y="11695"/>
                    <a:pt x="117" y="8831"/>
                  </a:cubicBezTo>
                  <a:cubicBezTo>
                    <a:pt x="558" y="5967"/>
                    <a:pt x="2321" y="4296"/>
                    <a:pt x="4525" y="3043"/>
                  </a:cubicBezTo>
                  <a:cubicBezTo>
                    <a:pt x="6729" y="1790"/>
                    <a:pt x="9374" y="955"/>
                    <a:pt x="11798" y="478"/>
                  </a:cubicBezTo>
                  <a:cubicBezTo>
                    <a:pt x="14223" y="0"/>
                    <a:pt x="16427" y="-119"/>
                    <a:pt x="18190" y="120"/>
                  </a:cubicBezTo>
                  <a:cubicBezTo>
                    <a:pt x="19954" y="358"/>
                    <a:pt x="21276" y="955"/>
                    <a:pt x="20835" y="2089"/>
                  </a:cubicBezTo>
                  <a:cubicBezTo>
                    <a:pt x="20394" y="3222"/>
                    <a:pt x="18190" y="4893"/>
                    <a:pt x="16207" y="5908"/>
                  </a:cubicBezTo>
                  <a:cubicBezTo>
                    <a:pt x="14223" y="6922"/>
                    <a:pt x="12460" y="7280"/>
                    <a:pt x="10476" y="7399"/>
                  </a:cubicBezTo>
                  <a:cubicBezTo>
                    <a:pt x="8492" y="7519"/>
                    <a:pt x="6288" y="7399"/>
                    <a:pt x="4084" y="728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02" name="Line"/>
            <p:cNvSpPr/>
            <p:nvPr/>
          </p:nvSpPr>
          <p:spPr>
            <a:xfrm>
              <a:off x="3302970" y="280233"/>
              <a:ext cx="53667" cy="2382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83" h="21513" fill="norm" stroke="1" extrusionOk="0">
                  <a:moveTo>
                    <a:pt x="17421" y="4309"/>
                  </a:moveTo>
                  <a:cubicBezTo>
                    <a:pt x="19021" y="3354"/>
                    <a:pt x="20621" y="2398"/>
                    <a:pt x="20221" y="1538"/>
                  </a:cubicBezTo>
                  <a:cubicBezTo>
                    <a:pt x="19821" y="678"/>
                    <a:pt x="17421" y="-87"/>
                    <a:pt x="13821" y="9"/>
                  </a:cubicBezTo>
                  <a:cubicBezTo>
                    <a:pt x="10221" y="104"/>
                    <a:pt x="5421" y="1060"/>
                    <a:pt x="2621" y="2016"/>
                  </a:cubicBezTo>
                  <a:cubicBezTo>
                    <a:pt x="-179" y="2971"/>
                    <a:pt x="-979" y="3927"/>
                    <a:pt x="1421" y="5552"/>
                  </a:cubicBezTo>
                  <a:cubicBezTo>
                    <a:pt x="3821" y="7177"/>
                    <a:pt x="9421" y="9471"/>
                    <a:pt x="13421" y="11573"/>
                  </a:cubicBezTo>
                  <a:cubicBezTo>
                    <a:pt x="17421" y="13676"/>
                    <a:pt x="19821" y="15587"/>
                    <a:pt x="18221" y="17212"/>
                  </a:cubicBezTo>
                  <a:cubicBezTo>
                    <a:pt x="16621" y="18837"/>
                    <a:pt x="11021" y="20175"/>
                    <a:pt x="5421" y="2151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03" name="Line"/>
            <p:cNvSpPr/>
            <p:nvPr/>
          </p:nvSpPr>
          <p:spPr>
            <a:xfrm>
              <a:off x="3463363" y="461298"/>
              <a:ext cx="38101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6000" y="0"/>
                    <a:pt x="12000" y="0"/>
                    <a:pt x="15600" y="3600"/>
                  </a:cubicBezTo>
                  <a:cubicBezTo>
                    <a:pt x="19200" y="7200"/>
                    <a:pt x="20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04" name="Line"/>
            <p:cNvSpPr/>
            <p:nvPr/>
          </p:nvSpPr>
          <p:spPr>
            <a:xfrm>
              <a:off x="4110623" y="112048"/>
              <a:ext cx="144927" cy="3072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41" h="21478" fill="norm" stroke="1" extrusionOk="0">
                  <a:moveTo>
                    <a:pt x="15362" y="3107"/>
                  </a:moveTo>
                  <a:cubicBezTo>
                    <a:pt x="15062" y="2367"/>
                    <a:pt x="14762" y="1627"/>
                    <a:pt x="13112" y="1036"/>
                  </a:cubicBezTo>
                  <a:cubicBezTo>
                    <a:pt x="11462" y="444"/>
                    <a:pt x="8462" y="0"/>
                    <a:pt x="6212" y="0"/>
                  </a:cubicBezTo>
                  <a:cubicBezTo>
                    <a:pt x="3962" y="0"/>
                    <a:pt x="2462" y="444"/>
                    <a:pt x="1712" y="1479"/>
                  </a:cubicBezTo>
                  <a:cubicBezTo>
                    <a:pt x="962" y="2515"/>
                    <a:pt x="962" y="4142"/>
                    <a:pt x="3062" y="5844"/>
                  </a:cubicBezTo>
                  <a:cubicBezTo>
                    <a:pt x="5162" y="7545"/>
                    <a:pt x="9362" y="9321"/>
                    <a:pt x="12212" y="11466"/>
                  </a:cubicBezTo>
                  <a:cubicBezTo>
                    <a:pt x="15062" y="13611"/>
                    <a:pt x="16562" y="16126"/>
                    <a:pt x="15962" y="17827"/>
                  </a:cubicBezTo>
                  <a:cubicBezTo>
                    <a:pt x="15362" y="19529"/>
                    <a:pt x="12662" y="20416"/>
                    <a:pt x="10562" y="20934"/>
                  </a:cubicBezTo>
                  <a:cubicBezTo>
                    <a:pt x="8462" y="21452"/>
                    <a:pt x="6962" y="21600"/>
                    <a:pt x="5312" y="21378"/>
                  </a:cubicBezTo>
                  <a:cubicBezTo>
                    <a:pt x="3662" y="21156"/>
                    <a:pt x="1862" y="20564"/>
                    <a:pt x="812" y="19677"/>
                  </a:cubicBezTo>
                  <a:cubicBezTo>
                    <a:pt x="-238" y="18789"/>
                    <a:pt x="-538" y="17605"/>
                    <a:pt x="1562" y="15978"/>
                  </a:cubicBezTo>
                  <a:cubicBezTo>
                    <a:pt x="3662" y="14351"/>
                    <a:pt x="8162" y="12279"/>
                    <a:pt x="11612" y="10578"/>
                  </a:cubicBezTo>
                  <a:cubicBezTo>
                    <a:pt x="15062" y="8877"/>
                    <a:pt x="17462" y="7545"/>
                    <a:pt x="18962" y="6140"/>
                  </a:cubicBezTo>
                  <a:cubicBezTo>
                    <a:pt x="20462" y="4734"/>
                    <a:pt x="21062" y="3255"/>
                    <a:pt x="20012" y="2293"/>
                  </a:cubicBezTo>
                  <a:cubicBezTo>
                    <a:pt x="18962" y="1332"/>
                    <a:pt x="16262" y="888"/>
                    <a:pt x="14162" y="1184"/>
                  </a:cubicBezTo>
                  <a:cubicBezTo>
                    <a:pt x="12062" y="1479"/>
                    <a:pt x="10562" y="2515"/>
                    <a:pt x="9062" y="355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05" name="Line"/>
            <p:cNvSpPr/>
            <p:nvPr/>
          </p:nvSpPr>
          <p:spPr>
            <a:xfrm>
              <a:off x="4549213" y="189160"/>
              <a:ext cx="95251" cy="2006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28" fill="norm" stroke="1" extrusionOk="0">
                  <a:moveTo>
                    <a:pt x="21600" y="5303"/>
                  </a:moveTo>
                  <a:cubicBezTo>
                    <a:pt x="21600" y="4178"/>
                    <a:pt x="21600" y="3053"/>
                    <a:pt x="20400" y="2153"/>
                  </a:cubicBezTo>
                  <a:cubicBezTo>
                    <a:pt x="19200" y="1253"/>
                    <a:pt x="16800" y="578"/>
                    <a:pt x="14160" y="240"/>
                  </a:cubicBezTo>
                  <a:cubicBezTo>
                    <a:pt x="11520" y="-97"/>
                    <a:pt x="8640" y="-97"/>
                    <a:pt x="6480" y="353"/>
                  </a:cubicBezTo>
                  <a:cubicBezTo>
                    <a:pt x="4320" y="803"/>
                    <a:pt x="2880" y="1703"/>
                    <a:pt x="4560" y="3615"/>
                  </a:cubicBezTo>
                  <a:cubicBezTo>
                    <a:pt x="6240" y="5528"/>
                    <a:pt x="11040" y="8453"/>
                    <a:pt x="14160" y="11153"/>
                  </a:cubicBezTo>
                  <a:cubicBezTo>
                    <a:pt x="17280" y="13853"/>
                    <a:pt x="18720" y="16328"/>
                    <a:pt x="17760" y="18015"/>
                  </a:cubicBezTo>
                  <a:cubicBezTo>
                    <a:pt x="16800" y="19703"/>
                    <a:pt x="13440" y="20603"/>
                    <a:pt x="10560" y="21053"/>
                  </a:cubicBezTo>
                  <a:cubicBezTo>
                    <a:pt x="7680" y="21503"/>
                    <a:pt x="5280" y="21503"/>
                    <a:pt x="3600" y="20265"/>
                  </a:cubicBezTo>
                  <a:cubicBezTo>
                    <a:pt x="1920" y="19028"/>
                    <a:pt x="960" y="16553"/>
                    <a:pt x="0" y="1407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06" name="Line"/>
            <p:cNvSpPr/>
            <p:nvPr/>
          </p:nvSpPr>
          <p:spPr>
            <a:xfrm>
              <a:off x="4705592" y="219998"/>
              <a:ext cx="142072" cy="114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0" h="21207" fill="norm" stroke="1" extrusionOk="0">
                  <a:moveTo>
                    <a:pt x="2261" y="0"/>
                  </a:moveTo>
                  <a:cubicBezTo>
                    <a:pt x="1626" y="4713"/>
                    <a:pt x="991" y="9425"/>
                    <a:pt x="514" y="13156"/>
                  </a:cubicBezTo>
                  <a:cubicBezTo>
                    <a:pt x="38" y="16887"/>
                    <a:pt x="-280" y="19636"/>
                    <a:pt x="355" y="20618"/>
                  </a:cubicBezTo>
                  <a:cubicBezTo>
                    <a:pt x="991" y="21600"/>
                    <a:pt x="2579" y="20815"/>
                    <a:pt x="3849" y="19636"/>
                  </a:cubicBezTo>
                  <a:cubicBezTo>
                    <a:pt x="5120" y="18458"/>
                    <a:pt x="6073" y="16887"/>
                    <a:pt x="8932" y="17084"/>
                  </a:cubicBezTo>
                  <a:cubicBezTo>
                    <a:pt x="11791" y="17280"/>
                    <a:pt x="16555" y="19244"/>
                    <a:pt x="21320" y="2120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07" name="Line"/>
            <p:cNvSpPr/>
            <p:nvPr/>
          </p:nvSpPr>
          <p:spPr>
            <a:xfrm>
              <a:off x="4849182" y="227872"/>
              <a:ext cx="100082" cy="1508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43" h="21384" fill="norm" stroke="1" extrusionOk="0">
                  <a:moveTo>
                    <a:pt x="20843" y="3384"/>
                  </a:moveTo>
                  <a:cubicBezTo>
                    <a:pt x="19521" y="2184"/>
                    <a:pt x="18198" y="984"/>
                    <a:pt x="16435" y="384"/>
                  </a:cubicBezTo>
                  <a:cubicBezTo>
                    <a:pt x="14672" y="-216"/>
                    <a:pt x="12467" y="-216"/>
                    <a:pt x="9823" y="1134"/>
                  </a:cubicBezTo>
                  <a:cubicBezTo>
                    <a:pt x="7178" y="2484"/>
                    <a:pt x="4092" y="5184"/>
                    <a:pt x="2108" y="8184"/>
                  </a:cubicBezTo>
                  <a:cubicBezTo>
                    <a:pt x="125" y="11184"/>
                    <a:pt x="-757" y="14484"/>
                    <a:pt x="786" y="16734"/>
                  </a:cubicBezTo>
                  <a:cubicBezTo>
                    <a:pt x="2329" y="18984"/>
                    <a:pt x="6296" y="20184"/>
                    <a:pt x="10263" y="2138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08" name="Line"/>
            <p:cNvSpPr/>
            <p:nvPr/>
          </p:nvSpPr>
          <p:spPr>
            <a:xfrm>
              <a:off x="4990901" y="244175"/>
              <a:ext cx="85363" cy="1091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6" h="21425" fill="norm" stroke="1" extrusionOk="0">
                  <a:moveTo>
                    <a:pt x="18085" y="1487"/>
                  </a:moveTo>
                  <a:cubicBezTo>
                    <a:pt x="15451" y="656"/>
                    <a:pt x="12817" y="-175"/>
                    <a:pt x="10446" y="33"/>
                  </a:cubicBezTo>
                  <a:cubicBezTo>
                    <a:pt x="8075" y="240"/>
                    <a:pt x="5968" y="1487"/>
                    <a:pt x="4124" y="3979"/>
                  </a:cubicBezTo>
                  <a:cubicBezTo>
                    <a:pt x="2280" y="6471"/>
                    <a:pt x="700" y="10210"/>
                    <a:pt x="173" y="13117"/>
                  </a:cubicBezTo>
                  <a:cubicBezTo>
                    <a:pt x="-354" y="16025"/>
                    <a:pt x="173" y="18102"/>
                    <a:pt x="3861" y="19348"/>
                  </a:cubicBezTo>
                  <a:cubicBezTo>
                    <a:pt x="7548" y="20594"/>
                    <a:pt x="14397" y="21010"/>
                    <a:pt x="21246" y="2142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09" name="Line"/>
            <p:cNvSpPr/>
            <p:nvPr/>
          </p:nvSpPr>
          <p:spPr>
            <a:xfrm>
              <a:off x="5092878" y="192440"/>
              <a:ext cx="288186" cy="1736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6" h="21345" fill="norm" stroke="1" extrusionOk="0">
                  <a:moveTo>
                    <a:pt x="2073" y="11976"/>
                  </a:moveTo>
                  <a:cubicBezTo>
                    <a:pt x="3335" y="9894"/>
                    <a:pt x="4596" y="7812"/>
                    <a:pt x="5305" y="6121"/>
                  </a:cubicBezTo>
                  <a:cubicBezTo>
                    <a:pt x="6015" y="4429"/>
                    <a:pt x="6173" y="3128"/>
                    <a:pt x="5857" y="2478"/>
                  </a:cubicBezTo>
                  <a:cubicBezTo>
                    <a:pt x="5542" y="1827"/>
                    <a:pt x="4754" y="1827"/>
                    <a:pt x="3729" y="2868"/>
                  </a:cubicBezTo>
                  <a:cubicBezTo>
                    <a:pt x="2704" y="3909"/>
                    <a:pt x="1443" y="5991"/>
                    <a:pt x="733" y="7682"/>
                  </a:cubicBezTo>
                  <a:cubicBezTo>
                    <a:pt x="24" y="9374"/>
                    <a:pt x="-134" y="10675"/>
                    <a:pt x="102" y="12367"/>
                  </a:cubicBezTo>
                  <a:cubicBezTo>
                    <a:pt x="339" y="14058"/>
                    <a:pt x="970" y="16140"/>
                    <a:pt x="2546" y="17181"/>
                  </a:cubicBezTo>
                  <a:cubicBezTo>
                    <a:pt x="4123" y="18222"/>
                    <a:pt x="6646" y="18222"/>
                    <a:pt x="8695" y="16531"/>
                  </a:cubicBezTo>
                  <a:cubicBezTo>
                    <a:pt x="10745" y="14839"/>
                    <a:pt x="12321" y="11456"/>
                    <a:pt x="13031" y="8593"/>
                  </a:cubicBezTo>
                  <a:cubicBezTo>
                    <a:pt x="13740" y="5731"/>
                    <a:pt x="13583" y="3388"/>
                    <a:pt x="13740" y="2868"/>
                  </a:cubicBezTo>
                  <a:cubicBezTo>
                    <a:pt x="13898" y="2347"/>
                    <a:pt x="14371" y="3649"/>
                    <a:pt x="14686" y="5731"/>
                  </a:cubicBezTo>
                  <a:cubicBezTo>
                    <a:pt x="15002" y="7812"/>
                    <a:pt x="15159" y="10675"/>
                    <a:pt x="15002" y="12757"/>
                  </a:cubicBezTo>
                  <a:cubicBezTo>
                    <a:pt x="14844" y="14839"/>
                    <a:pt x="14371" y="16140"/>
                    <a:pt x="13819" y="17181"/>
                  </a:cubicBezTo>
                  <a:cubicBezTo>
                    <a:pt x="13267" y="18222"/>
                    <a:pt x="12637" y="19003"/>
                    <a:pt x="12243" y="18743"/>
                  </a:cubicBezTo>
                  <a:cubicBezTo>
                    <a:pt x="11848" y="18482"/>
                    <a:pt x="11691" y="17181"/>
                    <a:pt x="12400" y="15359"/>
                  </a:cubicBezTo>
                  <a:cubicBezTo>
                    <a:pt x="13110" y="13538"/>
                    <a:pt x="14686" y="11196"/>
                    <a:pt x="16027" y="9114"/>
                  </a:cubicBezTo>
                  <a:cubicBezTo>
                    <a:pt x="17367" y="7032"/>
                    <a:pt x="18470" y="5210"/>
                    <a:pt x="19259" y="3649"/>
                  </a:cubicBezTo>
                  <a:cubicBezTo>
                    <a:pt x="20047" y="2087"/>
                    <a:pt x="20520" y="786"/>
                    <a:pt x="20362" y="265"/>
                  </a:cubicBezTo>
                  <a:cubicBezTo>
                    <a:pt x="20205" y="-255"/>
                    <a:pt x="19416" y="5"/>
                    <a:pt x="18865" y="916"/>
                  </a:cubicBezTo>
                  <a:cubicBezTo>
                    <a:pt x="18313" y="1827"/>
                    <a:pt x="17997" y="3388"/>
                    <a:pt x="18470" y="6902"/>
                  </a:cubicBezTo>
                  <a:cubicBezTo>
                    <a:pt x="18943" y="10415"/>
                    <a:pt x="20205" y="15880"/>
                    <a:pt x="21466" y="2134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10" name="Line"/>
            <p:cNvSpPr/>
            <p:nvPr/>
          </p:nvSpPr>
          <p:spPr>
            <a:xfrm>
              <a:off x="5381063" y="397798"/>
              <a:ext cx="19051" cy="63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11" name="Line"/>
            <p:cNvSpPr/>
            <p:nvPr/>
          </p:nvSpPr>
          <p:spPr>
            <a:xfrm>
              <a:off x="5901763" y="50322"/>
              <a:ext cx="273051" cy="3038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91" fill="norm" stroke="1" extrusionOk="0">
                  <a:moveTo>
                    <a:pt x="0" y="3844"/>
                  </a:moveTo>
                  <a:cubicBezTo>
                    <a:pt x="335" y="2963"/>
                    <a:pt x="670" y="2081"/>
                    <a:pt x="2260" y="1273"/>
                  </a:cubicBezTo>
                  <a:cubicBezTo>
                    <a:pt x="3851" y="465"/>
                    <a:pt x="6698" y="-270"/>
                    <a:pt x="8623" y="97"/>
                  </a:cubicBezTo>
                  <a:cubicBezTo>
                    <a:pt x="10549" y="465"/>
                    <a:pt x="11553" y="1934"/>
                    <a:pt x="10800" y="4652"/>
                  </a:cubicBezTo>
                  <a:cubicBezTo>
                    <a:pt x="10047" y="7371"/>
                    <a:pt x="7535" y="11338"/>
                    <a:pt x="5944" y="13616"/>
                  </a:cubicBezTo>
                  <a:cubicBezTo>
                    <a:pt x="4353" y="15893"/>
                    <a:pt x="3684" y="16481"/>
                    <a:pt x="2763" y="17510"/>
                  </a:cubicBezTo>
                  <a:cubicBezTo>
                    <a:pt x="1842" y="18538"/>
                    <a:pt x="670" y="20008"/>
                    <a:pt x="753" y="20669"/>
                  </a:cubicBezTo>
                  <a:cubicBezTo>
                    <a:pt x="837" y="21330"/>
                    <a:pt x="2177" y="21183"/>
                    <a:pt x="5860" y="20448"/>
                  </a:cubicBezTo>
                  <a:cubicBezTo>
                    <a:pt x="9544" y="19714"/>
                    <a:pt x="15572" y="18391"/>
                    <a:pt x="21600" y="1706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12" name="Line"/>
            <p:cNvSpPr/>
            <p:nvPr/>
          </p:nvSpPr>
          <p:spPr>
            <a:xfrm>
              <a:off x="6306434" y="-1"/>
              <a:ext cx="331930" cy="3516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8" h="21360" fill="norm" stroke="1" extrusionOk="0">
                  <a:moveTo>
                    <a:pt x="12825" y="4877"/>
                  </a:moveTo>
                  <a:cubicBezTo>
                    <a:pt x="12005" y="3206"/>
                    <a:pt x="11185" y="1534"/>
                    <a:pt x="10228" y="699"/>
                  </a:cubicBezTo>
                  <a:cubicBezTo>
                    <a:pt x="9271" y="-137"/>
                    <a:pt x="8177" y="-137"/>
                    <a:pt x="7425" y="249"/>
                  </a:cubicBezTo>
                  <a:cubicBezTo>
                    <a:pt x="6673" y="634"/>
                    <a:pt x="6263" y="1406"/>
                    <a:pt x="5853" y="4106"/>
                  </a:cubicBezTo>
                  <a:cubicBezTo>
                    <a:pt x="5443" y="6806"/>
                    <a:pt x="5033" y="11434"/>
                    <a:pt x="4828" y="14392"/>
                  </a:cubicBezTo>
                  <a:cubicBezTo>
                    <a:pt x="4623" y="17349"/>
                    <a:pt x="4623" y="18634"/>
                    <a:pt x="4418" y="19599"/>
                  </a:cubicBezTo>
                  <a:cubicBezTo>
                    <a:pt x="4213" y="20563"/>
                    <a:pt x="3803" y="21206"/>
                    <a:pt x="3256" y="21334"/>
                  </a:cubicBezTo>
                  <a:cubicBezTo>
                    <a:pt x="2709" y="21463"/>
                    <a:pt x="2025" y="21077"/>
                    <a:pt x="1479" y="20563"/>
                  </a:cubicBezTo>
                  <a:cubicBezTo>
                    <a:pt x="932" y="20049"/>
                    <a:pt x="522" y="19406"/>
                    <a:pt x="248" y="18763"/>
                  </a:cubicBezTo>
                  <a:cubicBezTo>
                    <a:pt x="-25" y="18120"/>
                    <a:pt x="-162" y="17477"/>
                    <a:pt x="316" y="16899"/>
                  </a:cubicBezTo>
                  <a:cubicBezTo>
                    <a:pt x="795" y="16320"/>
                    <a:pt x="1889" y="15806"/>
                    <a:pt x="3734" y="15356"/>
                  </a:cubicBezTo>
                  <a:cubicBezTo>
                    <a:pt x="5580" y="14906"/>
                    <a:pt x="8177" y="14520"/>
                    <a:pt x="9886" y="14327"/>
                  </a:cubicBezTo>
                  <a:cubicBezTo>
                    <a:pt x="11595" y="14134"/>
                    <a:pt x="12415" y="14134"/>
                    <a:pt x="13167" y="14070"/>
                  </a:cubicBezTo>
                  <a:cubicBezTo>
                    <a:pt x="13919" y="14006"/>
                    <a:pt x="14603" y="13877"/>
                    <a:pt x="14603" y="13684"/>
                  </a:cubicBezTo>
                  <a:cubicBezTo>
                    <a:pt x="14603" y="13492"/>
                    <a:pt x="13919" y="13234"/>
                    <a:pt x="13235" y="13234"/>
                  </a:cubicBezTo>
                  <a:cubicBezTo>
                    <a:pt x="12552" y="13234"/>
                    <a:pt x="11868" y="13492"/>
                    <a:pt x="11322" y="13942"/>
                  </a:cubicBezTo>
                  <a:cubicBezTo>
                    <a:pt x="10775" y="14392"/>
                    <a:pt x="10365" y="15034"/>
                    <a:pt x="10160" y="15742"/>
                  </a:cubicBezTo>
                  <a:cubicBezTo>
                    <a:pt x="9954" y="16449"/>
                    <a:pt x="9954" y="17220"/>
                    <a:pt x="10296" y="17670"/>
                  </a:cubicBezTo>
                  <a:cubicBezTo>
                    <a:pt x="10638" y="18120"/>
                    <a:pt x="11322" y="18249"/>
                    <a:pt x="12005" y="18184"/>
                  </a:cubicBezTo>
                  <a:cubicBezTo>
                    <a:pt x="12689" y="18120"/>
                    <a:pt x="13372" y="17863"/>
                    <a:pt x="13987" y="17477"/>
                  </a:cubicBezTo>
                  <a:cubicBezTo>
                    <a:pt x="14603" y="17092"/>
                    <a:pt x="15149" y="16577"/>
                    <a:pt x="15628" y="16577"/>
                  </a:cubicBezTo>
                  <a:cubicBezTo>
                    <a:pt x="16106" y="16577"/>
                    <a:pt x="16516" y="17092"/>
                    <a:pt x="17063" y="17349"/>
                  </a:cubicBezTo>
                  <a:cubicBezTo>
                    <a:pt x="17610" y="17606"/>
                    <a:pt x="18294" y="17606"/>
                    <a:pt x="19046" y="17542"/>
                  </a:cubicBezTo>
                  <a:cubicBezTo>
                    <a:pt x="19797" y="17477"/>
                    <a:pt x="20618" y="17349"/>
                    <a:pt x="21028" y="17606"/>
                  </a:cubicBezTo>
                  <a:cubicBezTo>
                    <a:pt x="21438" y="17863"/>
                    <a:pt x="21438" y="18506"/>
                    <a:pt x="21438" y="18442"/>
                  </a:cubicBezTo>
                  <a:cubicBezTo>
                    <a:pt x="21438" y="18377"/>
                    <a:pt x="21438" y="17606"/>
                    <a:pt x="21438" y="1683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13" name="Line"/>
            <p:cNvSpPr/>
            <p:nvPr/>
          </p:nvSpPr>
          <p:spPr>
            <a:xfrm>
              <a:off x="6663763" y="124748"/>
              <a:ext cx="44451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057" y="16457"/>
                    <a:pt x="4114" y="11314"/>
                    <a:pt x="7714" y="7714"/>
                  </a:cubicBezTo>
                  <a:cubicBezTo>
                    <a:pt x="11314" y="4114"/>
                    <a:pt x="16457" y="2057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14" name="Line"/>
            <p:cNvSpPr/>
            <p:nvPr/>
          </p:nvSpPr>
          <p:spPr>
            <a:xfrm>
              <a:off x="6729380" y="23148"/>
              <a:ext cx="29634" cy="349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5429" y="2225"/>
                    <a:pt x="9257" y="4451"/>
                    <a:pt x="5400" y="7724"/>
                  </a:cubicBezTo>
                  <a:cubicBezTo>
                    <a:pt x="1543" y="10996"/>
                    <a:pt x="0" y="15316"/>
                    <a:pt x="0" y="17804"/>
                  </a:cubicBezTo>
                  <a:cubicBezTo>
                    <a:pt x="0" y="20291"/>
                    <a:pt x="1543" y="20945"/>
                    <a:pt x="3086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15" name="Line"/>
            <p:cNvSpPr/>
            <p:nvPr/>
          </p:nvSpPr>
          <p:spPr>
            <a:xfrm>
              <a:off x="127496" y="1314086"/>
              <a:ext cx="452989" cy="4353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1" h="21460" fill="norm" stroke="1" extrusionOk="0">
                  <a:moveTo>
                    <a:pt x="9444" y="4603"/>
                  </a:moveTo>
                  <a:cubicBezTo>
                    <a:pt x="8941" y="3559"/>
                    <a:pt x="8439" y="2516"/>
                    <a:pt x="8037" y="1733"/>
                  </a:cubicBezTo>
                  <a:cubicBezTo>
                    <a:pt x="7635" y="950"/>
                    <a:pt x="7334" y="429"/>
                    <a:pt x="6882" y="168"/>
                  </a:cubicBezTo>
                  <a:cubicBezTo>
                    <a:pt x="6430" y="-93"/>
                    <a:pt x="5827" y="-93"/>
                    <a:pt x="4923" y="481"/>
                  </a:cubicBezTo>
                  <a:cubicBezTo>
                    <a:pt x="4019" y="1055"/>
                    <a:pt x="2813" y="2203"/>
                    <a:pt x="1808" y="4498"/>
                  </a:cubicBezTo>
                  <a:cubicBezTo>
                    <a:pt x="804" y="6794"/>
                    <a:pt x="0" y="10237"/>
                    <a:pt x="0" y="13159"/>
                  </a:cubicBezTo>
                  <a:cubicBezTo>
                    <a:pt x="0" y="16081"/>
                    <a:pt x="804" y="18481"/>
                    <a:pt x="1959" y="19837"/>
                  </a:cubicBezTo>
                  <a:cubicBezTo>
                    <a:pt x="3114" y="21194"/>
                    <a:pt x="4621" y="21507"/>
                    <a:pt x="5927" y="21455"/>
                  </a:cubicBezTo>
                  <a:cubicBezTo>
                    <a:pt x="7233" y="21403"/>
                    <a:pt x="8339" y="20985"/>
                    <a:pt x="8992" y="20516"/>
                  </a:cubicBezTo>
                  <a:cubicBezTo>
                    <a:pt x="9645" y="20046"/>
                    <a:pt x="9846" y="19524"/>
                    <a:pt x="9896" y="19003"/>
                  </a:cubicBezTo>
                  <a:cubicBezTo>
                    <a:pt x="9946" y="18481"/>
                    <a:pt x="9846" y="17959"/>
                    <a:pt x="9544" y="17594"/>
                  </a:cubicBezTo>
                  <a:cubicBezTo>
                    <a:pt x="9243" y="17229"/>
                    <a:pt x="8740" y="17020"/>
                    <a:pt x="8238" y="16968"/>
                  </a:cubicBezTo>
                  <a:cubicBezTo>
                    <a:pt x="7736" y="16916"/>
                    <a:pt x="7233" y="17020"/>
                    <a:pt x="7133" y="17281"/>
                  </a:cubicBezTo>
                  <a:cubicBezTo>
                    <a:pt x="7033" y="17542"/>
                    <a:pt x="7334" y="17959"/>
                    <a:pt x="7736" y="18168"/>
                  </a:cubicBezTo>
                  <a:cubicBezTo>
                    <a:pt x="8138" y="18377"/>
                    <a:pt x="8640" y="18377"/>
                    <a:pt x="9645" y="18324"/>
                  </a:cubicBezTo>
                  <a:cubicBezTo>
                    <a:pt x="10649" y="18272"/>
                    <a:pt x="12156" y="18168"/>
                    <a:pt x="13713" y="17594"/>
                  </a:cubicBezTo>
                  <a:cubicBezTo>
                    <a:pt x="15271" y="17020"/>
                    <a:pt x="16878" y="15977"/>
                    <a:pt x="17782" y="15194"/>
                  </a:cubicBezTo>
                  <a:cubicBezTo>
                    <a:pt x="18687" y="14411"/>
                    <a:pt x="18887" y="13890"/>
                    <a:pt x="18988" y="13368"/>
                  </a:cubicBezTo>
                  <a:cubicBezTo>
                    <a:pt x="19088" y="12846"/>
                    <a:pt x="19088" y="12324"/>
                    <a:pt x="18887" y="11907"/>
                  </a:cubicBezTo>
                  <a:cubicBezTo>
                    <a:pt x="18687" y="11490"/>
                    <a:pt x="18285" y="11177"/>
                    <a:pt x="17833" y="11020"/>
                  </a:cubicBezTo>
                  <a:cubicBezTo>
                    <a:pt x="17380" y="10864"/>
                    <a:pt x="16878" y="10864"/>
                    <a:pt x="16426" y="11177"/>
                  </a:cubicBezTo>
                  <a:cubicBezTo>
                    <a:pt x="15974" y="11490"/>
                    <a:pt x="15572" y="12116"/>
                    <a:pt x="15522" y="12637"/>
                  </a:cubicBezTo>
                  <a:cubicBezTo>
                    <a:pt x="15472" y="13159"/>
                    <a:pt x="15773" y="13577"/>
                    <a:pt x="16577" y="14255"/>
                  </a:cubicBezTo>
                  <a:cubicBezTo>
                    <a:pt x="17380" y="14933"/>
                    <a:pt x="18687" y="15872"/>
                    <a:pt x="19540" y="16498"/>
                  </a:cubicBezTo>
                  <a:cubicBezTo>
                    <a:pt x="20394" y="17124"/>
                    <a:pt x="20796" y="17437"/>
                    <a:pt x="21098" y="17855"/>
                  </a:cubicBezTo>
                  <a:cubicBezTo>
                    <a:pt x="21399" y="18272"/>
                    <a:pt x="21600" y="18794"/>
                    <a:pt x="21449" y="19211"/>
                  </a:cubicBezTo>
                  <a:cubicBezTo>
                    <a:pt x="21299" y="19629"/>
                    <a:pt x="20796" y="19942"/>
                    <a:pt x="20244" y="20098"/>
                  </a:cubicBezTo>
                  <a:cubicBezTo>
                    <a:pt x="19691" y="20255"/>
                    <a:pt x="19088" y="20255"/>
                    <a:pt x="18687" y="19994"/>
                  </a:cubicBezTo>
                  <a:cubicBezTo>
                    <a:pt x="18285" y="19733"/>
                    <a:pt x="18084" y="19211"/>
                    <a:pt x="18084" y="18637"/>
                  </a:cubicBezTo>
                  <a:cubicBezTo>
                    <a:pt x="18084" y="18064"/>
                    <a:pt x="18285" y="17437"/>
                    <a:pt x="18486" y="1681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16" name="Line"/>
            <p:cNvSpPr/>
            <p:nvPr/>
          </p:nvSpPr>
          <p:spPr>
            <a:xfrm>
              <a:off x="593163" y="1508438"/>
              <a:ext cx="152401" cy="2038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23" fill="norm" stroke="1" extrusionOk="0">
                  <a:moveTo>
                    <a:pt x="0" y="10643"/>
                  </a:moveTo>
                  <a:cubicBezTo>
                    <a:pt x="4200" y="9982"/>
                    <a:pt x="8400" y="9321"/>
                    <a:pt x="11550" y="8109"/>
                  </a:cubicBezTo>
                  <a:cubicBezTo>
                    <a:pt x="14700" y="6896"/>
                    <a:pt x="16800" y="5133"/>
                    <a:pt x="17700" y="3701"/>
                  </a:cubicBezTo>
                  <a:cubicBezTo>
                    <a:pt x="18600" y="2268"/>
                    <a:pt x="18300" y="1166"/>
                    <a:pt x="17250" y="505"/>
                  </a:cubicBezTo>
                  <a:cubicBezTo>
                    <a:pt x="16200" y="-157"/>
                    <a:pt x="14400" y="-377"/>
                    <a:pt x="12300" y="1166"/>
                  </a:cubicBezTo>
                  <a:cubicBezTo>
                    <a:pt x="10200" y="2709"/>
                    <a:pt x="7800" y="6015"/>
                    <a:pt x="7050" y="9101"/>
                  </a:cubicBezTo>
                  <a:cubicBezTo>
                    <a:pt x="6300" y="12186"/>
                    <a:pt x="7200" y="15052"/>
                    <a:pt x="9900" y="17035"/>
                  </a:cubicBezTo>
                  <a:cubicBezTo>
                    <a:pt x="12600" y="19019"/>
                    <a:pt x="17100" y="20121"/>
                    <a:pt x="21600" y="2122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17" name="Line"/>
            <p:cNvSpPr/>
            <p:nvPr/>
          </p:nvSpPr>
          <p:spPr>
            <a:xfrm>
              <a:off x="971296" y="1446705"/>
              <a:ext cx="269568" cy="2766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1" h="21230" fill="norm" stroke="1" extrusionOk="0">
                  <a:moveTo>
                    <a:pt x="1241" y="3322"/>
                  </a:moveTo>
                  <a:cubicBezTo>
                    <a:pt x="735" y="2672"/>
                    <a:pt x="228" y="2023"/>
                    <a:pt x="60" y="1292"/>
                  </a:cubicBezTo>
                  <a:cubicBezTo>
                    <a:pt x="-109" y="561"/>
                    <a:pt x="60" y="-251"/>
                    <a:pt x="819" y="74"/>
                  </a:cubicBezTo>
                  <a:cubicBezTo>
                    <a:pt x="1578" y="399"/>
                    <a:pt x="2928" y="1860"/>
                    <a:pt x="3941" y="3484"/>
                  </a:cubicBezTo>
                  <a:cubicBezTo>
                    <a:pt x="4953" y="5108"/>
                    <a:pt x="5628" y="6895"/>
                    <a:pt x="5460" y="9169"/>
                  </a:cubicBezTo>
                  <a:cubicBezTo>
                    <a:pt x="5291" y="11442"/>
                    <a:pt x="4279" y="14203"/>
                    <a:pt x="3519" y="15908"/>
                  </a:cubicBezTo>
                  <a:cubicBezTo>
                    <a:pt x="2760" y="17614"/>
                    <a:pt x="2253" y="18263"/>
                    <a:pt x="1832" y="18994"/>
                  </a:cubicBezTo>
                  <a:cubicBezTo>
                    <a:pt x="1410" y="19725"/>
                    <a:pt x="1072" y="20537"/>
                    <a:pt x="1325" y="20943"/>
                  </a:cubicBezTo>
                  <a:cubicBezTo>
                    <a:pt x="1578" y="21349"/>
                    <a:pt x="2422" y="21349"/>
                    <a:pt x="4785" y="20781"/>
                  </a:cubicBezTo>
                  <a:cubicBezTo>
                    <a:pt x="7147" y="20212"/>
                    <a:pt x="11028" y="19075"/>
                    <a:pt x="14066" y="18588"/>
                  </a:cubicBezTo>
                  <a:cubicBezTo>
                    <a:pt x="17103" y="18101"/>
                    <a:pt x="19297" y="18263"/>
                    <a:pt x="21491" y="1842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18" name="Line"/>
            <p:cNvSpPr/>
            <p:nvPr/>
          </p:nvSpPr>
          <p:spPr>
            <a:xfrm>
              <a:off x="288363" y="1833676"/>
              <a:ext cx="602300" cy="817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6" h="20861" fill="norm" stroke="1" extrusionOk="0">
                  <a:moveTo>
                    <a:pt x="0" y="20861"/>
                  </a:moveTo>
                  <a:cubicBezTo>
                    <a:pt x="2274" y="17081"/>
                    <a:pt x="4547" y="13301"/>
                    <a:pt x="7048" y="9521"/>
                  </a:cubicBezTo>
                  <a:cubicBezTo>
                    <a:pt x="9549" y="5741"/>
                    <a:pt x="12278" y="1961"/>
                    <a:pt x="14665" y="611"/>
                  </a:cubicBezTo>
                  <a:cubicBezTo>
                    <a:pt x="17053" y="-739"/>
                    <a:pt x="19099" y="341"/>
                    <a:pt x="20236" y="1961"/>
                  </a:cubicBezTo>
                  <a:cubicBezTo>
                    <a:pt x="21373" y="3581"/>
                    <a:pt x="21600" y="5741"/>
                    <a:pt x="21562" y="8171"/>
                  </a:cubicBezTo>
                  <a:cubicBezTo>
                    <a:pt x="21524" y="10601"/>
                    <a:pt x="21221" y="13301"/>
                    <a:pt x="20918" y="1600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19" name="Line"/>
            <p:cNvSpPr/>
            <p:nvPr/>
          </p:nvSpPr>
          <p:spPr>
            <a:xfrm>
              <a:off x="637613" y="1845598"/>
              <a:ext cx="457201" cy="1121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00" y="20785"/>
                  </a:moveTo>
                  <a:cubicBezTo>
                    <a:pt x="600" y="21192"/>
                    <a:pt x="0" y="21600"/>
                    <a:pt x="0" y="21600"/>
                  </a:cubicBezTo>
                  <a:cubicBezTo>
                    <a:pt x="0" y="21600"/>
                    <a:pt x="600" y="21192"/>
                    <a:pt x="2550" y="19562"/>
                  </a:cubicBezTo>
                  <a:cubicBezTo>
                    <a:pt x="4500" y="17932"/>
                    <a:pt x="7800" y="15079"/>
                    <a:pt x="11200" y="11615"/>
                  </a:cubicBezTo>
                  <a:cubicBezTo>
                    <a:pt x="14600" y="8151"/>
                    <a:pt x="18100" y="4075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20" name="Line"/>
            <p:cNvSpPr/>
            <p:nvPr/>
          </p:nvSpPr>
          <p:spPr>
            <a:xfrm>
              <a:off x="1393263" y="1540798"/>
              <a:ext cx="635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21" name="Line"/>
            <p:cNvSpPr/>
            <p:nvPr/>
          </p:nvSpPr>
          <p:spPr>
            <a:xfrm>
              <a:off x="1425013" y="1655098"/>
              <a:ext cx="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0" y="0"/>
                  </a:moveTo>
                  <a:cubicBezTo>
                    <a:pt x="21600" y="7200"/>
                    <a:pt x="216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22" name="Line"/>
            <p:cNvSpPr/>
            <p:nvPr/>
          </p:nvSpPr>
          <p:spPr>
            <a:xfrm>
              <a:off x="2322480" y="1394748"/>
              <a:ext cx="29634" cy="260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086" y="0"/>
                  </a:moveTo>
                  <a:cubicBezTo>
                    <a:pt x="1543" y="5444"/>
                    <a:pt x="0" y="10888"/>
                    <a:pt x="0" y="14224"/>
                  </a:cubicBezTo>
                  <a:cubicBezTo>
                    <a:pt x="0" y="17561"/>
                    <a:pt x="1543" y="18790"/>
                    <a:pt x="5400" y="19668"/>
                  </a:cubicBezTo>
                  <a:cubicBezTo>
                    <a:pt x="9257" y="20546"/>
                    <a:pt x="15429" y="21073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23" name="Line"/>
            <p:cNvSpPr/>
            <p:nvPr/>
          </p:nvSpPr>
          <p:spPr>
            <a:xfrm>
              <a:off x="2433954" y="1457976"/>
              <a:ext cx="128293" cy="1474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56" h="21188" fill="norm" stroke="1" extrusionOk="0">
                  <a:moveTo>
                    <a:pt x="5176" y="2777"/>
                  </a:moveTo>
                  <a:cubicBezTo>
                    <a:pt x="5176" y="1256"/>
                    <a:pt x="5176" y="-265"/>
                    <a:pt x="4332" y="39"/>
                  </a:cubicBezTo>
                  <a:cubicBezTo>
                    <a:pt x="3488" y="343"/>
                    <a:pt x="1800" y="2473"/>
                    <a:pt x="788" y="5059"/>
                  </a:cubicBezTo>
                  <a:cubicBezTo>
                    <a:pt x="-225" y="7645"/>
                    <a:pt x="-562" y="10687"/>
                    <a:pt x="1632" y="14034"/>
                  </a:cubicBezTo>
                  <a:cubicBezTo>
                    <a:pt x="3826" y="17380"/>
                    <a:pt x="8550" y="21031"/>
                    <a:pt x="12432" y="21183"/>
                  </a:cubicBezTo>
                  <a:cubicBezTo>
                    <a:pt x="16313" y="21335"/>
                    <a:pt x="19351" y="17989"/>
                    <a:pt x="20194" y="14490"/>
                  </a:cubicBezTo>
                  <a:cubicBezTo>
                    <a:pt x="21038" y="10991"/>
                    <a:pt x="19688" y="7341"/>
                    <a:pt x="18338" y="5059"/>
                  </a:cubicBezTo>
                  <a:cubicBezTo>
                    <a:pt x="16988" y="2777"/>
                    <a:pt x="15638" y="1865"/>
                    <a:pt x="15132" y="1408"/>
                  </a:cubicBezTo>
                  <a:cubicBezTo>
                    <a:pt x="14626" y="952"/>
                    <a:pt x="14963" y="952"/>
                    <a:pt x="15301" y="95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24" name="Line"/>
            <p:cNvSpPr/>
            <p:nvPr/>
          </p:nvSpPr>
          <p:spPr>
            <a:xfrm>
              <a:off x="2584633" y="1451898"/>
              <a:ext cx="135904" cy="1353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95" h="20927" fill="norm" stroke="1" extrusionOk="0">
                  <a:moveTo>
                    <a:pt x="13705" y="0"/>
                  </a:moveTo>
                  <a:cubicBezTo>
                    <a:pt x="10529" y="982"/>
                    <a:pt x="7353" y="1964"/>
                    <a:pt x="4811" y="4091"/>
                  </a:cubicBezTo>
                  <a:cubicBezTo>
                    <a:pt x="2270" y="6218"/>
                    <a:pt x="364" y="9491"/>
                    <a:pt x="47" y="12764"/>
                  </a:cubicBezTo>
                  <a:cubicBezTo>
                    <a:pt x="-271" y="16036"/>
                    <a:pt x="1000" y="19309"/>
                    <a:pt x="4494" y="20455"/>
                  </a:cubicBezTo>
                  <a:cubicBezTo>
                    <a:pt x="7988" y="21600"/>
                    <a:pt x="13705" y="20618"/>
                    <a:pt x="17041" y="18000"/>
                  </a:cubicBezTo>
                  <a:cubicBezTo>
                    <a:pt x="20376" y="15382"/>
                    <a:pt x="21329" y="11127"/>
                    <a:pt x="19423" y="8018"/>
                  </a:cubicBezTo>
                  <a:cubicBezTo>
                    <a:pt x="17517" y="4909"/>
                    <a:pt x="12753" y="2945"/>
                    <a:pt x="7988" y="98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25" name="Line"/>
            <p:cNvSpPr/>
            <p:nvPr/>
          </p:nvSpPr>
          <p:spPr>
            <a:xfrm>
              <a:off x="3196663" y="1233048"/>
              <a:ext cx="127001" cy="352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93" fill="norm" stroke="1" extrusionOk="0">
                  <a:moveTo>
                    <a:pt x="21600" y="3264"/>
                  </a:moveTo>
                  <a:cubicBezTo>
                    <a:pt x="21600" y="2622"/>
                    <a:pt x="21600" y="1979"/>
                    <a:pt x="19440" y="1272"/>
                  </a:cubicBezTo>
                  <a:cubicBezTo>
                    <a:pt x="17280" y="564"/>
                    <a:pt x="12960" y="-207"/>
                    <a:pt x="10080" y="50"/>
                  </a:cubicBezTo>
                  <a:cubicBezTo>
                    <a:pt x="7200" y="307"/>
                    <a:pt x="5760" y="1593"/>
                    <a:pt x="4860" y="4614"/>
                  </a:cubicBezTo>
                  <a:cubicBezTo>
                    <a:pt x="3960" y="7636"/>
                    <a:pt x="3600" y="12393"/>
                    <a:pt x="3600" y="15286"/>
                  </a:cubicBezTo>
                  <a:cubicBezTo>
                    <a:pt x="3600" y="18179"/>
                    <a:pt x="3960" y="19207"/>
                    <a:pt x="3420" y="19914"/>
                  </a:cubicBezTo>
                  <a:cubicBezTo>
                    <a:pt x="2880" y="20622"/>
                    <a:pt x="1440" y="21007"/>
                    <a:pt x="0" y="2139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26" name="Line"/>
            <p:cNvSpPr/>
            <p:nvPr/>
          </p:nvSpPr>
          <p:spPr>
            <a:xfrm>
              <a:off x="3132600" y="1407448"/>
              <a:ext cx="140264" cy="120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3" h="21600" fill="norm" stroke="1" extrusionOk="0">
                  <a:moveTo>
                    <a:pt x="1053" y="21600"/>
                  </a:moveTo>
                  <a:cubicBezTo>
                    <a:pt x="408" y="18947"/>
                    <a:pt x="-237" y="16295"/>
                    <a:pt x="85" y="14400"/>
                  </a:cubicBezTo>
                  <a:cubicBezTo>
                    <a:pt x="408" y="12505"/>
                    <a:pt x="1697" y="11368"/>
                    <a:pt x="5405" y="9095"/>
                  </a:cubicBezTo>
                  <a:cubicBezTo>
                    <a:pt x="9112" y="6821"/>
                    <a:pt x="15238" y="3411"/>
                    <a:pt x="21363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27" name="Line"/>
            <p:cNvSpPr/>
            <p:nvPr/>
          </p:nvSpPr>
          <p:spPr>
            <a:xfrm>
              <a:off x="3380813" y="1274098"/>
              <a:ext cx="69851" cy="2717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95" fill="norm" stroke="1" extrusionOk="0">
                  <a:moveTo>
                    <a:pt x="0" y="0"/>
                  </a:moveTo>
                  <a:cubicBezTo>
                    <a:pt x="0" y="5526"/>
                    <a:pt x="0" y="11051"/>
                    <a:pt x="0" y="14233"/>
                  </a:cubicBezTo>
                  <a:cubicBezTo>
                    <a:pt x="0" y="17414"/>
                    <a:pt x="0" y="18251"/>
                    <a:pt x="0" y="19088"/>
                  </a:cubicBezTo>
                  <a:cubicBezTo>
                    <a:pt x="0" y="19926"/>
                    <a:pt x="0" y="20763"/>
                    <a:pt x="1964" y="21181"/>
                  </a:cubicBezTo>
                  <a:cubicBezTo>
                    <a:pt x="3927" y="21600"/>
                    <a:pt x="7855" y="21600"/>
                    <a:pt x="10800" y="21181"/>
                  </a:cubicBezTo>
                  <a:cubicBezTo>
                    <a:pt x="13745" y="20763"/>
                    <a:pt x="15709" y="19926"/>
                    <a:pt x="17345" y="17414"/>
                  </a:cubicBezTo>
                  <a:cubicBezTo>
                    <a:pt x="18982" y="14902"/>
                    <a:pt x="20291" y="10716"/>
                    <a:pt x="21600" y="653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28" name="Line"/>
            <p:cNvSpPr/>
            <p:nvPr/>
          </p:nvSpPr>
          <p:spPr>
            <a:xfrm>
              <a:off x="3478963" y="1386008"/>
              <a:ext cx="84821" cy="3315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2" h="21417" fill="norm" stroke="1" extrusionOk="0">
                  <a:moveTo>
                    <a:pt x="5600" y="2205"/>
                  </a:moveTo>
                  <a:cubicBezTo>
                    <a:pt x="7181" y="6170"/>
                    <a:pt x="8761" y="10134"/>
                    <a:pt x="9288" y="13073"/>
                  </a:cubicBezTo>
                  <a:cubicBezTo>
                    <a:pt x="9815" y="16013"/>
                    <a:pt x="9288" y="17927"/>
                    <a:pt x="8234" y="19294"/>
                  </a:cubicBezTo>
                  <a:cubicBezTo>
                    <a:pt x="7181" y="20661"/>
                    <a:pt x="5600" y="21481"/>
                    <a:pt x="4283" y="21413"/>
                  </a:cubicBezTo>
                  <a:cubicBezTo>
                    <a:pt x="2966" y="21344"/>
                    <a:pt x="1912" y="20387"/>
                    <a:pt x="1122" y="17380"/>
                  </a:cubicBezTo>
                  <a:cubicBezTo>
                    <a:pt x="332" y="14372"/>
                    <a:pt x="-195" y="9314"/>
                    <a:pt x="68" y="6101"/>
                  </a:cubicBezTo>
                  <a:cubicBezTo>
                    <a:pt x="332" y="2889"/>
                    <a:pt x="1385" y="1522"/>
                    <a:pt x="3229" y="770"/>
                  </a:cubicBezTo>
                  <a:cubicBezTo>
                    <a:pt x="5073" y="18"/>
                    <a:pt x="7707" y="-119"/>
                    <a:pt x="9815" y="86"/>
                  </a:cubicBezTo>
                  <a:cubicBezTo>
                    <a:pt x="11922" y="291"/>
                    <a:pt x="13503" y="838"/>
                    <a:pt x="15346" y="1795"/>
                  </a:cubicBezTo>
                  <a:cubicBezTo>
                    <a:pt x="17190" y="2752"/>
                    <a:pt x="19298" y="4119"/>
                    <a:pt x="20351" y="5144"/>
                  </a:cubicBezTo>
                  <a:cubicBezTo>
                    <a:pt x="21405" y="6170"/>
                    <a:pt x="21405" y="6853"/>
                    <a:pt x="20088" y="7400"/>
                  </a:cubicBezTo>
                  <a:cubicBezTo>
                    <a:pt x="18771" y="7947"/>
                    <a:pt x="16137" y="8357"/>
                    <a:pt x="14029" y="8289"/>
                  </a:cubicBezTo>
                  <a:cubicBezTo>
                    <a:pt x="11922" y="8220"/>
                    <a:pt x="10342" y="7673"/>
                    <a:pt x="8761" y="712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29" name="Line"/>
            <p:cNvSpPr/>
            <p:nvPr/>
          </p:nvSpPr>
          <p:spPr>
            <a:xfrm>
              <a:off x="3601956" y="1316820"/>
              <a:ext cx="70958" cy="2112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89" h="21347" fill="norm" stroke="1" extrusionOk="0">
                  <a:moveTo>
                    <a:pt x="20689" y="175"/>
                  </a:moveTo>
                  <a:cubicBezTo>
                    <a:pt x="17603" y="-39"/>
                    <a:pt x="14518" y="-253"/>
                    <a:pt x="10506" y="816"/>
                  </a:cubicBezTo>
                  <a:cubicBezTo>
                    <a:pt x="6495" y="1886"/>
                    <a:pt x="1558" y="4238"/>
                    <a:pt x="323" y="6484"/>
                  </a:cubicBezTo>
                  <a:cubicBezTo>
                    <a:pt x="-911" y="8729"/>
                    <a:pt x="1558" y="10868"/>
                    <a:pt x="4952" y="12686"/>
                  </a:cubicBezTo>
                  <a:cubicBezTo>
                    <a:pt x="8346" y="14503"/>
                    <a:pt x="12666" y="16000"/>
                    <a:pt x="15135" y="17284"/>
                  </a:cubicBezTo>
                  <a:cubicBezTo>
                    <a:pt x="17603" y="18567"/>
                    <a:pt x="18220" y="19636"/>
                    <a:pt x="16986" y="20278"/>
                  </a:cubicBezTo>
                  <a:cubicBezTo>
                    <a:pt x="15752" y="20919"/>
                    <a:pt x="12666" y="21133"/>
                    <a:pt x="9580" y="2134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30" name="Line"/>
            <p:cNvSpPr/>
            <p:nvPr/>
          </p:nvSpPr>
          <p:spPr>
            <a:xfrm>
              <a:off x="3742763" y="1509048"/>
              <a:ext cx="12701" cy="95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31" name="Line"/>
            <p:cNvSpPr/>
            <p:nvPr/>
          </p:nvSpPr>
          <p:spPr>
            <a:xfrm>
              <a:off x="4184112" y="1198909"/>
              <a:ext cx="154607" cy="3118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59" h="21358" fill="norm" stroke="1" extrusionOk="0">
                  <a:moveTo>
                    <a:pt x="19181" y="4280"/>
                  </a:moveTo>
                  <a:cubicBezTo>
                    <a:pt x="16907" y="2830"/>
                    <a:pt x="14633" y="1381"/>
                    <a:pt x="12075" y="656"/>
                  </a:cubicBezTo>
                  <a:cubicBezTo>
                    <a:pt x="9518" y="-69"/>
                    <a:pt x="6675" y="-69"/>
                    <a:pt x="4544" y="76"/>
                  </a:cubicBezTo>
                  <a:cubicBezTo>
                    <a:pt x="2412" y="221"/>
                    <a:pt x="991" y="511"/>
                    <a:pt x="565" y="1526"/>
                  </a:cubicBezTo>
                  <a:cubicBezTo>
                    <a:pt x="139" y="2540"/>
                    <a:pt x="707" y="4280"/>
                    <a:pt x="3549" y="6527"/>
                  </a:cubicBezTo>
                  <a:cubicBezTo>
                    <a:pt x="6391" y="8774"/>
                    <a:pt x="11507" y="11528"/>
                    <a:pt x="14491" y="13703"/>
                  </a:cubicBezTo>
                  <a:cubicBezTo>
                    <a:pt x="17475" y="15877"/>
                    <a:pt x="18328" y="17472"/>
                    <a:pt x="17618" y="18777"/>
                  </a:cubicBezTo>
                  <a:cubicBezTo>
                    <a:pt x="16907" y="20081"/>
                    <a:pt x="14633" y="21096"/>
                    <a:pt x="11507" y="21314"/>
                  </a:cubicBezTo>
                  <a:cubicBezTo>
                    <a:pt x="8381" y="21531"/>
                    <a:pt x="4402" y="20951"/>
                    <a:pt x="2128" y="19719"/>
                  </a:cubicBezTo>
                  <a:cubicBezTo>
                    <a:pt x="-146" y="18487"/>
                    <a:pt x="-714" y="16602"/>
                    <a:pt x="991" y="14718"/>
                  </a:cubicBezTo>
                  <a:cubicBezTo>
                    <a:pt x="2697" y="12833"/>
                    <a:pt x="6675" y="10948"/>
                    <a:pt x="10086" y="9571"/>
                  </a:cubicBezTo>
                  <a:cubicBezTo>
                    <a:pt x="13497" y="8194"/>
                    <a:pt x="16339" y="7324"/>
                    <a:pt x="18186" y="6454"/>
                  </a:cubicBezTo>
                  <a:cubicBezTo>
                    <a:pt x="20033" y="5585"/>
                    <a:pt x="20886" y="4715"/>
                    <a:pt x="20744" y="4063"/>
                  </a:cubicBezTo>
                  <a:cubicBezTo>
                    <a:pt x="20602" y="3410"/>
                    <a:pt x="19465" y="2975"/>
                    <a:pt x="18044" y="2758"/>
                  </a:cubicBezTo>
                  <a:cubicBezTo>
                    <a:pt x="16623" y="2540"/>
                    <a:pt x="14918" y="2540"/>
                    <a:pt x="13497" y="2758"/>
                  </a:cubicBezTo>
                  <a:cubicBezTo>
                    <a:pt x="12075" y="2975"/>
                    <a:pt x="10939" y="3410"/>
                    <a:pt x="10654" y="3990"/>
                  </a:cubicBezTo>
                  <a:cubicBezTo>
                    <a:pt x="10370" y="4570"/>
                    <a:pt x="10939" y="5295"/>
                    <a:pt x="11507" y="602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32" name="Line"/>
            <p:cNvSpPr/>
            <p:nvPr/>
          </p:nvSpPr>
          <p:spPr>
            <a:xfrm>
              <a:off x="4407136" y="1258742"/>
              <a:ext cx="182295" cy="2007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02" h="20485" fill="norm" stroke="1" extrusionOk="0">
                  <a:moveTo>
                    <a:pt x="14106" y="1567"/>
                  </a:moveTo>
                  <a:cubicBezTo>
                    <a:pt x="12650" y="487"/>
                    <a:pt x="11194" y="-593"/>
                    <a:pt x="8646" y="379"/>
                  </a:cubicBezTo>
                  <a:cubicBezTo>
                    <a:pt x="6098" y="1351"/>
                    <a:pt x="2457" y="4375"/>
                    <a:pt x="880" y="7507"/>
                  </a:cubicBezTo>
                  <a:cubicBezTo>
                    <a:pt x="-698" y="10639"/>
                    <a:pt x="-213" y="13879"/>
                    <a:pt x="2821" y="16471"/>
                  </a:cubicBezTo>
                  <a:cubicBezTo>
                    <a:pt x="5855" y="19063"/>
                    <a:pt x="11437" y="21007"/>
                    <a:pt x="15199" y="20359"/>
                  </a:cubicBezTo>
                  <a:cubicBezTo>
                    <a:pt x="18960" y="19711"/>
                    <a:pt x="20902" y="16471"/>
                    <a:pt x="20902" y="13555"/>
                  </a:cubicBezTo>
                  <a:cubicBezTo>
                    <a:pt x="20902" y="10639"/>
                    <a:pt x="18960" y="8047"/>
                    <a:pt x="17262" y="6319"/>
                  </a:cubicBezTo>
                  <a:cubicBezTo>
                    <a:pt x="15563" y="4591"/>
                    <a:pt x="14106" y="3727"/>
                    <a:pt x="12772" y="3403"/>
                  </a:cubicBezTo>
                  <a:cubicBezTo>
                    <a:pt x="11437" y="3079"/>
                    <a:pt x="10223" y="3295"/>
                    <a:pt x="10223" y="3835"/>
                  </a:cubicBezTo>
                  <a:cubicBezTo>
                    <a:pt x="10223" y="4375"/>
                    <a:pt x="11437" y="5239"/>
                    <a:pt x="12650" y="610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33" name="Line"/>
            <p:cNvSpPr/>
            <p:nvPr/>
          </p:nvSpPr>
          <p:spPr>
            <a:xfrm>
              <a:off x="4774125" y="1295614"/>
              <a:ext cx="111639" cy="1934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43" h="21226" fill="norm" stroke="1" extrusionOk="0">
                  <a:moveTo>
                    <a:pt x="20343" y="5303"/>
                  </a:moveTo>
                  <a:cubicBezTo>
                    <a:pt x="16486" y="3445"/>
                    <a:pt x="12629" y="1587"/>
                    <a:pt x="9350" y="658"/>
                  </a:cubicBezTo>
                  <a:cubicBezTo>
                    <a:pt x="6072" y="-271"/>
                    <a:pt x="3372" y="-271"/>
                    <a:pt x="1636" y="1006"/>
                  </a:cubicBezTo>
                  <a:cubicBezTo>
                    <a:pt x="-100" y="2284"/>
                    <a:pt x="-871" y="4839"/>
                    <a:pt x="1443" y="7277"/>
                  </a:cubicBezTo>
                  <a:cubicBezTo>
                    <a:pt x="3758" y="9716"/>
                    <a:pt x="9158" y="12039"/>
                    <a:pt x="12629" y="13548"/>
                  </a:cubicBezTo>
                  <a:cubicBezTo>
                    <a:pt x="16100" y="15058"/>
                    <a:pt x="17643" y="15755"/>
                    <a:pt x="18800" y="16684"/>
                  </a:cubicBezTo>
                  <a:cubicBezTo>
                    <a:pt x="19958" y="17613"/>
                    <a:pt x="20729" y="18774"/>
                    <a:pt x="19958" y="19703"/>
                  </a:cubicBezTo>
                  <a:cubicBezTo>
                    <a:pt x="19186" y="20632"/>
                    <a:pt x="16872" y="21329"/>
                    <a:pt x="13979" y="21213"/>
                  </a:cubicBezTo>
                  <a:cubicBezTo>
                    <a:pt x="11086" y="21097"/>
                    <a:pt x="7615" y="20168"/>
                    <a:pt x="4143" y="1923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34" name="Line"/>
            <p:cNvSpPr/>
            <p:nvPr/>
          </p:nvSpPr>
          <p:spPr>
            <a:xfrm>
              <a:off x="4950057" y="1312198"/>
              <a:ext cx="132557" cy="139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1" h="21600" fill="norm" stroke="1" extrusionOk="0">
                  <a:moveTo>
                    <a:pt x="1928" y="0"/>
                  </a:moveTo>
                  <a:cubicBezTo>
                    <a:pt x="1242" y="3600"/>
                    <a:pt x="557" y="7200"/>
                    <a:pt x="214" y="10309"/>
                  </a:cubicBezTo>
                  <a:cubicBezTo>
                    <a:pt x="-129" y="13418"/>
                    <a:pt x="-129" y="16036"/>
                    <a:pt x="728" y="16855"/>
                  </a:cubicBezTo>
                  <a:cubicBezTo>
                    <a:pt x="1585" y="17673"/>
                    <a:pt x="3300" y="16691"/>
                    <a:pt x="4671" y="15545"/>
                  </a:cubicBezTo>
                  <a:cubicBezTo>
                    <a:pt x="6042" y="14400"/>
                    <a:pt x="7071" y="13091"/>
                    <a:pt x="8271" y="11782"/>
                  </a:cubicBezTo>
                  <a:cubicBezTo>
                    <a:pt x="9471" y="10473"/>
                    <a:pt x="10842" y="9164"/>
                    <a:pt x="11528" y="9818"/>
                  </a:cubicBezTo>
                  <a:cubicBezTo>
                    <a:pt x="12214" y="10473"/>
                    <a:pt x="12214" y="13091"/>
                    <a:pt x="13757" y="15382"/>
                  </a:cubicBezTo>
                  <a:cubicBezTo>
                    <a:pt x="15300" y="17673"/>
                    <a:pt x="18385" y="19636"/>
                    <a:pt x="21471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35" name="Line"/>
            <p:cNvSpPr/>
            <p:nvPr/>
          </p:nvSpPr>
          <p:spPr>
            <a:xfrm>
              <a:off x="5094793" y="1351241"/>
              <a:ext cx="95771" cy="1006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6" h="21399" fill="norm" stroke="1" extrusionOk="0">
                  <a:moveTo>
                    <a:pt x="21246" y="3849"/>
                  </a:moveTo>
                  <a:cubicBezTo>
                    <a:pt x="19368" y="2049"/>
                    <a:pt x="17489" y="249"/>
                    <a:pt x="14203" y="24"/>
                  </a:cubicBezTo>
                  <a:cubicBezTo>
                    <a:pt x="10916" y="-201"/>
                    <a:pt x="6220" y="1149"/>
                    <a:pt x="3403" y="3174"/>
                  </a:cubicBezTo>
                  <a:cubicBezTo>
                    <a:pt x="585" y="5199"/>
                    <a:pt x="-354" y="7899"/>
                    <a:pt x="116" y="11049"/>
                  </a:cubicBezTo>
                  <a:cubicBezTo>
                    <a:pt x="585" y="14199"/>
                    <a:pt x="2463" y="17799"/>
                    <a:pt x="5281" y="19599"/>
                  </a:cubicBezTo>
                  <a:cubicBezTo>
                    <a:pt x="8098" y="21399"/>
                    <a:pt x="11855" y="21399"/>
                    <a:pt x="15611" y="2139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36" name="Line"/>
            <p:cNvSpPr/>
            <p:nvPr/>
          </p:nvSpPr>
          <p:spPr>
            <a:xfrm>
              <a:off x="5197857" y="1364699"/>
              <a:ext cx="94307" cy="1253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6" h="21311" fill="norm" stroke="1" extrusionOk="0">
                  <a:moveTo>
                    <a:pt x="21386" y="1871"/>
                  </a:moveTo>
                  <a:cubicBezTo>
                    <a:pt x="19466" y="791"/>
                    <a:pt x="17546" y="-289"/>
                    <a:pt x="14426" y="71"/>
                  </a:cubicBezTo>
                  <a:cubicBezTo>
                    <a:pt x="11306" y="431"/>
                    <a:pt x="6986" y="2231"/>
                    <a:pt x="4106" y="5471"/>
                  </a:cubicBezTo>
                  <a:cubicBezTo>
                    <a:pt x="1226" y="8711"/>
                    <a:pt x="-214" y="13391"/>
                    <a:pt x="26" y="16271"/>
                  </a:cubicBezTo>
                  <a:cubicBezTo>
                    <a:pt x="266" y="19151"/>
                    <a:pt x="2186" y="20231"/>
                    <a:pt x="4826" y="20771"/>
                  </a:cubicBezTo>
                  <a:cubicBezTo>
                    <a:pt x="7466" y="21311"/>
                    <a:pt x="10826" y="21311"/>
                    <a:pt x="14186" y="2131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37" name="Line"/>
            <p:cNvSpPr/>
            <p:nvPr/>
          </p:nvSpPr>
          <p:spPr>
            <a:xfrm>
              <a:off x="5298513" y="1489998"/>
              <a:ext cx="46446" cy="82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07" h="21600" fill="norm" stroke="1" extrusionOk="0">
                  <a:moveTo>
                    <a:pt x="19722" y="0"/>
                  </a:moveTo>
                  <a:cubicBezTo>
                    <a:pt x="20661" y="2769"/>
                    <a:pt x="21600" y="5538"/>
                    <a:pt x="18313" y="9138"/>
                  </a:cubicBezTo>
                  <a:cubicBezTo>
                    <a:pt x="15026" y="12738"/>
                    <a:pt x="7513" y="17169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38" name="Line"/>
            <p:cNvSpPr/>
            <p:nvPr/>
          </p:nvSpPr>
          <p:spPr>
            <a:xfrm>
              <a:off x="5806513" y="1143640"/>
              <a:ext cx="260351" cy="3048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04" fill="norm" stroke="1" extrusionOk="0">
                  <a:moveTo>
                    <a:pt x="0" y="6899"/>
                  </a:moveTo>
                  <a:cubicBezTo>
                    <a:pt x="0" y="6012"/>
                    <a:pt x="0" y="5124"/>
                    <a:pt x="1229" y="3940"/>
                  </a:cubicBezTo>
                  <a:cubicBezTo>
                    <a:pt x="2459" y="2757"/>
                    <a:pt x="4917" y="1277"/>
                    <a:pt x="6585" y="538"/>
                  </a:cubicBezTo>
                  <a:cubicBezTo>
                    <a:pt x="8254" y="-202"/>
                    <a:pt x="9132" y="-202"/>
                    <a:pt x="9746" y="686"/>
                  </a:cubicBezTo>
                  <a:cubicBezTo>
                    <a:pt x="10361" y="1573"/>
                    <a:pt x="10712" y="3349"/>
                    <a:pt x="9746" y="6012"/>
                  </a:cubicBezTo>
                  <a:cubicBezTo>
                    <a:pt x="8780" y="8675"/>
                    <a:pt x="6498" y="12225"/>
                    <a:pt x="4917" y="14445"/>
                  </a:cubicBezTo>
                  <a:cubicBezTo>
                    <a:pt x="3337" y="16664"/>
                    <a:pt x="2459" y="17551"/>
                    <a:pt x="1844" y="18439"/>
                  </a:cubicBezTo>
                  <a:cubicBezTo>
                    <a:pt x="1229" y="19327"/>
                    <a:pt x="878" y="20214"/>
                    <a:pt x="1141" y="20732"/>
                  </a:cubicBezTo>
                  <a:cubicBezTo>
                    <a:pt x="1405" y="21250"/>
                    <a:pt x="2283" y="21398"/>
                    <a:pt x="4829" y="21250"/>
                  </a:cubicBezTo>
                  <a:cubicBezTo>
                    <a:pt x="7376" y="21102"/>
                    <a:pt x="11590" y="20658"/>
                    <a:pt x="14663" y="20140"/>
                  </a:cubicBezTo>
                  <a:cubicBezTo>
                    <a:pt x="17737" y="19623"/>
                    <a:pt x="19668" y="19031"/>
                    <a:pt x="21600" y="1843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39" name="Line"/>
            <p:cNvSpPr/>
            <p:nvPr/>
          </p:nvSpPr>
          <p:spPr>
            <a:xfrm>
              <a:off x="6055160" y="1210598"/>
              <a:ext cx="184940" cy="1873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69" h="21483" fill="norm" stroke="1" extrusionOk="0">
                  <a:moveTo>
                    <a:pt x="10687" y="6553"/>
                  </a:moveTo>
                  <a:cubicBezTo>
                    <a:pt x="8287" y="6553"/>
                    <a:pt x="5887" y="6553"/>
                    <a:pt x="3847" y="8252"/>
                  </a:cubicBezTo>
                  <a:cubicBezTo>
                    <a:pt x="1807" y="9951"/>
                    <a:pt x="127" y="13348"/>
                    <a:pt x="7" y="16261"/>
                  </a:cubicBezTo>
                  <a:cubicBezTo>
                    <a:pt x="-113" y="19173"/>
                    <a:pt x="1327" y="21600"/>
                    <a:pt x="4927" y="21479"/>
                  </a:cubicBezTo>
                  <a:cubicBezTo>
                    <a:pt x="8527" y="21357"/>
                    <a:pt x="14287" y="18688"/>
                    <a:pt x="17527" y="15411"/>
                  </a:cubicBezTo>
                  <a:cubicBezTo>
                    <a:pt x="20767" y="12135"/>
                    <a:pt x="21487" y="8252"/>
                    <a:pt x="20647" y="5582"/>
                  </a:cubicBezTo>
                  <a:cubicBezTo>
                    <a:pt x="19807" y="2912"/>
                    <a:pt x="17407" y="1456"/>
                    <a:pt x="15007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40" name="Line"/>
            <p:cNvSpPr/>
            <p:nvPr/>
          </p:nvSpPr>
          <p:spPr>
            <a:xfrm>
              <a:off x="6530413" y="1098924"/>
              <a:ext cx="158751" cy="3339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31" fill="norm" stroke="1" extrusionOk="0">
                  <a:moveTo>
                    <a:pt x="21600" y="3499"/>
                  </a:moveTo>
                  <a:cubicBezTo>
                    <a:pt x="18432" y="2276"/>
                    <a:pt x="15264" y="1054"/>
                    <a:pt x="12528" y="442"/>
                  </a:cubicBezTo>
                  <a:cubicBezTo>
                    <a:pt x="9792" y="-169"/>
                    <a:pt x="7488" y="-169"/>
                    <a:pt x="5472" y="578"/>
                  </a:cubicBezTo>
                  <a:cubicBezTo>
                    <a:pt x="3456" y="1325"/>
                    <a:pt x="1728" y="2820"/>
                    <a:pt x="1152" y="5605"/>
                  </a:cubicBezTo>
                  <a:cubicBezTo>
                    <a:pt x="576" y="8389"/>
                    <a:pt x="1152" y="12465"/>
                    <a:pt x="1152" y="15318"/>
                  </a:cubicBezTo>
                  <a:cubicBezTo>
                    <a:pt x="1152" y="18171"/>
                    <a:pt x="576" y="19801"/>
                    <a:pt x="0" y="2143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41" name="Line"/>
            <p:cNvSpPr/>
            <p:nvPr/>
          </p:nvSpPr>
          <p:spPr>
            <a:xfrm>
              <a:off x="6447863" y="1306699"/>
              <a:ext cx="387351" cy="1452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74" fill="norm" stroke="1" extrusionOk="0">
                  <a:moveTo>
                    <a:pt x="0" y="12083"/>
                  </a:moveTo>
                  <a:cubicBezTo>
                    <a:pt x="0" y="10517"/>
                    <a:pt x="0" y="8952"/>
                    <a:pt x="354" y="7700"/>
                  </a:cubicBezTo>
                  <a:cubicBezTo>
                    <a:pt x="708" y="6448"/>
                    <a:pt x="1416" y="5509"/>
                    <a:pt x="3482" y="4570"/>
                  </a:cubicBezTo>
                  <a:cubicBezTo>
                    <a:pt x="5548" y="3631"/>
                    <a:pt x="8970" y="2691"/>
                    <a:pt x="10977" y="2222"/>
                  </a:cubicBezTo>
                  <a:cubicBezTo>
                    <a:pt x="12984" y="1752"/>
                    <a:pt x="13574" y="1752"/>
                    <a:pt x="14164" y="1439"/>
                  </a:cubicBezTo>
                  <a:cubicBezTo>
                    <a:pt x="14754" y="1126"/>
                    <a:pt x="15344" y="500"/>
                    <a:pt x="15344" y="187"/>
                  </a:cubicBezTo>
                  <a:cubicBezTo>
                    <a:pt x="15344" y="-126"/>
                    <a:pt x="14754" y="-126"/>
                    <a:pt x="13869" y="813"/>
                  </a:cubicBezTo>
                  <a:cubicBezTo>
                    <a:pt x="12984" y="1752"/>
                    <a:pt x="11803" y="3631"/>
                    <a:pt x="11036" y="5352"/>
                  </a:cubicBezTo>
                  <a:cubicBezTo>
                    <a:pt x="10269" y="7074"/>
                    <a:pt x="9915" y="8639"/>
                    <a:pt x="9679" y="10204"/>
                  </a:cubicBezTo>
                  <a:cubicBezTo>
                    <a:pt x="9443" y="11770"/>
                    <a:pt x="9325" y="13335"/>
                    <a:pt x="9561" y="14431"/>
                  </a:cubicBezTo>
                  <a:cubicBezTo>
                    <a:pt x="9797" y="15526"/>
                    <a:pt x="10387" y="16152"/>
                    <a:pt x="11272" y="15526"/>
                  </a:cubicBezTo>
                  <a:cubicBezTo>
                    <a:pt x="12157" y="14900"/>
                    <a:pt x="13338" y="13022"/>
                    <a:pt x="14164" y="11300"/>
                  </a:cubicBezTo>
                  <a:cubicBezTo>
                    <a:pt x="14990" y="9578"/>
                    <a:pt x="15462" y="8013"/>
                    <a:pt x="15639" y="8013"/>
                  </a:cubicBezTo>
                  <a:cubicBezTo>
                    <a:pt x="15816" y="8013"/>
                    <a:pt x="15698" y="9578"/>
                    <a:pt x="15934" y="10361"/>
                  </a:cubicBezTo>
                  <a:cubicBezTo>
                    <a:pt x="16170" y="11144"/>
                    <a:pt x="16761" y="11144"/>
                    <a:pt x="17351" y="10987"/>
                  </a:cubicBezTo>
                  <a:cubicBezTo>
                    <a:pt x="17941" y="10831"/>
                    <a:pt x="18531" y="10517"/>
                    <a:pt x="19180" y="10517"/>
                  </a:cubicBezTo>
                  <a:cubicBezTo>
                    <a:pt x="19830" y="10517"/>
                    <a:pt x="20538" y="10831"/>
                    <a:pt x="20892" y="11926"/>
                  </a:cubicBezTo>
                  <a:cubicBezTo>
                    <a:pt x="21246" y="13022"/>
                    <a:pt x="21246" y="14900"/>
                    <a:pt x="21305" y="16622"/>
                  </a:cubicBezTo>
                  <a:cubicBezTo>
                    <a:pt x="21364" y="18344"/>
                    <a:pt x="21482" y="19909"/>
                    <a:pt x="21600" y="2147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42" name="Line"/>
            <p:cNvSpPr/>
            <p:nvPr/>
          </p:nvSpPr>
          <p:spPr>
            <a:xfrm>
              <a:off x="6854263" y="1261398"/>
              <a:ext cx="38101" cy="69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43" name="Line"/>
            <p:cNvSpPr/>
            <p:nvPr/>
          </p:nvSpPr>
          <p:spPr>
            <a:xfrm>
              <a:off x="6930463" y="1115348"/>
              <a:ext cx="12701" cy="355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1600" y="4371"/>
                    <a:pt x="21600" y="8743"/>
                    <a:pt x="18000" y="12343"/>
                  </a:cubicBezTo>
                  <a:cubicBezTo>
                    <a:pt x="14400" y="15943"/>
                    <a:pt x="7200" y="18771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44" name="Line"/>
            <p:cNvSpPr/>
            <p:nvPr/>
          </p:nvSpPr>
          <p:spPr>
            <a:xfrm>
              <a:off x="78813" y="2594898"/>
              <a:ext cx="635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45" name="Line"/>
            <p:cNvSpPr/>
            <p:nvPr/>
          </p:nvSpPr>
          <p:spPr>
            <a:xfrm>
              <a:off x="0" y="2588548"/>
              <a:ext cx="764614" cy="4062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6" h="21258" fill="norm" stroke="1" extrusionOk="0">
                  <a:moveTo>
                    <a:pt x="4880" y="2658"/>
                  </a:moveTo>
                  <a:cubicBezTo>
                    <a:pt x="4405" y="1772"/>
                    <a:pt x="3931" y="886"/>
                    <a:pt x="3545" y="443"/>
                  </a:cubicBezTo>
                  <a:cubicBezTo>
                    <a:pt x="3159" y="0"/>
                    <a:pt x="2862" y="0"/>
                    <a:pt x="2566" y="0"/>
                  </a:cubicBezTo>
                  <a:cubicBezTo>
                    <a:pt x="2269" y="0"/>
                    <a:pt x="1972" y="0"/>
                    <a:pt x="1616" y="554"/>
                  </a:cubicBezTo>
                  <a:cubicBezTo>
                    <a:pt x="1260" y="1108"/>
                    <a:pt x="845" y="2215"/>
                    <a:pt x="489" y="4265"/>
                  </a:cubicBezTo>
                  <a:cubicBezTo>
                    <a:pt x="133" y="6314"/>
                    <a:pt x="-164" y="9305"/>
                    <a:pt x="103" y="12240"/>
                  </a:cubicBezTo>
                  <a:cubicBezTo>
                    <a:pt x="370" y="15175"/>
                    <a:pt x="1201" y="18055"/>
                    <a:pt x="2091" y="19662"/>
                  </a:cubicBezTo>
                  <a:cubicBezTo>
                    <a:pt x="2981" y="21268"/>
                    <a:pt x="3931" y="21600"/>
                    <a:pt x="4939" y="20935"/>
                  </a:cubicBezTo>
                  <a:cubicBezTo>
                    <a:pt x="5948" y="20271"/>
                    <a:pt x="7016" y="18609"/>
                    <a:pt x="7639" y="17557"/>
                  </a:cubicBezTo>
                  <a:cubicBezTo>
                    <a:pt x="8262" y="16505"/>
                    <a:pt x="8440" y="16062"/>
                    <a:pt x="8559" y="15563"/>
                  </a:cubicBezTo>
                  <a:cubicBezTo>
                    <a:pt x="8678" y="15065"/>
                    <a:pt x="8737" y="14511"/>
                    <a:pt x="8589" y="14178"/>
                  </a:cubicBezTo>
                  <a:cubicBezTo>
                    <a:pt x="8440" y="13846"/>
                    <a:pt x="8084" y="13735"/>
                    <a:pt x="7461" y="14289"/>
                  </a:cubicBezTo>
                  <a:cubicBezTo>
                    <a:pt x="6838" y="14843"/>
                    <a:pt x="5948" y="16062"/>
                    <a:pt x="5444" y="16948"/>
                  </a:cubicBezTo>
                  <a:cubicBezTo>
                    <a:pt x="4939" y="17834"/>
                    <a:pt x="4821" y="18388"/>
                    <a:pt x="4791" y="18942"/>
                  </a:cubicBezTo>
                  <a:cubicBezTo>
                    <a:pt x="4761" y="19495"/>
                    <a:pt x="4821" y="20049"/>
                    <a:pt x="4999" y="20382"/>
                  </a:cubicBezTo>
                  <a:cubicBezTo>
                    <a:pt x="5177" y="20714"/>
                    <a:pt x="5473" y="20825"/>
                    <a:pt x="6037" y="20437"/>
                  </a:cubicBezTo>
                  <a:cubicBezTo>
                    <a:pt x="6601" y="20049"/>
                    <a:pt x="7432" y="19163"/>
                    <a:pt x="7995" y="18443"/>
                  </a:cubicBezTo>
                  <a:cubicBezTo>
                    <a:pt x="8559" y="17723"/>
                    <a:pt x="8856" y="17169"/>
                    <a:pt x="8974" y="17169"/>
                  </a:cubicBezTo>
                  <a:cubicBezTo>
                    <a:pt x="9093" y="17169"/>
                    <a:pt x="9034" y="17723"/>
                    <a:pt x="9123" y="18166"/>
                  </a:cubicBezTo>
                  <a:cubicBezTo>
                    <a:pt x="9212" y="18609"/>
                    <a:pt x="9449" y="18942"/>
                    <a:pt x="9716" y="19108"/>
                  </a:cubicBezTo>
                  <a:cubicBezTo>
                    <a:pt x="9983" y="19274"/>
                    <a:pt x="10280" y="19274"/>
                    <a:pt x="10844" y="18554"/>
                  </a:cubicBezTo>
                  <a:cubicBezTo>
                    <a:pt x="11407" y="17834"/>
                    <a:pt x="12238" y="16394"/>
                    <a:pt x="12832" y="15175"/>
                  </a:cubicBezTo>
                  <a:cubicBezTo>
                    <a:pt x="13425" y="13957"/>
                    <a:pt x="13781" y="12960"/>
                    <a:pt x="13900" y="12185"/>
                  </a:cubicBezTo>
                  <a:cubicBezTo>
                    <a:pt x="14018" y="11409"/>
                    <a:pt x="13900" y="10855"/>
                    <a:pt x="13692" y="10578"/>
                  </a:cubicBezTo>
                  <a:cubicBezTo>
                    <a:pt x="13484" y="10302"/>
                    <a:pt x="13188" y="10302"/>
                    <a:pt x="12891" y="10523"/>
                  </a:cubicBezTo>
                  <a:cubicBezTo>
                    <a:pt x="12594" y="10745"/>
                    <a:pt x="12298" y="11188"/>
                    <a:pt x="12120" y="11686"/>
                  </a:cubicBezTo>
                  <a:cubicBezTo>
                    <a:pt x="11941" y="12185"/>
                    <a:pt x="11882" y="12738"/>
                    <a:pt x="12090" y="13514"/>
                  </a:cubicBezTo>
                  <a:cubicBezTo>
                    <a:pt x="12298" y="14289"/>
                    <a:pt x="12772" y="15286"/>
                    <a:pt x="13128" y="16006"/>
                  </a:cubicBezTo>
                  <a:cubicBezTo>
                    <a:pt x="13484" y="16726"/>
                    <a:pt x="13722" y="17169"/>
                    <a:pt x="13929" y="17612"/>
                  </a:cubicBezTo>
                  <a:cubicBezTo>
                    <a:pt x="14137" y="18055"/>
                    <a:pt x="14315" y="18498"/>
                    <a:pt x="14285" y="19052"/>
                  </a:cubicBezTo>
                  <a:cubicBezTo>
                    <a:pt x="14256" y="19606"/>
                    <a:pt x="14018" y="20271"/>
                    <a:pt x="13959" y="20271"/>
                  </a:cubicBezTo>
                  <a:cubicBezTo>
                    <a:pt x="13900" y="20271"/>
                    <a:pt x="14018" y="19606"/>
                    <a:pt x="14671" y="18000"/>
                  </a:cubicBezTo>
                  <a:cubicBezTo>
                    <a:pt x="15324" y="16394"/>
                    <a:pt x="16511" y="13846"/>
                    <a:pt x="17193" y="12351"/>
                  </a:cubicBezTo>
                  <a:cubicBezTo>
                    <a:pt x="17876" y="10855"/>
                    <a:pt x="18054" y="10412"/>
                    <a:pt x="17994" y="10246"/>
                  </a:cubicBezTo>
                  <a:cubicBezTo>
                    <a:pt x="17935" y="10080"/>
                    <a:pt x="17638" y="10191"/>
                    <a:pt x="17312" y="10966"/>
                  </a:cubicBezTo>
                  <a:cubicBezTo>
                    <a:pt x="16985" y="11742"/>
                    <a:pt x="16629" y="13182"/>
                    <a:pt x="16481" y="14178"/>
                  </a:cubicBezTo>
                  <a:cubicBezTo>
                    <a:pt x="16333" y="15175"/>
                    <a:pt x="16392" y="15729"/>
                    <a:pt x="17252" y="16006"/>
                  </a:cubicBezTo>
                  <a:cubicBezTo>
                    <a:pt x="18113" y="16283"/>
                    <a:pt x="19774" y="16283"/>
                    <a:pt x="21436" y="1628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46" name="Line"/>
            <p:cNvSpPr/>
            <p:nvPr/>
          </p:nvSpPr>
          <p:spPr>
            <a:xfrm>
              <a:off x="910663" y="2641364"/>
              <a:ext cx="193558" cy="3218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9" h="21466" fill="norm" stroke="1" extrusionOk="0">
                  <a:moveTo>
                    <a:pt x="0" y="4948"/>
                  </a:moveTo>
                  <a:cubicBezTo>
                    <a:pt x="0" y="4101"/>
                    <a:pt x="0" y="3254"/>
                    <a:pt x="1510" y="2407"/>
                  </a:cubicBezTo>
                  <a:cubicBezTo>
                    <a:pt x="3019" y="1560"/>
                    <a:pt x="6039" y="713"/>
                    <a:pt x="8477" y="290"/>
                  </a:cubicBezTo>
                  <a:cubicBezTo>
                    <a:pt x="10916" y="-134"/>
                    <a:pt x="12774" y="-134"/>
                    <a:pt x="13819" y="572"/>
                  </a:cubicBezTo>
                  <a:cubicBezTo>
                    <a:pt x="14865" y="1278"/>
                    <a:pt x="15097" y="2690"/>
                    <a:pt x="14168" y="4313"/>
                  </a:cubicBezTo>
                  <a:cubicBezTo>
                    <a:pt x="13239" y="5937"/>
                    <a:pt x="11148" y="7772"/>
                    <a:pt x="9523" y="9042"/>
                  </a:cubicBezTo>
                  <a:cubicBezTo>
                    <a:pt x="7897" y="10313"/>
                    <a:pt x="6735" y="11019"/>
                    <a:pt x="6852" y="11372"/>
                  </a:cubicBezTo>
                  <a:cubicBezTo>
                    <a:pt x="6968" y="11725"/>
                    <a:pt x="8361" y="11725"/>
                    <a:pt x="10219" y="11866"/>
                  </a:cubicBezTo>
                  <a:cubicBezTo>
                    <a:pt x="12077" y="12007"/>
                    <a:pt x="14400" y="12290"/>
                    <a:pt x="16374" y="12642"/>
                  </a:cubicBezTo>
                  <a:cubicBezTo>
                    <a:pt x="18348" y="12995"/>
                    <a:pt x="19974" y="13419"/>
                    <a:pt x="20787" y="14125"/>
                  </a:cubicBezTo>
                  <a:cubicBezTo>
                    <a:pt x="21600" y="14831"/>
                    <a:pt x="21600" y="15819"/>
                    <a:pt x="18348" y="17090"/>
                  </a:cubicBezTo>
                  <a:cubicBezTo>
                    <a:pt x="15097" y="18360"/>
                    <a:pt x="8594" y="19913"/>
                    <a:pt x="2090" y="2146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47" name="Line"/>
            <p:cNvSpPr/>
            <p:nvPr/>
          </p:nvSpPr>
          <p:spPr>
            <a:xfrm>
              <a:off x="320113" y="3152475"/>
              <a:ext cx="469901" cy="583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74" fill="norm" stroke="1" extrusionOk="0">
                  <a:moveTo>
                    <a:pt x="0" y="21274"/>
                  </a:moveTo>
                  <a:cubicBezTo>
                    <a:pt x="3016" y="15874"/>
                    <a:pt x="6032" y="10474"/>
                    <a:pt x="9292" y="6617"/>
                  </a:cubicBezTo>
                  <a:cubicBezTo>
                    <a:pt x="12551" y="2760"/>
                    <a:pt x="16054" y="445"/>
                    <a:pt x="18146" y="60"/>
                  </a:cubicBezTo>
                  <a:cubicBezTo>
                    <a:pt x="20238" y="-326"/>
                    <a:pt x="20919" y="1217"/>
                    <a:pt x="21600" y="276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48" name="Line"/>
            <p:cNvSpPr/>
            <p:nvPr/>
          </p:nvSpPr>
          <p:spPr>
            <a:xfrm>
              <a:off x="542363" y="3115598"/>
              <a:ext cx="546101" cy="158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260" y="19584"/>
                    <a:pt x="4521" y="17568"/>
                    <a:pt x="7451" y="14544"/>
                  </a:cubicBezTo>
                  <a:cubicBezTo>
                    <a:pt x="10381" y="11520"/>
                    <a:pt x="13981" y="7488"/>
                    <a:pt x="16451" y="4896"/>
                  </a:cubicBezTo>
                  <a:cubicBezTo>
                    <a:pt x="18921" y="2304"/>
                    <a:pt x="20260" y="1152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49" name="Line"/>
            <p:cNvSpPr/>
            <p:nvPr/>
          </p:nvSpPr>
          <p:spPr>
            <a:xfrm>
              <a:off x="1278963" y="2729191"/>
              <a:ext cx="63501" cy="435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42" fill="norm" stroke="1" extrusionOk="0">
                  <a:moveTo>
                    <a:pt x="0" y="8799"/>
                  </a:moveTo>
                  <a:cubicBezTo>
                    <a:pt x="2160" y="4685"/>
                    <a:pt x="4320" y="571"/>
                    <a:pt x="7200" y="56"/>
                  </a:cubicBezTo>
                  <a:cubicBezTo>
                    <a:pt x="10080" y="-458"/>
                    <a:pt x="13680" y="2628"/>
                    <a:pt x="16200" y="6742"/>
                  </a:cubicBezTo>
                  <a:cubicBezTo>
                    <a:pt x="18720" y="10856"/>
                    <a:pt x="20160" y="15999"/>
                    <a:pt x="21600" y="2114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50" name="Line"/>
            <p:cNvSpPr/>
            <p:nvPr/>
          </p:nvSpPr>
          <p:spPr>
            <a:xfrm>
              <a:off x="1399613" y="2880648"/>
              <a:ext cx="635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51" name="Line"/>
            <p:cNvSpPr/>
            <p:nvPr/>
          </p:nvSpPr>
          <p:spPr>
            <a:xfrm>
              <a:off x="2339413" y="2639348"/>
              <a:ext cx="88901" cy="292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057" y="4226"/>
                    <a:pt x="4114" y="8452"/>
                    <a:pt x="6686" y="11817"/>
                  </a:cubicBezTo>
                  <a:cubicBezTo>
                    <a:pt x="9257" y="15183"/>
                    <a:pt x="12343" y="17687"/>
                    <a:pt x="14914" y="19174"/>
                  </a:cubicBezTo>
                  <a:cubicBezTo>
                    <a:pt x="17486" y="20661"/>
                    <a:pt x="19543" y="2113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52" name="Line"/>
            <p:cNvSpPr/>
            <p:nvPr/>
          </p:nvSpPr>
          <p:spPr>
            <a:xfrm>
              <a:off x="2493829" y="2669881"/>
              <a:ext cx="132645" cy="1794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09" h="20808" fill="norm" stroke="1" extrusionOk="0">
                  <a:moveTo>
                    <a:pt x="10488" y="5296"/>
                  </a:moveTo>
                  <a:cubicBezTo>
                    <a:pt x="8852" y="5296"/>
                    <a:pt x="7215" y="5296"/>
                    <a:pt x="5415" y="7137"/>
                  </a:cubicBezTo>
                  <a:cubicBezTo>
                    <a:pt x="3615" y="8978"/>
                    <a:pt x="1652" y="12660"/>
                    <a:pt x="670" y="15114"/>
                  </a:cubicBezTo>
                  <a:cubicBezTo>
                    <a:pt x="-312" y="17569"/>
                    <a:pt x="-312" y="18796"/>
                    <a:pt x="1324" y="19778"/>
                  </a:cubicBezTo>
                  <a:cubicBezTo>
                    <a:pt x="2961" y="20760"/>
                    <a:pt x="6233" y="21496"/>
                    <a:pt x="9997" y="19778"/>
                  </a:cubicBezTo>
                  <a:cubicBezTo>
                    <a:pt x="13761" y="18060"/>
                    <a:pt x="18015" y="13887"/>
                    <a:pt x="19652" y="10451"/>
                  </a:cubicBezTo>
                  <a:cubicBezTo>
                    <a:pt x="21288" y="7014"/>
                    <a:pt x="20306" y="4314"/>
                    <a:pt x="18997" y="2596"/>
                  </a:cubicBezTo>
                  <a:cubicBezTo>
                    <a:pt x="17688" y="878"/>
                    <a:pt x="16052" y="141"/>
                    <a:pt x="14415" y="19"/>
                  </a:cubicBezTo>
                  <a:cubicBezTo>
                    <a:pt x="12779" y="-104"/>
                    <a:pt x="11143" y="387"/>
                    <a:pt x="10488" y="1491"/>
                  </a:cubicBezTo>
                  <a:cubicBezTo>
                    <a:pt x="9833" y="2596"/>
                    <a:pt x="10161" y="4314"/>
                    <a:pt x="10488" y="603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53" name="Line"/>
            <p:cNvSpPr/>
            <p:nvPr/>
          </p:nvSpPr>
          <p:spPr>
            <a:xfrm>
              <a:off x="2693733" y="2683247"/>
              <a:ext cx="139274" cy="1562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01" h="21255" fill="norm" stroke="1" extrusionOk="0">
                  <a:moveTo>
                    <a:pt x="14486" y="5259"/>
                  </a:moveTo>
                  <a:cubicBezTo>
                    <a:pt x="13533" y="4107"/>
                    <a:pt x="12581" y="2955"/>
                    <a:pt x="11310" y="2235"/>
                  </a:cubicBezTo>
                  <a:cubicBezTo>
                    <a:pt x="10039" y="1515"/>
                    <a:pt x="8451" y="1227"/>
                    <a:pt x="6386" y="1659"/>
                  </a:cubicBezTo>
                  <a:cubicBezTo>
                    <a:pt x="4322" y="2091"/>
                    <a:pt x="1781" y="3243"/>
                    <a:pt x="669" y="6123"/>
                  </a:cubicBezTo>
                  <a:cubicBezTo>
                    <a:pt x="-443" y="9003"/>
                    <a:pt x="-125" y="13611"/>
                    <a:pt x="1304" y="16635"/>
                  </a:cubicBezTo>
                  <a:cubicBezTo>
                    <a:pt x="2733" y="19659"/>
                    <a:pt x="5275" y="21099"/>
                    <a:pt x="8133" y="21243"/>
                  </a:cubicBezTo>
                  <a:cubicBezTo>
                    <a:pt x="10992" y="21387"/>
                    <a:pt x="14169" y="20235"/>
                    <a:pt x="16551" y="17211"/>
                  </a:cubicBezTo>
                  <a:cubicBezTo>
                    <a:pt x="18933" y="14187"/>
                    <a:pt x="20522" y="9291"/>
                    <a:pt x="20839" y="6267"/>
                  </a:cubicBezTo>
                  <a:cubicBezTo>
                    <a:pt x="21157" y="3243"/>
                    <a:pt x="20204" y="2091"/>
                    <a:pt x="18933" y="1227"/>
                  </a:cubicBezTo>
                  <a:cubicBezTo>
                    <a:pt x="17663" y="363"/>
                    <a:pt x="16075" y="-213"/>
                    <a:pt x="14645" y="75"/>
                  </a:cubicBezTo>
                  <a:cubicBezTo>
                    <a:pt x="13216" y="363"/>
                    <a:pt x="11945" y="1515"/>
                    <a:pt x="10675" y="266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54" name="Line"/>
            <p:cNvSpPr/>
            <p:nvPr/>
          </p:nvSpPr>
          <p:spPr>
            <a:xfrm>
              <a:off x="2921542" y="2709561"/>
              <a:ext cx="152456" cy="1016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43" h="20342" fill="norm" stroke="1" extrusionOk="0">
                  <a:moveTo>
                    <a:pt x="11514" y="1198"/>
                  </a:moveTo>
                  <a:cubicBezTo>
                    <a:pt x="10074" y="351"/>
                    <a:pt x="8634" y="-496"/>
                    <a:pt x="6474" y="351"/>
                  </a:cubicBezTo>
                  <a:cubicBezTo>
                    <a:pt x="4314" y="1198"/>
                    <a:pt x="1434" y="3739"/>
                    <a:pt x="426" y="7339"/>
                  </a:cubicBezTo>
                  <a:cubicBezTo>
                    <a:pt x="-582" y="10939"/>
                    <a:pt x="282" y="15598"/>
                    <a:pt x="2154" y="18139"/>
                  </a:cubicBezTo>
                  <a:cubicBezTo>
                    <a:pt x="4026" y="20680"/>
                    <a:pt x="6906" y="21104"/>
                    <a:pt x="10218" y="18986"/>
                  </a:cubicBezTo>
                  <a:cubicBezTo>
                    <a:pt x="13530" y="16869"/>
                    <a:pt x="17274" y="12210"/>
                    <a:pt x="19146" y="8822"/>
                  </a:cubicBezTo>
                  <a:cubicBezTo>
                    <a:pt x="21018" y="5433"/>
                    <a:pt x="21018" y="3316"/>
                    <a:pt x="20298" y="2045"/>
                  </a:cubicBezTo>
                  <a:cubicBezTo>
                    <a:pt x="19578" y="775"/>
                    <a:pt x="18138" y="351"/>
                    <a:pt x="16698" y="351"/>
                  </a:cubicBezTo>
                  <a:cubicBezTo>
                    <a:pt x="15258" y="351"/>
                    <a:pt x="13818" y="775"/>
                    <a:pt x="13386" y="1198"/>
                  </a:cubicBezTo>
                  <a:cubicBezTo>
                    <a:pt x="12954" y="1622"/>
                    <a:pt x="13530" y="2045"/>
                    <a:pt x="14106" y="246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55" name="Line"/>
            <p:cNvSpPr/>
            <p:nvPr/>
          </p:nvSpPr>
          <p:spPr>
            <a:xfrm>
              <a:off x="3399863" y="2474315"/>
              <a:ext cx="133351" cy="3618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70" fill="norm" stroke="1" extrusionOk="0">
                  <a:moveTo>
                    <a:pt x="21600" y="4893"/>
                  </a:moveTo>
                  <a:cubicBezTo>
                    <a:pt x="18857" y="3386"/>
                    <a:pt x="16114" y="1879"/>
                    <a:pt x="13886" y="1000"/>
                  </a:cubicBezTo>
                  <a:cubicBezTo>
                    <a:pt x="11657" y="121"/>
                    <a:pt x="9943" y="-130"/>
                    <a:pt x="8229" y="58"/>
                  </a:cubicBezTo>
                  <a:cubicBezTo>
                    <a:pt x="6514" y="247"/>
                    <a:pt x="4800" y="875"/>
                    <a:pt x="4114" y="2382"/>
                  </a:cubicBezTo>
                  <a:cubicBezTo>
                    <a:pt x="3429" y="3889"/>
                    <a:pt x="3771" y="6275"/>
                    <a:pt x="4286" y="9037"/>
                  </a:cubicBezTo>
                  <a:cubicBezTo>
                    <a:pt x="4800" y="11800"/>
                    <a:pt x="5486" y="14940"/>
                    <a:pt x="5829" y="16886"/>
                  </a:cubicBezTo>
                  <a:cubicBezTo>
                    <a:pt x="6171" y="18833"/>
                    <a:pt x="6171" y="19586"/>
                    <a:pt x="5143" y="20151"/>
                  </a:cubicBezTo>
                  <a:cubicBezTo>
                    <a:pt x="4114" y="20717"/>
                    <a:pt x="2057" y="21093"/>
                    <a:pt x="0" y="2147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56" name="Line"/>
            <p:cNvSpPr/>
            <p:nvPr/>
          </p:nvSpPr>
          <p:spPr>
            <a:xfrm>
              <a:off x="3321146" y="2519195"/>
              <a:ext cx="275568" cy="3012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6" h="21346" fill="norm" stroke="1" extrusionOk="0">
                  <a:moveTo>
                    <a:pt x="2669" y="20665"/>
                  </a:moveTo>
                  <a:cubicBezTo>
                    <a:pt x="1845" y="20065"/>
                    <a:pt x="1020" y="19465"/>
                    <a:pt x="526" y="18790"/>
                  </a:cubicBezTo>
                  <a:cubicBezTo>
                    <a:pt x="31" y="18115"/>
                    <a:pt x="-134" y="17365"/>
                    <a:pt x="113" y="16765"/>
                  </a:cubicBezTo>
                  <a:cubicBezTo>
                    <a:pt x="361" y="16165"/>
                    <a:pt x="1020" y="15715"/>
                    <a:pt x="3658" y="13990"/>
                  </a:cubicBezTo>
                  <a:cubicBezTo>
                    <a:pt x="6297" y="12265"/>
                    <a:pt x="10913" y="9265"/>
                    <a:pt x="14046" y="6940"/>
                  </a:cubicBezTo>
                  <a:cubicBezTo>
                    <a:pt x="17179" y="4615"/>
                    <a:pt x="18828" y="2965"/>
                    <a:pt x="19735" y="1765"/>
                  </a:cubicBezTo>
                  <a:cubicBezTo>
                    <a:pt x="20642" y="565"/>
                    <a:pt x="20806" y="-185"/>
                    <a:pt x="20724" y="40"/>
                  </a:cubicBezTo>
                  <a:cubicBezTo>
                    <a:pt x="20642" y="265"/>
                    <a:pt x="20312" y="1465"/>
                    <a:pt x="19735" y="4315"/>
                  </a:cubicBezTo>
                  <a:cubicBezTo>
                    <a:pt x="19158" y="7165"/>
                    <a:pt x="18333" y="11665"/>
                    <a:pt x="17921" y="14515"/>
                  </a:cubicBezTo>
                  <a:cubicBezTo>
                    <a:pt x="17509" y="17365"/>
                    <a:pt x="17509" y="18565"/>
                    <a:pt x="17591" y="19540"/>
                  </a:cubicBezTo>
                  <a:cubicBezTo>
                    <a:pt x="17674" y="20515"/>
                    <a:pt x="17839" y="21265"/>
                    <a:pt x="18498" y="21340"/>
                  </a:cubicBezTo>
                  <a:cubicBezTo>
                    <a:pt x="19158" y="21415"/>
                    <a:pt x="20312" y="20815"/>
                    <a:pt x="21466" y="2021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57" name="Line"/>
            <p:cNvSpPr/>
            <p:nvPr/>
          </p:nvSpPr>
          <p:spPr>
            <a:xfrm>
              <a:off x="3619119" y="2664748"/>
              <a:ext cx="41095" cy="1090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67" h="21407" fill="norm" stroke="1" extrusionOk="0">
                  <a:moveTo>
                    <a:pt x="1527" y="17446"/>
                  </a:moveTo>
                  <a:cubicBezTo>
                    <a:pt x="447" y="19523"/>
                    <a:pt x="-633" y="21600"/>
                    <a:pt x="447" y="21392"/>
                  </a:cubicBezTo>
                  <a:cubicBezTo>
                    <a:pt x="1527" y="21185"/>
                    <a:pt x="4767" y="18692"/>
                    <a:pt x="8547" y="14746"/>
                  </a:cubicBezTo>
                  <a:cubicBezTo>
                    <a:pt x="12327" y="10800"/>
                    <a:pt x="16647" y="5400"/>
                    <a:pt x="20967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58" name="Line"/>
            <p:cNvSpPr/>
            <p:nvPr/>
          </p:nvSpPr>
          <p:spPr>
            <a:xfrm>
              <a:off x="3688506" y="2642788"/>
              <a:ext cx="103407" cy="3648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5" h="21522" fill="norm" stroke="1" extrusionOk="0">
                  <a:moveTo>
                    <a:pt x="705" y="2794"/>
                  </a:moveTo>
                  <a:cubicBezTo>
                    <a:pt x="1137" y="7288"/>
                    <a:pt x="1569" y="11783"/>
                    <a:pt x="1785" y="14655"/>
                  </a:cubicBezTo>
                  <a:cubicBezTo>
                    <a:pt x="2001" y="17527"/>
                    <a:pt x="2001" y="18775"/>
                    <a:pt x="1785" y="19774"/>
                  </a:cubicBezTo>
                  <a:cubicBezTo>
                    <a:pt x="1569" y="20773"/>
                    <a:pt x="1137" y="21522"/>
                    <a:pt x="705" y="21522"/>
                  </a:cubicBezTo>
                  <a:cubicBezTo>
                    <a:pt x="273" y="21522"/>
                    <a:pt x="-159" y="20773"/>
                    <a:pt x="57" y="18151"/>
                  </a:cubicBezTo>
                  <a:cubicBezTo>
                    <a:pt x="273" y="15529"/>
                    <a:pt x="1137" y="11034"/>
                    <a:pt x="2865" y="7850"/>
                  </a:cubicBezTo>
                  <a:cubicBezTo>
                    <a:pt x="4593" y="4667"/>
                    <a:pt x="7185" y="2794"/>
                    <a:pt x="9345" y="1670"/>
                  </a:cubicBezTo>
                  <a:cubicBezTo>
                    <a:pt x="11505" y="546"/>
                    <a:pt x="13233" y="172"/>
                    <a:pt x="15177" y="47"/>
                  </a:cubicBezTo>
                  <a:cubicBezTo>
                    <a:pt x="17121" y="-78"/>
                    <a:pt x="19281" y="47"/>
                    <a:pt x="20361" y="421"/>
                  </a:cubicBezTo>
                  <a:cubicBezTo>
                    <a:pt x="21441" y="796"/>
                    <a:pt x="21441" y="1420"/>
                    <a:pt x="19713" y="2856"/>
                  </a:cubicBezTo>
                  <a:cubicBezTo>
                    <a:pt x="17985" y="4292"/>
                    <a:pt x="14529" y="6539"/>
                    <a:pt x="11937" y="7913"/>
                  </a:cubicBezTo>
                  <a:cubicBezTo>
                    <a:pt x="9345" y="9286"/>
                    <a:pt x="7617" y="9786"/>
                    <a:pt x="7617" y="9723"/>
                  </a:cubicBezTo>
                  <a:cubicBezTo>
                    <a:pt x="7617" y="9661"/>
                    <a:pt x="9345" y="9036"/>
                    <a:pt x="11505" y="8350"/>
                  </a:cubicBezTo>
                  <a:cubicBezTo>
                    <a:pt x="13665" y="7663"/>
                    <a:pt x="16257" y="6914"/>
                    <a:pt x="18849" y="616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59" name="Line"/>
            <p:cNvSpPr/>
            <p:nvPr/>
          </p:nvSpPr>
          <p:spPr>
            <a:xfrm>
              <a:off x="3846100" y="2593071"/>
              <a:ext cx="84793" cy="1923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02" h="21333" fill="norm" stroke="1" extrusionOk="0">
                  <a:moveTo>
                    <a:pt x="2664" y="11472"/>
                  </a:moveTo>
                  <a:cubicBezTo>
                    <a:pt x="7807" y="8890"/>
                    <a:pt x="12949" y="6307"/>
                    <a:pt x="16292" y="4311"/>
                  </a:cubicBezTo>
                  <a:cubicBezTo>
                    <a:pt x="19635" y="2316"/>
                    <a:pt x="21178" y="907"/>
                    <a:pt x="20407" y="320"/>
                  </a:cubicBezTo>
                  <a:cubicBezTo>
                    <a:pt x="19635" y="-267"/>
                    <a:pt x="16549" y="-32"/>
                    <a:pt x="12692" y="907"/>
                  </a:cubicBezTo>
                  <a:cubicBezTo>
                    <a:pt x="8835" y="1846"/>
                    <a:pt x="4207" y="3490"/>
                    <a:pt x="1892" y="5485"/>
                  </a:cubicBezTo>
                  <a:cubicBezTo>
                    <a:pt x="-422" y="7481"/>
                    <a:pt x="-422" y="9829"/>
                    <a:pt x="864" y="12529"/>
                  </a:cubicBezTo>
                  <a:cubicBezTo>
                    <a:pt x="2149" y="15229"/>
                    <a:pt x="4721" y="18281"/>
                    <a:pt x="7292" y="2133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60" name="Line"/>
            <p:cNvSpPr/>
            <p:nvPr/>
          </p:nvSpPr>
          <p:spPr>
            <a:xfrm>
              <a:off x="3958663" y="2785398"/>
              <a:ext cx="6351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61" name="Line"/>
            <p:cNvSpPr/>
            <p:nvPr/>
          </p:nvSpPr>
          <p:spPr>
            <a:xfrm>
              <a:off x="4429433" y="2483513"/>
              <a:ext cx="140912" cy="2586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42" h="21459" fill="norm" stroke="1" extrusionOk="0">
                  <a:moveTo>
                    <a:pt x="14685" y="1339"/>
                  </a:moveTo>
                  <a:cubicBezTo>
                    <a:pt x="13450" y="812"/>
                    <a:pt x="12216" y="285"/>
                    <a:pt x="10056" y="110"/>
                  </a:cubicBezTo>
                  <a:cubicBezTo>
                    <a:pt x="7896" y="-66"/>
                    <a:pt x="4810" y="110"/>
                    <a:pt x="2650" y="988"/>
                  </a:cubicBezTo>
                  <a:cubicBezTo>
                    <a:pt x="490" y="1866"/>
                    <a:pt x="-744" y="3446"/>
                    <a:pt x="490" y="5290"/>
                  </a:cubicBezTo>
                  <a:cubicBezTo>
                    <a:pt x="1725" y="7134"/>
                    <a:pt x="5427" y="9241"/>
                    <a:pt x="8513" y="11349"/>
                  </a:cubicBezTo>
                  <a:cubicBezTo>
                    <a:pt x="11599" y="13456"/>
                    <a:pt x="14067" y="15563"/>
                    <a:pt x="15456" y="17056"/>
                  </a:cubicBezTo>
                  <a:cubicBezTo>
                    <a:pt x="16845" y="18549"/>
                    <a:pt x="17153" y="19427"/>
                    <a:pt x="16690" y="20129"/>
                  </a:cubicBezTo>
                  <a:cubicBezTo>
                    <a:pt x="16227" y="20832"/>
                    <a:pt x="14993" y="21358"/>
                    <a:pt x="12679" y="21446"/>
                  </a:cubicBezTo>
                  <a:cubicBezTo>
                    <a:pt x="10365" y="21534"/>
                    <a:pt x="6970" y="21183"/>
                    <a:pt x="4656" y="20568"/>
                  </a:cubicBezTo>
                  <a:cubicBezTo>
                    <a:pt x="2342" y="19954"/>
                    <a:pt x="1107" y="19075"/>
                    <a:pt x="490" y="18110"/>
                  </a:cubicBezTo>
                  <a:cubicBezTo>
                    <a:pt x="-127" y="17144"/>
                    <a:pt x="-127" y="16090"/>
                    <a:pt x="1416" y="14773"/>
                  </a:cubicBezTo>
                  <a:cubicBezTo>
                    <a:pt x="2959" y="13456"/>
                    <a:pt x="6045" y="11875"/>
                    <a:pt x="8976" y="10295"/>
                  </a:cubicBezTo>
                  <a:cubicBezTo>
                    <a:pt x="11907" y="8714"/>
                    <a:pt x="14685" y="7134"/>
                    <a:pt x="16536" y="5993"/>
                  </a:cubicBezTo>
                  <a:cubicBezTo>
                    <a:pt x="18387" y="4851"/>
                    <a:pt x="19313" y="4149"/>
                    <a:pt x="19930" y="3358"/>
                  </a:cubicBezTo>
                  <a:cubicBezTo>
                    <a:pt x="20547" y="2568"/>
                    <a:pt x="20856" y="1690"/>
                    <a:pt x="20085" y="1075"/>
                  </a:cubicBezTo>
                  <a:cubicBezTo>
                    <a:pt x="19313" y="461"/>
                    <a:pt x="17462" y="110"/>
                    <a:pt x="15610" y="22"/>
                  </a:cubicBezTo>
                  <a:cubicBezTo>
                    <a:pt x="13759" y="-66"/>
                    <a:pt x="11907" y="110"/>
                    <a:pt x="10827" y="636"/>
                  </a:cubicBezTo>
                  <a:cubicBezTo>
                    <a:pt x="9747" y="1163"/>
                    <a:pt x="9439" y="2041"/>
                    <a:pt x="9593" y="3007"/>
                  </a:cubicBezTo>
                  <a:cubicBezTo>
                    <a:pt x="9747" y="3973"/>
                    <a:pt x="10365" y="5027"/>
                    <a:pt x="10982" y="608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62" name="Line"/>
            <p:cNvSpPr/>
            <p:nvPr/>
          </p:nvSpPr>
          <p:spPr>
            <a:xfrm>
              <a:off x="4584881" y="2567770"/>
              <a:ext cx="148661" cy="1375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0" h="20642" fill="norm" stroke="1" extrusionOk="0">
                  <a:moveTo>
                    <a:pt x="15645" y="259"/>
                  </a:moveTo>
                  <a:cubicBezTo>
                    <a:pt x="11745" y="-58"/>
                    <a:pt x="7845" y="-376"/>
                    <a:pt x="4995" y="1212"/>
                  </a:cubicBezTo>
                  <a:cubicBezTo>
                    <a:pt x="2145" y="2800"/>
                    <a:pt x="345" y="6295"/>
                    <a:pt x="45" y="9630"/>
                  </a:cubicBezTo>
                  <a:cubicBezTo>
                    <a:pt x="-255" y="12965"/>
                    <a:pt x="945" y="16142"/>
                    <a:pt x="3945" y="18206"/>
                  </a:cubicBezTo>
                  <a:cubicBezTo>
                    <a:pt x="6945" y="20271"/>
                    <a:pt x="11745" y="21224"/>
                    <a:pt x="15345" y="20271"/>
                  </a:cubicBezTo>
                  <a:cubicBezTo>
                    <a:pt x="18945" y="19318"/>
                    <a:pt x="21345" y="16459"/>
                    <a:pt x="21045" y="12965"/>
                  </a:cubicBezTo>
                  <a:cubicBezTo>
                    <a:pt x="20745" y="9471"/>
                    <a:pt x="17745" y="5342"/>
                    <a:pt x="15195" y="3277"/>
                  </a:cubicBezTo>
                  <a:cubicBezTo>
                    <a:pt x="12645" y="1212"/>
                    <a:pt x="10545" y="1212"/>
                    <a:pt x="10995" y="1530"/>
                  </a:cubicBezTo>
                  <a:cubicBezTo>
                    <a:pt x="11445" y="1848"/>
                    <a:pt x="14445" y="2483"/>
                    <a:pt x="17445" y="311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63" name="Line"/>
            <p:cNvSpPr/>
            <p:nvPr/>
          </p:nvSpPr>
          <p:spPr>
            <a:xfrm>
              <a:off x="4807874" y="2551506"/>
              <a:ext cx="122302" cy="1228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60" h="21249" fill="norm" stroke="1" extrusionOk="0">
                  <a:moveTo>
                    <a:pt x="9843" y="3112"/>
                  </a:moveTo>
                  <a:cubicBezTo>
                    <a:pt x="7718" y="3112"/>
                    <a:pt x="5594" y="3112"/>
                    <a:pt x="3469" y="5675"/>
                  </a:cubicBezTo>
                  <a:cubicBezTo>
                    <a:pt x="1345" y="8237"/>
                    <a:pt x="-780" y="13363"/>
                    <a:pt x="282" y="16658"/>
                  </a:cubicBezTo>
                  <a:cubicBezTo>
                    <a:pt x="1345" y="19953"/>
                    <a:pt x="5594" y="21417"/>
                    <a:pt x="9312" y="21234"/>
                  </a:cubicBezTo>
                  <a:cubicBezTo>
                    <a:pt x="13030" y="21051"/>
                    <a:pt x="16217" y="19220"/>
                    <a:pt x="18164" y="16109"/>
                  </a:cubicBezTo>
                  <a:cubicBezTo>
                    <a:pt x="20112" y="12997"/>
                    <a:pt x="20820" y="8603"/>
                    <a:pt x="20289" y="5675"/>
                  </a:cubicBezTo>
                  <a:cubicBezTo>
                    <a:pt x="19758" y="2746"/>
                    <a:pt x="17987" y="1281"/>
                    <a:pt x="16040" y="549"/>
                  </a:cubicBezTo>
                  <a:cubicBezTo>
                    <a:pt x="14092" y="-183"/>
                    <a:pt x="11968" y="-183"/>
                    <a:pt x="11436" y="549"/>
                  </a:cubicBezTo>
                  <a:cubicBezTo>
                    <a:pt x="10905" y="1281"/>
                    <a:pt x="11968" y="2746"/>
                    <a:pt x="13030" y="421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64" name="Line"/>
            <p:cNvSpPr/>
            <p:nvPr/>
          </p:nvSpPr>
          <p:spPr>
            <a:xfrm>
              <a:off x="5172648" y="2544098"/>
              <a:ext cx="138566" cy="1621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5" h="21494" fill="norm" stroke="1" extrusionOk="0">
                  <a:moveTo>
                    <a:pt x="21105" y="5049"/>
                  </a:moveTo>
                  <a:cubicBezTo>
                    <a:pt x="17559" y="3366"/>
                    <a:pt x="14012" y="1683"/>
                    <a:pt x="11433" y="842"/>
                  </a:cubicBezTo>
                  <a:cubicBezTo>
                    <a:pt x="8854" y="0"/>
                    <a:pt x="7242" y="0"/>
                    <a:pt x="5630" y="0"/>
                  </a:cubicBezTo>
                  <a:cubicBezTo>
                    <a:pt x="4018" y="0"/>
                    <a:pt x="2406" y="0"/>
                    <a:pt x="1278" y="701"/>
                  </a:cubicBezTo>
                  <a:cubicBezTo>
                    <a:pt x="150" y="1403"/>
                    <a:pt x="-495" y="2805"/>
                    <a:pt x="472" y="4348"/>
                  </a:cubicBezTo>
                  <a:cubicBezTo>
                    <a:pt x="1439" y="5891"/>
                    <a:pt x="4018" y="7574"/>
                    <a:pt x="7565" y="9397"/>
                  </a:cubicBezTo>
                  <a:cubicBezTo>
                    <a:pt x="11111" y="11221"/>
                    <a:pt x="15624" y="13184"/>
                    <a:pt x="18042" y="15008"/>
                  </a:cubicBezTo>
                  <a:cubicBezTo>
                    <a:pt x="20460" y="16831"/>
                    <a:pt x="20783" y="18514"/>
                    <a:pt x="20138" y="19636"/>
                  </a:cubicBezTo>
                  <a:cubicBezTo>
                    <a:pt x="19493" y="20758"/>
                    <a:pt x="17881" y="21319"/>
                    <a:pt x="15302" y="21460"/>
                  </a:cubicBezTo>
                  <a:cubicBezTo>
                    <a:pt x="12723" y="21600"/>
                    <a:pt x="9177" y="21319"/>
                    <a:pt x="7242" y="20478"/>
                  </a:cubicBezTo>
                  <a:cubicBezTo>
                    <a:pt x="5308" y="19636"/>
                    <a:pt x="4986" y="18234"/>
                    <a:pt x="4663" y="1683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65" name="Line"/>
            <p:cNvSpPr/>
            <p:nvPr/>
          </p:nvSpPr>
          <p:spPr>
            <a:xfrm>
              <a:off x="5355663" y="2569498"/>
              <a:ext cx="139701" cy="95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27" y="5280"/>
                    <a:pt x="655" y="10560"/>
                    <a:pt x="1473" y="13920"/>
                  </a:cubicBezTo>
                  <a:cubicBezTo>
                    <a:pt x="2291" y="17280"/>
                    <a:pt x="3600" y="18720"/>
                    <a:pt x="5564" y="18240"/>
                  </a:cubicBezTo>
                  <a:cubicBezTo>
                    <a:pt x="7527" y="17760"/>
                    <a:pt x="10145" y="15360"/>
                    <a:pt x="12109" y="15360"/>
                  </a:cubicBezTo>
                  <a:cubicBezTo>
                    <a:pt x="14073" y="15360"/>
                    <a:pt x="15382" y="17760"/>
                    <a:pt x="16855" y="19200"/>
                  </a:cubicBezTo>
                  <a:cubicBezTo>
                    <a:pt x="18327" y="20640"/>
                    <a:pt x="19964" y="2112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66" name="Line"/>
            <p:cNvSpPr/>
            <p:nvPr/>
          </p:nvSpPr>
          <p:spPr>
            <a:xfrm>
              <a:off x="5503385" y="2567381"/>
              <a:ext cx="131679" cy="1100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9" h="21192" fill="norm" stroke="1" extrusionOk="0">
                  <a:moveTo>
                    <a:pt x="15158" y="407"/>
                  </a:moveTo>
                  <a:cubicBezTo>
                    <a:pt x="13443" y="0"/>
                    <a:pt x="11729" y="-408"/>
                    <a:pt x="9672" y="815"/>
                  </a:cubicBezTo>
                  <a:cubicBezTo>
                    <a:pt x="7615" y="2037"/>
                    <a:pt x="5215" y="4890"/>
                    <a:pt x="3500" y="7539"/>
                  </a:cubicBezTo>
                  <a:cubicBezTo>
                    <a:pt x="1786" y="10188"/>
                    <a:pt x="758" y="12634"/>
                    <a:pt x="243" y="14875"/>
                  </a:cubicBezTo>
                  <a:cubicBezTo>
                    <a:pt x="-271" y="17117"/>
                    <a:pt x="-271" y="19154"/>
                    <a:pt x="3329" y="20173"/>
                  </a:cubicBezTo>
                  <a:cubicBezTo>
                    <a:pt x="6929" y="21192"/>
                    <a:pt x="14129" y="21192"/>
                    <a:pt x="21329" y="2119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67" name="Line"/>
            <p:cNvSpPr/>
            <p:nvPr/>
          </p:nvSpPr>
          <p:spPr>
            <a:xfrm>
              <a:off x="5691662" y="2561925"/>
              <a:ext cx="89452" cy="1218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8" h="21443" fill="norm" stroke="1" extrusionOk="0">
                  <a:moveTo>
                    <a:pt x="15200" y="1333"/>
                  </a:moveTo>
                  <a:cubicBezTo>
                    <a:pt x="12688" y="588"/>
                    <a:pt x="10177" y="-157"/>
                    <a:pt x="7916" y="29"/>
                  </a:cubicBezTo>
                  <a:cubicBezTo>
                    <a:pt x="5656" y="215"/>
                    <a:pt x="3647" y="1333"/>
                    <a:pt x="2140" y="3940"/>
                  </a:cubicBezTo>
                  <a:cubicBezTo>
                    <a:pt x="633" y="6546"/>
                    <a:pt x="-372" y="10643"/>
                    <a:pt x="130" y="13436"/>
                  </a:cubicBezTo>
                  <a:cubicBezTo>
                    <a:pt x="633" y="16229"/>
                    <a:pt x="2642" y="17719"/>
                    <a:pt x="6409" y="18836"/>
                  </a:cubicBezTo>
                  <a:cubicBezTo>
                    <a:pt x="10177" y="19953"/>
                    <a:pt x="15702" y="20698"/>
                    <a:pt x="21228" y="2144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68" name="Line"/>
            <p:cNvSpPr/>
            <p:nvPr/>
          </p:nvSpPr>
          <p:spPr>
            <a:xfrm>
              <a:off x="5825563" y="2709198"/>
              <a:ext cx="88901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69" name="Line"/>
            <p:cNvSpPr/>
            <p:nvPr/>
          </p:nvSpPr>
          <p:spPr>
            <a:xfrm>
              <a:off x="6289113" y="2467202"/>
              <a:ext cx="215901" cy="224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808" fill="norm" stroke="1" extrusionOk="0">
                  <a:moveTo>
                    <a:pt x="0" y="4777"/>
                  </a:moveTo>
                  <a:cubicBezTo>
                    <a:pt x="424" y="3402"/>
                    <a:pt x="847" y="2028"/>
                    <a:pt x="2753" y="1046"/>
                  </a:cubicBezTo>
                  <a:cubicBezTo>
                    <a:pt x="4659" y="64"/>
                    <a:pt x="8047" y="-525"/>
                    <a:pt x="10059" y="653"/>
                  </a:cubicBezTo>
                  <a:cubicBezTo>
                    <a:pt x="12071" y="1831"/>
                    <a:pt x="12706" y="4777"/>
                    <a:pt x="11753" y="7722"/>
                  </a:cubicBezTo>
                  <a:cubicBezTo>
                    <a:pt x="10800" y="10668"/>
                    <a:pt x="8259" y="13613"/>
                    <a:pt x="6459" y="15773"/>
                  </a:cubicBezTo>
                  <a:cubicBezTo>
                    <a:pt x="4659" y="17933"/>
                    <a:pt x="3600" y="19308"/>
                    <a:pt x="3706" y="20093"/>
                  </a:cubicBezTo>
                  <a:cubicBezTo>
                    <a:pt x="3812" y="20879"/>
                    <a:pt x="5082" y="21075"/>
                    <a:pt x="8259" y="20388"/>
                  </a:cubicBezTo>
                  <a:cubicBezTo>
                    <a:pt x="11435" y="19700"/>
                    <a:pt x="16518" y="18130"/>
                    <a:pt x="21600" y="1655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70" name="Line"/>
            <p:cNvSpPr/>
            <p:nvPr/>
          </p:nvSpPr>
          <p:spPr>
            <a:xfrm>
              <a:off x="6521946" y="2499648"/>
              <a:ext cx="162287" cy="1502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63" h="20998" fill="norm" stroke="1" extrusionOk="0">
                  <a:moveTo>
                    <a:pt x="15858" y="0"/>
                  </a:moveTo>
                  <a:cubicBezTo>
                    <a:pt x="11484" y="1184"/>
                    <a:pt x="7109" y="2367"/>
                    <a:pt x="4238" y="4586"/>
                  </a:cubicBezTo>
                  <a:cubicBezTo>
                    <a:pt x="1367" y="6805"/>
                    <a:pt x="0" y="10060"/>
                    <a:pt x="0" y="13167"/>
                  </a:cubicBezTo>
                  <a:cubicBezTo>
                    <a:pt x="0" y="16274"/>
                    <a:pt x="1367" y="19233"/>
                    <a:pt x="4922" y="20416"/>
                  </a:cubicBezTo>
                  <a:cubicBezTo>
                    <a:pt x="8476" y="21600"/>
                    <a:pt x="14218" y="21008"/>
                    <a:pt x="17499" y="18345"/>
                  </a:cubicBezTo>
                  <a:cubicBezTo>
                    <a:pt x="20780" y="15682"/>
                    <a:pt x="21600" y="10948"/>
                    <a:pt x="20506" y="8137"/>
                  </a:cubicBezTo>
                  <a:cubicBezTo>
                    <a:pt x="19413" y="5326"/>
                    <a:pt x="16405" y="4438"/>
                    <a:pt x="13397" y="355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71" name="Line"/>
            <p:cNvSpPr/>
            <p:nvPr/>
          </p:nvSpPr>
          <p:spPr>
            <a:xfrm>
              <a:off x="6751917" y="2493298"/>
              <a:ext cx="182271" cy="1163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99" h="21195" fill="norm" stroke="1" extrusionOk="0">
                  <a:moveTo>
                    <a:pt x="12463" y="2314"/>
                  </a:moveTo>
                  <a:cubicBezTo>
                    <a:pt x="10036" y="1929"/>
                    <a:pt x="7609" y="1543"/>
                    <a:pt x="5425" y="2700"/>
                  </a:cubicBezTo>
                  <a:cubicBezTo>
                    <a:pt x="3240" y="3857"/>
                    <a:pt x="1299" y="6557"/>
                    <a:pt x="449" y="9836"/>
                  </a:cubicBezTo>
                  <a:cubicBezTo>
                    <a:pt x="-400" y="13114"/>
                    <a:pt x="-157" y="16971"/>
                    <a:pt x="2148" y="19093"/>
                  </a:cubicBezTo>
                  <a:cubicBezTo>
                    <a:pt x="4454" y="21214"/>
                    <a:pt x="8822" y="21600"/>
                    <a:pt x="12342" y="20829"/>
                  </a:cubicBezTo>
                  <a:cubicBezTo>
                    <a:pt x="15861" y="20057"/>
                    <a:pt x="18530" y="18129"/>
                    <a:pt x="19865" y="16200"/>
                  </a:cubicBezTo>
                  <a:cubicBezTo>
                    <a:pt x="21200" y="14271"/>
                    <a:pt x="21200" y="12343"/>
                    <a:pt x="20108" y="9643"/>
                  </a:cubicBezTo>
                  <a:cubicBezTo>
                    <a:pt x="19016" y="6943"/>
                    <a:pt x="16831" y="3471"/>
                    <a:pt x="14647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72" name="Line"/>
            <p:cNvSpPr/>
            <p:nvPr/>
          </p:nvSpPr>
          <p:spPr>
            <a:xfrm>
              <a:off x="7134839" y="2371040"/>
              <a:ext cx="316325" cy="3127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7" h="21274" fill="norm" stroke="1" extrusionOk="0">
                  <a:moveTo>
                    <a:pt x="11507" y="5293"/>
                  </a:moveTo>
                  <a:cubicBezTo>
                    <a:pt x="10219" y="3565"/>
                    <a:pt x="8932" y="1837"/>
                    <a:pt x="7788" y="901"/>
                  </a:cubicBezTo>
                  <a:cubicBezTo>
                    <a:pt x="6643" y="-35"/>
                    <a:pt x="5642" y="-179"/>
                    <a:pt x="4855" y="181"/>
                  </a:cubicBezTo>
                  <a:cubicBezTo>
                    <a:pt x="4068" y="541"/>
                    <a:pt x="3496" y="1405"/>
                    <a:pt x="3496" y="3493"/>
                  </a:cubicBezTo>
                  <a:cubicBezTo>
                    <a:pt x="3496" y="5581"/>
                    <a:pt x="4068" y="8893"/>
                    <a:pt x="4569" y="11269"/>
                  </a:cubicBezTo>
                  <a:cubicBezTo>
                    <a:pt x="5070" y="13645"/>
                    <a:pt x="5499" y="15085"/>
                    <a:pt x="5713" y="16525"/>
                  </a:cubicBezTo>
                  <a:cubicBezTo>
                    <a:pt x="5928" y="17965"/>
                    <a:pt x="5928" y="19405"/>
                    <a:pt x="5427" y="20269"/>
                  </a:cubicBezTo>
                  <a:cubicBezTo>
                    <a:pt x="4927" y="21133"/>
                    <a:pt x="3925" y="21421"/>
                    <a:pt x="2996" y="21205"/>
                  </a:cubicBezTo>
                  <a:cubicBezTo>
                    <a:pt x="2066" y="20989"/>
                    <a:pt x="1207" y="20269"/>
                    <a:pt x="635" y="19549"/>
                  </a:cubicBezTo>
                  <a:cubicBezTo>
                    <a:pt x="63" y="18829"/>
                    <a:pt x="-223" y="18109"/>
                    <a:pt x="206" y="17245"/>
                  </a:cubicBezTo>
                  <a:cubicBezTo>
                    <a:pt x="635" y="16381"/>
                    <a:pt x="1780" y="15373"/>
                    <a:pt x="3711" y="14581"/>
                  </a:cubicBezTo>
                  <a:cubicBezTo>
                    <a:pt x="5642" y="13789"/>
                    <a:pt x="8360" y="13213"/>
                    <a:pt x="10362" y="12781"/>
                  </a:cubicBezTo>
                  <a:cubicBezTo>
                    <a:pt x="12365" y="12349"/>
                    <a:pt x="13652" y="12061"/>
                    <a:pt x="13939" y="11845"/>
                  </a:cubicBezTo>
                  <a:cubicBezTo>
                    <a:pt x="14225" y="11629"/>
                    <a:pt x="13509" y="11485"/>
                    <a:pt x="12794" y="11557"/>
                  </a:cubicBezTo>
                  <a:cubicBezTo>
                    <a:pt x="12079" y="11629"/>
                    <a:pt x="11364" y="11917"/>
                    <a:pt x="10792" y="12421"/>
                  </a:cubicBezTo>
                  <a:cubicBezTo>
                    <a:pt x="10219" y="12925"/>
                    <a:pt x="9790" y="13645"/>
                    <a:pt x="9862" y="14221"/>
                  </a:cubicBezTo>
                  <a:cubicBezTo>
                    <a:pt x="9933" y="14797"/>
                    <a:pt x="10505" y="15229"/>
                    <a:pt x="11149" y="15373"/>
                  </a:cubicBezTo>
                  <a:cubicBezTo>
                    <a:pt x="11793" y="15517"/>
                    <a:pt x="12508" y="15373"/>
                    <a:pt x="13152" y="15517"/>
                  </a:cubicBezTo>
                  <a:cubicBezTo>
                    <a:pt x="13796" y="15661"/>
                    <a:pt x="14368" y="16093"/>
                    <a:pt x="15011" y="16165"/>
                  </a:cubicBezTo>
                  <a:cubicBezTo>
                    <a:pt x="15655" y="16237"/>
                    <a:pt x="16370" y="15949"/>
                    <a:pt x="17300" y="15517"/>
                  </a:cubicBezTo>
                  <a:cubicBezTo>
                    <a:pt x="18230" y="15085"/>
                    <a:pt x="19374" y="14509"/>
                    <a:pt x="20018" y="14653"/>
                  </a:cubicBezTo>
                  <a:cubicBezTo>
                    <a:pt x="20662" y="14797"/>
                    <a:pt x="20805" y="15661"/>
                    <a:pt x="20948" y="16453"/>
                  </a:cubicBezTo>
                  <a:cubicBezTo>
                    <a:pt x="21091" y="17245"/>
                    <a:pt x="21234" y="17965"/>
                    <a:pt x="21377" y="1868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73" name="Line"/>
            <p:cNvSpPr/>
            <p:nvPr/>
          </p:nvSpPr>
          <p:spPr>
            <a:xfrm>
              <a:off x="7527363" y="2283748"/>
              <a:ext cx="44451" cy="419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543" y="3164"/>
                    <a:pt x="17486" y="6327"/>
                    <a:pt x="15943" y="9382"/>
                  </a:cubicBezTo>
                  <a:cubicBezTo>
                    <a:pt x="14400" y="12436"/>
                    <a:pt x="13371" y="15382"/>
                    <a:pt x="10800" y="17400"/>
                  </a:cubicBezTo>
                  <a:cubicBezTo>
                    <a:pt x="8229" y="19418"/>
                    <a:pt x="4114" y="20509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74" name="Line"/>
            <p:cNvSpPr/>
            <p:nvPr/>
          </p:nvSpPr>
          <p:spPr>
            <a:xfrm>
              <a:off x="7423767" y="2503554"/>
              <a:ext cx="46447" cy="278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07" h="20296" fill="norm" stroke="1" extrusionOk="0">
                  <a:moveTo>
                    <a:pt x="885" y="20296"/>
                  </a:moveTo>
                  <a:cubicBezTo>
                    <a:pt x="-54" y="12582"/>
                    <a:pt x="-993" y="4867"/>
                    <a:pt x="2294" y="1782"/>
                  </a:cubicBezTo>
                  <a:cubicBezTo>
                    <a:pt x="5581" y="-1304"/>
                    <a:pt x="13094" y="239"/>
                    <a:pt x="20607" y="178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75" name="Line"/>
            <p:cNvSpPr/>
            <p:nvPr/>
          </p:nvSpPr>
          <p:spPr>
            <a:xfrm>
              <a:off x="3774513" y="3248689"/>
              <a:ext cx="120651" cy="29022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71" fill="norm" stroke="1" extrusionOk="0">
                  <a:moveTo>
                    <a:pt x="0" y="238"/>
                  </a:moveTo>
                  <a:cubicBezTo>
                    <a:pt x="379" y="128"/>
                    <a:pt x="758" y="17"/>
                    <a:pt x="1137" y="2"/>
                  </a:cubicBezTo>
                  <a:cubicBezTo>
                    <a:pt x="1516" y="-14"/>
                    <a:pt x="1895" y="65"/>
                    <a:pt x="2842" y="316"/>
                  </a:cubicBezTo>
                  <a:cubicBezTo>
                    <a:pt x="3789" y="568"/>
                    <a:pt x="5305" y="993"/>
                    <a:pt x="6632" y="1512"/>
                  </a:cubicBezTo>
                  <a:cubicBezTo>
                    <a:pt x="7958" y="2031"/>
                    <a:pt x="9095" y="2645"/>
                    <a:pt x="10232" y="3203"/>
                  </a:cubicBezTo>
                  <a:cubicBezTo>
                    <a:pt x="11368" y="3762"/>
                    <a:pt x="12505" y="4265"/>
                    <a:pt x="14021" y="4808"/>
                  </a:cubicBezTo>
                  <a:cubicBezTo>
                    <a:pt x="15537" y="5351"/>
                    <a:pt x="17432" y="5933"/>
                    <a:pt x="18758" y="6475"/>
                  </a:cubicBezTo>
                  <a:cubicBezTo>
                    <a:pt x="20084" y="7018"/>
                    <a:pt x="20842" y="7522"/>
                    <a:pt x="21221" y="8080"/>
                  </a:cubicBezTo>
                  <a:cubicBezTo>
                    <a:pt x="21600" y="8639"/>
                    <a:pt x="21600" y="9252"/>
                    <a:pt x="21600" y="9842"/>
                  </a:cubicBezTo>
                  <a:cubicBezTo>
                    <a:pt x="21600" y="10432"/>
                    <a:pt x="21600" y="10998"/>
                    <a:pt x="21221" y="11549"/>
                  </a:cubicBezTo>
                  <a:cubicBezTo>
                    <a:pt x="20842" y="12100"/>
                    <a:pt x="20084" y="12635"/>
                    <a:pt x="19516" y="13162"/>
                  </a:cubicBezTo>
                  <a:cubicBezTo>
                    <a:pt x="18947" y="13689"/>
                    <a:pt x="18568" y="14208"/>
                    <a:pt x="18189" y="14758"/>
                  </a:cubicBezTo>
                  <a:cubicBezTo>
                    <a:pt x="17811" y="15309"/>
                    <a:pt x="17432" y="15891"/>
                    <a:pt x="17053" y="16465"/>
                  </a:cubicBezTo>
                  <a:cubicBezTo>
                    <a:pt x="16674" y="17039"/>
                    <a:pt x="16295" y="17606"/>
                    <a:pt x="15347" y="18149"/>
                  </a:cubicBezTo>
                  <a:cubicBezTo>
                    <a:pt x="14400" y="18691"/>
                    <a:pt x="12884" y="19210"/>
                    <a:pt x="11368" y="19690"/>
                  </a:cubicBezTo>
                  <a:cubicBezTo>
                    <a:pt x="9853" y="20170"/>
                    <a:pt x="8337" y="20611"/>
                    <a:pt x="7200" y="20886"/>
                  </a:cubicBezTo>
                  <a:cubicBezTo>
                    <a:pt x="6063" y="21161"/>
                    <a:pt x="5305" y="21271"/>
                    <a:pt x="4547" y="21366"/>
                  </a:cubicBezTo>
                  <a:cubicBezTo>
                    <a:pt x="3789" y="21460"/>
                    <a:pt x="3032" y="21539"/>
                    <a:pt x="3600" y="21562"/>
                  </a:cubicBezTo>
                  <a:cubicBezTo>
                    <a:pt x="4168" y="21586"/>
                    <a:pt x="6063" y="21555"/>
                    <a:pt x="7958" y="2152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76" name="Line"/>
            <p:cNvSpPr/>
            <p:nvPr/>
          </p:nvSpPr>
          <p:spPr>
            <a:xfrm>
              <a:off x="3653863" y="6024163"/>
              <a:ext cx="5397501" cy="886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36" fill="norm" stroke="1" extrusionOk="0">
                  <a:moveTo>
                    <a:pt x="0" y="1479"/>
                  </a:moveTo>
                  <a:cubicBezTo>
                    <a:pt x="313" y="965"/>
                    <a:pt x="627" y="450"/>
                    <a:pt x="953" y="193"/>
                  </a:cubicBezTo>
                  <a:cubicBezTo>
                    <a:pt x="1279" y="-64"/>
                    <a:pt x="1618" y="-64"/>
                    <a:pt x="1952" y="193"/>
                  </a:cubicBezTo>
                  <a:cubicBezTo>
                    <a:pt x="2287" y="450"/>
                    <a:pt x="2617" y="965"/>
                    <a:pt x="2948" y="1222"/>
                  </a:cubicBezTo>
                  <a:cubicBezTo>
                    <a:pt x="3278" y="1479"/>
                    <a:pt x="3608" y="1479"/>
                    <a:pt x="3956" y="1736"/>
                  </a:cubicBezTo>
                  <a:cubicBezTo>
                    <a:pt x="4303" y="1993"/>
                    <a:pt x="4667" y="2507"/>
                    <a:pt x="4993" y="2765"/>
                  </a:cubicBezTo>
                  <a:cubicBezTo>
                    <a:pt x="5320" y="3022"/>
                    <a:pt x="5608" y="3022"/>
                    <a:pt x="5917" y="3279"/>
                  </a:cubicBezTo>
                  <a:cubicBezTo>
                    <a:pt x="6226" y="3536"/>
                    <a:pt x="6556" y="4050"/>
                    <a:pt x="6899" y="4565"/>
                  </a:cubicBezTo>
                  <a:cubicBezTo>
                    <a:pt x="7242" y="5079"/>
                    <a:pt x="7598" y="5593"/>
                    <a:pt x="7962" y="6107"/>
                  </a:cubicBezTo>
                  <a:cubicBezTo>
                    <a:pt x="8327" y="6622"/>
                    <a:pt x="8699" y="7136"/>
                    <a:pt x="9072" y="7650"/>
                  </a:cubicBezTo>
                  <a:cubicBezTo>
                    <a:pt x="9445" y="8165"/>
                    <a:pt x="9817" y="8679"/>
                    <a:pt x="10194" y="8936"/>
                  </a:cubicBezTo>
                  <a:cubicBezTo>
                    <a:pt x="10571" y="9193"/>
                    <a:pt x="10952" y="9193"/>
                    <a:pt x="11325" y="9450"/>
                  </a:cubicBezTo>
                  <a:cubicBezTo>
                    <a:pt x="11698" y="9707"/>
                    <a:pt x="12062" y="10222"/>
                    <a:pt x="12435" y="10479"/>
                  </a:cubicBezTo>
                  <a:cubicBezTo>
                    <a:pt x="12808" y="10736"/>
                    <a:pt x="13189" y="10736"/>
                    <a:pt x="13566" y="10736"/>
                  </a:cubicBezTo>
                  <a:cubicBezTo>
                    <a:pt x="13943" y="10736"/>
                    <a:pt x="14315" y="10736"/>
                    <a:pt x="14684" y="10736"/>
                  </a:cubicBezTo>
                  <a:cubicBezTo>
                    <a:pt x="15052" y="10736"/>
                    <a:pt x="15416" y="10736"/>
                    <a:pt x="15764" y="10736"/>
                  </a:cubicBezTo>
                  <a:cubicBezTo>
                    <a:pt x="16111" y="10736"/>
                    <a:pt x="16441" y="10736"/>
                    <a:pt x="16768" y="10736"/>
                  </a:cubicBezTo>
                  <a:cubicBezTo>
                    <a:pt x="17094" y="10736"/>
                    <a:pt x="17416" y="10736"/>
                    <a:pt x="17750" y="10993"/>
                  </a:cubicBezTo>
                  <a:cubicBezTo>
                    <a:pt x="18085" y="11250"/>
                    <a:pt x="18432" y="11765"/>
                    <a:pt x="18758" y="12279"/>
                  </a:cubicBezTo>
                  <a:cubicBezTo>
                    <a:pt x="19084" y="12793"/>
                    <a:pt x="19389" y="13307"/>
                    <a:pt x="19711" y="14079"/>
                  </a:cubicBezTo>
                  <a:cubicBezTo>
                    <a:pt x="20033" y="14850"/>
                    <a:pt x="20372" y="15879"/>
                    <a:pt x="20647" y="16393"/>
                  </a:cubicBezTo>
                  <a:cubicBezTo>
                    <a:pt x="20922" y="16907"/>
                    <a:pt x="21134" y="16907"/>
                    <a:pt x="21261" y="16907"/>
                  </a:cubicBezTo>
                  <a:cubicBezTo>
                    <a:pt x="21388" y="16907"/>
                    <a:pt x="21431" y="16907"/>
                    <a:pt x="21431" y="16393"/>
                  </a:cubicBezTo>
                  <a:cubicBezTo>
                    <a:pt x="21431" y="15879"/>
                    <a:pt x="21388" y="14850"/>
                    <a:pt x="21388" y="15107"/>
                  </a:cubicBezTo>
                  <a:cubicBezTo>
                    <a:pt x="21388" y="15365"/>
                    <a:pt x="21431" y="16907"/>
                    <a:pt x="21473" y="18193"/>
                  </a:cubicBezTo>
                  <a:cubicBezTo>
                    <a:pt x="21515" y="19479"/>
                    <a:pt x="21558" y="20507"/>
                    <a:pt x="21600" y="2153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77" name="Line"/>
            <p:cNvSpPr/>
            <p:nvPr/>
          </p:nvSpPr>
          <p:spPr>
            <a:xfrm>
              <a:off x="8956113" y="6043890"/>
              <a:ext cx="165593" cy="1895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0" h="21493" fill="norm" stroke="1" extrusionOk="0">
                  <a:moveTo>
                    <a:pt x="5742" y="1333"/>
                  </a:moveTo>
                  <a:cubicBezTo>
                    <a:pt x="4375" y="613"/>
                    <a:pt x="3008" y="-107"/>
                    <a:pt x="2734" y="13"/>
                  </a:cubicBezTo>
                  <a:cubicBezTo>
                    <a:pt x="2461" y="133"/>
                    <a:pt x="3281" y="1093"/>
                    <a:pt x="6152" y="2533"/>
                  </a:cubicBezTo>
                  <a:cubicBezTo>
                    <a:pt x="9023" y="3973"/>
                    <a:pt x="13944" y="5893"/>
                    <a:pt x="16952" y="7213"/>
                  </a:cubicBezTo>
                  <a:cubicBezTo>
                    <a:pt x="19959" y="8533"/>
                    <a:pt x="21053" y="9253"/>
                    <a:pt x="21327" y="10213"/>
                  </a:cubicBezTo>
                  <a:cubicBezTo>
                    <a:pt x="21600" y="11173"/>
                    <a:pt x="21053" y="12373"/>
                    <a:pt x="18456" y="13693"/>
                  </a:cubicBezTo>
                  <a:cubicBezTo>
                    <a:pt x="15858" y="15013"/>
                    <a:pt x="11210" y="16453"/>
                    <a:pt x="7792" y="17773"/>
                  </a:cubicBezTo>
                  <a:cubicBezTo>
                    <a:pt x="4375" y="19093"/>
                    <a:pt x="2187" y="20293"/>
                    <a:pt x="0" y="2149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78" name="Line"/>
            <p:cNvSpPr/>
            <p:nvPr/>
          </p:nvSpPr>
          <p:spPr>
            <a:xfrm>
              <a:off x="3840915" y="6257764"/>
              <a:ext cx="254327" cy="2668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0" h="20944" fill="norm" stroke="1" extrusionOk="0">
                  <a:moveTo>
                    <a:pt x="9769" y="4571"/>
                  </a:moveTo>
                  <a:cubicBezTo>
                    <a:pt x="9769" y="3741"/>
                    <a:pt x="9769" y="2910"/>
                    <a:pt x="10208" y="2162"/>
                  </a:cubicBezTo>
                  <a:cubicBezTo>
                    <a:pt x="10647" y="1415"/>
                    <a:pt x="11525" y="750"/>
                    <a:pt x="11174" y="335"/>
                  </a:cubicBezTo>
                  <a:cubicBezTo>
                    <a:pt x="10823" y="-81"/>
                    <a:pt x="9243" y="-247"/>
                    <a:pt x="7399" y="667"/>
                  </a:cubicBezTo>
                  <a:cubicBezTo>
                    <a:pt x="5555" y="1581"/>
                    <a:pt x="3447" y="3575"/>
                    <a:pt x="1955" y="6150"/>
                  </a:cubicBezTo>
                  <a:cubicBezTo>
                    <a:pt x="462" y="8725"/>
                    <a:pt x="-416" y="11882"/>
                    <a:pt x="199" y="14790"/>
                  </a:cubicBezTo>
                  <a:cubicBezTo>
                    <a:pt x="813" y="17698"/>
                    <a:pt x="2921" y="20356"/>
                    <a:pt x="6257" y="20855"/>
                  </a:cubicBezTo>
                  <a:cubicBezTo>
                    <a:pt x="9594" y="21353"/>
                    <a:pt x="14160" y="19691"/>
                    <a:pt x="17057" y="17698"/>
                  </a:cubicBezTo>
                  <a:cubicBezTo>
                    <a:pt x="19955" y="15704"/>
                    <a:pt x="21184" y="13378"/>
                    <a:pt x="21096" y="10968"/>
                  </a:cubicBezTo>
                  <a:cubicBezTo>
                    <a:pt x="21008" y="8559"/>
                    <a:pt x="19604" y="6067"/>
                    <a:pt x="18374" y="4821"/>
                  </a:cubicBezTo>
                  <a:cubicBezTo>
                    <a:pt x="17145" y="3575"/>
                    <a:pt x="16091" y="3575"/>
                    <a:pt x="15038" y="357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79" name="Line"/>
            <p:cNvSpPr/>
            <p:nvPr/>
          </p:nvSpPr>
          <p:spPr>
            <a:xfrm>
              <a:off x="8625913" y="6059881"/>
              <a:ext cx="31751" cy="1989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298"/>
                  </a:moveTo>
                  <a:cubicBezTo>
                    <a:pt x="2880" y="1149"/>
                    <a:pt x="5760" y="0"/>
                    <a:pt x="7920" y="0"/>
                  </a:cubicBezTo>
                  <a:cubicBezTo>
                    <a:pt x="10080" y="0"/>
                    <a:pt x="11520" y="1149"/>
                    <a:pt x="12240" y="2298"/>
                  </a:cubicBezTo>
                  <a:cubicBezTo>
                    <a:pt x="12960" y="3447"/>
                    <a:pt x="12960" y="4596"/>
                    <a:pt x="12960" y="6204"/>
                  </a:cubicBezTo>
                  <a:cubicBezTo>
                    <a:pt x="12960" y="7813"/>
                    <a:pt x="12960" y="9881"/>
                    <a:pt x="12960" y="10340"/>
                  </a:cubicBezTo>
                  <a:cubicBezTo>
                    <a:pt x="12960" y="10800"/>
                    <a:pt x="12960" y="9651"/>
                    <a:pt x="14400" y="8387"/>
                  </a:cubicBezTo>
                  <a:cubicBezTo>
                    <a:pt x="15840" y="7123"/>
                    <a:pt x="18720" y="5745"/>
                    <a:pt x="20160" y="4481"/>
                  </a:cubicBezTo>
                  <a:cubicBezTo>
                    <a:pt x="21600" y="3217"/>
                    <a:pt x="21600" y="2068"/>
                    <a:pt x="20160" y="2183"/>
                  </a:cubicBezTo>
                  <a:cubicBezTo>
                    <a:pt x="18720" y="2298"/>
                    <a:pt x="15840" y="3677"/>
                    <a:pt x="14400" y="5974"/>
                  </a:cubicBezTo>
                  <a:cubicBezTo>
                    <a:pt x="12960" y="8272"/>
                    <a:pt x="12960" y="11489"/>
                    <a:pt x="14400" y="14247"/>
                  </a:cubicBezTo>
                  <a:cubicBezTo>
                    <a:pt x="15840" y="17004"/>
                    <a:pt x="18720" y="19302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80" name="Line"/>
            <p:cNvSpPr/>
            <p:nvPr/>
          </p:nvSpPr>
          <p:spPr>
            <a:xfrm>
              <a:off x="8657663" y="6430298"/>
              <a:ext cx="1" cy="16510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81" name="Line"/>
            <p:cNvSpPr/>
            <p:nvPr/>
          </p:nvSpPr>
          <p:spPr>
            <a:xfrm>
              <a:off x="3662101" y="3252981"/>
              <a:ext cx="239413" cy="1703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1" h="21195" fill="norm" stroke="1" extrusionOk="0">
                  <a:moveTo>
                    <a:pt x="10631" y="11352"/>
                  </a:moveTo>
                  <a:cubicBezTo>
                    <a:pt x="10442" y="10035"/>
                    <a:pt x="10252" y="8718"/>
                    <a:pt x="9873" y="8586"/>
                  </a:cubicBezTo>
                  <a:cubicBezTo>
                    <a:pt x="9494" y="8455"/>
                    <a:pt x="8926" y="9508"/>
                    <a:pt x="8073" y="11484"/>
                  </a:cubicBezTo>
                  <a:cubicBezTo>
                    <a:pt x="7220" y="13460"/>
                    <a:pt x="6084" y="16357"/>
                    <a:pt x="5136" y="18201"/>
                  </a:cubicBezTo>
                  <a:cubicBezTo>
                    <a:pt x="4189" y="20045"/>
                    <a:pt x="3431" y="20835"/>
                    <a:pt x="2578" y="21099"/>
                  </a:cubicBezTo>
                  <a:cubicBezTo>
                    <a:pt x="1726" y="21362"/>
                    <a:pt x="778" y="21099"/>
                    <a:pt x="305" y="20177"/>
                  </a:cubicBezTo>
                  <a:cubicBezTo>
                    <a:pt x="-169" y="19255"/>
                    <a:pt x="-169" y="17674"/>
                    <a:pt x="873" y="14777"/>
                  </a:cubicBezTo>
                  <a:cubicBezTo>
                    <a:pt x="1915" y="11879"/>
                    <a:pt x="3999" y="7664"/>
                    <a:pt x="5799" y="4635"/>
                  </a:cubicBezTo>
                  <a:cubicBezTo>
                    <a:pt x="7599" y="1606"/>
                    <a:pt x="9115" y="-238"/>
                    <a:pt x="11294" y="25"/>
                  </a:cubicBezTo>
                  <a:cubicBezTo>
                    <a:pt x="13473" y="289"/>
                    <a:pt x="16315" y="2660"/>
                    <a:pt x="18115" y="5030"/>
                  </a:cubicBezTo>
                  <a:cubicBezTo>
                    <a:pt x="19915" y="7401"/>
                    <a:pt x="20673" y="9772"/>
                    <a:pt x="21431" y="1214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82" name="Line"/>
            <p:cNvSpPr/>
            <p:nvPr/>
          </p:nvSpPr>
          <p:spPr>
            <a:xfrm>
              <a:off x="2923613" y="5179348"/>
              <a:ext cx="12701" cy="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83" name="Line"/>
            <p:cNvSpPr/>
            <p:nvPr/>
          </p:nvSpPr>
          <p:spPr>
            <a:xfrm>
              <a:off x="2885513" y="5160298"/>
              <a:ext cx="1905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84" name="Line"/>
            <p:cNvSpPr/>
            <p:nvPr/>
          </p:nvSpPr>
          <p:spPr>
            <a:xfrm>
              <a:off x="2820799" y="5147598"/>
              <a:ext cx="598115" cy="1717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7" h="21121" fill="norm" stroke="1" extrusionOk="0">
                  <a:moveTo>
                    <a:pt x="2562" y="0"/>
                  </a:moveTo>
                  <a:cubicBezTo>
                    <a:pt x="1799" y="1041"/>
                    <a:pt x="1036" y="2082"/>
                    <a:pt x="578" y="3773"/>
                  </a:cubicBezTo>
                  <a:cubicBezTo>
                    <a:pt x="120" y="5465"/>
                    <a:pt x="-33" y="7807"/>
                    <a:pt x="5" y="9499"/>
                  </a:cubicBezTo>
                  <a:cubicBezTo>
                    <a:pt x="43" y="11190"/>
                    <a:pt x="272" y="12231"/>
                    <a:pt x="1074" y="14053"/>
                  </a:cubicBezTo>
                  <a:cubicBezTo>
                    <a:pt x="1875" y="15875"/>
                    <a:pt x="3249" y="18477"/>
                    <a:pt x="5043" y="19908"/>
                  </a:cubicBezTo>
                  <a:cubicBezTo>
                    <a:pt x="6836" y="21340"/>
                    <a:pt x="9050" y="21600"/>
                    <a:pt x="11225" y="20169"/>
                  </a:cubicBezTo>
                  <a:cubicBezTo>
                    <a:pt x="13400" y="18737"/>
                    <a:pt x="15537" y="15614"/>
                    <a:pt x="17102" y="14053"/>
                  </a:cubicBezTo>
                  <a:cubicBezTo>
                    <a:pt x="18667" y="12492"/>
                    <a:pt x="19659" y="12492"/>
                    <a:pt x="20308" y="12882"/>
                  </a:cubicBezTo>
                  <a:cubicBezTo>
                    <a:pt x="20956" y="13272"/>
                    <a:pt x="21262" y="14053"/>
                    <a:pt x="21567" y="1483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85" name="Line"/>
            <p:cNvSpPr/>
            <p:nvPr/>
          </p:nvSpPr>
          <p:spPr>
            <a:xfrm>
              <a:off x="3190313" y="5122198"/>
              <a:ext cx="107951" cy="2754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61" fill="norm" stroke="1" extrusionOk="0">
                  <a:moveTo>
                    <a:pt x="21600" y="21270"/>
                  </a:moveTo>
                  <a:cubicBezTo>
                    <a:pt x="19482" y="21435"/>
                    <a:pt x="17365" y="21600"/>
                    <a:pt x="15882" y="21270"/>
                  </a:cubicBezTo>
                  <a:cubicBezTo>
                    <a:pt x="14400" y="20940"/>
                    <a:pt x="13553" y="20116"/>
                    <a:pt x="11647" y="17231"/>
                  </a:cubicBezTo>
                  <a:cubicBezTo>
                    <a:pt x="9741" y="14345"/>
                    <a:pt x="6776" y="9398"/>
                    <a:pt x="4659" y="6183"/>
                  </a:cubicBezTo>
                  <a:cubicBezTo>
                    <a:pt x="2541" y="2968"/>
                    <a:pt x="1271" y="1484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86" name="Line"/>
            <p:cNvSpPr/>
            <p:nvPr/>
          </p:nvSpPr>
          <p:spPr>
            <a:xfrm>
              <a:off x="2891863" y="4893598"/>
              <a:ext cx="476251" cy="128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68" fill="norm" stroke="1" extrusionOk="0">
                  <a:moveTo>
                    <a:pt x="0" y="5226"/>
                  </a:moveTo>
                  <a:cubicBezTo>
                    <a:pt x="672" y="8361"/>
                    <a:pt x="1344" y="11497"/>
                    <a:pt x="3216" y="14284"/>
                  </a:cubicBezTo>
                  <a:cubicBezTo>
                    <a:pt x="5088" y="17071"/>
                    <a:pt x="8160" y="19510"/>
                    <a:pt x="10896" y="20555"/>
                  </a:cubicBezTo>
                  <a:cubicBezTo>
                    <a:pt x="13632" y="21600"/>
                    <a:pt x="16032" y="21252"/>
                    <a:pt x="17760" y="17594"/>
                  </a:cubicBezTo>
                  <a:cubicBezTo>
                    <a:pt x="19488" y="13935"/>
                    <a:pt x="20544" y="6968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87" name="Line"/>
            <p:cNvSpPr/>
            <p:nvPr/>
          </p:nvSpPr>
          <p:spPr>
            <a:xfrm>
              <a:off x="3061605" y="4671229"/>
              <a:ext cx="544687" cy="1940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1" h="21068" fill="norm" stroke="1" extrusionOk="0">
                  <a:moveTo>
                    <a:pt x="8573" y="16557"/>
                  </a:moveTo>
                  <a:cubicBezTo>
                    <a:pt x="8490" y="17706"/>
                    <a:pt x="8407" y="18855"/>
                    <a:pt x="8657" y="19659"/>
                  </a:cubicBezTo>
                  <a:cubicBezTo>
                    <a:pt x="8907" y="20464"/>
                    <a:pt x="9491" y="20923"/>
                    <a:pt x="10992" y="21038"/>
                  </a:cubicBezTo>
                  <a:cubicBezTo>
                    <a:pt x="12493" y="21153"/>
                    <a:pt x="14912" y="20923"/>
                    <a:pt x="16621" y="20579"/>
                  </a:cubicBezTo>
                  <a:cubicBezTo>
                    <a:pt x="18331" y="20234"/>
                    <a:pt x="19332" y="19774"/>
                    <a:pt x="20124" y="19200"/>
                  </a:cubicBezTo>
                  <a:cubicBezTo>
                    <a:pt x="20916" y="18625"/>
                    <a:pt x="21500" y="17936"/>
                    <a:pt x="21458" y="17247"/>
                  </a:cubicBezTo>
                  <a:cubicBezTo>
                    <a:pt x="21417" y="16557"/>
                    <a:pt x="20749" y="15868"/>
                    <a:pt x="19207" y="15983"/>
                  </a:cubicBezTo>
                  <a:cubicBezTo>
                    <a:pt x="17664" y="16098"/>
                    <a:pt x="15245" y="17017"/>
                    <a:pt x="12618" y="17821"/>
                  </a:cubicBezTo>
                  <a:cubicBezTo>
                    <a:pt x="9991" y="18625"/>
                    <a:pt x="7156" y="19315"/>
                    <a:pt x="5112" y="19200"/>
                  </a:cubicBezTo>
                  <a:cubicBezTo>
                    <a:pt x="3069" y="19085"/>
                    <a:pt x="1818" y="18166"/>
                    <a:pt x="1026" y="16557"/>
                  </a:cubicBezTo>
                  <a:cubicBezTo>
                    <a:pt x="234" y="14949"/>
                    <a:pt x="-100" y="12651"/>
                    <a:pt x="25" y="9779"/>
                  </a:cubicBezTo>
                  <a:cubicBezTo>
                    <a:pt x="150" y="6906"/>
                    <a:pt x="734" y="3459"/>
                    <a:pt x="1526" y="1621"/>
                  </a:cubicBezTo>
                  <a:cubicBezTo>
                    <a:pt x="2319" y="-217"/>
                    <a:pt x="3319" y="-447"/>
                    <a:pt x="4362" y="702"/>
                  </a:cubicBezTo>
                  <a:cubicBezTo>
                    <a:pt x="5404" y="1851"/>
                    <a:pt x="6488" y="4379"/>
                    <a:pt x="7281" y="7136"/>
                  </a:cubicBezTo>
                  <a:cubicBezTo>
                    <a:pt x="8073" y="9893"/>
                    <a:pt x="8573" y="12881"/>
                    <a:pt x="9074" y="1586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88" name="Line"/>
            <p:cNvSpPr/>
            <p:nvPr/>
          </p:nvSpPr>
          <p:spPr>
            <a:xfrm>
              <a:off x="2752163" y="4417348"/>
              <a:ext cx="636224" cy="114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0" h="21600" fill="norm" stroke="1" extrusionOk="0">
                  <a:moveTo>
                    <a:pt x="0" y="21600"/>
                  </a:moveTo>
                  <a:cubicBezTo>
                    <a:pt x="1435" y="20800"/>
                    <a:pt x="2870" y="20000"/>
                    <a:pt x="4808" y="18800"/>
                  </a:cubicBezTo>
                  <a:cubicBezTo>
                    <a:pt x="6746" y="17600"/>
                    <a:pt x="9185" y="16000"/>
                    <a:pt x="11589" y="14000"/>
                  </a:cubicBezTo>
                  <a:cubicBezTo>
                    <a:pt x="13993" y="12000"/>
                    <a:pt x="16361" y="9600"/>
                    <a:pt x="17940" y="8200"/>
                  </a:cubicBezTo>
                  <a:cubicBezTo>
                    <a:pt x="19519" y="6800"/>
                    <a:pt x="20308" y="6400"/>
                    <a:pt x="20811" y="5400"/>
                  </a:cubicBezTo>
                  <a:cubicBezTo>
                    <a:pt x="21313" y="4400"/>
                    <a:pt x="21528" y="2800"/>
                    <a:pt x="21564" y="1800"/>
                  </a:cubicBezTo>
                  <a:cubicBezTo>
                    <a:pt x="21600" y="800"/>
                    <a:pt x="21456" y="400"/>
                    <a:pt x="21313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89" name="Line"/>
            <p:cNvSpPr/>
            <p:nvPr/>
          </p:nvSpPr>
          <p:spPr>
            <a:xfrm>
              <a:off x="3012513" y="4226848"/>
              <a:ext cx="300568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803" y="15840"/>
                    <a:pt x="7606" y="10080"/>
                    <a:pt x="10800" y="6480"/>
                  </a:cubicBezTo>
                  <a:cubicBezTo>
                    <a:pt x="13994" y="2880"/>
                    <a:pt x="16580" y="1440"/>
                    <a:pt x="18482" y="720"/>
                  </a:cubicBezTo>
                  <a:cubicBezTo>
                    <a:pt x="20383" y="0"/>
                    <a:pt x="21600" y="0"/>
                    <a:pt x="21600" y="0"/>
                  </a:cubicBezTo>
                  <a:cubicBezTo>
                    <a:pt x="21600" y="0"/>
                    <a:pt x="20383" y="0"/>
                    <a:pt x="19318" y="720"/>
                  </a:cubicBezTo>
                  <a:cubicBezTo>
                    <a:pt x="18254" y="1440"/>
                    <a:pt x="17341" y="2880"/>
                    <a:pt x="16428" y="432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90" name="Line"/>
            <p:cNvSpPr/>
            <p:nvPr/>
          </p:nvSpPr>
          <p:spPr>
            <a:xfrm>
              <a:off x="2881121" y="4081366"/>
              <a:ext cx="347293" cy="1882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9" h="20659" fill="norm" stroke="1" extrusionOk="0">
                  <a:moveTo>
                    <a:pt x="12054" y="20144"/>
                  </a:moveTo>
                  <a:cubicBezTo>
                    <a:pt x="9043" y="20608"/>
                    <a:pt x="6032" y="21073"/>
                    <a:pt x="3806" y="20028"/>
                  </a:cubicBezTo>
                  <a:cubicBezTo>
                    <a:pt x="1581" y="18983"/>
                    <a:pt x="141" y="16428"/>
                    <a:pt x="10" y="13060"/>
                  </a:cubicBezTo>
                  <a:cubicBezTo>
                    <a:pt x="-121" y="9692"/>
                    <a:pt x="1057" y="5512"/>
                    <a:pt x="3544" y="2957"/>
                  </a:cubicBezTo>
                  <a:cubicBezTo>
                    <a:pt x="6032" y="402"/>
                    <a:pt x="9828" y="-527"/>
                    <a:pt x="12708" y="286"/>
                  </a:cubicBezTo>
                  <a:cubicBezTo>
                    <a:pt x="15588" y="1099"/>
                    <a:pt x="17552" y="3654"/>
                    <a:pt x="18795" y="5628"/>
                  </a:cubicBezTo>
                  <a:cubicBezTo>
                    <a:pt x="20039" y="7602"/>
                    <a:pt x="20563" y="8996"/>
                    <a:pt x="20890" y="10389"/>
                  </a:cubicBezTo>
                  <a:cubicBezTo>
                    <a:pt x="21217" y="11783"/>
                    <a:pt x="21348" y="13176"/>
                    <a:pt x="21414" y="13292"/>
                  </a:cubicBezTo>
                  <a:cubicBezTo>
                    <a:pt x="21479" y="13408"/>
                    <a:pt x="21479" y="12247"/>
                    <a:pt x="21479" y="11202"/>
                  </a:cubicBezTo>
                  <a:cubicBezTo>
                    <a:pt x="21479" y="10157"/>
                    <a:pt x="21479" y="9228"/>
                    <a:pt x="21479" y="829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91" name="Line"/>
            <p:cNvSpPr/>
            <p:nvPr/>
          </p:nvSpPr>
          <p:spPr>
            <a:xfrm>
              <a:off x="3222063" y="4004598"/>
              <a:ext cx="127001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92" name="Line"/>
            <p:cNvSpPr/>
            <p:nvPr/>
          </p:nvSpPr>
          <p:spPr>
            <a:xfrm>
              <a:off x="2796613" y="3832069"/>
              <a:ext cx="463551" cy="1280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81" fill="norm" stroke="1" extrusionOk="0">
                  <a:moveTo>
                    <a:pt x="0" y="21081"/>
                  </a:moveTo>
                  <a:cubicBezTo>
                    <a:pt x="888" y="16204"/>
                    <a:pt x="1775" y="11326"/>
                    <a:pt x="3304" y="7494"/>
                  </a:cubicBezTo>
                  <a:cubicBezTo>
                    <a:pt x="4833" y="3662"/>
                    <a:pt x="7003" y="875"/>
                    <a:pt x="9419" y="178"/>
                  </a:cubicBezTo>
                  <a:cubicBezTo>
                    <a:pt x="11836" y="-519"/>
                    <a:pt x="14499" y="875"/>
                    <a:pt x="16570" y="3662"/>
                  </a:cubicBezTo>
                  <a:cubicBezTo>
                    <a:pt x="18641" y="6449"/>
                    <a:pt x="20121" y="10629"/>
                    <a:pt x="21600" y="1481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93" name="Line"/>
            <p:cNvSpPr/>
            <p:nvPr/>
          </p:nvSpPr>
          <p:spPr>
            <a:xfrm>
              <a:off x="3056963" y="3502948"/>
              <a:ext cx="50801" cy="2487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15" fill="norm" stroke="1" extrusionOk="0">
                  <a:moveTo>
                    <a:pt x="21600" y="19220"/>
                  </a:moveTo>
                  <a:cubicBezTo>
                    <a:pt x="19800" y="20319"/>
                    <a:pt x="18000" y="21417"/>
                    <a:pt x="16650" y="21508"/>
                  </a:cubicBezTo>
                  <a:cubicBezTo>
                    <a:pt x="15300" y="21600"/>
                    <a:pt x="14400" y="20685"/>
                    <a:pt x="11700" y="16932"/>
                  </a:cubicBezTo>
                  <a:cubicBezTo>
                    <a:pt x="9000" y="13180"/>
                    <a:pt x="4500" y="659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94" name="Line"/>
            <p:cNvSpPr/>
            <p:nvPr/>
          </p:nvSpPr>
          <p:spPr>
            <a:xfrm>
              <a:off x="2947017" y="3469481"/>
              <a:ext cx="255997" cy="715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3" h="20866" fill="norm" stroke="1" extrusionOk="0">
                  <a:moveTo>
                    <a:pt x="167" y="20866"/>
                  </a:moveTo>
                  <a:cubicBezTo>
                    <a:pt x="-10" y="17780"/>
                    <a:pt x="-187" y="14695"/>
                    <a:pt x="433" y="10992"/>
                  </a:cubicBezTo>
                  <a:cubicBezTo>
                    <a:pt x="1052" y="7289"/>
                    <a:pt x="2469" y="2969"/>
                    <a:pt x="4770" y="1117"/>
                  </a:cubicBezTo>
                  <a:cubicBezTo>
                    <a:pt x="7072" y="-734"/>
                    <a:pt x="10259" y="-117"/>
                    <a:pt x="13180" y="1735"/>
                  </a:cubicBezTo>
                  <a:cubicBezTo>
                    <a:pt x="16102" y="3586"/>
                    <a:pt x="18757" y="6672"/>
                    <a:pt x="21413" y="975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95" name="Line"/>
            <p:cNvSpPr/>
            <p:nvPr/>
          </p:nvSpPr>
          <p:spPr>
            <a:xfrm>
              <a:off x="3914213" y="5141248"/>
              <a:ext cx="3175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96" name="Line"/>
            <p:cNvSpPr/>
            <p:nvPr/>
          </p:nvSpPr>
          <p:spPr>
            <a:xfrm>
              <a:off x="4155513" y="5141248"/>
              <a:ext cx="15875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760" y="4800"/>
                    <a:pt x="11520" y="9600"/>
                    <a:pt x="15120" y="13200"/>
                  </a:cubicBezTo>
                  <a:cubicBezTo>
                    <a:pt x="18720" y="16800"/>
                    <a:pt x="20160" y="192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97" name="Line"/>
            <p:cNvSpPr/>
            <p:nvPr/>
          </p:nvSpPr>
          <p:spPr>
            <a:xfrm>
              <a:off x="4498413" y="5153948"/>
              <a:ext cx="14605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98" name="Line"/>
            <p:cNvSpPr/>
            <p:nvPr/>
          </p:nvSpPr>
          <p:spPr>
            <a:xfrm>
              <a:off x="4771463" y="5179348"/>
              <a:ext cx="17780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99" name="Line"/>
            <p:cNvSpPr/>
            <p:nvPr/>
          </p:nvSpPr>
          <p:spPr>
            <a:xfrm>
              <a:off x="5165163" y="5179348"/>
              <a:ext cx="12700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00" name="Line"/>
            <p:cNvSpPr/>
            <p:nvPr/>
          </p:nvSpPr>
          <p:spPr>
            <a:xfrm>
              <a:off x="5546163" y="5153948"/>
              <a:ext cx="18415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01" name="Line"/>
            <p:cNvSpPr/>
            <p:nvPr/>
          </p:nvSpPr>
          <p:spPr>
            <a:xfrm>
              <a:off x="5997013" y="5160298"/>
              <a:ext cx="1524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02" name="Line"/>
            <p:cNvSpPr/>
            <p:nvPr/>
          </p:nvSpPr>
          <p:spPr>
            <a:xfrm>
              <a:off x="6428813" y="5211098"/>
              <a:ext cx="20955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03" name="Line"/>
            <p:cNvSpPr/>
            <p:nvPr/>
          </p:nvSpPr>
          <p:spPr>
            <a:xfrm>
              <a:off x="6905063" y="5211098"/>
              <a:ext cx="12065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168" y="10800"/>
                    <a:pt x="8337" y="0"/>
                    <a:pt x="11937" y="0"/>
                  </a:cubicBezTo>
                  <a:cubicBezTo>
                    <a:pt x="15537" y="0"/>
                    <a:pt x="18568" y="108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04" name="Line"/>
            <p:cNvSpPr/>
            <p:nvPr/>
          </p:nvSpPr>
          <p:spPr>
            <a:xfrm>
              <a:off x="7336863" y="5255548"/>
              <a:ext cx="177801" cy="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05" name="Line"/>
            <p:cNvSpPr/>
            <p:nvPr/>
          </p:nvSpPr>
          <p:spPr>
            <a:xfrm>
              <a:off x="7749613" y="5228925"/>
              <a:ext cx="107951" cy="139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297" fill="norm" stroke="1" extrusionOk="0">
                  <a:moveTo>
                    <a:pt x="0" y="20297"/>
                  </a:moveTo>
                  <a:cubicBezTo>
                    <a:pt x="5082" y="11040"/>
                    <a:pt x="10165" y="1783"/>
                    <a:pt x="13765" y="240"/>
                  </a:cubicBezTo>
                  <a:cubicBezTo>
                    <a:pt x="17365" y="-1303"/>
                    <a:pt x="19482" y="4868"/>
                    <a:pt x="21600" y="1104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06" name="Line"/>
            <p:cNvSpPr/>
            <p:nvPr/>
          </p:nvSpPr>
          <p:spPr>
            <a:xfrm>
              <a:off x="8073463" y="5280948"/>
              <a:ext cx="15875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07" name="Line"/>
            <p:cNvSpPr/>
            <p:nvPr/>
          </p:nvSpPr>
          <p:spPr>
            <a:xfrm>
              <a:off x="8378263" y="5312698"/>
              <a:ext cx="10795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08" name="Line"/>
            <p:cNvSpPr/>
            <p:nvPr/>
          </p:nvSpPr>
          <p:spPr>
            <a:xfrm>
              <a:off x="8581463" y="5350798"/>
              <a:ext cx="101601" cy="57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250" y="0"/>
                    <a:pt x="4500" y="0"/>
                    <a:pt x="6750" y="800"/>
                  </a:cubicBezTo>
                  <a:cubicBezTo>
                    <a:pt x="9000" y="1600"/>
                    <a:pt x="11250" y="3200"/>
                    <a:pt x="12375" y="6000"/>
                  </a:cubicBezTo>
                  <a:cubicBezTo>
                    <a:pt x="13500" y="8800"/>
                    <a:pt x="13500" y="12800"/>
                    <a:pt x="14850" y="15600"/>
                  </a:cubicBezTo>
                  <a:cubicBezTo>
                    <a:pt x="16200" y="18400"/>
                    <a:pt x="18900" y="200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09" name="Line"/>
            <p:cNvSpPr/>
            <p:nvPr/>
          </p:nvSpPr>
          <p:spPr>
            <a:xfrm>
              <a:off x="8505263" y="4679076"/>
              <a:ext cx="863601" cy="6018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75" fill="norm" stroke="1" extrusionOk="0">
                  <a:moveTo>
                    <a:pt x="0" y="21475"/>
                  </a:moveTo>
                  <a:cubicBezTo>
                    <a:pt x="212" y="20040"/>
                    <a:pt x="424" y="18605"/>
                    <a:pt x="847" y="16906"/>
                  </a:cubicBezTo>
                  <a:cubicBezTo>
                    <a:pt x="1271" y="15206"/>
                    <a:pt x="1906" y="13243"/>
                    <a:pt x="2700" y="11430"/>
                  </a:cubicBezTo>
                  <a:cubicBezTo>
                    <a:pt x="3494" y="9618"/>
                    <a:pt x="4447" y="7956"/>
                    <a:pt x="5718" y="6408"/>
                  </a:cubicBezTo>
                  <a:cubicBezTo>
                    <a:pt x="6988" y="4860"/>
                    <a:pt x="8576" y="3425"/>
                    <a:pt x="10218" y="2330"/>
                  </a:cubicBezTo>
                  <a:cubicBezTo>
                    <a:pt x="11859" y="1234"/>
                    <a:pt x="13553" y="479"/>
                    <a:pt x="15168" y="177"/>
                  </a:cubicBezTo>
                  <a:cubicBezTo>
                    <a:pt x="16782" y="-125"/>
                    <a:pt x="18318" y="26"/>
                    <a:pt x="19376" y="139"/>
                  </a:cubicBezTo>
                  <a:cubicBezTo>
                    <a:pt x="20435" y="253"/>
                    <a:pt x="21018" y="328"/>
                    <a:pt x="21600" y="40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10" name="Line"/>
            <p:cNvSpPr/>
            <p:nvPr/>
          </p:nvSpPr>
          <p:spPr>
            <a:xfrm>
              <a:off x="9274556" y="4571272"/>
              <a:ext cx="117825" cy="2016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4" h="21438" fill="norm" stroke="1" extrusionOk="0">
                  <a:moveTo>
                    <a:pt x="3242" y="4563"/>
                  </a:moveTo>
                  <a:cubicBezTo>
                    <a:pt x="1726" y="3888"/>
                    <a:pt x="210" y="3213"/>
                    <a:pt x="20" y="2425"/>
                  </a:cubicBezTo>
                  <a:cubicBezTo>
                    <a:pt x="-169" y="1638"/>
                    <a:pt x="968" y="738"/>
                    <a:pt x="2484" y="288"/>
                  </a:cubicBezTo>
                  <a:cubicBezTo>
                    <a:pt x="3999" y="-162"/>
                    <a:pt x="5894" y="-162"/>
                    <a:pt x="7978" y="850"/>
                  </a:cubicBezTo>
                  <a:cubicBezTo>
                    <a:pt x="10063" y="1863"/>
                    <a:pt x="12336" y="3888"/>
                    <a:pt x="14989" y="6138"/>
                  </a:cubicBezTo>
                  <a:cubicBezTo>
                    <a:pt x="17642" y="8388"/>
                    <a:pt x="20673" y="10863"/>
                    <a:pt x="21052" y="13001"/>
                  </a:cubicBezTo>
                  <a:cubicBezTo>
                    <a:pt x="21431" y="15138"/>
                    <a:pt x="19157" y="16938"/>
                    <a:pt x="17452" y="18288"/>
                  </a:cubicBezTo>
                  <a:cubicBezTo>
                    <a:pt x="15747" y="19638"/>
                    <a:pt x="14610" y="20538"/>
                    <a:pt x="13473" y="2143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11" name="Line"/>
            <p:cNvSpPr/>
            <p:nvPr/>
          </p:nvSpPr>
          <p:spPr>
            <a:xfrm>
              <a:off x="9737163" y="4375005"/>
              <a:ext cx="139701" cy="3407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36" fill="norm" stroke="1" extrusionOk="0">
                  <a:moveTo>
                    <a:pt x="21600" y="2254"/>
                  </a:moveTo>
                  <a:cubicBezTo>
                    <a:pt x="20945" y="1591"/>
                    <a:pt x="20291" y="929"/>
                    <a:pt x="19145" y="465"/>
                  </a:cubicBezTo>
                  <a:cubicBezTo>
                    <a:pt x="18000" y="1"/>
                    <a:pt x="16364" y="-264"/>
                    <a:pt x="14400" y="399"/>
                  </a:cubicBezTo>
                  <a:cubicBezTo>
                    <a:pt x="12436" y="1061"/>
                    <a:pt x="10145" y="2651"/>
                    <a:pt x="8345" y="5368"/>
                  </a:cubicBezTo>
                  <a:cubicBezTo>
                    <a:pt x="6545" y="8084"/>
                    <a:pt x="5236" y="11927"/>
                    <a:pt x="4745" y="14246"/>
                  </a:cubicBezTo>
                  <a:cubicBezTo>
                    <a:pt x="4255" y="16565"/>
                    <a:pt x="4582" y="17361"/>
                    <a:pt x="3927" y="18288"/>
                  </a:cubicBezTo>
                  <a:cubicBezTo>
                    <a:pt x="3273" y="19216"/>
                    <a:pt x="1636" y="20276"/>
                    <a:pt x="0" y="2133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12" name="Line"/>
            <p:cNvSpPr/>
            <p:nvPr/>
          </p:nvSpPr>
          <p:spPr>
            <a:xfrm>
              <a:off x="9649205" y="4576098"/>
              <a:ext cx="183209" cy="101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9" h="21600" fill="norm" stroke="1" extrusionOk="0">
                  <a:moveTo>
                    <a:pt x="1379" y="21600"/>
                  </a:moveTo>
                  <a:cubicBezTo>
                    <a:pt x="634" y="18450"/>
                    <a:pt x="-111" y="15300"/>
                    <a:pt x="13" y="12825"/>
                  </a:cubicBezTo>
                  <a:cubicBezTo>
                    <a:pt x="137" y="10350"/>
                    <a:pt x="1130" y="8550"/>
                    <a:pt x="4855" y="6525"/>
                  </a:cubicBezTo>
                  <a:cubicBezTo>
                    <a:pt x="8579" y="4500"/>
                    <a:pt x="15034" y="2250"/>
                    <a:pt x="21489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13" name="Line"/>
            <p:cNvSpPr/>
            <p:nvPr/>
          </p:nvSpPr>
          <p:spPr>
            <a:xfrm>
              <a:off x="9864692" y="4435268"/>
              <a:ext cx="113772" cy="2868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9" h="21526" fill="norm" stroke="1" extrusionOk="0">
                  <a:moveTo>
                    <a:pt x="21109" y="1991"/>
                  </a:moveTo>
                  <a:cubicBezTo>
                    <a:pt x="19931" y="1038"/>
                    <a:pt x="18753" y="85"/>
                    <a:pt x="17378" y="5"/>
                  </a:cubicBezTo>
                  <a:cubicBezTo>
                    <a:pt x="16004" y="-74"/>
                    <a:pt x="14433" y="720"/>
                    <a:pt x="11684" y="3023"/>
                  </a:cubicBezTo>
                  <a:cubicBezTo>
                    <a:pt x="8934" y="5326"/>
                    <a:pt x="5007" y="9138"/>
                    <a:pt x="2651" y="12155"/>
                  </a:cubicBezTo>
                  <a:cubicBezTo>
                    <a:pt x="294" y="15173"/>
                    <a:pt x="-491" y="17397"/>
                    <a:pt x="294" y="18826"/>
                  </a:cubicBezTo>
                  <a:cubicBezTo>
                    <a:pt x="1080" y="20255"/>
                    <a:pt x="3436" y="20891"/>
                    <a:pt x="5793" y="2152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14" name="Line"/>
            <p:cNvSpPr/>
            <p:nvPr/>
          </p:nvSpPr>
          <p:spPr>
            <a:xfrm>
              <a:off x="9988428" y="4518948"/>
              <a:ext cx="117065" cy="3196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97" h="21600" fill="norm" stroke="1" extrusionOk="0">
                  <a:moveTo>
                    <a:pt x="6067" y="8154"/>
                  </a:moveTo>
                  <a:cubicBezTo>
                    <a:pt x="4577" y="8583"/>
                    <a:pt x="3088" y="9012"/>
                    <a:pt x="2157" y="11015"/>
                  </a:cubicBezTo>
                  <a:cubicBezTo>
                    <a:pt x="1226" y="13017"/>
                    <a:pt x="853" y="16593"/>
                    <a:pt x="667" y="18739"/>
                  </a:cubicBezTo>
                  <a:cubicBezTo>
                    <a:pt x="481" y="20885"/>
                    <a:pt x="481" y="21600"/>
                    <a:pt x="295" y="21600"/>
                  </a:cubicBezTo>
                  <a:cubicBezTo>
                    <a:pt x="108" y="21600"/>
                    <a:pt x="-264" y="20885"/>
                    <a:pt x="295" y="18381"/>
                  </a:cubicBezTo>
                  <a:cubicBezTo>
                    <a:pt x="853" y="15878"/>
                    <a:pt x="2343" y="11587"/>
                    <a:pt x="3833" y="8511"/>
                  </a:cubicBezTo>
                  <a:cubicBezTo>
                    <a:pt x="5322" y="5436"/>
                    <a:pt x="6812" y="3576"/>
                    <a:pt x="9233" y="2217"/>
                  </a:cubicBezTo>
                  <a:cubicBezTo>
                    <a:pt x="11653" y="858"/>
                    <a:pt x="15005" y="0"/>
                    <a:pt x="17426" y="0"/>
                  </a:cubicBezTo>
                  <a:cubicBezTo>
                    <a:pt x="19846" y="0"/>
                    <a:pt x="21336" y="858"/>
                    <a:pt x="20219" y="2646"/>
                  </a:cubicBezTo>
                  <a:cubicBezTo>
                    <a:pt x="19102" y="4434"/>
                    <a:pt x="15377" y="7152"/>
                    <a:pt x="12212" y="8583"/>
                  </a:cubicBezTo>
                  <a:cubicBezTo>
                    <a:pt x="9046" y="10013"/>
                    <a:pt x="6439" y="10156"/>
                    <a:pt x="4764" y="10085"/>
                  </a:cubicBezTo>
                  <a:cubicBezTo>
                    <a:pt x="3088" y="10013"/>
                    <a:pt x="2343" y="9727"/>
                    <a:pt x="1598" y="944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15" name="Line"/>
            <p:cNvSpPr/>
            <p:nvPr/>
          </p:nvSpPr>
          <p:spPr>
            <a:xfrm>
              <a:off x="10149913" y="4433368"/>
              <a:ext cx="102147" cy="2316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39" h="21295" fill="norm" stroke="1" extrusionOk="0">
                  <a:moveTo>
                    <a:pt x="1271" y="863"/>
                  </a:moveTo>
                  <a:cubicBezTo>
                    <a:pt x="2965" y="279"/>
                    <a:pt x="4659" y="-305"/>
                    <a:pt x="8471" y="181"/>
                  </a:cubicBezTo>
                  <a:cubicBezTo>
                    <a:pt x="12282" y="668"/>
                    <a:pt x="18212" y="2225"/>
                    <a:pt x="19906" y="5046"/>
                  </a:cubicBezTo>
                  <a:cubicBezTo>
                    <a:pt x="21600" y="7868"/>
                    <a:pt x="19059" y="11954"/>
                    <a:pt x="15035" y="14873"/>
                  </a:cubicBezTo>
                  <a:cubicBezTo>
                    <a:pt x="11012" y="17792"/>
                    <a:pt x="5506" y="19544"/>
                    <a:pt x="0" y="2129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16" name="Line"/>
            <p:cNvSpPr/>
            <p:nvPr/>
          </p:nvSpPr>
          <p:spPr>
            <a:xfrm>
              <a:off x="10410263" y="4526999"/>
              <a:ext cx="76201" cy="23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153" fill="norm" stroke="1" extrusionOk="0">
                  <a:moveTo>
                    <a:pt x="0" y="9353"/>
                  </a:moveTo>
                  <a:cubicBezTo>
                    <a:pt x="3000" y="3953"/>
                    <a:pt x="6000" y="-1447"/>
                    <a:pt x="9600" y="353"/>
                  </a:cubicBezTo>
                  <a:cubicBezTo>
                    <a:pt x="13200" y="2153"/>
                    <a:pt x="17400" y="11153"/>
                    <a:pt x="21600" y="2015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17" name="Line"/>
            <p:cNvSpPr/>
            <p:nvPr/>
          </p:nvSpPr>
          <p:spPr>
            <a:xfrm>
              <a:off x="10372163" y="4607848"/>
              <a:ext cx="13335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18" name="Line"/>
            <p:cNvSpPr/>
            <p:nvPr/>
          </p:nvSpPr>
          <p:spPr>
            <a:xfrm>
              <a:off x="10651563" y="4499898"/>
              <a:ext cx="12701" cy="165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19" name="Line"/>
            <p:cNvSpPr/>
            <p:nvPr/>
          </p:nvSpPr>
          <p:spPr>
            <a:xfrm>
              <a:off x="9734216" y="4928299"/>
              <a:ext cx="149270" cy="3484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6" h="21548" fill="norm" stroke="1" extrusionOk="0">
                  <a:moveTo>
                    <a:pt x="4018" y="8850"/>
                  </a:moveTo>
                  <a:cubicBezTo>
                    <a:pt x="3718" y="12646"/>
                    <a:pt x="3418" y="16443"/>
                    <a:pt x="2818" y="18668"/>
                  </a:cubicBezTo>
                  <a:cubicBezTo>
                    <a:pt x="2218" y="20893"/>
                    <a:pt x="1318" y="21548"/>
                    <a:pt x="718" y="21548"/>
                  </a:cubicBezTo>
                  <a:cubicBezTo>
                    <a:pt x="118" y="21548"/>
                    <a:pt x="-182" y="20893"/>
                    <a:pt x="118" y="18537"/>
                  </a:cubicBezTo>
                  <a:cubicBezTo>
                    <a:pt x="418" y="16181"/>
                    <a:pt x="1318" y="12123"/>
                    <a:pt x="3718" y="8850"/>
                  </a:cubicBezTo>
                  <a:cubicBezTo>
                    <a:pt x="6118" y="5577"/>
                    <a:pt x="10018" y="3090"/>
                    <a:pt x="12718" y="1715"/>
                  </a:cubicBezTo>
                  <a:cubicBezTo>
                    <a:pt x="15418" y="341"/>
                    <a:pt x="16918" y="79"/>
                    <a:pt x="18418" y="13"/>
                  </a:cubicBezTo>
                  <a:cubicBezTo>
                    <a:pt x="19918" y="-52"/>
                    <a:pt x="21418" y="79"/>
                    <a:pt x="21118" y="1192"/>
                  </a:cubicBezTo>
                  <a:cubicBezTo>
                    <a:pt x="20818" y="2304"/>
                    <a:pt x="18718" y="4399"/>
                    <a:pt x="15268" y="5904"/>
                  </a:cubicBezTo>
                  <a:cubicBezTo>
                    <a:pt x="11818" y="7410"/>
                    <a:pt x="7018" y="8326"/>
                    <a:pt x="2218" y="924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20" name="Line"/>
            <p:cNvSpPr/>
            <p:nvPr/>
          </p:nvSpPr>
          <p:spPr>
            <a:xfrm>
              <a:off x="9883213" y="4949225"/>
              <a:ext cx="161122" cy="1221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3" h="21131" fill="norm" stroke="1" extrusionOk="0">
                  <a:moveTo>
                    <a:pt x="0" y="5755"/>
                  </a:moveTo>
                  <a:cubicBezTo>
                    <a:pt x="842" y="3924"/>
                    <a:pt x="1683" y="2094"/>
                    <a:pt x="2805" y="995"/>
                  </a:cubicBezTo>
                  <a:cubicBezTo>
                    <a:pt x="3927" y="-103"/>
                    <a:pt x="5330" y="-469"/>
                    <a:pt x="6732" y="812"/>
                  </a:cubicBezTo>
                  <a:cubicBezTo>
                    <a:pt x="8135" y="2094"/>
                    <a:pt x="9538" y="5023"/>
                    <a:pt x="9958" y="8317"/>
                  </a:cubicBezTo>
                  <a:cubicBezTo>
                    <a:pt x="10379" y="11612"/>
                    <a:pt x="9818" y="15273"/>
                    <a:pt x="8836" y="17470"/>
                  </a:cubicBezTo>
                  <a:cubicBezTo>
                    <a:pt x="7855" y="19667"/>
                    <a:pt x="6452" y="20399"/>
                    <a:pt x="5190" y="20033"/>
                  </a:cubicBezTo>
                  <a:cubicBezTo>
                    <a:pt x="3927" y="19667"/>
                    <a:pt x="2805" y="18202"/>
                    <a:pt x="2805" y="15823"/>
                  </a:cubicBezTo>
                  <a:cubicBezTo>
                    <a:pt x="2805" y="13443"/>
                    <a:pt x="3927" y="10148"/>
                    <a:pt x="6592" y="7768"/>
                  </a:cubicBezTo>
                  <a:cubicBezTo>
                    <a:pt x="9257" y="5389"/>
                    <a:pt x="13465" y="3924"/>
                    <a:pt x="16270" y="3192"/>
                  </a:cubicBezTo>
                  <a:cubicBezTo>
                    <a:pt x="19075" y="2460"/>
                    <a:pt x="20478" y="2460"/>
                    <a:pt x="21039" y="3741"/>
                  </a:cubicBezTo>
                  <a:cubicBezTo>
                    <a:pt x="21600" y="5023"/>
                    <a:pt x="21319" y="7585"/>
                    <a:pt x="20899" y="10697"/>
                  </a:cubicBezTo>
                  <a:cubicBezTo>
                    <a:pt x="20478" y="13809"/>
                    <a:pt x="19917" y="17470"/>
                    <a:pt x="19356" y="2113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21" name="Line"/>
            <p:cNvSpPr/>
            <p:nvPr/>
          </p:nvSpPr>
          <p:spPr>
            <a:xfrm>
              <a:off x="10061013" y="4910931"/>
              <a:ext cx="76201" cy="652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798" fill="norm" stroke="1" extrusionOk="0">
                  <a:moveTo>
                    <a:pt x="0" y="20798"/>
                  </a:moveTo>
                  <a:cubicBezTo>
                    <a:pt x="0" y="17423"/>
                    <a:pt x="0" y="14048"/>
                    <a:pt x="0" y="10673"/>
                  </a:cubicBezTo>
                  <a:cubicBezTo>
                    <a:pt x="0" y="7298"/>
                    <a:pt x="0" y="3923"/>
                    <a:pt x="1500" y="1898"/>
                  </a:cubicBezTo>
                  <a:cubicBezTo>
                    <a:pt x="3000" y="-127"/>
                    <a:pt x="6000" y="-802"/>
                    <a:pt x="9600" y="1223"/>
                  </a:cubicBezTo>
                  <a:cubicBezTo>
                    <a:pt x="13200" y="3248"/>
                    <a:pt x="17400" y="7973"/>
                    <a:pt x="21600" y="1269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22" name="Line"/>
            <p:cNvSpPr/>
            <p:nvPr/>
          </p:nvSpPr>
          <p:spPr>
            <a:xfrm>
              <a:off x="10110036" y="4963448"/>
              <a:ext cx="122478" cy="817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31" h="21392" fill="norm" stroke="1" extrusionOk="0">
                  <a:moveTo>
                    <a:pt x="20822" y="0"/>
                  </a:moveTo>
                  <a:cubicBezTo>
                    <a:pt x="16862" y="0"/>
                    <a:pt x="12902" y="0"/>
                    <a:pt x="9482" y="2215"/>
                  </a:cubicBezTo>
                  <a:cubicBezTo>
                    <a:pt x="6062" y="4431"/>
                    <a:pt x="3182" y="8862"/>
                    <a:pt x="1562" y="12462"/>
                  </a:cubicBezTo>
                  <a:cubicBezTo>
                    <a:pt x="-58" y="16062"/>
                    <a:pt x="-418" y="18831"/>
                    <a:pt x="482" y="20215"/>
                  </a:cubicBezTo>
                  <a:cubicBezTo>
                    <a:pt x="1382" y="21600"/>
                    <a:pt x="3542" y="21600"/>
                    <a:pt x="6422" y="21046"/>
                  </a:cubicBezTo>
                  <a:cubicBezTo>
                    <a:pt x="9302" y="20492"/>
                    <a:pt x="12902" y="19385"/>
                    <a:pt x="15602" y="18000"/>
                  </a:cubicBezTo>
                  <a:cubicBezTo>
                    <a:pt x="18302" y="16615"/>
                    <a:pt x="20102" y="14954"/>
                    <a:pt x="20642" y="12738"/>
                  </a:cubicBezTo>
                  <a:cubicBezTo>
                    <a:pt x="21182" y="10523"/>
                    <a:pt x="20462" y="7754"/>
                    <a:pt x="19742" y="498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23" name="Line"/>
            <p:cNvSpPr/>
            <p:nvPr/>
          </p:nvSpPr>
          <p:spPr>
            <a:xfrm>
              <a:off x="10226113" y="4925924"/>
              <a:ext cx="215901" cy="1310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898" fill="norm" stroke="1" extrusionOk="0">
                  <a:moveTo>
                    <a:pt x="0" y="4971"/>
                  </a:moveTo>
                  <a:cubicBezTo>
                    <a:pt x="2329" y="2946"/>
                    <a:pt x="4659" y="921"/>
                    <a:pt x="6459" y="246"/>
                  </a:cubicBezTo>
                  <a:cubicBezTo>
                    <a:pt x="8259" y="-429"/>
                    <a:pt x="9529" y="246"/>
                    <a:pt x="10588" y="2777"/>
                  </a:cubicBezTo>
                  <a:cubicBezTo>
                    <a:pt x="11647" y="5309"/>
                    <a:pt x="12494" y="9696"/>
                    <a:pt x="12176" y="13071"/>
                  </a:cubicBezTo>
                  <a:cubicBezTo>
                    <a:pt x="11859" y="16446"/>
                    <a:pt x="10376" y="18808"/>
                    <a:pt x="9000" y="19990"/>
                  </a:cubicBezTo>
                  <a:cubicBezTo>
                    <a:pt x="7624" y="21171"/>
                    <a:pt x="6353" y="21171"/>
                    <a:pt x="5718" y="20159"/>
                  </a:cubicBezTo>
                  <a:cubicBezTo>
                    <a:pt x="5082" y="19146"/>
                    <a:pt x="5082" y="17121"/>
                    <a:pt x="6882" y="14252"/>
                  </a:cubicBezTo>
                  <a:cubicBezTo>
                    <a:pt x="8682" y="11383"/>
                    <a:pt x="12282" y="7671"/>
                    <a:pt x="15035" y="5646"/>
                  </a:cubicBezTo>
                  <a:cubicBezTo>
                    <a:pt x="17788" y="3621"/>
                    <a:pt x="19694" y="3283"/>
                    <a:pt x="21600" y="294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3524" name="Line Line" descr="Line Line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7260663" y="5915948"/>
              <a:ext cx="38101" cy="158751"/>
            </a:xfrm>
            <a:prstGeom prst="rect">
              <a:avLst/>
            </a:prstGeom>
            <a:effectLst/>
          </p:spPr>
        </p:pic>
        <p:pic>
          <p:nvPicPr>
            <p:cNvPr id="3526" name="Line Shape" descr="Line Shape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7205067" y="6002404"/>
              <a:ext cx="144481" cy="113275"/>
            </a:xfrm>
            <a:prstGeom prst="rect">
              <a:avLst/>
            </a:prstGeom>
            <a:effectLst/>
          </p:spPr>
        </p:pic>
        <p:pic>
          <p:nvPicPr>
            <p:cNvPr id="3528" name="Line Shape" descr="Line Shape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7090694" y="6222672"/>
              <a:ext cx="168086" cy="201161"/>
            </a:xfrm>
            <a:prstGeom prst="rect">
              <a:avLst/>
            </a:prstGeom>
            <a:effectLst/>
          </p:spPr>
        </p:pic>
        <p:pic>
          <p:nvPicPr>
            <p:cNvPr id="3530" name="Line Line" descr="Line Line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7279713" y="6347748"/>
              <a:ext cx="69851" cy="44451"/>
            </a:xfrm>
            <a:prstGeom prst="rect">
              <a:avLst/>
            </a:prstGeom>
            <a:effectLst/>
          </p:spPr>
        </p:pic>
        <p:pic>
          <p:nvPicPr>
            <p:cNvPr id="3532" name="Line Shape" descr="Line Shape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7384210" y="6225883"/>
              <a:ext cx="185886" cy="216204"/>
            </a:xfrm>
            <a:prstGeom prst="rect">
              <a:avLst/>
            </a:prstGeom>
            <a:effectLst/>
          </p:spPr>
        </p:pic>
        <p:pic>
          <p:nvPicPr>
            <p:cNvPr id="3534" name="Line Shape" descr="Line Shape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7277267" y="5947698"/>
              <a:ext cx="53247" cy="120651"/>
            </a:xfrm>
            <a:prstGeom prst="rect">
              <a:avLst/>
            </a:prstGeom>
            <a:effectLst/>
          </p:spPr>
        </p:pic>
        <p:pic>
          <p:nvPicPr>
            <p:cNvPr id="3536" name="Line Shape" descr="Line Shape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3799913" y="3469979"/>
              <a:ext cx="5060951" cy="2706320"/>
            </a:xfrm>
            <a:prstGeom prst="rect">
              <a:avLst/>
            </a:prstGeom>
            <a:effectLst/>
          </p:spPr>
        </p:pic>
        <p:pic>
          <p:nvPicPr>
            <p:cNvPr id="3538" name="Line Shape" descr="Line Shape"/>
            <p:cNvPicPr>
              <a:picLocks noChangeAspect="0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7394013" y="3509298"/>
              <a:ext cx="603251" cy="247651"/>
            </a:xfrm>
            <a:prstGeom prst="rect">
              <a:avLst/>
            </a:prstGeom>
            <a:effectLst/>
          </p:spPr>
        </p:pic>
        <p:pic>
          <p:nvPicPr>
            <p:cNvPr id="3540" name="Line Shape" descr="Line Shape"/>
            <p:cNvPicPr>
              <a:picLocks noChangeAspect="0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7863913" y="3461413"/>
              <a:ext cx="221722" cy="174886"/>
            </a:xfrm>
            <a:prstGeom prst="rect">
              <a:avLst/>
            </a:prstGeom>
            <a:effectLst/>
          </p:spPr>
        </p:pic>
        <p:pic>
          <p:nvPicPr>
            <p:cNvPr id="3542" name="Line Shape" descr="Line Shape"/>
            <p:cNvPicPr>
              <a:picLocks noChangeAspect="0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8382995" y="3296049"/>
              <a:ext cx="523535" cy="262162"/>
            </a:xfrm>
            <a:prstGeom prst="rect">
              <a:avLst/>
            </a:prstGeom>
            <a:effectLst/>
          </p:spPr>
        </p:pic>
        <p:pic>
          <p:nvPicPr>
            <p:cNvPr id="3544" name="Line Shape" descr="Line Shape"/>
            <p:cNvPicPr>
              <a:picLocks noChangeAspect="0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8949763" y="3361167"/>
              <a:ext cx="323851" cy="160832"/>
            </a:xfrm>
            <a:prstGeom prst="rect">
              <a:avLst/>
            </a:prstGeom>
            <a:effectLst/>
          </p:spPr>
        </p:pic>
        <p:pic>
          <p:nvPicPr>
            <p:cNvPr id="3546" name="Line Shape" descr="Line Shape"/>
            <p:cNvPicPr>
              <a:picLocks noChangeAspect="0"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9343463" y="3256092"/>
              <a:ext cx="284804" cy="270140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78" name="Drawing"/>
          <p:cNvGrpSpPr/>
          <p:nvPr/>
        </p:nvGrpSpPr>
        <p:grpSpPr>
          <a:xfrm>
            <a:off x="1958485" y="2306865"/>
            <a:ext cx="10049366" cy="7154635"/>
            <a:chOff x="0" y="0"/>
            <a:chExt cx="10049364" cy="7154634"/>
          </a:xfrm>
        </p:grpSpPr>
        <p:sp>
          <p:nvSpPr>
            <p:cNvPr id="3550" name="Line"/>
            <p:cNvSpPr/>
            <p:nvPr/>
          </p:nvSpPr>
          <p:spPr>
            <a:xfrm>
              <a:off x="92564" y="70434"/>
              <a:ext cx="120651" cy="4530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06" fill="norm" stroke="1" extrusionOk="0">
                  <a:moveTo>
                    <a:pt x="21600" y="4387"/>
                  </a:moveTo>
                  <a:cubicBezTo>
                    <a:pt x="21221" y="3387"/>
                    <a:pt x="20842" y="2387"/>
                    <a:pt x="18947" y="1587"/>
                  </a:cubicBezTo>
                  <a:cubicBezTo>
                    <a:pt x="17053" y="787"/>
                    <a:pt x="13642" y="187"/>
                    <a:pt x="11179" y="37"/>
                  </a:cubicBezTo>
                  <a:cubicBezTo>
                    <a:pt x="8716" y="-113"/>
                    <a:pt x="7200" y="187"/>
                    <a:pt x="6063" y="1137"/>
                  </a:cubicBezTo>
                  <a:cubicBezTo>
                    <a:pt x="4926" y="2087"/>
                    <a:pt x="4168" y="3687"/>
                    <a:pt x="4358" y="6187"/>
                  </a:cubicBezTo>
                  <a:cubicBezTo>
                    <a:pt x="4547" y="8687"/>
                    <a:pt x="5684" y="12087"/>
                    <a:pt x="6253" y="14587"/>
                  </a:cubicBezTo>
                  <a:cubicBezTo>
                    <a:pt x="6821" y="17087"/>
                    <a:pt x="6821" y="18687"/>
                    <a:pt x="6632" y="19737"/>
                  </a:cubicBezTo>
                  <a:cubicBezTo>
                    <a:pt x="6442" y="20787"/>
                    <a:pt x="6063" y="21287"/>
                    <a:pt x="4926" y="21387"/>
                  </a:cubicBezTo>
                  <a:cubicBezTo>
                    <a:pt x="3789" y="21487"/>
                    <a:pt x="1895" y="21187"/>
                    <a:pt x="0" y="2088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51" name="Line"/>
            <p:cNvSpPr/>
            <p:nvPr/>
          </p:nvSpPr>
          <p:spPr>
            <a:xfrm>
              <a:off x="22714" y="309334"/>
              <a:ext cx="196851" cy="127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626" y="18000"/>
                    <a:pt x="3252" y="14400"/>
                    <a:pt x="6852" y="10800"/>
                  </a:cubicBezTo>
                  <a:cubicBezTo>
                    <a:pt x="10452" y="7200"/>
                    <a:pt x="16026" y="3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52" name="Line"/>
            <p:cNvSpPr/>
            <p:nvPr/>
          </p:nvSpPr>
          <p:spPr>
            <a:xfrm>
              <a:off x="330636" y="133958"/>
              <a:ext cx="98479" cy="4039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2" h="21471" fill="norm" stroke="1" extrusionOk="0">
                  <a:moveTo>
                    <a:pt x="21382" y="1559"/>
                  </a:moveTo>
                  <a:cubicBezTo>
                    <a:pt x="18625" y="884"/>
                    <a:pt x="15867" y="209"/>
                    <a:pt x="13569" y="40"/>
                  </a:cubicBezTo>
                  <a:cubicBezTo>
                    <a:pt x="11271" y="-129"/>
                    <a:pt x="9433" y="209"/>
                    <a:pt x="6676" y="1615"/>
                  </a:cubicBezTo>
                  <a:cubicBezTo>
                    <a:pt x="3918" y="3021"/>
                    <a:pt x="242" y="5496"/>
                    <a:pt x="12" y="8477"/>
                  </a:cubicBezTo>
                  <a:cubicBezTo>
                    <a:pt x="-218" y="11459"/>
                    <a:pt x="2999" y="14946"/>
                    <a:pt x="6905" y="17196"/>
                  </a:cubicBezTo>
                  <a:cubicBezTo>
                    <a:pt x="10812" y="19446"/>
                    <a:pt x="15408" y="20458"/>
                    <a:pt x="20003" y="2147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53" name="Line"/>
            <p:cNvSpPr/>
            <p:nvPr/>
          </p:nvSpPr>
          <p:spPr>
            <a:xfrm>
              <a:off x="505314" y="266531"/>
              <a:ext cx="107894" cy="4079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3" h="21460" fill="norm" stroke="1" extrusionOk="0">
                  <a:moveTo>
                    <a:pt x="4985" y="8598"/>
                  </a:moveTo>
                  <a:cubicBezTo>
                    <a:pt x="4154" y="10936"/>
                    <a:pt x="3323" y="13274"/>
                    <a:pt x="3115" y="15000"/>
                  </a:cubicBezTo>
                  <a:cubicBezTo>
                    <a:pt x="2908" y="16725"/>
                    <a:pt x="3323" y="17839"/>
                    <a:pt x="3738" y="19008"/>
                  </a:cubicBezTo>
                  <a:cubicBezTo>
                    <a:pt x="4154" y="20177"/>
                    <a:pt x="4569" y="21402"/>
                    <a:pt x="4362" y="21457"/>
                  </a:cubicBezTo>
                  <a:cubicBezTo>
                    <a:pt x="4154" y="21513"/>
                    <a:pt x="3323" y="20400"/>
                    <a:pt x="2285" y="18006"/>
                  </a:cubicBezTo>
                  <a:cubicBezTo>
                    <a:pt x="1246" y="15612"/>
                    <a:pt x="0" y="11938"/>
                    <a:pt x="0" y="8932"/>
                  </a:cubicBezTo>
                  <a:cubicBezTo>
                    <a:pt x="0" y="5925"/>
                    <a:pt x="1246" y="3587"/>
                    <a:pt x="2700" y="2195"/>
                  </a:cubicBezTo>
                  <a:cubicBezTo>
                    <a:pt x="4154" y="804"/>
                    <a:pt x="5815" y="358"/>
                    <a:pt x="8100" y="136"/>
                  </a:cubicBezTo>
                  <a:cubicBezTo>
                    <a:pt x="10385" y="-87"/>
                    <a:pt x="13292" y="-87"/>
                    <a:pt x="15785" y="525"/>
                  </a:cubicBezTo>
                  <a:cubicBezTo>
                    <a:pt x="18277" y="1138"/>
                    <a:pt x="20354" y="2362"/>
                    <a:pt x="20977" y="3866"/>
                  </a:cubicBezTo>
                  <a:cubicBezTo>
                    <a:pt x="21600" y="5369"/>
                    <a:pt x="20769" y="7150"/>
                    <a:pt x="18069" y="8431"/>
                  </a:cubicBezTo>
                  <a:cubicBezTo>
                    <a:pt x="15369" y="9711"/>
                    <a:pt x="10800" y="10490"/>
                    <a:pt x="7477" y="10769"/>
                  </a:cubicBezTo>
                  <a:cubicBezTo>
                    <a:pt x="4154" y="11047"/>
                    <a:pt x="2077" y="10824"/>
                    <a:pt x="0" y="1060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54" name="Line"/>
            <p:cNvSpPr/>
            <p:nvPr/>
          </p:nvSpPr>
          <p:spPr>
            <a:xfrm>
              <a:off x="702164" y="121299"/>
              <a:ext cx="126069" cy="3467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50" h="21318" fill="norm" stroke="1" extrusionOk="0">
                  <a:moveTo>
                    <a:pt x="0" y="238"/>
                  </a:moveTo>
                  <a:cubicBezTo>
                    <a:pt x="3484" y="-22"/>
                    <a:pt x="6968" y="-282"/>
                    <a:pt x="10800" y="694"/>
                  </a:cubicBezTo>
                  <a:cubicBezTo>
                    <a:pt x="14632" y="1670"/>
                    <a:pt x="18813" y="3882"/>
                    <a:pt x="20206" y="6745"/>
                  </a:cubicBezTo>
                  <a:cubicBezTo>
                    <a:pt x="21600" y="9607"/>
                    <a:pt x="20206" y="13120"/>
                    <a:pt x="17245" y="15658"/>
                  </a:cubicBezTo>
                  <a:cubicBezTo>
                    <a:pt x="14284" y="18195"/>
                    <a:pt x="9755" y="19757"/>
                    <a:pt x="5226" y="2131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55" name="Line"/>
            <p:cNvSpPr/>
            <p:nvPr/>
          </p:nvSpPr>
          <p:spPr>
            <a:xfrm>
              <a:off x="1019664" y="290284"/>
              <a:ext cx="10795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56" name="Line"/>
            <p:cNvSpPr/>
            <p:nvPr/>
          </p:nvSpPr>
          <p:spPr>
            <a:xfrm>
              <a:off x="1020825" y="347434"/>
              <a:ext cx="189340" cy="456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2" h="21183" fill="norm" stroke="1" extrusionOk="0">
                  <a:moveTo>
                    <a:pt x="2006" y="14727"/>
                  </a:moveTo>
                  <a:cubicBezTo>
                    <a:pt x="819" y="17673"/>
                    <a:pt x="-368" y="20618"/>
                    <a:pt x="107" y="21109"/>
                  </a:cubicBezTo>
                  <a:cubicBezTo>
                    <a:pt x="581" y="21600"/>
                    <a:pt x="2718" y="19636"/>
                    <a:pt x="6516" y="15709"/>
                  </a:cubicBezTo>
                  <a:cubicBezTo>
                    <a:pt x="10313" y="11782"/>
                    <a:pt x="15773" y="5891"/>
                    <a:pt x="21232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57" name="Line"/>
            <p:cNvSpPr/>
            <p:nvPr/>
          </p:nvSpPr>
          <p:spPr>
            <a:xfrm>
              <a:off x="1483214" y="137884"/>
              <a:ext cx="46447" cy="285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07" h="21600" fill="norm" stroke="1" extrusionOk="0">
                  <a:moveTo>
                    <a:pt x="0" y="0"/>
                  </a:moveTo>
                  <a:cubicBezTo>
                    <a:pt x="7513" y="3200"/>
                    <a:pt x="15026" y="6400"/>
                    <a:pt x="18313" y="10000"/>
                  </a:cubicBezTo>
                  <a:cubicBezTo>
                    <a:pt x="21600" y="13600"/>
                    <a:pt x="20661" y="17600"/>
                    <a:pt x="19722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58" name="Line"/>
            <p:cNvSpPr/>
            <p:nvPr/>
          </p:nvSpPr>
          <p:spPr>
            <a:xfrm>
              <a:off x="-1" y="1157802"/>
              <a:ext cx="209356" cy="5083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42" h="21435" fill="norm" stroke="1" extrusionOk="0">
                  <a:moveTo>
                    <a:pt x="363" y="5458"/>
                  </a:moveTo>
                  <a:cubicBezTo>
                    <a:pt x="1202" y="7779"/>
                    <a:pt x="2041" y="10099"/>
                    <a:pt x="3194" y="12554"/>
                  </a:cubicBezTo>
                  <a:cubicBezTo>
                    <a:pt x="4348" y="15009"/>
                    <a:pt x="5816" y="17597"/>
                    <a:pt x="6550" y="19204"/>
                  </a:cubicBezTo>
                  <a:cubicBezTo>
                    <a:pt x="7284" y="20810"/>
                    <a:pt x="7284" y="21435"/>
                    <a:pt x="6864" y="21435"/>
                  </a:cubicBezTo>
                  <a:cubicBezTo>
                    <a:pt x="6445" y="21435"/>
                    <a:pt x="5606" y="20810"/>
                    <a:pt x="4452" y="18847"/>
                  </a:cubicBezTo>
                  <a:cubicBezTo>
                    <a:pt x="3299" y="16883"/>
                    <a:pt x="1831" y="13580"/>
                    <a:pt x="992" y="10680"/>
                  </a:cubicBezTo>
                  <a:cubicBezTo>
                    <a:pt x="153" y="7779"/>
                    <a:pt x="-56" y="5280"/>
                    <a:pt x="468" y="3539"/>
                  </a:cubicBezTo>
                  <a:cubicBezTo>
                    <a:pt x="992" y="1799"/>
                    <a:pt x="2251" y="817"/>
                    <a:pt x="3928" y="326"/>
                  </a:cubicBezTo>
                  <a:cubicBezTo>
                    <a:pt x="5606" y="-165"/>
                    <a:pt x="7703" y="-165"/>
                    <a:pt x="10534" y="772"/>
                  </a:cubicBezTo>
                  <a:cubicBezTo>
                    <a:pt x="13365" y="1709"/>
                    <a:pt x="16930" y="3584"/>
                    <a:pt x="18922" y="5637"/>
                  </a:cubicBezTo>
                  <a:cubicBezTo>
                    <a:pt x="20915" y="7690"/>
                    <a:pt x="21334" y="9921"/>
                    <a:pt x="19866" y="12063"/>
                  </a:cubicBezTo>
                  <a:cubicBezTo>
                    <a:pt x="18398" y="14205"/>
                    <a:pt x="15043" y="16258"/>
                    <a:pt x="12107" y="17508"/>
                  </a:cubicBezTo>
                  <a:cubicBezTo>
                    <a:pt x="9171" y="18757"/>
                    <a:pt x="6654" y="19204"/>
                    <a:pt x="4452" y="19471"/>
                  </a:cubicBezTo>
                  <a:cubicBezTo>
                    <a:pt x="2251" y="19739"/>
                    <a:pt x="363" y="19828"/>
                    <a:pt x="49" y="19828"/>
                  </a:cubicBezTo>
                  <a:cubicBezTo>
                    <a:pt x="-266" y="19828"/>
                    <a:pt x="992" y="19739"/>
                    <a:pt x="2565" y="19650"/>
                  </a:cubicBezTo>
                  <a:cubicBezTo>
                    <a:pt x="4138" y="19561"/>
                    <a:pt x="6025" y="19471"/>
                    <a:pt x="7913" y="1938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59" name="Line"/>
            <p:cNvSpPr/>
            <p:nvPr/>
          </p:nvSpPr>
          <p:spPr>
            <a:xfrm>
              <a:off x="289414" y="1579334"/>
              <a:ext cx="57151" cy="133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000" y="0"/>
                    <a:pt x="8000" y="0"/>
                    <a:pt x="11600" y="2743"/>
                  </a:cubicBezTo>
                  <a:cubicBezTo>
                    <a:pt x="15200" y="5486"/>
                    <a:pt x="18400" y="10971"/>
                    <a:pt x="20000" y="14571"/>
                  </a:cubicBezTo>
                  <a:cubicBezTo>
                    <a:pt x="21600" y="18171"/>
                    <a:pt x="21600" y="19886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60" name="Line"/>
            <p:cNvSpPr/>
            <p:nvPr/>
          </p:nvSpPr>
          <p:spPr>
            <a:xfrm>
              <a:off x="448164" y="1807934"/>
              <a:ext cx="82551" cy="88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61" name="Line"/>
            <p:cNvSpPr/>
            <p:nvPr/>
          </p:nvSpPr>
          <p:spPr>
            <a:xfrm>
              <a:off x="1757272" y="1160858"/>
              <a:ext cx="125993" cy="5518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9" h="21576" fill="norm" stroke="1" extrusionOk="0">
                  <a:moveTo>
                    <a:pt x="21429" y="1466"/>
                  </a:moveTo>
                  <a:cubicBezTo>
                    <a:pt x="20349" y="1052"/>
                    <a:pt x="19269" y="638"/>
                    <a:pt x="17829" y="390"/>
                  </a:cubicBezTo>
                  <a:cubicBezTo>
                    <a:pt x="16389" y="142"/>
                    <a:pt x="14589" y="59"/>
                    <a:pt x="12429" y="17"/>
                  </a:cubicBezTo>
                  <a:cubicBezTo>
                    <a:pt x="10269" y="-24"/>
                    <a:pt x="7749" y="-24"/>
                    <a:pt x="5589" y="431"/>
                  </a:cubicBezTo>
                  <a:cubicBezTo>
                    <a:pt x="3429" y="886"/>
                    <a:pt x="1629" y="1797"/>
                    <a:pt x="729" y="3576"/>
                  </a:cubicBezTo>
                  <a:cubicBezTo>
                    <a:pt x="-171" y="5355"/>
                    <a:pt x="-171" y="8004"/>
                    <a:pt x="369" y="10610"/>
                  </a:cubicBezTo>
                  <a:cubicBezTo>
                    <a:pt x="909" y="13217"/>
                    <a:pt x="1989" y="15783"/>
                    <a:pt x="2169" y="17604"/>
                  </a:cubicBezTo>
                  <a:cubicBezTo>
                    <a:pt x="2349" y="19424"/>
                    <a:pt x="1629" y="20500"/>
                    <a:pt x="909" y="2157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62" name="Line"/>
            <p:cNvSpPr/>
            <p:nvPr/>
          </p:nvSpPr>
          <p:spPr>
            <a:xfrm>
              <a:off x="1661014" y="1471384"/>
              <a:ext cx="228601" cy="107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800" y="16518"/>
                    <a:pt x="7600" y="11435"/>
                    <a:pt x="11200" y="7835"/>
                  </a:cubicBezTo>
                  <a:cubicBezTo>
                    <a:pt x="14800" y="4235"/>
                    <a:pt x="18200" y="2118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63" name="Line"/>
            <p:cNvSpPr/>
            <p:nvPr/>
          </p:nvSpPr>
          <p:spPr>
            <a:xfrm>
              <a:off x="2051450" y="1236434"/>
              <a:ext cx="79465" cy="425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0" h="21600" fill="norm" stroke="1" extrusionOk="0">
                  <a:moveTo>
                    <a:pt x="21340" y="645"/>
                  </a:moveTo>
                  <a:cubicBezTo>
                    <a:pt x="19066" y="322"/>
                    <a:pt x="16793" y="0"/>
                    <a:pt x="14235" y="0"/>
                  </a:cubicBezTo>
                  <a:cubicBezTo>
                    <a:pt x="11677" y="0"/>
                    <a:pt x="8835" y="322"/>
                    <a:pt x="5993" y="1666"/>
                  </a:cubicBezTo>
                  <a:cubicBezTo>
                    <a:pt x="3151" y="3009"/>
                    <a:pt x="308" y="5373"/>
                    <a:pt x="24" y="8221"/>
                  </a:cubicBezTo>
                  <a:cubicBezTo>
                    <a:pt x="-260" y="11069"/>
                    <a:pt x="2014" y="14400"/>
                    <a:pt x="5140" y="16710"/>
                  </a:cubicBezTo>
                  <a:cubicBezTo>
                    <a:pt x="8266" y="19021"/>
                    <a:pt x="12245" y="20310"/>
                    <a:pt x="16224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64" name="Line"/>
            <p:cNvSpPr/>
            <p:nvPr/>
          </p:nvSpPr>
          <p:spPr>
            <a:xfrm>
              <a:off x="2207114" y="1384639"/>
              <a:ext cx="219260" cy="5566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8" h="21436" fill="norm" stroke="1" extrusionOk="0">
                  <a:moveTo>
                    <a:pt x="6725" y="7009"/>
                  </a:moveTo>
                  <a:cubicBezTo>
                    <a:pt x="7132" y="9291"/>
                    <a:pt x="7540" y="11573"/>
                    <a:pt x="7845" y="13815"/>
                  </a:cubicBezTo>
                  <a:cubicBezTo>
                    <a:pt x="8151" y="16056"/>
                    <a:pt x="8355" y="18257"/>
                    <a:pt x="8457" y="19602"/>
                  </a:cubicBezTo>
                  <a:cubicBezTo>
                    <a:pt x="8558" y="20947"/>
                    <a:pt x="8558" y="21436"/>
                    <a:pt x="8457" y="21436"/>
                  </a:cubicBezTo>
                  <a:cubicBezTo>
                    <a:pt x="8355" y="21436"/>
                    <a:pt x="8151" y="20947"/>
                    <a:pt x="7336" y="19235"/>
                  </a:cubicBezTo>
                  <a:cubicBezTo>
                    <a:pt x="6521" y="17524"/>
                    <a:pt x="5094" y="14589"/>
                    <a:pt x="4279" y="11818"/>
                  </a:cubicBezTo>
                  <a:cubicBezTo>
                    <a:pt x="3464" y="9047"/>
                    <a:pt x="3260" y="6438"/>
                    <a:pt x="3872" y="4523"/>
                  </a:cubicBezTo>
                  <a:cubicBezTo>
                    <a:pt x="4483" y="2607"/>
                    <a:pt x="5909" y="1385"/>
                    <a:pt x="7743" y="692"/>
                  </a:cubicBezTo>
                  <a:cubicBezTo>
                    <a:pt x="9577" y="-1"/>
                    <a:pt x="11819" y="-164"/>
                    <a:pt x="14060" y="162"/>
                  </a:cubicBezTo>
                  <a:cubicBezTo>
                    <a:pt x="16302" y="488"/>
                    <a:pt x="18543" y="1303"/>
                    <a:pt x="19868" y="2241"/>
                  </a:cubicBezTo>
                  <a:cubicBezTo>
                    <a:pt x="21192" y="3178"/>
                    <a:pt x="21600" y="4238"/>
                    <a:pt x="20377" y="5216"/>
                  </a:cubicBezTo>
                  <a:cubicBezTo>
                    <a:pt x="19155" y="6194"/>
                    <a:pt x="16302" y="7090"/>
                    <a:pt x="12838" y="7579"/>
                  </a:cubicBezTo>
                  <a:cubicBezTo>
                    <a:pt x="9374" y="8068"/>
                    <a:pt x="5298" y="8150"/>
                    <a:pt x="3057" y="7702"/>
                  </a:cubicBezTo>
                  <a:cubicBezTo>
                    <a:pt x="815" y="7253"/>
                    <a:pt x="408" y="6275"/>
                    <a:pt x="0" y="529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65" name="Line"/>
            <p:cNvSpPr/>
            <p:nvPr/>
          </p:nvSpPr>
          <p:spPr>
            <a:xfrm>
              <a:off x="2536091" y="1204427"/>
              <a:ext cx="90124" cy="4066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8" h="21502" fill="norm" stroke="1" extrusionOk="0">
                  <a:moveTo>
                    <a:pt x="1797" y="1693"/>
                  </a:moveTo>
                  <a:cubicBezTo>
                    <a:pt x="793" y="909"/>
                    <a:pt x="-212" y="126"/>
                    <a:pt x="39" y="14"/>
                  </a:cubicBezTo>
                  <a:cubicBezTo>
                    <a:pt x="290" y="-98"/>
                    <a:pt x="1797" y="462"/>
                    <a:pt x="3807" y="2476"/>
                  </a:cubicBezTo>
                  <a:cubicBezTo>
                    <a:pt x="5816" y="4491"/>
                    <a:pt x="8328" y="7960"/>
                    <a:pt x="10337" y="10926"/>
                  </a:cubicBezTo>
                  <a:cubicBezTo>
                    <a:pt x="12346" y="13892"/>
                    <a:pt x="13853" y="16354"/>
                    <a:pt x="15611" y="18033"/>
                  </a:cubicBezTo>
                  <a:cubicBezTo>
                    <a:pt x="17369" y="19711"/>
                    <a:pt x="19379" y="20607"/>
                    <a:pt x="21388" y="2150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66" name="Line"/>
            <p:cNvSpPr/>
            <p:nvPr/>
          </p:nvSpPr>
          <p:spPr>
            <a:xfrm>
              <a:off x="2746864" y="1221189"/>
              <a:ext cx="187067" cy="3507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1" h="21308" fill="norm" stroke="1" extrusionOk="0">
                  <a:moveTo>
                    <a:pt x="2880" y="4012"/>
                  </a:moveTo>
                  <a:cubicBezTo>
                    <a:pt x="3120" y="7998"/>
                    <a:pt x="3360" y="11983"/>
                    <a:pt x="3480" y="13848"/>
                  </a:cubicBezTo>
                  <a:cubicBezTo>
                    <a:pt x="3600" y="15712"/>
                    <a:pt x="3600" y="15455"/>
                    <a:pt x="3600" y="13590"/>
                  </a:cubicBezTo>
                  <a:cubicBezTo>
                    <a:pt x="3600" y="11726"/>
                    <a:pt x="3600" y="8255"/>
                    <a:pt x="4320" y="5683"/>
                  </a:cubicBezTo>
                  <a:cubicBezTo>
                    <a:pt x="5040" y="3112"/>
                    <a:pt x="6480" y="1440"/>
                    <a:pt x="8040" y="605"/>
                  </a:cubicBezTo>
                  <a:cubicBezTo>
                    <a:pt x="9600" y="-231"/>
                    <a:pt x="11280" y="-231"/>
                    <a:pt x="13320" y="798"/>
                  </a:cubicBezTo>
                  <a:cubicBezTo>
                    <a:pt x="15360" y="1826"/>
                    <a:pt x="17760" y="3883"/>
                    <a:pt x="19320" y="6326"/>
                  </a:cubicBezTo>
                  <a:cubicBezTo>
                    <a:pt x="20880" y="8769"/>
                    <a:pt x="21600" y="11598"/>
                    <a:pt x="21000" y="13848"/>
                  </a:cubicBezTo>
                  <a:cubicBezTo>
                    <a:pt x="20400" y="16098"/>
                    <a:pt x="18480" y="17769"/>
                    <a:pt x="15720" y="19055"/>
                  </a:cubicBezTo>
                  <a:cubicBezTo>
                    <a:pt x="12960" y="20340"/>
                    <a:pt x="9360" y="21240"/>
                    <a:pt x="6600" y="21305"/>
                  </a:cubicBezTo>
                  <a:cubicBezTo>
                    <a:pt x="3840" y="21369"/>
                    <a:pt x="1920" y="20598"/>
                    <a:pt x="0" y="1982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67" name="Line"/>
            <p:cNvSpPr/>
            <p:nvPr/>
          </p:nvSpPr>
          <p:spPr>
            <a:xfrm>
              <a:off x="3013564" y="1490434"/>
              <a:ext cx="12701" cy="146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68" name="Line"/>
            <p:cNvSpPr/>
            <p:nvPr/>
          </p:nvSpPr>
          <p:spPr>
            <a:xfrm>
              <a:off x="2740514" y="1466735"/>
              <a:ext cx="44451" cy="1253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11" fill="norm" stroke="1" extrusionOk="0">
                  <a:moveTo>
                    <a:pt x="0" y="1871"/>
                  </a:moveTo>
                  <a:cubicBezTo>
                    <a:pt x="4114" y="791"/>
                    <a:pt x="8229" y="-289"/>
                    <a:pt x="10800" y="71"/>
                  </a:cubicBezTo>
                  <a:cubicBezTo>
                    <a:pt x="13371" y="431"/>
                    <a:pt x="14400" y="2231"/>
                    <a:pt x="15943" y="6011"/>
                  </a:cubicBezTo>
                  <a:cubicBezTo>
                    <a:pt x="17486" y="9791"/>
                    <a:pt x="19543" y="15551"/>
                    <a:pt x="21600" y="2131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69" name="Line"/>
            <p:cNvSpPr/>
            <p:nvPr/>
          </p:nvSpPr>
          <p:spPr>
            <a:xfrm>
              <a:off x="3153627" y="1166182"/>
              <a:ext cx="155267" cy="5020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6" h="21436" fill="norm" stroke="1" extrusionOk="0">
                  <a:moveTo>
                    <a:pt x="815" y="1915"/>
                  </a:moveTo>
                  <a:cubicBezTo>
                    <a:pt x="239" y="1282"/>
                    <a:pt x="-337" y="649"/>
                    <a:pt x="239" y="288"/>
                  </a:cubicBezTo>
                  <a:cubicBezTo>
                    <a:pt x="815" y="-74"/>
                    <a:pt x="2543" y="-164"/>
                    <a:pt x="5423" y="423"/>
                  </a:cubicBezTo>
                  <a:cubicBezTo>
                    <a:pt x="8303" y="1011"/>
                    <a:pt x="12335" y="2276"/>
                    <a:pt x="15503" y="4490"/>
                  </a:cubicBezTo>
                  <a:cubicBezTo>
                    <a:pt x="18671" y="6705"/>
                    <a:pt x="20975" y="9868"/>
                    <a:pt x="21119" y="12624"/>
                  </a:cubicBezTo>
                  <a:cubicBezTo>
                    <a:pt x="21263" y="15381"/>
                    <a:pt x="19247" y="17731"/>
                    <a:pt x="16655" y="19131"/>
                  </a:cubicBezTo>
                  <a:cubicBezTo>
                    <a:pt x="14063" y="20532"/>
                    <a:pt x="10895" y="20984"/>
                    <a:pt x="7727" y="2143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70" name="Line"/>
            <p:cNvSpPr/>
            <p:nvPr/>
          </p:nvSpPr>
          <p:spPr>
            <a:xfrm>
              <a:off x="3862483" y="1242784"/>
              <a:ext cx="433782" cy="3178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8" h="21200" fill="norm" stroke="1" extrusionOk="0">
                  <a:moveTo>
                    <a:pt x="18028" y="0"/>
                  </a:moveTo>
                  <a:cubicBezTo>
                    <a:pt x="16979" y="4094"/>
                    <a:pt x="15931" y="8188"/>
                    <a:pt x="14410" y="11647"/>
                  </a:cubicBezTo>
                  <a:cubicBezTo>
                    <a:pt x="12890" y="15106"/>
                    <a:pt x="10898" y="17929"/>
                    <a:pt x="9010" y="19553"/>
                  </a:cubicBezTo>
                  <a:cubicBezTo>
                    <a:pt x="7123" y="21176"/>
                    <a:pt x="5340" y="21600"/>
                    <a:pt x="3872" y="20824"/>
                  </a:cubicBezTo>
                  <a:cubicBezTo>
                    <a:pt x="2405" y="20047"/>
                    <a:pt x="1251" y="18071"/>
                    <a:pt x="622" y="16588"/>
                  </a:cubicBezTo>
                  <a:cubicBezTo>
                    <a:pt x="-7" y="15106"/>
                    <a:pt x="-112" y="14118"/>
                    <a:pt x="98" y="13341"/>
                  </a:cubicBezTo>
                  <a:cubicBezTo>
                    <a:pt x="307" y="12565"/>
                    <a:pt x="832" y="12000"/>
                    <a:pt x="2509" y="12000"/>
                  </a:cubicBezTo>
                  <a:cubicBezTo>
                    <a:pt x="4187" y="12000"/>
                    <a:pt x="7018" y="12565"/>
                    <a:pt x="9849" y="13906"/>
                  </a:cubicBezTo>
                  <a:cubicBezTo>
                    <a:pt x="12680" y="15247"/>
                    <a:pt x="15511" y="17365"/>
                    <a:pt x="17451" y="18706"/>
                  </a:cubicBezTo>
                  <a:cubicBezTo>
                    <a:pt x="19391" y="20047"/>
                    <a:pt x="20439" y="20612"/>
                    <a:pt x="21488" y="2117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71" name="Line"/>
            <p:cNvSpPr/>
            <p:nvPr/>
          </p:nvSpPr>
          <p:spPr>
            <a:xfrm>
              <a:off x="5039214" y="1255484"/>
              <a:ext cx="175685" cy="5196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57" fill="norm" stroke="1" extrusionOk="0">
                  <a:moveTo>
                    <a:pt x="0" y="7902"/>
                  </a:moveTo>
                  <a:cubicBezTo>
                    <a:pt x="1561" y="10361"/>
                    <a:pt x="3123" y="12820"/>
                    <a:pt x="4164" y="15629"/>
                  </a:cubicBezTo>
                  <a:cubicBezTo>
                    <a:pt x="5205" y="18439"/>
                    <a:pt x="5725" y="21600"/>
                    <a:pt x="5595" y="21556"/>
                  </a:cubicBezTo>
                  <a:cubicBezTo>
                    <a:pt x="5465" y="21512"/>
                    <a:pt x="4684" y="18263"/>
                    <a:pt x="3904" y="15146"/>
                  </a:cubicBezTo>
                  <a:cubicBezTo>
                    <a:pt x="3123" y="12029"/>
                    <a:pt x="2342" y="9044"/>
                    <a:pt x="2602" y="6629"/>
                  </a:cubicBezTo>
                  <a:cubicBezTo>
                    <a:pt x="2863" y="4215"/>
                    <a:pt x="4164" y="2371"/>
                    <a:pt x="5335" y="1317"/>
                  </a:cubicBezTo>
                  <a:cubicBezTo>
                    <a:pt x="6506" y="263"/>
                    <a:pt x="7547" y="0"/>
                    <a:pt x="9629" y="0"/>
                  </a:cubicBezTo>
                  <a:cubicBezTo>
                    <a:pt x="11711" y="0"/>
                    <a:pt x="14834" y="263"/>
                    <a:pt x="17306" y="790"/>
                  </a:cubicBezTo>
                  <a:cubicBezTo>
                    <a:pt x="19778" y="1317"/>
                    <a:pt x="21600" y="2107"/>
                    <a:pt x="21600" y="3205"/>
                  </a:cubicBezTo>
                  <a:cubicBezTo>
                    <a:pt x="21600" y="4302"/>
                    <a:pt x="19778" y="5707"/>
                    <a:pt x="17046" y="6717"/>
                  </a:cubicBezTo>
                  <a:cubicBezTo>
                    <a:pt x="14313" y="7727"/>
                    <a:pt x="10670" y="8341"/>
                    <a:pt x="8198" y="8561"/>
                  </a:cubicBezTo>
                  <a:cubicBezTo>
                    <a:pt x="5725" y="8780"/>
                    <a:pt x="4424" y="8605"/>
                    <a:pt x="3123" y="842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72" name="Line"/>
            <p:cNvSpPr/>
            <p:nvPr/>
          </p:nvSpPr>
          <p:spPr>
            <a:xfrm>
              <a:off x="5200307" y="952403"/>
              <a:ext cx="213558" cy="2321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6" h="21345" fill="norm" stroke="1" extrusionOk="0">
                  <a:moveTo>
                    <a:pt x="14378" y="2177"/>
                  </a:moveTo>
                  <a:cubicBezTo>
                    <a:pt x="16072" y="1204"/>
                    <a:pt x="17766" y="231"/>
                    <a:pt x="18084" y="37"/>
                  </a:cubicBezTo>
                  <a:cubicBezTo>
                    <a:pt x="18401" y="-158"/>
                    <a:pt x="17342" y="426"/>
                    <a:pt x="14801" y="1788"/>
                  </a:cubicBezTo>
                  <a:cubicBezTo>
                    <a:pt x="12260" y="3150"/>
                    <a:pt x="8237" y="5291"/>
                    <a:pt x="5695" y="6750"/>
                  </a:cubicBezTo>
                  <a:cubicBezTo>
                    <a:pt x="3154" y="8210"/>
                    <a:pt x="2095" y="8988"/>
                    <a:pt x="1248" y="9766"/>
                  </a:cubicBezTo>
                  <a:cubicBezTo>
                    <a:pt x="401" y="10545"/>
                    <a:pt x="-234" y="11323"/>
                    <a:pt x="84" y="11907"/>
                  </a:cubicBezTo>
                  <a:cubicBezTo>
                    <a:pt x="401" y="12491"/>
                    <a:pt x="1672" y="12880"/>
                    <a:pt x="3048" y="13074"/>
                  </a:cubicBezTo>
                  <a:cubicBezTo>
                    <a:pt x="4425" y="13269"/>
                    <a:pt x="5907" y="13269"/>
                    <a:pt x="7601" y="13366"/>
                  </a:cubicBezTo>
                  <a:cubicBezTo>
                    <a:pt x="9295" y="13464"/>
                    <a:pt x="11201" y="13658"/>
                    <a:pt x="11837" y="14145"/>
                  </a:cubicBezTo>
                  <a:cubicBezTo>
                    <a:pt x="12472" y="14631"/>
                    <a:pt x="11837" y="15410"/>
                    <a:pt x="10460" y="16285"/>
                  </a:cubicBezTo>
                  <a:cubicBezTo>
                    <a:pt x="9084" y="17161"/>
                    <a:pt x="6966" y="18134"/>
                    <a:pt x="5166" y="19010"/>
                  </a:cubicBezTo>
                  <a:cubicBezTo>
                    <a:pt x="3366" y="19885"/>
                    <a:pt x="1884" y="20664"/>
                    <a:pt x="1884" y="21053"/>
                  </a:cubicBezTo>
                  <a:cubicBezTo>
                    <a:pt x="1884" y="21442"/>
                    <a:pt x="3366" y="21442"/>
                    <a:pt x="6860" y="21053"/>
                  </a:cubicBezTo>
                  <a:cubicBezTo>
                    <a:pt x="10354" y="20664"/>
                    <a:pt x="15860" y="19885"/>
                    <a:pt x="21366" y="1910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73" name="Line"/>
            <p:cNvSpPr/>
            <p:nvPr/>
          </p:nvSpPr>
          <p:spPr>
            <a:xfrm>
              <a:off x="5451964" y="982434"/>
              <a:ext cx="171451" cy="127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067" y="4320"/>
                    <a:pt x="10133" y="8640"/>
                    <a:pt x="13733" y="12240"/>
                  </a:cubicBezTo>
                  <a:cubicBezTo>
                    <a:pt x="17333" y="15840"/>
                    <a:pt x="19467" y="1872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74" name="Line"/>
            <p:cNvSpPr/>
            <p:nvPr/>
          </p:nvSpPr>
          <p:spPr>
            <a:xfrm>
              <a:off x="5496414" y="931634"/>
              <a:ext cx="127001" cy="234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640" y="3114"/>
                    <a:pt x="13680" y="6227"/>
                    <a:pt x="10080" y="9827"/>
                  </a:cubicBezTo>
                  <a:cubicBezTo>
                    <a:pt x="6480" y="13427"/>
                    <a:pt x="3240" y="17514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75" name="Line"/>
            <p:cNvSpPr/>
            <p:nvPr/>
          </p:nvSpPr>
          <p:spPr>
            <a:xfrm>
              <a:off x="5667864" y="1084034"/>
              <a:ext cx="6351" cy="101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76" name="Line"/>
            <p:cNvSpPr/>
            <p:nvPr/>
          </p:nvSpPr>
          <p:spPr>
            <a:xfrm>
              <a:off x="5674214" y="982434"/>
              <a:ext cx="635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77" name="Line"/>
            <p:cNvSpPr/>
            <p:nvPr/>
          </p:nvSpPr>
          <p:spPr>
            <a:xfrm>
              <a:off x="5998593" y="1173146"/>
              <a:ext cx="126472" cy="3317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7" h="21157" fill="norm" stroke="1" extrusionOk="0">
                  <a:moveTo>
                    <a:pt x="21157" y="2821"/>
                  </a:moveTo>
                  <a:cubicBezTo>
                    <a:pt x="20095" y="1876"/>
                    <a:pt x="19032" y="931"/>
                    <a:pt x="17439" y="391"/>
                  </a:cubicBezTo>
                  <a:cubicBezTo>
                    <a:pt x="15846" y="-149"/>
                    <a:pt x="13721" y="-284"/>
                    <a:pt x="10888" y="998"/>
                  </a:cubicBezTo>
                  <a:cubicBezTo>
                    <a:pt x="8055" y="2281"/>
                    <a:pt x="4514" y="4981"/>
                    <a:pt x="2390" y="7884"/>
                  </a:cubicBezTo>
                  <a:cubicBezTo>
                    <a:pt x="265" y="10786"/>
                    <a:pt x="-443" y="13891"/>
                    <a:pt x="265" y="16186"/>
                  </a:cubicBezTo>
                  <a:cubicBezTo>
                    <a:pt x="973" y="18481"/>
                    <a:pt x="3098" y="19966"/>
                    <a:pt x="5400" y="20641"/>
                  </a:cubicBezTo>
                  <a:cubicBezTo>
                    <a:pt x="7701" y="21316"/>
                    <a:pt x="10180" y="21181"/>
                    <a:pt x="12659" y="2104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78" name="Line"/>
            <p:cNvSpPr/>
            <p:nvPr/>
          </p:nvSpPr>
          <p:spPr>
            <a:xfrm>
              <a:off x="6188564" y="1306284"/>
              <a:ext cx="25401" cy="152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5700"/>
                    <a:pt x="0" y="11400"/>
                    <a:pt x="3600" y="15000"/>
                  </a:cubicBezTo>
                  <a:cubicBezTo>
                    <a:pt x="7200" y="18600"/>
                    <a:pt x="14400" y="201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79" name="Line"/>
            <p:cNvSpPr/>
            <p:nvPr/>
          </p:nvSpPr>
          <p:spPr>
            <a:xfrm>
              <a:off x="6245714" y="1344384"/>
              <a:ext cx="158751" cy="57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760" y="16000"/>
                    <a:pt x="11520" y="10400"/>
                    <a:pt x="15120" y="6800"/>
                  </a:cubicBezTo>
                  <a:cubicBezTo>
                    <a:pt x="18720" y="3200"/>
                    <a:pt x="20160" y="1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80" name="Line"/>
            <p:cNvSpPr/>
            <p:nvPr/>
          </p:nvSpPr>
          <p:spPr>
            <a:xfrm>
              <a:off x="6506064" y="1213415"/>
              <a:ext cx="146983" cy="494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5" h="21454" fill="norm" stroke="1" extrusionOk="0">
                  <a:moveTo>
                    <a:pt x="4563" y="5688"/>
                  </a:moveTo>
                  <a:cubicBezTo>
                    <a:pt x="3651" y="7434"/>
                    <a:pt x="2738" y="9180"/>
                    <a:pt x="2282" y="11386"/>
                  </a:cubicBezTo>
                  <a:cubicBezTo>
                    <a:pt x="1825" y="13592"/>
                    <a:pt x="1825" y="16258"/>
                    <a:pt x="1825" y="17866"/>
                  </a:cubicBezTo>
                  <a:cubicBezTo>
                    <a:pt x="1825" y="19475"/>
                    <a:pt x="1825" y="20026"/>
                    <a:pt x="1521" y="20532"/>
                  </a:cubicBezTo>
                  <a:cubicBezTo>
                    <a:pt x="1217" y="21037"/>
                    <a:pt x="608" y="21497"/>
                    <a:pt x="304" y="21451"/>
                  </a:cubicBezTo>
                  <a:cubicBezTo>
                    <a:pt x="0" y="21405"/>
                    <a:pt x="0" y="20854"/>
                    <a:pt x="0" y="18831"/>
                  </a:cubicBezTo>
                  <a:cubicBezTo>
                    <a:pt x="0" y="16809"/>
                    <a:pt x="0" y="13317"/>
                    <a:pt x="761" y="10329"/>
                  </a:cubicBezTo>
                  <a:cubicBezTo>
                    <a:pt x="1521" y="7342"/>
                    <a:pt x="3042" y="4860"/>
                    <a:pt x="5020" y="3206"/>
                  </a:cubicBezTo>
                  <a:cubicBezTo>
                    <a:pt x="6997" y="1551"/>
                    <a:pt x="9431" y="724"/>
                    <a:pt x="11408" y="311"/>
                  </a:cubicBezTo>
                  <a:cubicBezTo>
                    <a:pt x="13386" y="-103"/>
                    <a:pt x="14907" y="-103"/>
                    <a:pt x="16428" y="311"/>
                  </a:cubicBezTo>
                  <a:cubicBezTo>
                    <a:pt x="17949" y="724"/>
                    <a:pt x="19470" y="1551"/>
                    <a:pt x="20383" y="2838"/>
                  </a:cubicBezTo>
                  <a:cubicBezTo>
                    <a:pt x="21296" y="4125"/>
                    <a:pt x="21600" y="5871"/>
                    <a:pt x="19927" y="7204"/>
                  </a:cubicBezTo>
                  <a:cubicBezTo>
                    <a:pt x="18254" y="8537"/>
                    <a:pt x="14603" y="9456"/>
                    <a:pt x="11713" y="9916"/>
                  </a:cubicBezTo>
                  <a:cubicBezTo>
                    <a:pt x="8823" y="10375"/>
                    <a:pt x="6693" y="10375"/>
                    <a:pt x="5324" y="10100"/>
                  </a:cubicBezTo>
                  <a:cubicBezTo>
                    <a:pt x="3955" y="9824"/>
                    <a:pt x="3346" y="9272"/>
                    <a:pt x="2738" y="872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81" name="Line"/>
            <p:cNvSpPr/>
            <p:nvPr/>
          </p:nvSpPr>
          <p:spPr>
            <a:xfrm>
              <a:off x="6645764" y="1221617"/>
              <a:ext cx="98329" cy="2751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78" h="21435" fill="norm" stroke="1" extrusionOk="0">
                  <a:moveTo>
                    <a:pt x="2645" y="165"/>
                  </a:moveTo>
                  <a:cubicBezTo>
                    <a:pt x="4849" y="0"/>
                    <a:pt x="7053" y="-165"/>
                    <a:pt x="9918" y="330"/>
                  </a:cubicBezTo>
                  <a:cubicBezTo>
                    <a:pt x="12784" y="824"/>
                    <a:pt x="16310" y="1979"/>
                    <a:pt x="18514" y="4040"/>
                  </a:cubicBezTo>
                  <a:cubicBezTo>
                    <a:pt x="20718" y="6101"/>
                    <a:pt x="21600" y="9069"/>
                    <a:pt x="18294" y="12119"/>
                  </a:cubicBezTo>
                  <a:cubicBezTo>
                    <a:pt x="14988" y="15169"/>
                    <a:pt x="7494" y="18302"/>
                    <a:pt x="0" y="2143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82" name="Line"/>
            <p:cNvSpPr/>
            <p:nvPr/>
          </p:nvSpPr>
          <p:spPr>
            <a:xfrm>
              <a:off x="6776949" y="1026884"/>
              <a:ext cx="100094" cy="152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45" h="21600" fill="norm" stroke="1" extrusionOk="0">
                  <a:moveTo>
                    <a:pt x="1773" y="0"/>
                  </a:moveTo>
                  <a:cubicBezTo>
                    <a:pt x="3536" y="3300"/>
                    <a:pt x="5300" y="6600"/>
                    <a:pt x="6181" y="9600"/>
                  </a:cubicBezTo>
                  <a:cubicBezTo>
                    <a:pt x="7063" y="12600"/>
                    <a:pt x="7063" y="15300"/>
                    <a:pt x="6402" y="17250"/>
                  </a:cubicBezTo>
                  <a:cubicBezTo>
                    <a:pt x="5740" y="19200"/>
                    <a:pt x="4418" y="20400"/>
                    <a:pt x="3316" y="20250"/>
                  </a:cubicBezTo>
                  <a:cubicBezTo>
                    <a:pt x="2214" y="20100"/>
                    <a:pt x="1332" y="18600"/>
                    <a:pt x="671" y="16350"/>
                  </a:cubicBezTo>
                  <a:cubicBezTo>
                    <a:pt x="10" y="14100"/>
                    <a:pt x="-431" y="11100"/>
                    <a:pt x="671" y="8400"/>
                  </a:cubicBezTo>
                  <a:cubicBezTo>
                    <a:pt x="1773" y="5700"/>
                    <a:pt x="4418" y="3300"/>
                    <a:pt x="7283" y="2100"/>
                  </a:cubicBezTo>
                  <a:cubicBezTo>
                    <a:pt x="10149" y="900"/>
                    <a:pt x="13234" y="900"/>
                    <a:pt x="15659" y="3450"/>
                  </a:cubicBezTo>
                  <a:cubicBezTo>
                    <a:pt x="18083" y="6000"/>
                    <a:pt x="19847" y="11100"/>
                    <a:pt x="20508" y="14550"/>
                  </a:cubicBezTo>
                  <a:cubicBezTo>
                    <a:pt x="21169" y="18000"/>
                    <a:pt x="20728" y="19800"/>
                    <a:pt x="20287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83" name="Line"/>
            <p:cNvSpPr/>
            <p:nvPr/>
          </p:nvSpPr>
          <p:spPr>
            <a:xfrm>
              <a:off x="6988664" y="1084034"/>
              <a:ext cx="146051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13" y="15600"/>
                    <a:pt x="626" y="9600"/>
                    <a:pt x="4226" y="6000"/>
                  </a:cubicBezTo>
                  <a:cubicBezTo>
                    <a:pt x="7826" y="2400"/>
                    <a:pt x="14713" y="1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84" name="Line"/>
            <p:cNvSpPr/>
            <p:nvPr/>
          </p:nvSpPr>
          <p:spPr>
            <a:xfrm>
              <a:off x="7209082" y="984550"/>
              <a:ext cx="141533" cy="181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0" h="21537" fill="norm" stroke="1" extrusionOk="0">
                  <a:moveTo>
                    <a:pt x="19334" y="2009"/>
                  </a:moveTo>
                  <a:cubicBezTo>
                    <a:pt x="20287" y="1005"/>
                    <a:pt x="21240" y="0"/>
                    <a:pt x="20764" y="0"/>
                  </a:cubicBezTo>
                  <a:cubicBezTo>
                    <a:pt x="20287" y="0"/>
                    <a:pt x="18381" y="1005"/>
                    <a:pt x="14728" y="2637"/>
                  </a:cubicBezTo>
                  <a:cubicBezTo>
                    <a:pt x="11075" y="4270"/>
                    <a:pt x="5675" y="6530"/>
                    <a:pt x="2816" y="8288"/>
                  </a:cubicBezTo>
                  <a:cubicBezTo>
                    <a:pt x="-42" y="10047"/>
                    <a:pt x="-360" y="11302"/>
                    <a:pt x="275" y="12056"/>
                  </a:cubicBezTo>
                  <a:cubicBezTo>
                    <a:pt x="911" y="12809"/>
                    <a:pt x="2499" y="13060"/>
                    <a:pt x="3611" y="13814"/>
                  </a:cubicBezTo>
                  <a:cubicBezTo>
                    <a:pt x="4722" y="14567"/>
                    <a:pt x="5358" y="15823"/>
                    <a:pt x="5199" y="17205"/>
                  </a:cubicBezTo>
                  <a:cubicBezTo>
                    <a:pt x="5040" y="18586"/>
                    <a:pt x="4087" y="20093"/>
                    <a:pt x="4881" y="20847"/>
                  </a:cubicBezTo>
                  <a:cubicBezTo>
                    <a:pt x="5675" y="21600"/>
                    <a:pt x="8216" y="21600"/>
                    <a:pt x="11234" y="21474"/>
                  </a:cubicBezTo>
                  <a:cubicBezTo>
                    <a:pt x="14252" y="21349"/>
                    <a:pt x="17746" y="21098"/>
                    <a:pt x="21240" y="2084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85" name="Line"/>
            <p:cNvSpPr/>
            <p:nvPr/>
          </p:nvSpPr>
          <p:spPr>
            <a:xfrm>
              <a:off x="7430720" y="993017"/>
              <a:ext cx="110395" cy="1989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6" h="21600" fill="norm" stroke="1" extrusionOk="0">
                  <a:moveTo>
                    <a:pt x="471" y="2298"/>
                  </a:moveTo>
                  <a:cubicBezTo>
                    <a:pt x="64" y="1149"/>
                    <a:pt x="-344" y="0"/>
                    <a:pt x="471" y="0"/>
                  </a:cubicBezTo>
                  <a:cubicBezTo>
                    <a:pt x="1286" y="0"/>
                    <a:pt x="3324" y="1149"/>
                    <a:pt x="6584" y="3677"/>
                  </a:cubicBezTo>
                  <a:cubicBezTo>
                    <a:pt x="9845" y="6204"/>
                    <a:pt x="14328" y="10111"/>
                    <a:pt x="16977" y="13328"/>
                  </a:cubicBezTo>
                  <a:cubicBezTo>
                    <a:pt x="19626" y="16545"/>
                    <a:pt x="20441" y="19072"/>
                    <a:pt x="21256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86" name="Line"/>
            <p:cNvSpPr/>
            <p:nvPr/>
          </p:nvSpPr>
          <p:spPr>
            <a:xfrm>
              <a:off x="7420464" y="995134"/>
              <a:ext cx="133351" cy="228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457" y="5200"/>
                    <a:pt x="11314" y="10400"/>
                    <a:pt x="7714" y="14000"/>
                  </a:cubicBezTo>
                  <a:cubicBezTo>
                    <a:pt x="4114" y="17600"/>
                    <a:pt x="2057" y="196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87" name="Line"/>
            <p:cNvSpPr/>
            <p:nvPr/>
          </p:nvSpPr>
          <p:spPr>
            <a:xfrm>
              <a:off x="7579214" y="1141184"/>
              <a:ext cx="6351" cy="107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88" name="Line"/>
            <p:cNvSpPr/>
            <p:nvPr/>
          </p:nvSpPr>
          <p:spPr>
            <a:xfrm>
              <a:off x="7610964" y="1058634"/>
              <a:ext cx="33954" cy="526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81" h="20677" fill="norm" stroke="1" extrusionOk="0">
                  <a:moveTo>
                    <a:pt x="0" y="7477"/>
                  </a:moveTo>
                  <a:cubicBezTo>
                    <a:pt x="0" y="12462"/>
                    <a:pt x="0" y="17446"/>
                    <a:pt x="3176" y="19523"/>
                  </a:cubicBezTo>
                  <a:cubicBezTo>
                    <a:pt x="6353" y="21600"/>
                    <a:pt x="12706" y="20769"/>
                    <a:pt x="16518" y="17862"/>
                  </a:cubicBezTo>
                  <a:cubicBezTo>
                    <a:pt x="20329" y="14954"/>
                    <a:pt x="21600" y="9969"/>
                    <a:pt x="19059" y="6646"/>
                  </a:cubicBezTo>
                  <a:cubicBezTo>
                    <a:pt x="16518" y="3323"/>
                    <a:pt x="10165" y="1662"/>
                    <a:pt x="3812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89" name="Line"/>
            <p:cNvSpPr/>
            <p:nvPr/>
          </p:nvSpPr>
          <p:spPr>
            <a:xfrm>
              <a:off x="169381" y="2849856"/>
              <a:ext cx="196234" cy="4506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3" h="21387" fill="norm" stroke="1" extrusionOk="0">
                  <a:moveTo>
                    <a:pt x="1312" y="5401"/>
                  </a:moveTo>
                  <a:cubicBezTo>
                    <a:pt x="1541" y="6405"/>
                    <a:pt x="1771" y="7410"/>
                    <a:pt x="2575" y="9570"/>
                  </a:cubicBezTo>
                  <a:cubicBezTo>
                    <a:pt x="3380" y="11730"/>
                    <a:pt x="4758" y="15045"/>
                    <a:pt x="5448" y="17055"/>
                  </a:cubicBezTo>
                  <a:cubicBezTo>
                    <a:pt x="6137" y="19064"/>
                    <a:pt x="6137" y="19767"/>
                    <a:pt x="6022" y="20370"/>
                  </a:cubicBezTo>
                  <a:cubicBezTo>
                    <a:pt x="5907" y="20973"/>
                    <a:pt x="5677" y="21475"/>
                    <a:pt x="5218" y="21375"/>
                  </a:cubicBezTo>
                  <a:cubicBezTo>
                    <a:pt x="4758" y="21274"/>
                    <a:pt x="4069" y="20571"/>
                    <a:pt x="3035" y="18813"/>
                  </a:cubicBezTo>
                  <a:cubicBezTo>
                    <a:pt x="2001" y="17055"/>
                    <a:pt x="622" y="14242"/>
                    <a:pt x="163" y="11228"/>
                  </a:cubicBezTo>
                  <a:cubicBezTo>
                    <a:pt x="-297" y="8214"/>
                    <a:pt x="163" y="4999"/>
                    <a:pt x="2231" y="2989"/>
                  </a:cubicBezTo>
                  <a:cubicBezTo>
                    <a:pt x="4299" y="980"/>
                    <a:pt x="7975" y="176"/>
                    <a:pt x="10963" y="26"/>
                  </a:cubicBezTo>
                  <a:cubicBezTo>
                    <a:pt x="13950" y="-125"/>
                    <a:pt x="16248" y="377"/>
                    <a:pt x="18086" y="1985"/>
                  </a:cubicBezTo>
                  <a:cubicBezTo>
                    <a:pt x="19924" y="3592"/>
                    <a:pt x="21303" y="6305"/>
                    <a:pt x="21303" y="8565"/>
                  </a:cubicBezTo>
                  <a:cubicBezTo>
                    <a:pt x="21303" y="10826"/>
                    <a:pt x="19924" y="12634"/>
                    <a:pt x="17052" y="14292"/>
                  </a:cubicBezTo>
                  <a:cubicBezTo>
                    <a:pt x="14180" y="15949"/>
                    <a:pt x="9814" y="17456"/>
                    <a:pt x="6941" y="18210"/>
                  </a:cubicBezTo>
                  <a:cubicBezTo>
                    <a:pt x="4069" y="18963"/>
                    <a:pt x="2690" y="18963"/>
                    <a:pt x="2805" y="18813"/>
                  </a:cubicBezTo>
                  <a:cubicBezTo>
                    <a:pt x="2920" y="18662"/>
                    <a:pt x="4529" y="18361"/>
                    <a:pt x="6137" y="1805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90" name="Line"/>
            <p:cNvSpPr/>
            <p:nvPr/>
          </p:nvSpPr>
          <p:spPr>
            <a:xfrm>
              <a:off x="403714" y="3162131"/>
              <a:ext cx="165101" cy="1283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792" fill="norm" stroke="1" extrusionOk="0">
                  <a:moveTo>
                    <a:pt x="0" y="3847"/>
                  </a:moveTo>
                  <a:cubicBezTo>
                    <a:pt x="831" y="2476"/>
                    <a:pt x="1662" y="1104"/>
                    <a:pt x="3046" y="419"/>
                  </a:cubicBezTo>
                  <a:cubicBezTo>
                    <a:pt x="4431" y="-267"/>
                    <a:pt x="6369" y="-267"/>
                    <a:pt x="7892" y="1619"/>
                  </a:cubicBezTo>
                  <a:cubicBezTo>
                    <a:pt x="9415" y="3504"/>
                    <a:pt x="10523" y="7276"/>
                    <a:pt x="10662" y="9847"/>
                  </a:cubicBezTo>
                  <a:cubicBezTo>
                    <a:pt x="10800" y="12419"/>
                    <a:pt x="9969" y="13790"/>
                    <a:pt x="9138" y="15162"/>
                  </a:cubicBezTo>
                  <a:cubicBezTo>
                    <a:pt x="8308" y="16533"/>
                    <a:pt x="7477" y="17904"/>
                    <a:pt x="7754" y="19104"/>
                  </a:cubicBezTo>
                  <a:cubicBezTo>
                    <a:pt x="8031" y="20304"/>
                    <a:pt x="9415" y="21333"/>
                    <a:pt x="11908" y="20476"/>
                  </a:cubicBezTo>
                  <a:cubicBezTo>
                    <a:pt x="14400" y="19619"/>
                    <a:pt x="18000" y="16876"/>
                    <a:pt x="21600" y="1413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91" name="Line"/>
            <p:cNvSpPr/>
            <p:nvPr/>
          </p:nvSpPr>
          <p:spPr>
            <a:xfrm>
              <a:off x="657714" y="3083721"/>
              <a:ext cx="76201" cy="196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5" fill="norm" stroke="1" extrusionOk="0">
                  <a:moveTo>
                    <a:pt x="0" y="20015"/>
                  </a:moveTo>
                  <a:cubicBezTo>
                    <a:pt x="1800" y="11375"/>
                    <a:pt x="3600" y="2735"/>
                    <a:pt x="7200" y="575"/>
                  </a:cubicBezTo>
                  <a:cubicBezTo>
                    <a:pt x="10800" y="-1585"/>
                    <a:pt x="16200" y="2735"/>
                    <a:pt x="21600" y="705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92" name="Line"/>
            <p:cNvSpPr/>
            <p:nvPr/>
          </p:nvSpPr>
          <p:spPr>
            <a:xfrm>
              <a:off x="695814" y="3173184"/>
              <a:ext cx="7620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93" name="Line"/>
            <p:cNvSpPr/>
            <p:nvPr/>
          </p:nvSpPr>
          <p:spPr>
            <a:xfrm>
              <a:off x="1145511" y="2806045"/>
              <a:ext cx="191654" cy="4987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8" h="21387" fill="norm" stroke="1" extrusionOk="0">
                  <a:moveTo>
                    <a:pt x="21258" y="767"/>
                  </a:moveTo>
                  <a:cubicBezTo>
                    <a:pt x="20554" y="313"/>
                    <a:pt x="19849" y="-141"/>
                    <a:pt x="16915" y="41"/>
                  </a:cubicBezTo>
                  <a:cubicBezTo>
                    <a:pt x="13980" y="222"/>
                    <a:pt x="8815" y="1039"/>
                    <a:pt x="5762" y="1946"/>
                  </a:cubicBezTo>
                  <a:cubicBezTo>
                    <a:pt x="2710" y="2854"/>
                    <a:pt x="1771" y="3852"/>
                    <a:pt x="1301" y="4624"/>
                  </a:cubicBezTo>
                  <a:cubicBezTo>
                    <a:pt x="832" y="5395"/>
                    <a:pt x="832" y="5940"/>
                    <a:pt x="2123" y="6575"/>
                  </a:cubicBezTo>
                  <a:cubicBezTo>
                    <a:pt x="3415" y="7210"/>
                    <a:pt x="5997" y="7936"/>
                    <a:pt x="8110" y="8617"/>
                  </a:cubicBezTo>
                  <a:cubicBezTo>
                    <a:pt x="10223" y="9298"/>
                    <a:pt x="11867" y="9933"/>
                    <a:pt x="12688" y="10477"/>
                  </a:cubicBezTo>
                  <a:cubicBezTo>
                    <a:pt x="13510" y="11022"/>
                    <a:pt x="13510" y="11476"/>
                    <a:pt x="12454" y="12066"/>
                  </a:cubicBezTo>
                  <a:cubicBezTo>
                    <a:pt x="11397" y="12656"/>
                    <a:pt x="9284" y="13382"/>
                    <a:pt x="7758" y="13881"/>
                  </a:cubicBezTo>
                  <a:cubicBezTo>
                    <a:pt x="6232" y="14380"/>
                    <a:pt x="5293" y="14652"/>
                    <a:pt x="3884" y="14879"/>
                  </a:cubicBezTo>
                  <a:cubicBezTo>
                    <a:pt x="2475" y="15106"/>
                    <a:pt x="597" y="15288"/>
                    <a:pt x="128" y="15514"/>
                  </a:cubicBezTo>
                  <a:cubicBezTo>
                    <a:pt x="-342" y="15741"/>
                    <a:pt x="597" y="16014"/>
                    <a:pt x="1067" y="16377"/>
                  </a:cubicBezTo>
                  <a:cubicBezTo>
                    <a:pt x="1536" y="16740"/>
                    <a:pt x="1536" y="17193"/>
                    <a:pt x="1536" y="17874"/>
                  </a:cubicBezTo>
                  <a:cubicBezTo>
                    <a:pt x="1536" y="18555"/>
                    <a:pt x="1536" y="19462"/>
                    <a:pt x="1888" y="20143"/>
                  </a:cubicBezTo>
                  <a:cubicBezTo>
                    <a:pt x="2241" y="20824"/>
                    <a:pt x="2945" y="21277"/>
                    <a:pt x="4941" y="21368"/>
                  </a:cubicBezTo>
                  <a:cubicBezTo>
                    <a:pt x="6936" y="21459"/>
                    <a:pt x="10223" y="21187"/>
                    <a:pt x="13510" y="2091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94" name="Line"/>
            <p:cNvSpPr/>
            <p:nvPr/>
          </p:nvSpPr>
          <p:spPr>
            <a:xfrm>
              <a:off x="1394314" y="2989034"/>
              <a:ext cx="234951" cy="260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865" y="3337"/>
                    <a:pt x="9730" y="6673"/>
                    <a:pt x="13330" y="10273"/>
                  </a:cubicBezTo>
                  <a:cubicBezTo>
                    <a:pt x="16930" y="13873"/>
                    <a:pt x="19265" y="17737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95" name="Line"/>
            <p:cNvSpPr/>
            <p:nvPr/>
          </p:nvSpPr>
          <p:spPr>
            <a:xfrm>
              <a:off x="1468854" y="2938234"/>
              <a:ext cx="141361" cy="368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4" h="21600" fill="norm" stroke="1" extrusionOk="0">
                  <a:moveTo>
                    <a:pt x="21214" y="0"/>
                  </a:moveTo>
                  <a:cubicBezTo>
                    <a:pt x="17720" y="2607"/>
                    <a:pt x="14226" y="5214"/>
                    <a:pt x="10573" y="8441"/>
                  </a:cubicBezTo>
                  <a:cubicBezTo>
                    <a:pt x="6920" y="11669"/>
                    <a:pt x="3108" y="15517"/>
                    <a:pt x="1361" y="17814"/>
                  </a:cubicBezTo>
                  <a:cubicBezTo>
                    <a:pt x="-386" y="20110"/>
                    <a:pt x="-68" y="20855"/>
                    <a:pt x="249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96" name="Line"/>
            <p:cNvSpPr/>
            <p:nvPr/>
          </p:nvSpPr>
          <p:spPr>
            <a:xfrm>
              <a:off x="1721051" y="3178649"/>
              <a:ext cx="79664" cy="1173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3" h="21000" fill="norm" stroke="1" extrusionOk="0">
                  <a:moveTo>
                    <a:pt x="930" y="158"/>
                  </a:moveTo>
                  <a:cubicBezTo>
                    <a:pt x="930" y="5842"/>
                    <a:pt x="930" y="11526"/>
                    <a:pt x="930" y="15316"/>
                  </a:cubicBezTo>
                  <a:cubicBezTo>
                    <a:pt x="930" y="19105"/>
                    <a:pt x="930" y="21000"/>
                    <a:pt x="646" y="21000"/>
                  </a:cubicBezTo>
                  <a:cubicBezTo>
                    <a:pt x="361" y="21000"/>
                    <a:pt x="-207" y="19105"/>
                    <a:pt x="77" y="16074"/>
                  </a:cubicBezTo>
                  <a:cubicBezTo>
                    <a:pt x="361" y="13042"/>
                    <a:pt x="1498" y="8874"/>
                    <a:pt x="2919" y="6032"/>
                  </a:cubicBezTo>
                  <a:cubicBezTo>
                    <a:pt x="4340" y="3189"/>
                    <a:pt x="6046" y="1674"/>
                    <a:pt x="8319" y="726"/>
                  </a:cubicBezTo>
                  <a:cubicBezTo>
                    <a:pt x="10593" y="-221"/>
                    <a:pt x="13435" y="-600"/>
                    <a:pt x="15425" y="1863"/>
                  </a:cubicBezTo>
                  <a:cubicBezTo>
                    <a:pt x="17414" y="4326"/>
                    <a:pt x="18551" y="9632"/>
                    <a:pt x="19404" y="13232"/>
                  </a:cubicBezTo>
                  <a:cubicBezTo>
                    <a:pt x="20256" y="16832"/>
                    <a:pt x="20825" y="18726"/>
                    <a:pt x="21393" y="2062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97" name="Line"/>
            <p:cNvSpPr/>
            <p:nvPr/>
          </p:nvSpPr>
          <p:spPr>
            <a:xfrm>
              <a:off x="1851514" y="3211284"/>
              <a:ext cx="12065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98" name="Line"/>
            <p:cNvSpPr/>
            <p:nvPr/>
          </p:nvSpPr>
          <p:spPr>
            <a:xfrm>
              <a:off x="1908664" y="3154134"/>
              <a:ext cx="19051" cy="133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3429"/>
                    <a:pt x="0" y="6857"/>
                    <a:pt x="3600" y="10457"/>
                  </a:cubicBezTo>
                  <a:cubicBezTo>
                    <a:pt x="7200" y="14057"/>
                    <a:pt x="14400" y="17829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99" name="Line"/>
            <p:cNvSpPr/>
            <p:nvPr/>
          </p:nvSpPr>
          <p:spPr>
            <a:xfrm>
              <a:off x="2038558" y="3135084"/>
              <a:ext cx="9807" cy="152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5" h="21600" fill="norm" stroke="1" extrusionOk="0">
                  <a:moveTo>
                    <a:pt x="20015" y="0"/>
                  </a:moveTo>
                  <a:cubicBezTo>
                    <a:pt x="11375" y="5400"/>
                    <a:pt x="2735" y="10800"/>
                    <a:pt x="575" y="14400"/>
                  </a:cubicBezTo>
                  <a:cubicBezTo>
                    <a:pt x="-1585" y="18000"/>
                    <a:pt x="2735" y="19800"/>
                    <a:pt x="7055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00" name="Line"/>
            <p:cNvSpPr/>
            <p:nvPr/>
          </p:nvSpPr>
          <p:spPr>
            <a:xfrm>
              <a:off x="2181714" y="3249384"/>
              <a:ext cx="38101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200" fill="norm" stroke="1" extrusionOk="0">
                  <a:moveTo>
                    <a:pt x="0" y="0"/>
                  </a:moveTo>
                  <a:cubicBezTo>
                    <a:pt x="7200" y="21600"/>
                    <a:pt x="14400" y="21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01" name="Line"/>
            <p:cNvSpPr/>
            <p:nvPr/>
          </p:nvSpPr>
          <p:spPr>
            <a:xfrm>
              <a:off x="2365864" y="3255734"/>
              <a:ext cx="12700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02" name="Line"/>
            <p:cNvSpPr/>
            <p:nvPr/>
          </p:nvSpPr>
          <p:spPr>
            <a:xfrm>
              <a:off x="2835764" y="2989739"/>
              <a:ext cx="234951" cy="2786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83" fill="norm" stroke="1" extrusionOk="0">
                  <a:moveTo>
                    <a:pt x="0" y="433"/>
                  </a:moveTo>
                  <a:cubicBezTo>
                    <a:pt x="973" y="108"/>
                    <a:pt x="1946" y="-217"/>
                    <a:pt x="3405" y="189"/>
                  </a:cubicBezTo>
                  <a:cubicBezTo>
                    <a:pt x="4865" y="595"/>
                    <a:pt x="6811" y="1732"/>
                    <a:pt x="9243" y="4249"/>
                  </a:cubicBezTo>
                  <a:cubicBezTo>
                    <a:pt x="11676" y="6766"/>
                    <a:pt x="14595" y="10664"/>
                    <a:pt x="16735" y="13750"/>
                  </a:cubicBezTo>
                  <a:cubicBezTo>
                    <a:pt x="18876" y="16836"/>
                    <a:pt x="20238" y="19109"/>
                    <a:pt x="21600" y="2138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03" name="Line"/>
            <p:cNvSpPr/>
            <p:nvPr/>
          </p:nvSpPr>
          <p:spPr>
            <a:xfrm>
              <a:off x="2929286" y="2989034"/>
              <a:ext cx="135079" cy="311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07" h="21600" fill="norm" stroke="1" extrusionOk="0">
                  <a:moveTo>
                    <a:pt x="21207" y="0"/>
                  </a:moveTo>
                  <a:cubicBezTo>
                    <a:pt x="19545" y="0"/>
                    <a:pt x="17884" y="0"/>
                    <a:pt x="16056" y="1102"/>
                  </a:cubicBezTo>
                  <a:cubicBezTo>
                    <a:pt x="14229" y="2204"/>
                    <a:pt x="12235" y="4408"/>
                    <a:pt x="9410" y="7567"/>
                  </a:cubicBezTo>
                  <a:cubicBezTo>
                    <a:pt x="6585" y="10727"/>
                    <a:pt x="2930" y="14841"/>
                    <a:pt x="1269" y="17339"/>
                  </a:cubicBezTo>
                  <a:cubicBezTo>
                    <a:pt x="-393" y="19837"/>
                    <a:pt x="-61" y="20718"/>
                    <a:pt x="272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04" name="Line"/>
            <p:cNvSpPr/>
            <p:nvPr/>
          </p:nvSpPr>
          <p:spPr>
            <a:xfrm>
              <a:off x="3105379" y="3175579"/>
              <a:ext cx="93557" cy="1373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6" h="21230" fill="norm" stroke="1" extrusionOk="0">
                  <a:moveTo>
                    <a:pt x="5099" y="8466"/>
                  </a:moveTo>
                  <a:cubicBezTo>
                    <a:pt x="4139" y="10430"/>
                    <a:pt x="3179" y="12394"/>
                    <a:pt x="2219" y="14685"/>
                  </a:cubicBezTo>
                  <a:cubicBezTo>
                    <a:pt x="1259" y="16975"/>
                    <a:pt x="299" y="19594"/>
                    <a:pt x="59" y="19921"/>
                  </a:cubicBezTo>
                  <a:cubicBezTo>
                    <a:pt x="-181" y="20248"/>
                    <a:pt x="299" y="18285"/>
                    <a:pt x="1739" y="15339"/>
                  </a:cubicBezTo>
                  <a:cubicBezTo>
                    <a:pt x="3179" y="12394"/>
                    <a:pt x="5579" y="8466"/>
                    <a:pt x="7739" y="5521"/>
                  </a:cubicBezTo>
                  <a:cubicBezTo>
                    <a:pt x="9899" y="2575"/>
                    <a:pt x="11819" y="612"/>
                    <a:pt x="13739" y="121"/>
                  </a:cubicBezTo>
                  <a:cubicBezTo>
                    <a:pt x="15659" y="-370"/>
                    <a:pt x="17579" y="612"/>
                    <a:pt x="19019" y="3557"/>
                  </a:cubicBezTo>
                  <a:cubicBezTo>
                    <a:pt x="20459" y="6503"/>
                    <a:pt x="21419" y="11412"/>
                    <a:pt x="21179" y="14685"/>
                  </a:cubicBezTo>
                  <a:cubicBezTo>
                    <a:pt x="20939" y="17957"/>
                    <a:pt x="19499" y="19594"/>
                    <a:pt x="18059" y="2123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05" name="Line"/>
            <p:cNvSpPr/>
            <p:nvPr/>
          </p:nvSpPr>
          <p:spPr>
            <a:xfrm>
              <a:off x="3242164" y="3221306"/>
              <a:ext cx="95251" cy="217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157" fill="norm" stroke="1" extrusionOk="0">
                  <a:moveTo>
                    <a:pt x="0" y="20157"/>
                  </a:moveTo>
                  <a:cubicBezTo>
                    <a:pt x="2400" y="12302"/>
                    <a:pt x="4800" y="4448"/>
                    <a:pt x="8400" y="1502"/>
                  </a:cubicBezTo>
                  <a:cubicBezTo>
                    <a:pt x="12000" y="-1443"/>
                    <a:pt x="16800" y="521"/>
                    <a:pt x="21600" y="248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06" name="Line"/>
            <p:cNvSpPr/>
            <p:nvPr/>
          </p:nvSpPr>
          <p:spPr>
            <a:xfrm>
              <a:off x="3295858" y="3173184"/>
              <a:ext cx="9807" cy="152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5" h="21600" fill="norm" stroke="1" extrusionOk="0">
                  <a:moveTo>
                    <a:pt x="7055" y="0"/>
                  </a:moveTo>
                  <a:cubicBezTo>
                    <a:pt x="2735" y="5400"/>
                    <a:pt x="-1585" y="10800"/>
                    <a:pt x="575" y="14400"/>
                  </a:cubicBezTo>
                  <a:cubicBezTo>
                    <a:pt x="2735" y="18000"/>
                    <a:pt x="11375" y="19800"/>
                    <a:pt x="20015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07" name="Line"/>
            <p:cNvSpPr/>
            <p:nvPr/>
          </p:nvSpPr>
          <p:spPr>
            <a:xfrm>
              <a:off x="3422858" y="3161426"/>
              <a:ext cx="182986" cy="996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9" h="21188" fill="norm" stroke="1" extrusionOk="0">
                  <a:moveTo>
                    <a:pt x="1137" y="1150"/>
                  </a:moveTo>
                  <a:cubicBezTo>
                    <a:pt x="892" y="6100"/>
                    <a:pt x="646" y="11050"/>
                    <a:pt x="401" y="14875"/>
                  </a:cubicBezTo>
                  <a:cubicBezTo>
                    <a:pt x="155" y="18700"/>
                    <a:pt x="-90" y="21400"/>
                    <a:pt x="33" y="21175"/>
                  </a:cubicBezTo>
                  <a:cubicBezTo>
                    <a:pt x="155" y="20950"/>
                    <a:pt x="646" y="17800"/>
                    <a:pt x="1260" y="15100"/>
                  </a:cubicBezTo>
                  <a:cubicBezTo>
                    <a:pt x="1874" y="12400"/>
                    <a:pt x="2610" y="10150"/>
                    <a:pt x="3346" y="8125"/>
                  </a:cubicBezTo>
                  <a:cubicBezTo>
                    <a:pt x="4083" y="6100"/>
                    <a:pt x="4819" y="4300"/>
                    <a:pt x="5555" y="4300"/>
                  </a:cubicBezTo>
                  <a:cubicBezTo>
                    <a:pt x="6292" y="4300"/>
                    <a:pt x="7028" y="6100"/>
                    <a:pt x="7887" y="6100"/>
                  </a:cubicBezTo>
                  <a:cubicBezTo>
                    <a:pt x="8746" y="6100"/>
                    <a:pt x="9728" y="4300"/>
                    <a:pt x="10710" y="2725"/>
                  </a:cubicBezTo>
                  <a:cubicBezTo>
                    <a:pt x="11692" y="1150"/>
                    <a:pt x="12674" y="-200"/>
                    <a:pt x="14515" y="25"/>
                  </a:cubicBezTo>
                  <a:cubicBezTo>
                    <a:pt x="16355" y="250"/>
                    <a:pt x="19055" y="2050"/>
                    <a:pt x="20283" y="5200"/>
                  </a:cubicBezTo>
                  <a:cubicBezTo>
                    <a:pt x="21510" y="8350"/>
                    <a:pt x="21265" y="12850"/>
                    <a:pt x="21019" y="1735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08" name="Line"/>
            <p:cNvSpPr/>
            <p:nvPr/>
          </p:nvSpPr>
          <p:spPr>
            <a:xfrm>
              <a:off x="3712064" y="2868384"/>
              <a:ext cx="73852" cy="482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34" h="21600" fill="norm" stroke="1" extrusionOk="0">
                  <a:moveTo>
                    <a:pt x="0" y="0"/>
                  </a:moveTo>
                  <a:cubicBezTo>
                    <a:pt x="7800" y="1042"/>
                    <a:pt x="15600" y="2084"/>
                    <a:pt x="18300" y="3268"/>
                  </a:cubicBezTo>
                  <a:cubicBezTo>
                    <a:pt x="21000" y="4453"/>
                    <a:pt x="18600" y="5779"/>
                    <a:pt x="15900" y="6868"/>
                  </a:cubicBezTo>
                  <a:cubicBezTo>
                    <a:pt x="13200" y="7958"/>
                    <a:pt x="10200" y="8811"/>
                    <a:pt x="10500" y="9758"/>
                  </a:cubicBezTo>
                  <a:cubicBezTo>
                    <a:pt x="10800" y="10705"/>
                    <a:pt x="14400" y="11747"/>
                    <a:pt x="17100" y="13026"/>
                  </a:cubicBezTo>
                  <a:cubicBezTo>
                    <a:pt x="19800" y="14305"/>
                    <a:pt x="21600" y="15821"/>
                    <a:pt x="20700" y="17289"/>
                  </a:cubicBezTo>
                  <a:cubicBezTo>
                    <a:pt x="19800" y="18758"/>
                    <a:pt x="16200" y="20179"/>
                    <a:pt x="12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09" name="Line"/>
            <p:cNvSpPr/>
            <p:nvPr/>
          </p:nvSpPr>
          <p:spPr>
            <a:xfrm>
              <a:off x="3883514" y="3274784"/>
              <a:ext cx="381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10" name="Line"/>
            <p:cNvSpPr/>
            <p:nvPr/>
          </p:nvSpPr>
          <p:spPr>
            <a:xfrm>
              <a:off x="3018033" y="3906952"/>
              <a:ext cx="160632" cy="4265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8" h="21442" fill="norm" stroke="1" extrusionOk="0">
                  <a:moveTo>
                    <a:pt x="5298" y="7165"/>
                  </a:moveTo>
                  <a:cubicBezTo>
                    <a:pt x="6701" y="10996"/>
                    <a:pt x="8104" y="14827"/>
                    <a:pt x="8805" y="17008"/>
                  </a:cubicBezTo>
                  <a:cubicBezTo>
                    <a:pt x="9506" y="19189"/>
                    <a:pt x="9506" y="19721"/>
                    <a:pt x="9506" y="20253"/>
                  </a:cubicBezTo>
                  <a:cubicBezTo>
                    <a:pt x="9506" y="20785"/>
                    <a:pt x="9506" y="21317"/>
                    <a:pt x="8805" y="21424"/>
                  </a:cubicBezTo>
                  <a:cubicBezTo>
                    <a:pt x="8104" y="21530"/>
                    <a:pt x="6701" y="21211"/>
                    <a:pt x="5158" y="19987"/>
                  </a:cubicBezTo>
                  <a:cubicBezTo>
                    <a:pt x="3615" y="18763"/>
                    <a:pt x="1932" y="16635"/>
                    <a:pt x="950" y="13975"/>
                  </a:cubicBezTo>
                  <a:cubicBezTo>
                    <a:pt x="-31" y="11315"/>
                    <a:pt x="-312" y="8123"/>
                    <a:pt x="389" y="5835"/>
                  </a:cubicBezTo>
                  <a:cubicBezTo>
                    <a:pt x="1091" y="3548"/>
                    <a:pt x="2774" y="2164"/>
                    <a:pt x="4176" y="1313"/>
                  </a:cubicBezTo>
                  <a:cubicBezTo>
                    <a:pt x="5579" y="462"/>
                    <a:pt x="6701" y="143"/>
                    <a:pt x="8945" y="36"/>
                  </a:cubicBezTo>
                  <a:cubicBezTo>
                    <a:pt x="11189" y="-70"/>
                    <a:pt x="14556" y="36"/>
                    <a:pt x="17080" y="675"/>
                  </a:cubicBezTo>
                  <a:cubicBezTo>
                    <a:pt x="19605" y="1313"/>
                    <a:pt x="21288" y="2484"/>
                    <a:pt x="21288" y="3973"/>
                  </a:cubicBezTo>
                  <a:cubicBezTo>
                    <a:pt x="21288" y="5463"/>
                    <a:pt x="19605" y="7272"/>
                    <a:pt x="17501" y="8336"/>
                  </a:cubicBezTo>
                  <a:cubicBezTo>
                    <a:pt x="15397" y="9400"/>
                    <a:pt x="12872" y="9719"/>
                    <a:pt x="10909" y="9879"/>
                  </a:cubicBezTo>
                  <a:cubicBezTo>
                    <a:pt x="8945" y="10038"/>
                    <a:pt x="7543" y="10038"/>
                    <a:pt x="6280" y="9879"/>
                  </a:cubicBezTo>
                  <a:cubicBezTo>
                    <a:pt x="5018" y="9719"/>
                    <a:pt x="3896" y="9400"/>
                    <a:pt x="3615" y="8974"/>
                  </a:cubicBezTo>
                  <a:cubicBezTo>
                    <a:pt x="3335" y="8549"/>
                    <a:pt x="3896" y="8017"/>
                    <a:pt x="4878" y="7538"/>
                  </a:cubicBezTo>
                  <a:cubicBezTo>
                    <a:pt x="5859" y="7059"/>
                    <a:pt x="7262" y="6633"/>
                    <a:pt x="8665" y="620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11" name="Line"/>
            <p:cNvSpPr/>
            <p:nvPr/>
          </p:nvSpPr>
          <p:spPr>
            <a:xfrm>
              <a:off x="3197714" y="3909784"/>
              <a:ext cx="120651" cy="1479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67" fill="norm" stroke="1" extrusionOk="0">
                  <a:moveTo>
                    <a:pt x="0" y="3600"/>
                  </a:moveTo>
                  <a:cubicBezTo>
                    <a:pt x="1137" y="2400"/>
                    <a:pt x="2274" y="1200"/>
                    <a:pt x="4168" y="1350"/>
                  </a:cubicBezTo>
                  <a:cubicBezTo>
                    <a:pt x="6063" y="1500"/>
                    <a:pt x="8716" y="3000"/>
                    <a:pt x="11179" y="5550"/>
                  </a:cubicBezTo>
                  <a:cubicBezTo>
                    <a:pt x="13642" y="8100"/>
                    <a:pt x="15916" y="11700"/>
                    <a:pt x="16863" y="14250"/>
                  </a:cubicBezTo>
                  <a:cubicBezTo>
                    <a:pt x="17811" y="16800"/>
                    <a:pt x="17432" y="18300"/>
                    <a:pt x="16484" y="19500"/>
                  </a:cubicBezTo>
                  <a:cubicBezTo>
                    <a:pt x="15537" y="20700"/>
                    <a:pt x="14021" y="21600"/>
                    <a:pt x="12316" y="20400"/>
                  </a:cubicBezTo>
                  <a:cubicBezTo>
                    <a:pt x="10611" y="19200"/>
                    <a:pt x="8716" y="15900"/>
                    <a:pt x="10232" y="12150"/>
                  </a:cubicBezTo>
                  <a:cubicBezTo>
                    <a:pt x="11747" y="8400"/>
                    <a:pt x="16674" y="4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12" name="Line"/>
            <p:cNvSpPr/>
            <p:nvPr/>
          </p:nvSpPr>
          <p:spPr>
            <a:xfrm>
              <a:off x="3375514" y="3947884"/>
              <a:ext cx="12701" cy="101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13" name="Line"/>
            <p:cNvSpPr/>
            <p:nvPr/>
          </p:nvSpPr>
          <p:spPr>
            <a:xfrm>
              <a:off x="3392120" y="3888617"/>
              <a:ext cx="27845" cy="211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96" h="21600" fill="norm" stroke="1" extrusionOk="0">
                  <a:moveTo>
                    <a:pt x="1782" y="21600"/>
                  </a:moveTo>
                  <a:cubicBezTo>
                    <a:pt x="239" y="10800"/>
                    <a:pt x="-1304" y="0"/>
                    <a:pt x="1782" y="0"/>
                  </a:cubicBezTo>
                  <a:cubicBezTo>
                    <a:pt x="4867" y="0"/>
                    <a:pt x="12582" y="10800"/>
                    <a:pt x="20296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14" name="Line"/>
            <p:cNvSpPr/>
            <p:nvPr/>
          </p:nvSpPr>
          <p:spPr>
            <a:xfrm>
              <a:off x="3439992" y="3928834"/>
              <a:ext cx="93838" cy="1269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7" h="21232" fill="norm" stroke="1" extrusionOk="0">
                  <a:moveTo>
                    <a:pt x="9644" y="0"/>
                  </a:moveTo>
                  <a:cubicBezTo>
                    <a:pt x="7296" y="354"/>
                    <a:pt x="4948" y="708"/>
                    <a:pt x="3305" y="1770"/>
                  </a:cubicBezTo>
                  <a:cubicBezTo>
                    <a:pt x="1661" y="2833"/>
                    <a:pt x="722" y="4603"/>
                    <a:pt x="253" y="7259"/>
                  </a:cubicBezTo>
                  <a:cubicBezTo>
                    <a:pt x="-217" y="9915"/>
                    <a:pt x="-217" y="13456"/>
                    <a:pt x="1896" y="16111"/>
                  </a:cubicBezTo>
                  <a:cubicBezTo>
                    <a:pt x="4009" y="18767"/>
                    <a:pt x="8235" y="20538"/>
                    <a:pt x="11522" y="21069"/>
                  </a:cubicBezTo>
                  <a:cubicBezTo>
                    <a:pt x="14809" y="21600"/>
                    <a:pt x="17157" y="20892"/>
                    <a:pt x="18800" y="18059"/>
                  </a:cubicBezTo>
                  <a:cubicBezTo>
                    <a:pt x="20444" y="15226"/>
                    <a:pt x="21383" y="10269"/>
                    <a:pt x="20444" y="6728"/>
                  </a:cubicBezTo>
                  <a:cubicBezTo>
                    <a:pt x="19505" y="3187"/>
                    <a:pt x="16687" y="1062"/>
                    <a:pt x="14340" y="531"/>
                  </a:cubicBezTo>
                  <a:cubicBezTo>
                    <a:pt x="11992" y="0"/>
                    <a:pt x="10113" y="1062"/>
                    <a:pt x="8235" y="212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15" name="Line"/>
            <p:cNvSpPr/>
            <p:nvPr/>
          </p:nvSpPr>
          <p:spPr>
            <a:xfrm>
              <a:off x="3540614" y="3844021"/>
              <a:ext cx="139701" cy="1579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05" fill="norm" stroke="1" extrusionOk="0">
                  <a:moveTo>
                    <a:pt x="0" y="7977"/>
                  </a:moveTo>
                  <a:cubicBezTo>
                    <a:pt x="982" y="6840"/>
                    <a:pt x="1964" y="5703"/>
                    <a:pt x="4255" y="5419"/>
                  </a:cubicBezTo>
                  <a:cubicBezTo>
                    <a:pt x="6545" y="5135"/>
                    <a:pt x="10145" y="5703"/>
                    <a:pt x="12764" y="7977"/>
                  </a:cubicBezTo>
                  <a:cubicBezTo>
                    <a:pt x="15382" y="10251"/>
                    <a:pt x="17018" y="14230"/>
                    <a:pt x="17836" y="16930"/>
                  </a:cubicBezTo>
                  <a:cubicBezTo>
                    <a:pt x="18655" y="19630"/>
                    <a:pt x="18655" y="21051"/>
                    <a:pt x="17836" y="21193"/>
                  </a:cubicBezTo>
                  <a:cubicBezTo>
                    <a:pt x="17018" y="21335"/>
                    <a:pt x="15382" y="20198"/>
                    <a:pt x="14236" y="17214"/>
                  </a:cubicBezTo>
                  <a:cubicBezTo>
                    <a:pt x="13091" y="14230"/>
                    <a:pt x="12436" y="9398"/>
                    <a:pt x="12436" y="6130"/>
                  </a:cubicBezTo>
                  <a:cubicBezTo>
                    <a:pt x="12436" y="2861"/>
                    <a:pt x="13091" y="1156"/>
                    <a:pt x="14727" y="446"/>
                  </a:cubicBezTo>
                  <a:cubicBezTo>
                    <a:pt x="16364" y="-265"/>
                    <a:pt x="18982" y="19"/>
                    <a:pt x="21600" y="30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16" name="Line"/>
            <p:cNvSpPr/>
            <p:nvPr/>
          </p:nvSpPr>
          <p:spPr>
            <a:xfrm>
              <a:off x="3743814" y="3947884"/>
              <a:ext cx="127001" cy="1217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27" fill="norm" stroke="1" extrusionOk="0">
                  <a:moveTo>
                    <a:pt x="0" y="2234"/>
                  </a:moveTo>
                  <a:cubicBezTo>
                    <a:pt x="1800" y="1117"/>
                    <a:pt x="3600" y="0"/>
                    <a:pt x="5400" y="0"/>
                  </a:cubicBezTo>
                  <a:cubicBezTo>
                    <a:pt x="7200" y="0"/>
                    <a:pt x="9000" y="1117"/>
                    <a:pt x="9900" y="3538"/>
                  </a:cubicBezTo>
                  <a:cubicBezTo>
                    <a:pt x="10800" y="5959"/>
                    <a:pt x="10800" y="9683"/>
                    <a:pt x="10260" y="12290"/>
                  </a:cubicBezTo>
                  <a:cubicBezTo>
                    <a:pt x="9720" y="14897"/>
                    <a:pt x="8640" y="16386"/>
                    <a:pt x="7740" y="18062"/>
                  </a:cubicBezTo>
                  <a:cubicBezTo>
                    <a:pt x="6840" y="19738"/>
                    <a:pt x="6120" y="21600"/>
                    <a:pt x="8460" y="21414"/>
                  </a:cubicBezTo>
                  <a:cubicBezTo>
                    <a:pt x="10800" y="21228"/>
                    <a:pt x="16200" y="18993"/>
                    <a:pt x="21600" y="1675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17" name="Line"/>
            <p:cNvSpPr/>
            <p:nvPr/>
          </p:nvSpPr>
          <p:spPr>
            <a:xfrm>
              <a:off x="4054964" y="3909784"/>
              <a:ext cx="8255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18" name="Line"/>
            <p:cNvSpPr/>
            <p:nvPr/>
          </p:nvSpPr>
          <p:spPr>
            <a:xfrm>
              <a:off x="4061314" y="3985984"/>
              <a:ext cx="146051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19" name="Line"/>
            <p:cNvSpPr/>
            <p:nvPr/>
          </p:nvSpPr>
          <p:spPr>
            <a:xfrm>
              <a:off x="4461364" y="3838787"/>
              <a:ext cx="166042" cy="5602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19" h="21411" fill="norm" stroke="1" extrusionOk="0">
                  <a:moveTo>
                    <a:pt x="0" y="7810"/>
                  </a:moveTo>
                  <a:cubicBezTo>
                    <a:pt x="1067" y="10561"/>
                    <a:pt x="2133" y="13311"/>
                    <a:pt x="2800" y="15455"/>
                  </a:cubicBezTo>
                  <a:cubicBezTo>
                    <a:pt x="3467" y="17599"/>
                    <a:pt x="3733" y="19136"/>
                    <a:pt x="3867" y="20107"/>
                  </a:cubicBezTo>
                  <a:cubicBezTo>
                    <a:pt x="4000" y="21078"/>
                    <a:pt x="4000" y="21482"/>
                    <a:pt x="3867" y="21401"/>
                  </a:cubicBezTo>
                  <a:cubicBezTo>
                    <a:pt x="3733" y="21320"/>
                    <a:pt x="3467" y="20754"/>
                    <a:pt x="3467" y="18893"/>
                  </a:cubicBezTo>
                  <a:cubicBezTo>
                    <a:pt x="3467" y="17033"/>
                    <a:pt x="3733" y="13878"/>
                    <a:pt x="4267" y="10925"/>
                  </a:cubicBezTo>
                  <a:cubicBezTo>
                    <a:pt x="4800" y="7972"/>
                    <a:pt x="5600" y="5221"/>
                    <a:pt x="6667" y="3442"/>
                  </a:cubicBezTo>
                  <a:cubicBezTo>
                    <a:pt x="7733" y="1662"/>
                    <a:pt x="9067" y="853"/>
                    <a:pt x="10400" y="408"/>
                  </a:cubicBezTo>
                  <a:cubicBezTo>
                    <a:pt x="11733" y="-37"/>
                    <a:pt x="13067" y="-118"/>
                    <a:pt x="14667" y="165"/>
                  </a:cubicBezTo>
                  <a:cubicBezTo>
                    <a:pt x="16267" y="448"/>
                    <a:pt x="18133" y="1095"/>
                    <a:pt x="19467" y="2026"/>
                  </a:cubicBezTo>
                  <a:cubicBezTo>
                    <a:pt x="20800" y="2956"/>
                    <a:pt x="21600" y="4170"/>
                    <a:pt x="20133" y="5302"/>
                  </a:cubicBezTo>
                  <a:cubicBezTo>
                    <a:pt x="18667" y="6435"/>
                    <a:pt x="14933" y="7486"/>
                    <a:pt x="11600" y="8093"/>
                  </a:cubicBezTo>
                  <a:cubicBezTo>
                    <a:pt x="8267" y="8700"/>
                    <a:pt x="5333" y="8862"/>
                    <a:pt x="3600" y="8740"/>
                  </a:cubicBezTo>
                  <a:cubicBezTo>
                    <a:pt x="1867" y="8619"/>
                    <a:pt x="1333" y="8215"/>
                    <a:pt x="2000" y="7729"/>
                  </a:cubicBezTo>
                  <a:cubicBezTo>
                    <a:pt x="2667" y="7244"/>
                    <a:pt x="4533" y="6678"/>
                    <a:pt x="6400" y="611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20" name="Line"/>
            <p:cNvSpPr/>
            <p:nvPr/>
          </p:nvSpPr>
          <p:spPr>
            <a:xfrm>
              <a:off x="4683346" y="3881598"/>
              <a:ext cx="100924" cy="1512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8" h="20853" fill="norm" stroke="1" extrusionOk="0">
                  <a:moveTo>
                    <a:pt x="18570" y="2135"/>
                  </a:moveTo>
                  <a:cubicBezTo>
                    <a:pt x="16807" y="1259"/>
                    <a:pt x="15044" y="384"/>
                    <a:pt x="13060" y="92"/>
                  </a:cubicBezTo>
                  <a:cubicBezTo>
                    <a:pt x="11076" y="-200"/>
                    <a:pt x="8872" y="92"/>
                    <a:pt x="6227" y="2573"/>
                  </a:cubicBezTo>
                  <a:cubicBezTo>
                    <a:pt x="3582" y="5054"/>
                    <a:pt x="497" y="9724"/>
                    <a:pt x="56" y="13373"/>
                  </a:cubicBezTo>
                  <a:cubicBezTo>
                    <a:pt x="-385" y="17022"/>
                    <a:pt x="1819" y="19649"/>
                    <a:pt x="5346" y="20524"/>
                  </a:cubicBezTo>
                  <a:cubicBezTo>
                    <a:pt x="8872" y="21400"/>
                    <a:pt x="13721" y="20524"/>
                    <a:pt x="16807" y="17897"/>
                  </a:cubicBezTo>
                  <a:cubicBezTo>
                    <a:pt x="19893" y="15270"/>
                    <a:pt x="21215" y="10892"/>
                    <a:pt x="20995" y="8265"/>
                  </a:cubicBezTo>
                  <a:cubicBezTo>
                    <a:pt x="20774" y="5638"/>
                    <a:pt x="19011" y="4762"/>
                    <a:pt x="17468" y="4762"/>
                  </a:cubicBezTo>
                  <a:cubicBezTo>
                    <a:pt x="15925" y="4762"/>
                    <a:pt x="14603" y="5638"/>
                    <a:pt x="13280" y="651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21" name="Line"/>
            <p:cNvSpPr/>
            <p:nvPr/>
          </p:nvSpPr>
          <p:spPr>
            <a:xfrm>
              <a:off x="4812466" y="3852625"/>
              <a:ext cx="70442" cy="1801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38" h="21136" fill="norm" stroke="1" extrusionOk="0">
                  <a:moveTo>
                    <a:pt x="17974" y="2981"/>
                  </a:moveTo>
                  <a:cubicBezTo>
                    <a:pt x="16123" y="1739"/>
                    <a:pt x="14271" y="498"/>
                    <a:pt x="11186" y="125"/>
                  </a:cubicBezTo>
                  <a:cubicBezTo>
                    <a:pt x="8100" y="-247"/>
                    <a:pt x="3780" y="250"/>
                    <a:pt x="1620" y="1119"/>
                  </a:cubicBezTo>
                  <a:cubicBezTo>
                    <a:pt x="-540" y="1987"/>
                    <a:pt x="-540" y="3229"/>
                    <a:pt x="1620" y="4843"/>
                  </a:cubicBezTo>
                  <a:cubicBezTo>
                    <a:pt x="3780" y="6456"/>
                    <a:pt x="8100" y="8443"/>
                    <a:pt x="12111" y="10801"/>
                  </a:cubicBezTo>
                  <a:cubicBezTo>
                    <a:pt x="16123" y="13160"/>
                    <a:pt x="19826" y="15891"/>
                    <a:pt x="20443" y="17753"/>
                  </a:cubicBezTo>
                  <a:cubicBezTo>
                    <a:pt x="21060" y="19615"/>
                    <a:pt x="18591" y="20608"/>
                    <a:pt x="15506" y="20981"/>
                  </a:cubicBezTo>
                  <a:cubicBezTo>
                    <a:pt x="12420" y="21353"/>
                    <a:pt x="8717" y="21105"/>
                    <a:pt x="6557" y="19739"/>
                  </a:cubicBezTo>
                  <a:cubicBezTo>
                    <a:pt x="4397" y="18374"/>
                    <a:pt x="3780" y="15891"/>
                    <a:pt x="3163" y="1340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22" name="Line"/>
            <p:cNvSpPr/>
            <p:nvPr/>
          </p:nvSpPr>
          <p:spPr>
            <a:xfrm>
              <a:off x="4942745" y="3700234"/>
              <a:ext cx="77420" cy="3288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2" h="21513" fill="norm" stroke="1" extrusionOk="0">
                  <a:moveTo>
                    <a:pt x="9093" y="0"/>
                  </a:moveTo>
                  <a:cubicBezTo>
                    <a:pt x="7341" y="3600"/>
                    <a:pt x="5590" y="7200"/>
                    <a:pt x="3838" y="10454"/>
                  </a:cubicBezTo>
                  <a:cubicBezTo>
                    <a:pt x="2087" y="13708"/>
                    <a:pt x="336" y="16615"/>
                    <a:pt x="44" y="18415"/>
                  </a:cubicBezTo>
                  <a:cubicBezTo>
                    <a:pt x="-248" y="20215"/>
                    <a:pt x="920" y="20908"/>
                    <a:pt x="2963" y="21254"/>
                  </a:cubicBezTo>
                  <a:cubicBezTo>
                    <a:pt x="5006" y="21600"/>
                    <a:pt x="7925" y="21600"/>
                    <a:pt x="11136" y="21254"/>
                  </a:cubicBezTo>
                  <a:cubicBezTo>
                    <a:pt x="14347" y="20908"/>
                    <a:pt x="17849" y="20215"/>
                    <a:pt x="21352" y="1952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23" name="Line"/>
            <p:cNvSpPr/>
            <p:nvPr/>
          </p:nvSpPr>
          <p:spPr>
            <a:xfrm>
              <a:off x="4932261" y="3890734"/>
              <a:ext cx="87904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8" h="21600" fill="norm" stroke="1" extrusionOk="0">
                  <a:moveTo>
                    <a:pt x="5929" y="21600"/>
                  </a:moveTo>
                  <a:cubicBezTo>
                    <a:pt x="2844" y="18000"/>
                    <a:pt x="-242" y="14400"/>
                    <a:pt x="15" y="10800"/>
                  </a:cubicBezTo>
                  <a:cubicBezTo>
                    <a:pt x="272" y="7200"/>
                    <a:pt x="3872" y="3600"/>
                    <a:pt x="7987" y="1800"/>
                  </a:cubicBezTo>
                  <a:cubicBezTo>
                    <a:pt x="12101" y="0"/>
                    <a:pt x="16729" y="0"/>
                    <a:pt x="21358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24" name="Line"/>
            <p:cNvSpPr/>
            <p:nvPr/>
          </p:nvSpPr>
          <p:spPr>
            <a:xfrm>
              <a:off x="5086216" y="3841757"/>
              <a:ext cx="79942" cy="1505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97" h="21342" fill="norm" stroke="1" extrusionOk="0">
                  <a:moveTo>
                    <a:pt x="945" y="11442"/>
                  </a:moveTo>
                  <a:cubicBezTo>
                    <a:pt x="6740" y="9342"/>
                    <a:pt x="12536" y="7242"/>
                    <a:pt x="15960" y="5292"/>
                  </a:cubicBezTo>
                  <a:cubicBezTo>
                    <a:pt x="19384" y="3342"/>
                    <a:pt x="20438" y="1542"/>
                    <a:pt x="19648" y="642"/>
                  </a:cubicBezTo>
                  <a:cubicBezTo>
                    <a:pt x="18858" y="-258"/>
                    <a:pt x="16223" y="-258"/>
                    <a:pt x="12799" y="942"/>
                  </a:cubicBezTo>
                  <a:cubicBezTo>
                    <a:pt x="9375" y="2142"/>
                    <a:pt x="5160" y="4542"/>
                    <a:pt x="2526" y="7392"/>
                  </a:cubicBezTo>
                  <a:cubicBezTo>
                    <a:pt x="-108" y="10242"/>
                    <a:pt x="-1162" y="13542"/>
                    <a:pt x="1736" y="15942"/>
                  </a:cubicBezTo>
                  <a:cubicBezTo>
                    <a:pt x="4633" y="18342"/>
                    <a:pt x="11482" y="19842"/>
                    <a:pt x="18331" y="2134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25" name="Line"/>
            <p:cNvSpPr/>
            <p:nvPr/>
          </p:nvSpPr>
          <p:spPr>
            <a:xfrm>
              <a:off x="5242414" y="3795484"/>
              <a:ext cx="88901" cy="1858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12" fill="norm" stroke="1" extrusionOk="0">
                  <a:moveTo>
                    <a:pt x="0" y="5825"/>
                  </a:moveTo>
                  <a:cubicBezTo>
                    <a:pt x="1543" y="4854"/>
                    <a:pt x="3086" y="3883"/>
                    <a:pt x="4629" y="3883"/>
                  </a:cubicBezTo>
                  <a:cubicBezTo>
                    <a:pt x="6171" y="3883"/>
                    <a:pt x="7714" y="4854"/>
                    <a:pt x="9771" y="6796"/>
                  </a:cubicBezTo>
                  <a:cubicBezTo>
                    <a:pt x="11829" y="8737"/>
                    <a:pt x="14400" y="11649"/>
                    <a:pt x="15686" y="13712"/>
                  </a:cubicBezTo>
                  <a:cubicBezTo>
                    <a:pt x="16971" y="15775"/>
                    <a:pt x="16971" y="16989"/>
                    <a:pt x="16457" y="18202"/>
                  </a:cubicBezTo>
                  <a:cubicBezTo>
                    <a:pt x="15943" y="19416"/>
                    <a:pt x="14914" y="20629"/>
                    <a:pt x="13114" y="21115"/>
                  </a:cubicBezTo>
                  <a:cubicBezTo>
                    <a:pt x="11314" y="21600"/>
                    <a:pt x="8743" y="21357"/>
                    <a:pt x="8229" y="18445"/>
                  </a:cubicBezTo>
                  <a:cubicBezTo>
                    <a:pt x="7714" y="15533"/>
                    <a:pt x="9257" y="9951"/>
                    <a:pt x="11829" y="6431"/>
                  </a:cubicBezTo>
                  <a:cubicBezTo>
                    <a:pt x="14400" y="2912"/>
                    <a:pt x="18000" y="1456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26" name="Line"/>
            <p:cNvSpPr/>
            <p:nvPr/>
          </p:nvSpPr>
          <p:spPr>
            <a:xfrm>
              <a:off x="5388464" y="3814534"/>
              <a:ext cx="1" cy="146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0" y="0"/>
                  </a:moveTo>
                  <a:cubicBezTo>
                    <a:pt x="21600" y="7200"/>
                    <a:pt x="216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27" name="Line"/>
            <p:cNvSpPr/>
            <p:nvPr/>
          </p:nvSpPr>
          <p:spPr>
            <a:xfrm>
              <a:off x="5420214" y="3744684"/>
              <a:ext cx="2540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28" name="Line"/>
            <p:cNvSpPr/>
            <p:nvPr/>
          </p:nvSpPr>
          <p:spPr>
            <a:xfrm>
              <a:off x="5467400" y="3820884"/>
              <a:ext cx="103971" cy="1277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04" h="20695" fill="norm" stroke="1" extrusionOk="0">
                  <a:moveTo>
                    <a:pt x="14417" y="0"/>
                  </a:moveTo>
                  <a:cubicBezTo>
                    <a:pt x="9432" y="4457"/>
                    <a:pt x="4448" y="8914"/>
                    <a:pt x="1955" y="12171"/>
                  </a:cubicBezTo>
                  <a:cubicBezTo>
                    <a:pt x="-537" y="15429"/>
                    <a:pt x="-537" y="17486"/>
                    <a:pt x="1332" y="19029"/>
                  </a:cubicBezTo>
                  <a:cubicBezTo>
                    <a:pt x="3201" y="20571"/>
                    <a:pt x="6940" y="21600"/>
                    <a:pt x="10678" y="19543"/>
                  </a:cubicBezTo>
                  <a:cubicBezTo>
                    <a:pt x="14417" y="17486"/>
                    <a:pt x="18155" y="12343"/>
                    <a:pt x="19609" y="8743"/>
                  </a:cubicBezTo>
                  <a:cubicBezTo>
                    <a:pt x="21063" y="5143"/>
                    <a:pt x="20232" y="3086"/>
                    <a:pt x="19401" y="102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29" name="Line"/>
            <p:cNvSpPr/>
            <p:nvPr/>
          </p:nvSpPr>
          <p:spPr>
            <a:xfrm>
              <a:off x="5572614" y="3820884"/>
              <a:ext cx="171451" cy="1397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79" fill="norm" stroke="1" extrusionOk="0">
                  <a:moveTo>
                    <a:pt x="0" y="967"/>
                  </a:moveTo>
                  <a:cubicBezTo>
                    <a:pt x="3200" y="967"/>
                    <a:pt x="6400" y="967"/>
                    <a:pt x="8800" y="2418"/>
                  </a:cubicBezTo>
                  <a:cubicBezTo>
                    <a:pt x="11200" y="3869"/>
                    <a:pt x="12800" y="6770"/>
                    <a:pt x="13867" y="9188"/>
                  </a:cubicBezTo>
                  <a:cubicBezTo>
                    <a:pt x="14933" y="11606"/>
                    <a:pt x="15467" y="13540"/>
                    <a:pt x="15733" y="15313"/>
                  </a:cubicBezTo>
                  <a:cubicBezTo>
                    <a:pt x="16000" y="17087"/>
                    <a:pt x="16000" y="18699"/>
                    <a:pt x="15333" y="19827"/>
                  </a:cubicBezTo>
                  <a:cubicBezTo>
                    <a:pt x="14667" y="20955"/>
                    <a:pt x="13333" y="21600"/>
                    <a:pt x="12533" y="21116"/>
                  </a:cubicBezTo>
                  <a:cubicBezTo>
                    <a:pt x="11733" y="20633"/>
                    <a:pt x="11467" y="19021"/>
                    <a:pt x="11600" y="15797"/>
                  </a:cubicBezTo>
                  <a:cubicBezTo>
                    <a:pt x="11733" y="12573"/>
                    <a:pt x="12267" y="7737"/>
                    <a:pt x="14000" y="4836"/>
                  </a:cubicBezTo>
                  <a:cubicBezTo>
                    <a:pt x="15733" y="1934"/>
                    <a:pt x="18667" y="967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30" name="Line"/>
            <p:cNvSpPr/>
            <p:nvPr/>
          </p:nvSpPr>
          <p:spPr>
            <a:xfrm>
              <a:off x="5807564" y="3954234"/>
              <a:ext cx="31751" cy="88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31" name="Line"/>
            <p:cNvSpPr/>
            <p:nvPr/>
          </p:nvSpPr>
          <p:spPr>
            <a:xfrm>
              <a:off x="4607414" y="4640034"/>
              <a:ext cx="374651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295" y="15429"/>
                    <a:pt x="6590" y="9257"/>
                    <a:pt x="10190" y="5657"/>
                  </a:cubicBezTo>
                  <a:cubicBezTo>
                    <a:pt x="13790" y="2057"/>
                    <a:pt x="17695" y="1029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32" name="Line"/>
            <p:cNvSpPr/>
            <p:nvPr/>
          </p:nvSpPr>
          <p:spPr>
            <a:xfrm>
              <a:off x="4670914" y="4709884"/>
              <a:ext cx="304801" cy="88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050" y="17486"/>
                    <a:pt x="8100" y="13371"/>
                    <a:pt x="11700" y="9771"/>
                  </a:cubicBezTo>
                  <a:cubicBezTo>
                    <a:pt x="15300" y="6171"/>
                    <a:pt x="18450" y="3086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33" name="Line"/>
            <p:cNvSpPr/>
            <p:nvPr/>
          </p:nvSpPr>
          <p:spPr>
            <a:xfrm>
              <a:off x="4943964" y="4570184"/>
              <a:ext cx="120483" cy="247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91" h="21600" fill="norm" stroke="1" extrusionOk="0">
                  <a:moveTo>
                    <a:pt x="0" y="0"/>
                  </a:moveTo>
                  <a:cubicBezTo>
                    <a:pt x="6480" y="2400"/>
                    <a:pt x="12960" y="4800"/>
                    <a:pt x="16740" y="7108"/>
                  </a:cubicBezTo>
                  <a:cubicBezTo>
                    <a:pt x="20520" y="9415"/>
                    <a:pt x="21600" y="11631"/>
                    <a:pt x="19260" y="14031"/>
                  </a:cubicBezTo>
                  <a:cubicBezTo>
                    <a:pt x="16920" y="16431"/>
                    <a:pt x="11160" y="19015"/>
                    <a:pt x="54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34" name="Line"/>
            <p:cNvSpPr/>
            <p:nvPr/>
          </p:nvSpPr>
          <p:spPr>
            <a:xfrm>
              <a:off x="5671770" y="4404539"/>
              <a:ext cx="91345" cy="3688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5" h="21508" fill="norm" stroke="1" extrusionOk="0">
                  <a:moveTo>
                    <a:pt x="21185" y="2253"/>
                  </a:moveTo>
                  <a:cubicBezTo>
                    <a:pt x="20203" y="1636"/>
                    <a:pt x="19221" y="1019"/>
                    <a:pt x="17503" y="587"/>
                  </a:cubicBezTo>
                  <a:cubicBezTo>
                    <a:pt x="15785" y="155"/>
                    <a:pt x="13330" y="-92"/>
                    <a:pt x="11367" y="31"/>
                  </a:cubicBezTo>
                  <a:cubicBezTo>
                    <a:pt x="9403" y="155"/>
                    <a:pt x="7930" y="649"/>
                    <a:pt x="5967" y="2500"/>
                  </a:cubicBezTo>
                  <a:cubicBezTo>
                    <a:pt x="4003" y="4351"/>
                    <a:pt x="1549" y="7561"/>
                    <a:pt x="567" y="10955"/>
                  </a:cubicBezTo>
                  <a:cubicBezTo>
                    <a:pt x="-415" y="14349"/>
                    <a:pt x="76" y="17929"/>
                    <a:pt x="567" y="2150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35" name="Line"/>
            <p:cNvSpPr/>
            <p:nvPr/>
          </p:nvSpPr>
          <p:spPr>
            <a:xfrm>
              <a:off x="5591664" y="4620984"/>
              <a:ext cx="209551" cy="69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455" y="16364"/>
                    <a:pt x="10909" y="11127"/>
                    <a:pt x="14509" y="7527"/>
                  </a:cubicBezTo>
                  <a:cubicBezTo>
                    <a:pt x="18109" y="3927"/>
                    <a:pt x="19855" y="1964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36" name="Line"/>
            <p:cNvSpPr/>
            <p:nvPr/>
          </p:nvSpPr>
          <p:spPr>
            <a:xfrm>
              <a:off x="5863631" y="4474455"/>
              <a:ext cx="128084" cy="3116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47" h="21487" fill="norm" stroke="1" extrusionOk="0">
                  <a:moveTo>
                    <a:pt x="18690" y="1346"/>
                  </a:moveTo>
                  <a:cubicBezTo>
                    <a:pt x="17661" y="763"/>
                    <a:pt x="16633" y="179"/>
                    <a:pt x="15261" y="33"/>
                  </a:cubicBezTo>
                  <a:cubicBezTo>
                    <a:pt x="13890" y="-113"/>
                    <a:pt x="12176" y="179"/>
                    <a:pt x="9261" y="1857"/>
                  </a:cubicBezTo>
                  <a:cubicBezTo>
                    <a:pt x="6347" y="3536"/>
                    <a:pt x="2233" y="6601"/>
                    <a:pt x="690" y="9738"/>
                  </a:cubicBezTo>
                  <a:cubicBezTo>
                    <a:pt x="-853" y="12876"/>
                    <a:pt x="176" y="16087"/>
                    <a:pt x="3947" y="18057"/>
                  </a:cubicBezTo>
                  <a:cubicBezTo>
                    <a:pt x="7718" y="20028"/>
                    <a:pt x="14233" y="20757"/>
                    <a:pt x="20747" y="2148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37" name="Line"/>
            <p:cNvSpPr/>
            <p:nvPr/>
          </p:nvSpPr>
          <p:spPr>
            <a:xfrm>
              <a:off x="6036527" y="4581794"/>
              <a:ext cx="111023" cy="3561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99" h="21256" fill="norm" stroke="1" extrusionOk="0">
                  <a:moveTo>
                    <a:pt x="5824" y="8023"/>
                  </a:moveTo>
                  <a:cubicBezTo>
                    <a:pt x="4253" y="10044"/>
                    <a:pt x="2682" y="12065"/>
                    <a:pt x="1897" y="14086"/>
                  </a:cubicBezTo>
                  <a:cubicBezTo>
                    <a:pt x="1111" y="16107"/>
                    <a:pt x="1111" y="18128"/>
                    <a:pt x="1111" y="19454"/>
                  </a:cubicBezTo>
                  <a:cubicBezTo>
                    <a:pt x="1111" y="20780"/>
                    <a:pt x="1111" y="21412"/>
                    <a:pt x="915" y="21223"/>
                  </a:cubicBezTo>
                  <a:cubicBezTo>
                    <a:pt x="718" y="21033"/>
                    <a:pt x="326" y="20023"/>
                    <a:pt x="129" y="17117"/>
                  </a:cubicBezTo>
                  <a:cubicBezTo>
                    <a:pt x="-67" y="14212"/>
                    <a:pt x="-67" y="9412"/>
                    <a:pt x="326" y="6380"/>
                  </a:cubicBezTo>
                  <a:cubicBezTo>
                    <a:pt x="718" y="3349"/>
                    <a:pt x="1504" y="2086"/>
                    <a:pt x="2486" y="1201"/>
                  </a:cubicBezTo>
                  <a:cubicBezTo>
                    <a:pt x="3468" y="317"/>
                    <a:pt x="4646" y="-188"/>
                    <a:pt x="7984" y="65"/>
                  </a:cubicBezTo>
                  <a:cubicBezTo>
                    <a:pt x="11322" y="317"/>
                    <a:pt x="16820" y="1328"/>
                    <a:pt x="19177" y="2780"/>
                  </a:cubicBezTo>
                  <a:cubicBezTo>
                    <a:pt x="21533" y="4233"/>
                    <a:pt x="20748" y="6128"/>
                    <a:pt x="18391" y="7328"/>
                  </a:cubicBezTo>
                  <a:cubicBezTo>
                    <a:pt x="16035" y="8528"/>
                    <a:pt x="12108" y="9033"/>
                    <a:pt x="8769" y="9286"/>
                  </a:cubicBezTo>
                  <a:cubicBezTo>
                    <a:pt x="5431" y="9538"/>
                    <a:pt x="2682" y="9538"/>
                    <a:pt x="1897" y="9286"/>
                  </a:cubicBezTo>
                  <a:cubicBezTo>
                    <a:pt x="1111" y="9033"/>
                    <a:pt x="2289" y="8528"/>
                    <a:pt x="3468" y="802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38" name="Line"/>
            <p:cNvSpPr/>
            <p:nvPr/>
          </p:nvSpPr>
          <p:spPr>
            <a:xfrm>
              <a:off x="6290164" y="4443184"/>
              <a:ext cx="19051" cy="355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1157"/>
                    <a:pt x="7200" y="2314"/>
                    <a:pt x="4800" y="5207"/>
                  </a:cubicBezTo>
                  <a:cubicBezTo>
                    <a:pt x="2400" y="8100"/>
                    <a:pt x="4800" y="12729"/>
                    <a:pt x="4800" y="15750"/>
                  </a:cubicBezTo>
                  <a:cubicBezTo>
                    <a:pt x="4800" y="18771"/>
                    <a:pt x="2400" y="20186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39" name="Line"/>
            <p:cNvSpPr/>
            <p:nvPr/>
          </p:nvSpPr>
          <p:spPr>
            <a:xfrm>
              <a:off x="6422945" y="4513986"/>
              <a:ext cx="126554" cy="2657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1" h="21022" fill="norm" stroke="1" extrusionOk="0">
                  <a:moveTo>
                    <a:pt x="6469" y="4445"/>
                  </a:moveTo>
                  <a:cubicBezTo>
                    <a:pt x="5761" y="8296"/>
                    <a:pt x="5052" y="12148"/>
                    <a:pt x="4698" y="14575"/>
                  </a:cubicBezTo>
                  <a:cubicBezTo>
                    <a:pt x="4344" y="17003"/>
                    <a:pt x="4344" y="18008"/>
                    <a:pt x="3990" y="18929"/>
                  </a:cubicBezTo>
                  <a:cubicBezTo>
                    <a:pt x="3636" y="19850"/>
                    <a:pt x="2928" y="20687"/>
                    <a:pt x="2397" y="20603"/>
                  </a:cubicBezTo>
                  <a:cubicBezTo>
                    <a:pt x="1866" y="20520"/>
                    <a:pt x="1511" y="19515"/>
                    <a:pt x="980" y="17003"/>
                  </a:cubicBezTo>
                  <a:cubicBezTo>
                    <a:pt x="449" y="14492"/>
                    <a:pt x="-259" y="10473"/>
                    <a:pt x="95" y="7459"/>
                  </a:cubicBezTo>
                  <a:cubicBezTo>
                    <a:pt x="449" y="4445"/>
                    <a:pt x="1866" y="2436"/>
                    <a:pt x="4344" y="1180"/>
                  </a:cubicBezTo>
                  <a:cubicBezTo>
                    <a:pt x="6823" y="-76"/>
                    <a:pt x="10364" y="-578"/>
                    <a:pt x="13905" y="929"/>
                  </a:cubicBezTo>
                  <a:cubicBezTo>
                    <a:pt x="17446" y="2436"/>
                    <a:pt x="20987" y="5952"/>
                    <a:pt x="21164" y="9217"/>
                  </a:cubicBezTo>
                  <a:cubicBezTo>
                    <a:pt x="21341" y="12482"/>
                    <a:pt x="18154" y="15496"/>
                    <a:pt x="14259" y="17422"/>
                  </a:cubicBezTo>
                  <a:cubicBezTo>
                    <a:pt x="10364" y="19348"/>
                    <a:pt x="5761" y="20185"/>
                    <a:pt x="1157" y="2102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40" name="Line"/>
            <p:cNvSpPr/>
            <p:nvPr/>
          </p:nvSpPr>
          <p:spPr>
            <a:xfrm>
              <a:off x="6594964" y="4709884"/>
              <a:ext cx="1" cy="8890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41" name="Line"/>
            <p:cNvSpPr/>
            <p:nvPr/>
          </p:nvSpPr>
          <p:spPr>
            <a:xfrm>
              <a:off x="6620364" y="4491306"/>
              <a:ext cx="117256" cy="3138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92" h="21493" fill="norm" stroke="1" extrusionOk="0">
                  <a:moveTo>
                    <a:pt x="7958" y="183"/>
                  </a:moveTo>
                  <a:cubicBezTo>
                    <a:pt x="9853" y="38"/>
                    <a:pt x="11747" y="-107"/>
                    <a:pt x="13263" y="110"/>
                  </a:cubicBezTo>
                  <a:cubicBezTo>
                    <a:pt x="14779" y="328"/>
                    <a:pt x="15916" y="908"/>
                    <a:pt x="17621" y="2792"/>
                  </a:cubicBezTo>
                  <a:cubicBezTo>
                    <a:pt x="19326" y="4677"/>
                    <a:pt x="21600" y="7866"/>
                    <a:pt x="20842" y="10838"/>
                  </a:cubicBezTo>
                  <a:cubicBezTo>
                    <a:pt x="20084" y="13810"/>
                    <a:pt x="16295" y="16564"/>
                    <a:pt x="12316" y="18304"/>
                  </a:cubicBezTo>
                  <a:cubicBezTo>
                    <a:pt x="8337" y="20043"/>
                    <a:pt x="4168" y="20768"/>
                    <a:pt x="0" y="2149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42" name="Line"/>
            <p:cNvSpPr/>
            <p:nvPr/>
          </p:nvSpPr>
          <p:spPr>
            <a:xfrm>
              <a:off x="7016570" y="4491867"/>
              <a:ext cx="372145" cy="2815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5" h="21600" fill="norm" stroke="1" extrusionOk="0">
                  <a:moveTo>
                    <a:pt x="15510" y="1624"/>
                  </a:moveTo>
                  <a:cubicBezTo>
                    <a:pt x="16117" y="812"/>
                    <a:pt x="16724" y="0"/>
                    <a:pt x="16966" y="0"/>
                  </a:cubicBezTo>
                  <a:cubicBezTo>
                    <a:pt x="17209" y="0"/>
                    <a:pt x="17088" y="812"/>
                    <a:pt x="16420" y="3167"/>
                  </a:cubicBezTo>
                  <a:cubicBezTo>
                    <a:pt x="15753" y="5522"/>
                    <a:pt x="14539" y="9420"/>
                    <a:pt x="12719" y="12668"/>
                  </a:cubicBezTo>
                  <a:cubicBezTo>
                    <a:pt x="10899" y="15916"/>
                    <a:pt x="8472" y="18514"/>
                    <a:pt x="6288" y="19570"/>
                  </a:cubicBezTo>
                  <a:cubicBezTo>
                    <a:pt x="4104" y="20626"/>
                    <a:pt x="2162" y="20138"/>
                    <a:pt x="1070" y="19002"/>
                  </a:cubicBezTo>
                  <a:cubicBezTo>
                    <a:pt x="-22" y="17865"/>
                    <a:pt x="-265" y="16078"/>
                    <a:pt x="281" y="14535"/>
                  </a:cubicBezTo>
                  <a:cubicBezTo>
                    <a:pt x="827" y="12992"/>
                    <a:pt x="2162" y="11693"/>
                    <a:pt x="4104" y="11206"/>
                  </a:cubicBezTo>
                  <a:cubicBezTo>
                    <a:pt x="6045" y="10719"/>
                    <a:pt x="8593" y="11044"/>
                    <a:pt x="10899" y="12180"/>
                  </a:cubicBezTo>
                  <a:cubicBezTo>
                    <a:pt x="13205" y="13317"/>
                    <a:pt x="15268" y="15266"/>
                    <a:pt x="16966" y="16971"/>
                  </a:cubicBezTo>
                  <a:cubicBezTo>
                    <a:pt x="18665" y="18677"/>
                    <a:pt x="20000" y="20138"/>
                    <a:pt x="21335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43" name="Line"/>
            <p:cNvSpPr/>
            <p:nvPr/>
          </p:nvSpPr>
          <p:spPr>
            <a:xfrm>
              <a:off x="7795114" y="4480293"/>
              <a:ext cx="204417" cy="5111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6" h="21464" fill="norm" stroke="1" extrusionOk="0">
                  <a:moveTo>
                    <a:pt x="5951" y="6442"/>
                  </a:moveTo>
                  <a:cubicBezTo>
                    <a:pt x="5731" y="7953"/>
                    <a:pt x="5510" y="9464"/>
                    <a:pt x="5510" y="11464"/>
                  </a:cubicBezTo>
                  <a:cubicBezTo>
                    <a:pt x="5510" y="13464"/>
                    <a:pt x="5731" y="15953"/>
                    <a:pt x="5620" y="17553"/>
                  </a:cubicBezTo>
                  <a:cubicBezTo>
                    <a:pt x="5510" y="19153"/>
                    <a:pt x="5069" y="19864"/>
                    <a:pt x="4518" y="20442"/>
                  </a:cubicBezTo>
                  <a:cubicBezTo>
                    <a:pt x="3967" y="21020"/>
                    <a:pt x="3306" y="21464"/>
                    <a:pt x="2865" y="21464"/>
                  </a:cubicBezTo>
                  <a:cubicBezTo>
                    <a:pt x="2424" y="21464"/>
                    <a:pt x="2204" y="21020"/>
                    <a:pt x="2204" y="19153"/>
                  </a:cubicBezTo>
                  <a:cubicBezTo>
                    <a:pt x="2204" y="17286"/>
                    <a:pt x="2424" y="13997"/>
                    <a:pt x="3306" y="10975"/>
                  </a:cubicBezTo>
                  <a:cubicBezTo>
                    <a:pt x="4188" y="7953"/>
                    <a:pt x="5731" y="5197"/>
                    <a:pt x="7273" y="3420"/>
                  </a:cubicBezTo>
                  <a:cubicBezTo>
                    <a:pt x="8816" y="1642"/>
                    <a:pt x="10359" y="842"/>
                    <a:pt x="12012" y="397"/>
                  </a:cubicBezTo>
                  <a:cubicBezTo>
                    <a:pt x="13665" y="-47"/>
                    <a:pt x="15429" y="-136"/>
                    <a:pt x="17082" y="220"/>
                  </a:cubicBezTo>
                  <a:cubicBezTo>
                    <a:pt x="18735" y="575"/>
                    <a:pt x="20278" y="1375"/>
                    <a:pt x="20939" y="2264"/>
                  </a:cubicBezTo>
                  <a:cubicBezTo>
                    <a:pt x="21600" y="3153"/>
                    <a:pt x="21380" y="4131"/>
                    <a:pt x="19727" y="5020"/>
                  </a:cubicBezTo>
                  <a:cubicBezTo>
                    <a:pt x="18073" y="5908"/>
                    <a:pt x="14988" y="6708"/>
                    <a:pt x="11792" y="7108"/>
                  </a:cubicBezTo>
                  <a:cubicBezTo>
                    <a:pt x="8596" y="7508"/>
                    <a:pt x="5290" y="7508"/>
                    <a:pt x="3306" y="7108"/>
                  </a:cubicBezTo>
                  <a:cubicBezTo>
                    <a:pt x="1322" y="6708"/>
                    <a:pt x="661" y="5908"/>
                    <a:pt x="0" y="510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44" name="Line"/>
            <p:cNvSpPr/>
            <p:nvPr/>
          </p:nvSpPr>
          <p:spPr>
            <a:xfrm>
              <a:off x="7969650" y="4239984"/>
              <a:ext cx="191649" cy="2184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1" h="21438" fill="norm" stroke="1" extrusionOk="0">
                  <a:moveTo>
                    <a:pt x="19592" y="1246"/>
                  </a:moveTo>
                  <a:cubicBezTo>
                    <a:pt x="20542" y="623"/>
                    <a:pt x="21491" y="0"/>
                    <a:pt x="21491" y="0"/>
                  </a:cubicBezTo>
                  <a:cubicBezTo>
                    <a:pt x="21491" y="0"/>
                    <a:pt x="20542" y="623"/>
                    <a:pt x="17812" y="2492"/>
                  </a:cubicBezTo>
                  <a:cubicBezTo>
                    <a:pt x="15082" y="4362"/>
                    <a:pt x="10572" y="7477"/>
                    <a:pt x="7843" y="9554"/>
                  </a:cubicBezTo>
                  <a:cubicBezTo>
                    <a:pt x="5113" y="11631"/>
                    <a:pt x="4164" y="12669"/>
                    <a:pt x="4401" y="13188"/>
                  </a:cubicBezTo>
                  <a:cubicBezTo>
                    <a:pt x="4638" y="13708"/>
                    <a:pt x="6062" y="13708"/>
                    <a:pt x="7249" y="14019"/>
                  </a:cubicBezTo>
                  <a:cubicBezTo>
                    <a:pt x="8436" y="14331"/>
                    <a:pt x="9386" y="14954"/>
                    <a:pt x="9029" y="15785"/>
                  </a:cubicBezTo>
                  <a:cubicBezTo>
                    <a:pt x="8673" y="16615"/>
                    <a:pt x="7012" y="17654"/>
                    <a:pt x="5588" y="18277"/>
                  </a:cubicBezTo>
                  <a:cubicBezTo>
                    <a:pt x="4164" y="18900"/>
                    <a:pt x="2977" y="19108"/>
                    <a:pt x="1909" y="19523"/>
                  </a:cubicBezTo>
                  <a:cubicBezTo>
                    <a:pt x="840" y="19938"/>
                    <a:pt x="-109" y="20562"/>
                    <a:pt x="10" y="20977"/>
                  </a:cubicBezTo>
                  <a:cubicBezTo>
                    <a:pt x="128" y="21392"/>
                    <a:pt x="1315" y="21600"/>
                    <a:pt x="4401" y="21288"/>
                  </a:cubicBezTo>
                  <a:cubicBezTo>
                    <a:pt x="7487" y="20977"/>
                    <a:pt x="12471" y="20146"/>
                    <a:pt x="15438" y="19419"/>
                  </a:cubicBezTo>
                  <a:cubicBezTo>
                    <a:pt x="18405" y="18692"/>
                    <a:pt x="19355" y="18069"/>
                    <a:pt x="20304" y="1744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45" name="Line"/>
            <p:cNvSpPr/>
            <p:nvPr/>
          </p:nvSpPr>
          <p:spPr>
            <a:xfrm>
              <a:off x="8131664" y="4290784"/>
              <a:ext cx="177801" cy="127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114" y="3600"/>
                    <a:pt x="8229" y="7200"/>
                    <a:pt x="11829" y="10800"/>
                  </a:cubicBezTo>
                  <a:cubicBezTo>
                    <a:pt x="15429" y="14400"/>
                    <a:pt x="18514" y="180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46" name="Line"/>
            <p:cNvSpPr/>
            <p:nvPr/>
          </p:nvSpPr>
          <p:spPr>
            <a:xfrm>
              <a:off x="8207965" y="4246334"/>
              <a:ext cx="107850" cy="2096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65" h="21391" fill="norm" stroke="1" extrusionOk="0">
                  <a:moveTo>
                    <a:pt x="21165" y="0"/>
                  </a:moveTo>
                  <a:cubicBezTo>
                    <a:pt x="14519" y="6264"/>
                    <a:pt x="7873" y="12528"/>
                    <a:pt x="4134" y="16200"/>
                  </a:cubicBezTo>
                  <a:cubicBezTo>
                    <a:pt x="396" y="19872"/>
                    <a:pt x="-435" y="20952"/>
                    <a:pt x="188" y="21276"/>
                  </a:cubicBezTo>
                  <a:cubicBezTo>
                    <a:pt x="811" y="21600"/>
                    <a:pt x="2888" y="21168"/>
                    <a:pt x="4342" y="20844"/>
                  </a:cubicBezTo>
                  <a:cubicBezTo>
                    <a:pt x="5796" y="20520"/>
                    <a:pt x="6627" y="20304"/>
                    <a:pt x="7457" y="2008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47" name="Line"/>
            <p:cNvSpPr/>
            <p:nvPr/>
          </p:nvSpPr>
          <p:spPr>
            <a:xfrm>
              <a:off x="8360264" y="4386034"/>
              <a:ext cx="6351" cy="88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48" name="Line"/>
            <p:cNvSpPr/>
            <p:nvPr/>
          </p:nvSpPr>
          <p:spPr>
            <a:xfrm>
              <a:off x="8372964" y="4316184"/>
              <a:ext cx="25401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49" name="Line"/>
            <p:cNvSpPr/>
            <p:nvPr/>
          </p:nvSpPr>
          <p:spPr>
            <a:xfrm>
              <a:off x="8476807" y="4435677"/>
              <a:ext cx="131108" cy="3379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7" h="21290" fill="norm" stroke="1" extrusionOk="0">
                  <a:moveTo>
                    <a:pt x="21237" y="2873"/>
                  </a:moveTo>
                  <a:cubicBezTo>
                    <a:pt x="21237" y="1939"/>
                    <a:pt x="21237" y="1006"/>
                    <a:pt x="20380" y="473"/>
                  </a:cubicBezTo>
                  <a:cubicBezTo>
                    <a:pt x="19523" y="-61"/>
                    <a:pt x="17808" y="-194"/>
                    <a:pt x="15580" y="339"/>
                  </a:cubicBezTo>
                  <a:cubicBezTo>
                    <a:pt x="13351" y="873"/>
                    <a:pt x="10608" y="2073"/>
                    <a:pt x="7866" y="4473"/>
                  </a:cubicBezTo>
                  <a:cubicBezTo>
                    <a:pt x="5123" y="6873"/>
                    <a:pt x="2380" y="10473"/>
                    <a:pt x="1008" y="13139"/>
                  </a:cubicBezTo>
                  <a:cubicBezTo>
                    <a:pt x="-363" y="15806"/>
                    <a:pt x="-363" y="17539"/>
                    <a:pt x="1180" y="18873"/>
                  </a:cubicBezTo>
                  <a:cubicBezTo>
                    <a:pt x="2723" y="20206"/>
                    <a:pt x="5808" y="21139"/>
                    <a:pt x="9408" y="21273"/>
                  </a:cubicBezTo>
                  <a:cubicBezTo>
                    <a:pt x="13008" y="21406"/>
                    <a:pt x="17123" y="20739"/>
                    <a:pt x="21237" y="2007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50" name="Line"/>
            <p:cNvSpPr/>
            <p:nvPr/>
          </p:nvSpPr>
          <p:spPr>
            <a:xfrm>
              <a:off x="8690464" y="4563834"/>
              <a:ext cx="12701" cy="184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51" name="Line"/>
            <p:cNvSpPr/>
            <p:nvPr/>
          </p:nvSpPr>
          <p:spPr>
            <a:xfrm>
              <a:off x="8734914" y="4614634"/>
              <a:ext cx="158751" cy="82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304" y="17169"/>
                    <a:pt x="4608" y="12738"/>
                    <a:pt x="8208" y="9138"/>
                  </a:cubicBezTo>
                  <a:cubicBezTo>
                    <a:pt x="11808" y="5538"/>
                    <a:pt x="16704" y="2769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52" name="Line"/>
            <p:cNvSpPr/>
            <p:nvPr/>
          </p:nvSpPr>
          <p:spPr>
            <a:xfrm>
              <a:off x="8919064" y="4517808"/>
              <a:ext cx="125445" cy="3883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47" h="21309" fill="norm" stroke="1" extrusionOk="0">
                  <a:moveTo>
                    <a:pt x="8361" y="4267"/>
                  </a:moveTo>
                  <a:cubicBezTo>
                    <a:pt x="7316" y="8331"/>
                    <a:pt x="6271" y="12396"/>
                    <a:pt x="5748" y="14893"/>
                  </a:cubicBezTo>
                  <a:cubicBezTo>
                    <a:pt x="5226" y="17389"/>
                    <a:pt x="5226" y="18319"/>
                    <a:pt x="4703" y="19248"/>
                  </a:cubicBezTo>
                  <a:cubicBezTo>
                    <a:pt x="4181" y="20177"/>
                    <a:pt x="3135" y="21106"/>
                    <a:pt x="2439" y="21280"/>
                  </a:cubicBezTo>
                  <a:cubicBezTo>
                    <a:pt x="1742" y="21454"/>
                    <a:pt x="1394" y="20873"/>
                    <a:pt x="1045" y="18435"/>
                  </a:cubicBezTo>
                  <a:cubicBezTo>
                    <a:pt x="697" y="15996"/>
                    <a:pt x="348" y="11699"/>
                    <a:pt x="523" y="8738"/>
                  </a:cubicBezTo>
                  <a:cubicBezTo>
                    <a:pt x="697" y="5777"/>
                    <a:pt x="1394" y="4151"/>
                    <a:pt x="2265" y="2931"/>
                  </a:cubicBezTo>
                  <a:cubicBezTo>
                    <a:pt x="3135" y="1712"/>
                    <a:pt x="4181" y="899"/>
                    <a:pt x="5574" y="435"/>
                  </a:cubicBezTo>
                  <a:cubicBezTo>
                    <a:pt x="6968" y="-30"/>
                    <a:pt x="8710" y="-146"/>
                    <a:pt x="10974" y="202"/>
                  </a:cubicBezTo>
                  <a:cubicBezTo>
                    <a:pt x="13239" y="551"/>
                    <a:pt x="16026" y="1364"/>
                    <a:pt x="18116" y="2641"/>
                  </a:cubicBezTo>
                  <a:cubicBezTo>
                    <a:pt x="20206" y="3919"/>
                    <a:pt x="21600" y="5660"/>
                    <a:pt x="19858" y="7112"/>
                  </a:cubicBezTo>
                  <a:cubicBezTo>
                    <a:pt x="18116" y="8564"/>
                    <a:pt x="13239" y="9725"/>
                    <a:pt x="9929" y="10306"/>
                  </a:cubicBezTo>
                  <a:cubicBezTo>
                    <a:pt x="6619" y="10886"/>
                    <a:pt x="4877" y="10886"/>
                    <a:pt x="3484" y="10248"/>
                  </a:cubicBezTo>
                  <a:cubicBezTo>
                    <a:pt x="2090" y="9609"/>
                    <a:pt x="1045" y="8331"/>
                    <a:pt x="0" y="705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53" name="Line"/>
            <p:cNvSpPr/>
            <p:nvPr/>
          </p:nvSpPr>
          <p:spPr>
            <a:xfrm>
              <a:off x="9039714" y="4506684"/>
              <a:ext cx="121195" cy="230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62" h="21384" fill="norm" stroke="1" extrusionOk="0">
                  <a:moveTo>
                    <a:pt x="2197" y="0"/>
                  </a:moveTo>
                  <a:cubicBezTo>
                    <a:pt x="6224" y="0"/>
                    <a:pt x="10251" y="0"/>
                    <a:pt x="14095" y="2160"/>
                  </a:cubicBezTo>
                  <a:cubicBezTo>
                    <a:pt x="17939" y="4320"/>
                    <a:pt x="21600" y="8640"/>
                    <a:pt x="20868" y="12175"/>
                  </a:cubicBezTo>
                  <a:cubicBezTo>
                    <a:pt x="20136" y="15709"/>
                    <a:pt x="15010" y="18458"/>
                    <a:pt x="11166" y="19931"/>
                  </a:cubicBezTo>
                  <a:cubicBezTo>
                    <a:pt x="7322" y="21404"/>
                    <a:pt x="4759" y="21600"/>
                    <a:pt x="3112" y="21207"/>
                  </a:cubicBezTo>
                  <a:cubicBezTo>
                    <a:pt x="1464" y="20815"/>
                    <a:pt x="732" y="19833"/>
                    <a:pt x="0" y="1885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54" name="Line"/>
            <p:cNvSpPr/>
            <p:nvPr/>
          </p:nvSpPr>
          <p:spPr>
            <a:xfrm>
              <a:off x="9213281" y="4334036"/>
              <a:ext cx="74084" cy="1599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98" fill="norm" stroke="1" extrusionOk="0">
                  <a:moveTo>
                    <a:pt x="8640" y="4367"/>
                  </a:moveTo>
                  <a:cubicBezTo>
                    <a:pt x="8640" y="5769"/>
                    <a:pt x="8640" y="7172"/>
                    <a:pt x="7406" y="9697"/>
                  </a:cubicBezTo>
                  <a:cubicBezTo>
                    <a:pt x="6171" y="12221"/>
                    <a:pt x="3703" y="15868"/>
                    <a:pt x="2160" y="16990"/>
                  </a:cubicBezTo>
                  <a:cubicBezTo>
                    <a:pt x="617" y="18112"/>
                    <a:pt x="0" y="16710"/>
                    <a:pt x="0" y="14185"/>
                  </a:cubicBezTo>
                  <a:cubicBezTo>
                    <a:pt x="0" y="11660"/>
                    <a:pt x="617" y="8014"/>
                    <a:pt x="1543" y="5489"/>
                  </a:cubicBezTo>
                  <a:cubicBezTo>
                    <a:pt x="2469" y="2964"/>
                    <a:pt x="3703" y="1562"/>
                    <a:pt x="5863" y="720"/>
                  </a:cubicBezTo>
                  <a:cubicBezTo>
                    <a:pt x="8023" y="-121"/>
                    <a:pt x="11109" y="-402"/>
                    <a:pt x="13577" y="860"/>
                  </a:cubicBezTo>
                  <a:cubicBezTo>
                    <a:pt x="16046" y="2123"/>
                    <a:pt x="17897" y="4928"/>
                    <a:pt x="19131" y="8575"/>
                  </a:cubicBezTo>
                  <a:cubicBezTo>
                    <a:pt x="20366" y="12221"/>
                    <a:pt x="20983" y="16710"/>
                    <a:pt x="21600" y="2119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55" name="Line"/>
            <p:cNvSpPr/>
            <p:nvPr/>
          </p:nvSpPr>
          <p:spPr>
            <a:xfrm>
              <a:off x="9338164" y="4392384"/>
              <a:ext cx="127001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56" name="Line"/>
            <p:cNvSpPr/>
            <p:nvPr/>
          </p:nvSpPr>
          <p:spPr>
            <a:xfrm>
              <a:off x="9551948" y="4290784"/>
              <a:ext cx="148167" cy="1693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354" y="1620"/>
                    <a:pt x="11109" y="3240"/>
                    <a:pt x="7869" y="4725"/>
                  </a:cubicBezTo>
                  <a:cubicBezTo>
                    <a:pt x="4629" y="6210"/>
                    <a:pt x="3394" y="7560"/>
                    <a:pt x="3549" y="8370"/>
                  </a:cubicBezTo>
                  <a:cubicBezTo>
                    <a:pt x="3703" y="9180"/>
                    <a:pt x="5246" y="9450"/>
                    <a:pt x="6634" y="9990"/>
                  </a:cubicBezTo>
                  <a:cubicBezTo>
                    <a:pt x="8023" y="10530"/>
                    <a:pt x="9257" y="11340"/>
                    <a:pt x="9257" y="12150"/>
                  </a:cubicBezTo>
                  <a:cubicBezTo>
                    <a:pt x="9257" y="12960"/>
                    <a:pt x="8023" y="13770"/>
                    <a:pt x="6789" y="14580"/>
                  </a:cubicBezTo>
                  <a:cubicBezTo>
                    <a:pt x="5554" y="15390"/>
                    <a:pt x="4320" y="16200"/>
                    <a:pt x="2931" y="17280"/>
                  </a:cubicBezTo>
                  <a:cubicBezTo>
                    <a:pt x="1543" y="18360"/>
                    <a:pt x="0" y="19710"/>
                    <a:pt x="0" y="20520"/>
                  </a:cubicBezTo>
                  <a:cubicBezTo>
                    <a:pt x="0" y="21330"/>
                    <a:pt x="1543" y="21600"/>
                    <a:pt x="5400" y="21600"/>
                  </a:cubicBezTo>
                  <a:cubicBezTo>
                    <a:pt x="9257" y="21600"/>
                    <a:pt x="15429" y="21330"/>
                    <a:pt x="21600" y="2106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57" name="Line"/>
            <p:cNvSpPr/>
            <p:nvPr/>
          </p:nvSpPr>
          <p:spPr>
            <a:xfrm>
              <a:off x="9782664" y="4309834"/>
              <a:ext cx="133351" cy="190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714" y="240"/>
                    <a:pt x="3429" y="480"/>
                    <a:pt x="6686" y="3480"/>
                  </a:cubicBezTo>
                  <a:cubicBezTo>
                    <a:pt x="9943" y="6480"/>
                    <a:pt x="14743" y="12240"/>
                    <a:pt x="17486" y="15720"/>
                  </a:cubicBezTo>
                  <a:cubicBezTo>
                    <a:pt x="20229" y="19200"/>
                    <a:pt x="20914" y="20400"/>
                    <a:pt x="21257" y="21000"/>
                  </a:cubicBezTo>
                  <a:cubicBezTo>
                    <a:pt x="21600" y="21600"/>
                    <a:pt x="21600" y="216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58" name="Line"/>
            <p:cNvSpPr/>
            <p:nvPr/>
          </p:nvSpPr>
          <p:spPr>
            <a:xfrm>
              <a:off x="9801714" y="4303484"/>
              <a:ext cx="158751" cy="247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128" y="4615"/>
                    <a:pt x="10656" y="9231"/>
                    <a:pt x="7056" y="12831"/>
                  </a:cubicBezTo>
                  <a:cubicBezTo>
                    <a:pt x="3456" y="16431"/>
                    <a:pt x="1728" y="19015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59" name="Line"/>
            <p:cNvSpPr/>
            <p:nvPr/>
          </p:nvSpPr>
          <p:spPr>
            <a:xfrm>
              <a:off x="9973164" y="4481284"/>
              <a:ext cx="6351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60" name="Line"/>
            <p:cNvSpPr/>
            <p:nvPr/>
          </p:nvSpPr>
          <p:spPr>
            <a:xfrm>
              <a:off x="10036664" y="4373334"/>
              <a:ext cx="12701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61" name="Line"/>
            <p:cNvSpPr/>
            <p:nvPr/>
          </p:nvSpPr>
          <p:spPr>
            <a:xfrm>
              <a:off x="8023714" y="4576534"/>
              <a:ext cx="635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62" name="Line"/>
            <p:cNvSpPr/>
            <p:nvPr/>
          </p:nvSpPr>
          <p:spPr>
            <a:xfrm>
              <a:off x="8023714" y="4525734"/>
              <a:ext cx="3175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63" name="Line"/>
            <p:cNvSpPr/>
            <p:nvPr/>
          </p:nvSpPr>
          <p:spPr>
            <a:xfrm>
              <a:off x="8068164" y="4563834"/>
              <a:ext cx="5715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64" name="Line"/>
            <p:cNvSpPr/>
            <p:nvPr/>
          </p:nvSpPr>
          <p:spPr>
            <a:xfrm>
              <a:off x="8093564" y="4595584"/>
              <a:ext cx="101601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65" name="Line"/>
            <p:cNvSpPr/>
            <p:nvPr/>
          </p:nvSpPr>
          <p:spPr>
            <a:xfrm>
              <a:off x="8226914" y="4570184"/>
              <a:ext cx="1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0" y="0"/>
                  </a:moveTo>
                  <a:cubicBezTo>
                    <a:pt x="21600" y="7200"/>
                    <a:pt x="216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66" name="Line"/>
            <p:cNvSpPr/>
            <p:nvPr/>
          </p:nvSpPr>
          <p:spPr>
            <a:xfrm>
              <a:off x="7985614" y="4087584"/>
              <a:ext cx="114301" cy="101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200" y="4500"/>
                    <a:pt x="2400" y="9000"/>
                    <a:pt x="2800" y="12600"/>
                  </a:cubicBezTo>
                  <a:cubicBezTo>
                    <a:pt x="3200" y="16200"/>
                    <a:pt x="2800" y="18900"/>
                    <a:pt x="2600" y="19125"/>
                  </a:cubicBezTo>
                  <a:cubicBezTo>
                    <a:pt x="2400" y="19350"/>
                    <a:pt x="2400" y="17100"/>
                    <a:pt x="2600" y="14850"/>
                  </a:cubicBezTo>
                  <a:cubicBezTo>
                    <a:pt x="2800" y="12600"/>
                    <a:pt x="3200" y="10350"/>
                    <a:pt x="3800" y="8100"/>
                  </a:cubicBezTo>
                  <a:cubicBezTo>
                    <a:pt x="4400" y="5850"/>
                    <a:pt x="5200" y="3600"/>
                    <a:pt x="6600" y="2250"/>
                  </a:cubicBezTo>
                  <a:cubicBezTo>
                    <a:pt x="8000" y="900"/>
                    <a:pt x="10000" y="450"/>
                    <a:pt x="12600" y="3825"/>
                  </a:cubicBezTo>
                  <a:cubicBezTo>
                    <a:pt x="15200" y="7200"/>
                    <a:pt x="18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67" name="Line"/>
            <p:cNvSpPr/>
            <p:nvPr/>
          </p:nvSpPr>
          <p:spPr>
            <a:xfrm>
              <a:off x="9458814" y="4595584"/>
              <a:ext cx="6351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68" name="Line"/>
            <p:cNvSpPr/>
            <p:nvPr/>
          </p:nvSpPr>
          <p:spPr>
            <a:xfrm>
              <a:off x="9477864" y="4563834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69" name="Line"/>
            <p:cNvSpPr/>
            <p:nvPr/>
          </p:nvSpPr>
          <p:spPr>
            <a:xfrm>
              <a:off x="9503264" y="4608284"/>
              <a:ext cx="44451" cy="69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70" name="Line"/>
            <p:cNvSpPr/>
            <p:nvPr/>
          </p:nvSpPr>
          <p:spPr>
            <a:xfrm>
              <a:off x="9490564" y="4633684"/>
              <a:ext cx="11430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71" name="Line"/>
            <p:cNvSpPr/>
            <p:nvPr/>
          </p:nvSpPr>
          <p:spPr>
            <a:xfrm>
              <a:off x="9496914" y="4684484"/>
              <a:ext cx="10160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72" name="Line"/>
            <p:cNvSpPr/>
            <p:nvPr/>
          </p:nvSpPr>
          <p:spPr>
            <a:xfrm>
              <a:off x="9662014" y="4620984"/>
              <a:ext cx="12701" cy="88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73" name="Line"/>
            <p:cNvSpPr/>
            <p:nvPr/>
          </p:nvSpPr>
          <p:spPr>
            <a:xfrm>
              <a:off x="9560414" y="4080689"/>
              <a:ext cx="83774" cy="1275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2" h="21337" fill="norm" stroke="1" extrusionOk="0">
                  <a:moveTo>
                    <a:pt x="0" y="1153"/>
                  </a:moveTo>
                  <a:cubicBezTo>
                    <a:pt x="540" y="2924"/>
                    <a:pt x="1080" y="4694"/>
                    <a:pt x="1350" y="6465"/>
                  </a:cubicBezTo>
                  <a:cubicBezTo>
                    <a:pt x="1620" y="8235"/>
                    <a:pt x="1620" y="10006"/>
                    <a:pt x="1350" y="10006"/>
                  </a:cubicBezTo>
                  <a:cubicBezTo>
                    <a:pt x="1080" y="10006"/>
                    <a:pt x="540" y="8235"/>
                    <a:pt x="1080" y="6465"/>
                  </a:cubicBezTo>
                  <a:cubicBezTo>
                    <a:pt x="1620" y="4694"/>
                    <a:pt x="3240" y="2924"/>
                    <a:pt x="5400" y="1685"/>
                  </a:cubicBezTo>
                  <a:cubicBezTo>
                    <a:pt x="7560" y="445"/>
                    <a:pt x="10260" y="-263"/>
                    <a:pt x="12420" y="91"/>
                  </a:cubicBezTo>
                  <a:cubicBezTo>
                    <a:pt x="14580" y="445"/>
                    <a:pt x="16200" y="1862"/>
                    <a:pt x="17820" y="3278"/>
                  </a:cubicBezTo>
                  <a:cubicBezTo>
                    <a:pt x="19440" y="4694"/>
                    <a:pt x="21060" y="6111"/>
                    <a:pt x="21330" y="9121"/>
                  </a:cubicBezTo>
                  <a:cubicBezTo>
                    <a:pt x="21600" y="12130"/>
                    <a:pt x="20520" y="16734"/>
                    <a:pt x="19440" y="2133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74" name="Line"/>
            <p:cNvSpPr/>
            <p:nvPr/>
          </p:nvSpPr>
          <p:spPr>
            <a:xfrm>
              <a:off x="1719472" y="5468307"/>
              <a:ext cx="195816" cy="4925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4" h="21479" fill="norm" stroke="1" extrusionOk="0">
                  <a:moveTo>
                    <a:pt x="8727" y="10402"/>
                  </a:moveTo>
                  <a:cubicBezTo>
                    <a:pt x="7590" y="12617"/>
                    <a:pt x="6453" y="14833"/>
                    <a:pt x="5657" y="16494"/>
                  </a:cubicBezTo>
                  <a:cubicBezTo>
                    <a:pt x="4861" y="18156"/>
                    <a:pt x="4407" y="19264"/>
                    <a:pt x="3952" y="20094"/>
                  </a:cubicBezTo>
                  <a:cubicBezTo>
                    <a:pt x="3497" y="20925"/>
                    <a:pt x="3043" y="21479"/>
                    <a:pt x="2474" y="21479"/>
                  </a:cubicBezTo>
                  <a:cubicBezTo>
                    <a:pt x="1906" y="21479"/>
                    <a:pt x="1224" y="20925"/>
                    <a:pt x="655" y="19217"/>
                  </a:cubicBezTo>
                  <a:cubicBezTo>
                    <a:pt x="87" y="17510"/>
                    <a:pt x="-368" y="14648"/>
                    <a:pt x="428" y="11741"/>
                  </a:cubicBezTo>
                  <a:cubicBezTo>
                    <a:pt x="1224" y="8833"/>
                    <a:pt x="3270" y="5879"/>
                    <a:pt x="5998" y="3894"/>
                  </a:cubicBezTo>
                  <a:cubicBezTo>
                    <a:pt x="8727" y="1910"/>
                    <a:pt x="12137" y="894"/>
                    <a:pt x="14411" y="387"/>
                  </a:cubicBezTo>
                  <a:cubicBezTo>
                    <a:pt x="16685" y="-121"/>
                    <a:pt x="17821" y="-121"/>
                    <a:pt x="18958" y="341"/>
                  </a:cubicBezTo>
                  <a:cubicBezTo>
                    <a:pt x="20095" y="802"/>
                    <a:pt x="21232" y="1725"/>
                    <a:pt x="21005" y="3064"/>
                  </a:cubicBezTo>
                  <a:cubicBezTo>
                    <a:pt x="20777" y="4402"/>
                    <a:pt x="19186" y="6156"/>
                    <a:pt x="16912" y="7356"/>
                  </a:cubicBezTo>
                  <a:cubicBezTo>
                    <a:pt x="14638" y="8556"/>
                    <a:pt x="11683" y="9202"/>
                    <a:pt x="9636" y="9571"/>
                  </a:cubicBezTo>
                  <a:cubicBezTo>
                    <a:pt x="7590" y="9941"/>
                    <a:pt x="6453" y="10033"/>
                    <a:pt x="6567" y="9941"/>
                  </a:cubicBezTo>
                  <a:cubicBezTo>
                    <a:pt x="6680" y="9848"/>
                    <a:pt x="8045" y="9571"/>
                    <a:pt x="9409" y="929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75" name="Line"/>
            <p:cNvSpPr/>
            <p:nvPr/>
          </p:nvSpPr>
          <p:spPr>
            <a:xfrm>
              <a:off x="1958406" y="5538277"/>
              <a:ext cx="115359" cy="120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1" h="21231" fill="norm" stroke="1" extrusionOk="0">
                  <a:moveTo>
                    <a:pt x="18707" y="2842"/>
                  </a:moveTo>
                  <a:cubicBezTo>
                    <a:pt x="16392" y="2470"/>
                    <a:pt x="14078" y="2097"/>
                    <a:pt x="10800" y="4146"/>
                  </a:cubicBezTo>
                  <a:cubicBezTo>
                    <a:pt x="7521" y="6194"/>
                    <a:pt x="3278" y="10663"/>
                    <a:pt x="1350" y="13829"/>
                  </a:cubicBezTo>
                  <a:cubicBezTo>
                    <a:pt x="-579" y="16994"/>
                    <a:pt x="-193" y="18856"/>
                    <a:pt x="964" y="19973"/>
                  </a:cubicBezTo>
                  <a:cubicBezTo>
                    <a:pt x="2121" y="21091"/>
                    <a:pt x="4050" y="21463"/>
                    <a:pt x="7135" y="21091"/>
                  </a:cubicBezTo>
                  <a:cubicBezTo>
                    <a:pt x="10221" y="20718"/>
                    <a:pt x="14464" y="19601"/>
                    <a:pt x="17164" y="16994"/>
                  </a:cubicBezTo>
                  <a:cubicBezTo>
                    <a:pt x="19864" y="14387"/>
                    <a:pt x="21021" y="10291"/>
                    <a:pt x="21021" y="7497"/>
                  </a:cubicBezTo>
                  <a:cubicBezTo>
                    <a:pt x="21021" y="4704"/>
                    <a:pt x="19864" y="3215"/>
                    <a:pt x="18321" y="2097"/>
                  </a:cubicBezTo>
                  <a:cubicBezTo>
                    <a:pt x="16778" y="980"/>
                    <a:pt x="14850" y="235"/>
                    <a:pt x="15042" y="49"/>
                  </a:cubicBezTo>
                  <a:cubicBezTo>
                    <a:pt x="15235" y="-137"/>
                    <a:pt x="17550" y="235"/>
                    <a:pt x="19864" y="60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76" name="Line"/>
            <p:cNvSpPr/>
            <p:nvPr/>
          </p:nvSpPr>
          <p:spPr>
            <a:xfrm>
              <a:off x="2137264" y="5508761"/>
              <a:ext cx="88901" cy="1584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75" fill="norm" stroke="1" extrusionOk="0">
                  <a:moveTo>
                    <a:pt x="21600" y="1017"/>
                  </a:moveTo>
                  <a:cubicBezTo>
                    <a:pt x="19029" y="448"/>
                    <a:pt x="16457" y="-120"/>
                    <a:pt x="12857" y="22"/>
                  </a:cubicBezTo>
                  <a:cubicBezTo>
                    <a:pt x="9257" y="164"/>
                    <a:pt x="4629" y="1017"/>
                    <a:pt x="2571" y="2154"/>
                  </a:cubicBezTo>
                  <a:cubicBezTo>
                    <a:pt x="514" y="3291"/>
                    <a:pt x="1029" y="4712"/>
                    <a:pt x="3600" y="6701"/>
                  </a:cubicBezTo>
                  <a:cubicBezTo>
                    <a:pt x="6171" y="8691"/>
                    <a:pt x="10800" y="11248"/>
                    <a:pt x="13371" y="13238"/>
                  </a:cubicBezTo>
                  <a:cubicBezTo>
                    <a:pt x="15943" y="15227"/>
                    <a:pt x="16457" y="16648"/>
                    <a:pt x="15429" y="17927"/>
                  </a:cubicBezTo>
                  <a:cubicBezTo>
                    <a:pt x="14400" y="19206"/>
                    <a:pt x="11829" y="20343"/>
                    <a:pt x="9000" y="20912"/>
                  </a:cubicBezTo>
                  <a:cubicBezTo>
                    <a:pt x="6171" y="21480"/>
                    <a:pt x="3086" y="21480"/>
                    <a:pt x="1543" y="20201"/>
                  </a:cubicBezTo>
                  <a:cubicBezTo>
                    <a:pt x="0" y="18922"/>
                    <a:pt x="0" y="16364"/>
                    <a:pt x="0" y="1380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77" name="Line"/>
            <p:cNvSpPr/>
            <p:nvPr/>
          </p:nvSpPr>
          <p:spPr>
            <a:xfrm>
              <a:off x="2272630" y="5319484"/>
              <a:ext cx="124985" cy="2963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7" h="21600" fill="norm" stroke="1" extrusionOk="0">
                  <a:moveTo>
                    <a:pt x="15857" y="0"/>
                  </a:moveTo>
                  <a:cubicBezTo>
                    <a:pt x="12257" y="3086"/>
                    <a:pt x="8657" y="6171"/>
                    <a:pt x="5957" y="9103"/>
                  </a:cubicBezTo>
                  <a:cubicBezTo>
                    <a:pt x="3257" y="12034"/>
                    <a:pt x="1457" y="14811"/>
                    <a:pt x="557" y="16663"/>
                  </a:cubicBezTo>
                  <a:cubicBezTo>
                    <a:pt x="-343" y="18514"/>
                    <a:pt x="-343" y="19440"/>
                    <a:pt x="1997" y="20211"/>
                  </a:cubicBezTo>
                  <a:cubicBezTo>
                    <a:pt x="4337" y="20983"/>
                    <a:pt x="9017" y="21600"/>
                    <a:pt x="12617" y="21600"/>
                  </a:cubicBezTo>
                  <a:cubicBezTo>
                    <a:pt x="16217" y="21600"/>
                    <a:pt x="18737" y="20983"/>
                    <a:pt x="21257" y="2036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78" name="Line"/>
            <p:cNvSpPr/>
            <p:nvPr/>
          </p:nvSpPr>
          <p:spPr>
            <a:xfrm>
              <a:off x="2302364" y="5471355"/>
              <a:ext cx="215901" cy="1084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88" fill="norm" stroke="1" extrusionOk="0">
                  <a:moveTo>
                    <a:pt x="0" y="12565"/>
                  </a:moveTo>
                  <a:cubicBezTo>
                    <a:pt x="1906" y="10903"/>
                    <a:pt x="3812" y="9242"/>
                    <a:pt x="6671" y="8826"/>
                  </a:cubicBezTo>
                  <a:cubicBezTo>
                    <a:pt x="9529" y="8411"/>
                    <a:pt x="13341" y="9242"/>
                    <a:pt x="15776" y="9450"/>
                  </a:cubicBezTo>
                  <a:cubicBezTo>
                    <a:pt x="18212" y="9657"/>
                    <a:pt x="19271" y="9242"/>
                    <a:pt x="20118" y="8203"/>
                  </a:cubicBezTo>
                  <a:cubicBezTo>
                    <a:pt x="20965" y="7165"/>
                    <a:pt x="21600" y="5503"/>
                    <a:pt x="21600" y="3842"/>
                  </a:cubicBezTo>
                  <a:cubicBezTo>
                    <a:pt x="21600" y="2180"/>
                    <a:pt x="20965" y="519"/>
                    <a:pt x="20118" y="103"/>
                  </a:cubicBezTo>
                  <a:cubicBezTo>
                    <a:pt x="19271" y="-312"/>
                    <a:pt x="18212" y="519"/>
                    <a:pt x="16835" y="2596"/>
                  </a:cubicBezTo>
                  <a:cubicBezTo>
                    <a:pt x="15459" y="4673"/>
                    <a:pt x="13765" y="7996"/>
                    <a:pt x="12918" y="10696"/>
                  </a:cubicBezTo>
                  <a:cubicBezTo>
                    <a:pt x="12071" y="13396"/>
                    <a:pt x="12071" y="15473"/>
                    <a:pt x="13553" y="17134"/>
                  </a:cubicBezTo>
                  <a:cubicBezTo>
                    <a:pt x="15035" y="18796"/>
                    <a:pt x="18000" y="20042"/>
                    <a:pt x="20965" y="2128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79" name="Line"/>
            <p:cNvSpPr/>
            <p:nvPr/>
          </p:nvSpPr>
          <p:spPr>
            <a:xfrm>
              <a:off x="2556364" y="5452834"/>
              <a:ext cx="160868" cy="1587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17" fill="norm" stroke="1" extrusionOk="0">
                  <a:moveTo>
                    <a:pt x="0" y="0"/>
                  </a:moveTo>
                  <a:cubicBezTo>
                    <a:pt x="2842" y="3695"/>
                    <a:pt x="5684" y="7389"/>
                    <a:pt x="7105" y="10089"/>
                  </a:cubicBezTo>
                  <a:cubicBezTo>
                    <a:pt x="8526" y="12789"/>
                    <a:pt x="8526" y="14495"/>
                    <a:pt x="8526" y="16058"/>
                  </a:cubicBezTo>
                  <a:cubicBezTo>
                    <a:pt x="8526" y="17621"/>
                    <a:pt x="8526" y="19042"/>
                    <a:pt x="7816" y="20037"/>
                  </a:cubicBezTo>
                  <a:cubicBezTo>
                    <a:pt x="7105" y="21032"/>
                    <a:pt x="5684" y="21600"/>
                    <a:pt x="4974" y="21174"/>
                  </a:cubicBezTo>
                  <a:cubicBezTo>
                    <a:pt x="4263" y="20747"/>
                    <a:pt x="4263" y="19326"/>
                    <a:pt x="5400" y="16058"/>
                  </a:cubicBezTo>
                  <a:cubicBezTo>
                    <a:pt x="6537" y="12789"/>
                    <a:pt x="8811" y="7674"/>
                    <a:pt x="10800" y="4832"/>
                  </a:cubicBezTo>
                  <a:cubicBezTo>
                    <a:pt x="12789" y="1989"/>
                    <a:pt x="14495" y="1421"/>
                    <a:pt x="16058" y="1137"/>
                  </a:cubicBezTo>
                  <a:cubicBezTo>
                    <a:pt x="17621" y="853"/>
                    <a:pt x="19042" y="853"/>
                    <a:pt x="20037" y="2984"/>
                  </a:cubicBezTo>
                  <a:cubicBezTo>
                    <a:pt x="21032" y="5116"/>
                    <a:pt x="21600" y="9379"/>
                    <a:pt x="21600" y="12221"/>
                  </a:cubicBezTo>
                  <a:cubicBezTo>
                    <a:pt x="21600" y="15063"/>
                    <a:pt x="21032" y="16484"/>
                    <a:pt x="20463" y="1790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80" name="Line"/>
            <p:cNvSpPr/>
            <p:nvPr/>
          </p:nvSpPr>
          <p:spPr>
            <a:xfrm>
              <a:off x="2727814" y="5382984"/>
              <a:ext cx="25401" cy="107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81" name="Line"/>
            <p:cNvSpPr/>
            <p:nvPr/>
          </p:nvSpPr>
          <p:spPr>
            <a:xfrm>
              <a:off x="2749373" y="5440134"/>
              <a:ext cx="124492" cy="1223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3" h="21168" fill="norm" stroke="1" extrusionOk="0">
                  <a:moveTo>
                    <a:pt x="21173" y="0"/>
                  </a:moveTo>
                  <a:cubicBezTo>
                    <a:pt x="17573" y="0"/>
                    <a:pt x="13973" y="0"/>
                    <a:pt x="10373" y="2014"/>
                  </a:cubicBezTo>
                  <a:cubicBezTo>
                    <a:pt x="6773" y="4027"/>
                    <a:pt x="3173" y="8054"/>
                    <a:pt x="1373" y="11166"/>
                  </a:cubicBezTo>
                  <a:cubicBezTo>
                    <a:pt x="-427" y="14278"/>
                    <a:pt x="-427" y="16475"/>
                    <a:pt x="1193" y="18305"/>
                  </a:cubicBezTo>
                  <a:cubicBezTo>
                    <a:pt x="2813" y="20136"/>
                    <a:pt x="6053" y="21600"/>
                    <a:pt x="9473" y="21051"/>
                  </a:cubicBezTo>
                  <a:cubicBezTo>
                    <a:pt x="12893" y="20502"/>
                    <a:pt x="16493" y="17939"/>
                    <a:pt x="18473" y="15559"/>
                  </a:cubicBezTo>
                  <a:cubicBezTo>
                    <a:pt x="20453" y="13180"/>
                    <a:pt x="20813" y="10983"/>
                    <a:pt x="21173" y="878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82" name="Line"/>
            <p:cNvSpPr/>
            <p:nvPr/>
          </p:nvSpPr>
          <p:spPr>
            <a:xfrm>
              <a:off x="2861164" y="5408384"/>
              <a:ext cx="190501" cy="1907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92" fill="norm" stroke="1" extrusionOk="0">
                  <a:moveTo>
                    <a:pt x="0" y="2136"/>
                  </a:moveTo>
                  <a:cubicBezTo>
                    <a:pt x="2880" y="1662"/>
                    <a:pt x="5760" y="1187"/>
                    <a:pt x="8040" y="2255"/>
                  </a:cubicBezTo>
                  <a:cubicBezTo>
                    <a:pt x="10320" y="3323"/>
                    <a:pt x="12000" y="5934"/>
                    <a:pt x="12600" y="8782"/>
                  </a:cubicBezTo>
                  <a:cubicBezTo>
                    <a:pt x="13200" y="11631"/>
                    <a:pt x="12720" y="14716"/>
                    <a:pt x="12240" y="17090"/>
                  </a:cubicBezTo>
                  <a:cubicBezTo>
                    <a:pt x="11760" y="19464"/>
                    <a:pt x="11280" y="21125"/>
                    <a:pt x="11040" y="21363"/>
                  </a:cubicBezTo>
                  <a:cubicBezTo>
                    <a:pt x="10800" y="21600"/>
                    <a:pt x="10800" y="20413"/>
                    <a:pt x="11280" y="17802"/>
                  </a:cubicBezTo>
                  <a:cubicBezTo>
                    <a:pt x="11760" y="15191"/>
                    <a:pt x="12720" y="11156"/>
                    <a:pt x="14520" y="7952"/>
                  </a:cubicBezTo>
                  <a:cubicBezTo>
                    <a:pt x="16320" y="4747"/>
                    <a:pt x="18960" y="2374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83" name="Line"/>
            <p:cNvSpPr/>
            <p:nvPr/>
          </p:nvSpPr>
          <p:spPr>
            <a:xfrm>
              <a:off x="3115164" y="5608906"/>
              <a:ext cx="165101" cy="1302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97" fill="norm" stroke="1" extrusionOk="0">
                  <a:moveTo>
                    <a:pt x="0" y="434"/>
                  </a:moveTo>
                  <a:cubicBezTo>
                    <a:pt x="1385" y="91"/>
                    <a:pt x="2769" y="-252"/>
                    <a:pt x="3877" y="262"/>
                  </a:cubicBezTo>
                  <a:cubicBezTo>
                    <a:pt x="4985" y="777"/>
                    <a:pt x="5815" y="2148"/>
                    <a:pt x="5954" y="4548"/>
                  </a:cubicBezTo>
                  <a:cubicBezTo>
                    <a:pt x="6092" y="6948"/>
                    <a:pt x="5538" y="10377"/>
                    <a:pt x="4846" y="12777"/>
                  </a:cubicBezTo>
                  <a:cubicBezTo>
                    <a:pt x="4154" y="15177"/>
                    <a:pt x="3323" y="16548"/>
                    <a:pt x="2354" y="17919"/>
                  </a:cubicBezTo>
                  <a:cubicBezTo>
                    <a:pt x="1385" y="19291"/>
                    <a:pt x="277" y="20662"/>
                    <a:pt x="831" y="21005"/>
                  </a:cubicBezTo>
                  <a:cubicBezTo>
                    <a:pt x="1385" y="21348"/>
                    <a:pt x="3600" y="20662"/>
                    <a:pt x="7338" y="20148"/>
                  </a:cubicBezTo>
                  <a:cubicBezTo>
                    <a:pt x="11077" y="19634"/>
                    <a:pt x="16338" y="19291"/>
                    <a:pt x="21600" y="1894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84" name="Line"/>
            <p:cNvSpPr/>
            <p:nvPr/>
          </p:nvSpPr>
          <p:spPr>
            <a:xfrm>
              <a:off x="3885631" y="5408384"/>
              <a:ext cx="321734" cy="2742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29" fill="norm" stroke="1" extrusionOk="0">
                  <a:moveTo>
                    <a:pt x="18616" y="0"/>
                  </a:moveTo>
                  <a:cubicBezTo>
                    <a:pt x="17479" y="3822"/>
                    <a:pt x="16342" y="7643"/>
                    <a:pt x="14495" y="11132"/>
                  </a:cubicBezTo>
                  <a:cubicBezTo>
                    <a:pt x="12647" y="14622"/>
                    <a:pt x="10089" y="17778"/>
                    <a:pt x="7958" y="19523"/>
                  </a:cubicBezTo>
                  <a:cubicBezTo>
                    <a:pt x="5826" y="21268"/>
                    <a:pt x="4121" y="21600"/>
                    <a:pt x="2913" y="21517"/>
                  </a:cubicBezTo>
                  <a:cubicBezTo>
                    <a:pt x="1705" y="21434"/>
                    <a:pt x="995" y="20935"/>
                    <a:pt x="568" y="20105"/>
                  </a:cubicBezTo>
                  <a:cubicBezTo>
                    <a:pt x="142" y="19274"/>
                    <a:pt x="0" y="18111"/>
                    <a:pt x="0" y="17031"/>
                  </a:cubicBezTo>
                  <a:cubicBezTo>
                    <a:pt x="0" y="15951"/>
                    <a:pt x="142" y="14954"/>
                    <a:pt x="1208" y="14206"/>
                  </a:cubicBezTo>
                  <a:cubicBezTo>
                    <a:pt x="2274" y="13458"/>
                    <a:pt x="4263" y="12960"/>
                    <a:pt x="6963" y="13209"/>
                  </a:cubicBezTo>
                  <a:cubicBezTo>
                    <a:pt x="9663" y="13458"/>
                    <a:pt x="13074" y="14455"/>
                    <a:pt x="15632" y="15868"/>
                  </a:cubicBezTo>
                  <a:cubicBezTo>
                    <a:pt x="18189" y="17280"/>
                    <a:pt x="19895" y="19108"/>
                    <a:pt x="21600" y="2093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85" name="Line"/>
            <p:cNvSpPr/>
            <p:nvPr/>
          </p:nvSpPr>
          <p:spPr>
            <a:xfrm>
              <a:off x="4683614" y="5295972"/>
              <a:ext cx="298451" cy="4841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80" fill="norm" stroke="1" extrusionOk="0">
                  <a:moveTo>
                    <a:pt x="0" y="3579"/>
                  </a:moveTo>
                  <a:cubicBezTo>
                    <a:pt x="3677" y="3109"/>
                    <a:pt x="7353" y="2639"/>
                    <a:pt x="9574" y="2264"/>
                  </a:cubicBezTo>
                  <a:cubicBezTo>
                    <a:pt x="11796" y="1888"/>
                    <a:pt x="12562" y="1606"/>
                    <a:pt x="13021" y="1231"/>
                  </a:cubicBezTo>
                  <a:cubicBezTo>
                    <a:pt x="13481" y="855"/>
                    <a:pt x="13634" y="386"/>
                    <a:pt x="13251" y="151"/>
                  </a:cubicBezTo>
                  <a:cubicBezTo>
                    <a:pt x="12868" y="-84"/>
                    <a:pt x="11949" y="-84"/>
                    <a:pt x="10800" y="433"/>
                  </a:cubicBezTo>
                  <a:cubicBezTo>
                    <a:pt x="9651" y="949"/>
                    <a:pt x="8272" y="1982"/>
                    <a:pt x="7660" y="3579"/>
                  </a:cubicBezTo>
                  <a:cubicBezTo>
                    <a:pt x="7047" y="5175"/>
                    <a:pt x="7200" y="7335"/>
                    <a:pt x="7430" y="9871"/>
                  </a:cubicBezTo>
                  <a:cubicBezTo>
                    <a:pt x="7660" y="12406"/>
                    <a:pt x="7966" y="15318"/>
                    <a:pt x="7736" y="17243"/>
                  </a:cubicBezTo>
                  <a:cubicBezTo>
                    <a:pt x="7506" y="19168"/>
                    <a:pt x="6740" y="20107"/>
                    <a:pt x="5974" y="20671"/>
                  </a:cubicBezTo>
                  <a:cubicBezTo>
                    <a:pt x="5209" y="21234"/>
                    <a:pt x="4443" y="21422"/>
                    <a:pt x="3677" y="21469"/>
                  </a:cubicBezTo>
                  <a:cubicBezTo>
                    <a:pt x="2911" y="21516"/>
                    <a:pt x="2145" y="21422"/>
                    <a:pt x="1609" y="20953"/>
                  </a:cubicBezTo>
                  <a:cubicBezTo>
                    <a:pt x="1072" y="20483"/>
                    <a:pt x="766" y="19638"/>
                    <a:pt x="843" y="19027"/>
                  </a:cubicBezTo>
                  <a:cubicBezTo>
                    <a:pt x="919" y="18417"/>
                    <a:pt x="1379" y="18041"/>
                    <a:pt x="2987" y="17713"/>
                  </a:cubicBezTo>
                  <a:cubicBezTo>
                    <a:pt x="4596" y="17384"/>
                    <a:pt x="7353" y="17102"/>
                    <a:pt x="10647" y="17196"/>
                  </a:cubicBezTo>
                  <a:cubicBezTo>
                    <a:pt x="13940" y="17290"/>
                    <a:pt x="17770" y="17759"/>
                    <a:pt x="21600" y="1822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86" name="Line"/>
            <p:cNvSpPr/>
            <p:nvPr/>
          </p:nvSpPr>
          <p:spPr>
            <a:xfrm>
              <a:off x="5113298" y="5302685"/>
              <a:ext cx="129117" cy="4295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87" fill="norm" stroke="1" extrusionOk="0">
                  <a:moveTo>
                    <a:pt x="21600" y="3699"/>
                  </a:moveTo>
                  <a:cubicBezTo>
                    <a:pt x="21246" y="3063"/>
                    <a:pt x="20892" y="2428"/>
                    <a:pt x="20361" y="1793"/>
                  </a:cubicBezTo>
                  <a:cubicBezTo>
                    <a:pt x="19830" y="1158"/>
                    <a:pt x="19121" y="522"/>
                    <a:pt x="17705" y="205"/>
                  </a:cubicBezTo>
                  <a:cubicBezTo>
                    <a:pt x="16289" y="-113"/>
                    <a:pt x="14164" y="-113"/>
                    <a:pt x="11685" y="575"/>
                  </a:cubicBezTo>
                  <a:cubicBezTo>
                    <a:pt x="9207" y="1263"/>
                    <a:pt x="6374" y="2640"/>
                    <a:pt x="4072" y="5181"/>
                  </a:cubicBezTo>
                  <a:cubicBezTo>
                    <a:pt x="1770" y="7722"/>
                    <a:pt x="0" y="11428"/>
                    <a:pt x="0" y="14181"/>
                  </a:cubicBezTo>
                  <a:cubicBezTo>
                    <a:pt x="0" y="16934"/>
                    <a:pt x="1770" y="18734"/>
                    <a:pt x="4426" y="19793"/>
                  </a:cubicBezTo>
                  <a:cubicBezTo>
                    <a:pt x="7082" y="20852"/>
                    <a:pt x="10623" y="21169"/>
                    <a:pt x="14164" y="2148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87" name="Line"/>
            <p:cNvSpPr/>
            <p:nvPr/>
          </p:nvSpPr>
          <p:spPr>
            <a:xfrm>
              <a:off x="5287290" y="5460630"/>
              <a:ext cx="131100" cy="4212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04" h="21389" fill="norm" stroke="1" extrusionOk="0">
                  <a:moveTo>
                    <a:pt x="3982" y="6052"/>
                  </a:moveTo>
                  <a:cubicBezTo>
                    <a:pt x="2970" y="9169"/>
                    <a:pt x="1957" y="12285"/>
                    <a:pt x="1451" y="14488"/>
                  </a:cubicBezTo>
                  <a:cubicBezTo>
                    <a:pt x="945" y="16691"/>
                    <a:pt x="945" y="17981"/>
                    <a:pt x="776" y="19109"/>
                  </a:cubicBezTo>
                  <a:cubicBezTo>
                    <a:pt x="607" y="20237"/>
                    <a:pt x="270" y="21205"/>
                    <a:pt x="101" y="21366"/>
                  </a:cubicBezTo>
                  <a:cubicBezTo>
                    <a:pt x="-68" y="21527"/>
                    <a:pt x="-68" y="20882"/>
                    <a:pt x="438" y="18411"/>
                  </a:cubicBezTo>
                  <a:cubicBezTo>
                    <a:pt x="945" y="15939"/>
                    <a:pt x="1957" y="11640"/>
                    <a:pt x="3138" y="8578"/>
                  </a:cubicBezTo>
                  <a:cubicBezTo>
                    <a:pt x="4319" y="5515"/>
                    <a:pt x="5670" y="3688"/>
                    <a:pt x="6851" y="2452"/>
                  </a:cubicBezTo>
                  <a:cubicBezTo>
                    <a:pt x="8032" y="1217"/>
                    <a:pt x="9045" y="572"/>
                    <a:pt x="10563" y="249"/>
                  </a:cubicBezTo>
                  <a:cubicBezTo>
                    <a:pt x="12082" y="-73"/>
                    <a:pt x="14107" y="-73"/>
                    <a:pt x="15794" y="196"/>
                  </a:cubicBezTo>
                  <a:cubicBezTo>
                    <a:pt x="17482" y="464"/>
                    <a:pt x="18832" y="1002"/>
                    <a:pt x="19845" y="2130"/>
                  </a:cubicBezTo>
                  <a:cubicBezTo>
                    <a:pt x="20857" y="3258"/>
                    <a:pt x="21532" y="4978"/>
                    <a:pt x="20013" y="6267"/>
                  </a:cubicBezTo>
                  <a:cubicBezTo>
                    <a:pt x="18494" y="7557"/>
                    <a:pt x="14782" y="8417"/>
                    <a:pt x="11913" y="8739"/>
                  </a:cubicBezTo>
                  <a:cubicBezTo>
                    <a:pt x="9045" y="9061"/>
                    <a:pt x="7019" y="8846"/>
                    <a:pt x="4994" y="863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88" name="Line"/>
            <p:cNvSpPr/>
            <p:nvPr/>
          </p:nvSpPr>
          <p:spPr>
            <a:xfrm>
              <a:off x="5464664" y="5281384"/>
              <a:ext cx="141640" cy="387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48" h="21600" fill="norm" stroke="1" extrusionOk="0">
                  <a:moveTo>
                    <a:pt x="0" y="0"/>
                  </a:moveTo>
                  <a:cubicBezTo>
                    <a:pt x="6171" y="472"/>
                    <a:pt x="12343" y="944"/>
                    <a:pt x="16200" y="2361"/>
                  </a:cubicBezTo>
                  <a:cubicBezTo>
                    <a:pt x="20057" y="3777"/>
                    <a:pt x="21600" y="6138"/>
                    <a:pt x="20057" y="8970"/>
                  </a:cubicBezTo>
                  <a:cubicBezTo>
                    <a:pt x="18514" y="11803"/>
                    <a:pt x="13886" y="15108"/>
                    <a:pt x="10183" y="17292"/>
                  </a:cubicBezTo>
                  <a:cubicBezTo>
                    <a:pt x="6480" y="19475"/>
                    <a:pt x="3703" y="20538"/>
                    <a:pt x="926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89" name="Line"/>
            <p:cNvSpPr/>
            <p:nvPr/>
          </p:nvSpPr>
          <p:spPr>
            <a:xfrm>
              <a:off x="5661514" y="5548084"/>
              <a:ext cx="2540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90" name="Line"/>
            <p:cNvSpPr/>
            <p:nvPr/>
          </p:nvSpPr>
          <p:spPr>
            <a:xfrm>
              <a:off x="5972664" y="5460738"/>
              <a:ext cx="210030" cy="4355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3" h="21474" fill="norm" stroke="1" extrusionOk="0">
                  <a:moveTo>
                    <a:pt x="5832" y="5558"/>
                  </a:moveTo>
                  <a:cubicBezTo>
                    <a:pt x="6264" y="8793"/>
                    <a:pt x="6696" y="12027"/>
                    <a:pt x="6804" y="14427"/>
                  </a:cubicBezTo>
                  <a:cubicBezTo>
                    <a:pt x="6912" y="16827"/>
                    <a:pt x="6696" y="18393"/>
                    <a:pt x="6264" y="19540"/>
                  </a:cubicBezTo>
                  <a:cubicBezTo>
                    <a:pt x="5832" y="20688"/>
                    <a:pt x="5184" y="21419"/>
                    <a:pt x="4644" y="21471"/>
                  </a:cubicBezTo>
                  <a:cubicBezTo>
                    <a:pt x="4104" y="21523"/>
                    <a:pt x="3672" y="20897"/>
                    <a:pt x="3456" y="18966"/>
                  </a:cubicBezTo>
                  <a:cubicBezTo>
                    <a:pt x="3240" y="17036"/>
                    <a:pt x="3240" y="13801"/>
                    <a:pt x="4320" y="10775"/>
                  </a:cubicBezTo>
                  <a:cubicBezTo>
                    <a:pt x="5400" y="7749"/>
                    <a:pt x="7560" y="4932"/>
                    <a:pt x="9612" y="3158"/>
                  </a:cubicBezTo>
                  <a:cubicBezTo>
                    <a:pt x="11664" y="1384"/>
                    <a:pt x="13608" y="653"/>
                    <a:pt x="15228" y="288"/>
                  </a:cubicBezTo>
                  <a:cubicBezTo>
                    <a:pt x="16848" y="-77"/>
                    <a:pt x="18144" y="-77"/>
                    <a:pt x="19224" y="184"/>
                  </a:cubicBezTo>
                  <a:cubicBezTo>
                    <a:pt x="20304" y="445"/>
                    <a:pt x="21168" y="966"/>
                    <a:pt x="21384" y="1906"/>
                  </a:cubicBezTo>
                  <a:cubicBezTo>
                    <a:pt x="21600" y="2845"/>
                    <a:pt x="21168" y="4201"/>
                    <a:pt x="18684" y="5453"/>
                  </a:cubicBezTo>
                  <a:cubicBezTo>
                    <a:pt x="16200" y="6706"/>
                    <a:pt x="11664" y="7853"/>
                    <a:pt x="8208" y="8427"/>
                  </a:cubicBezTo>
                  <a:cubicBezTo>
                    <a:pt x="4752" y="9001"/>
                    <a:pt x="2376" y="9001"/>
                    <a:pt x="0" y="900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91" name="Line"/>
            <p:cNvSpPr/>
            <p:nvPr/>
          </p:nvSpPr>
          <p:spPr>
            <a:xfrm>
              <a:off x="6207614" y="5478234"/>
              <a:ext cx="101601" cy="1633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77" fill="norm" stroke="1" extrusionOk="0">
                  <a:moveTo>
                    <a:pt x="0" y="0"/>
                  </a:moveTo>
                  <a:cubicBezTo>
                    <a:pt x="2250" y="0"/>
                    <a:pt x="4500" y="0"/>
                    <a:pt x="6750" y="2631"/>
                  </a:cubicBezTo>
                  <a:cubicBezTo>
                    <a:pt x="9000" y="5262"/>
                    <a:pt x="11250" y="10523"/>
                    <a:pt x="12375" y="13846"/>
                  </a:cubicBezTo>
                  <a:cubicBezTo>
                    <a:pt x="13500" y="17169"/>
                    <a:pt x="13500" y="18554"/>
                    <a:pt x="12375" y="19662"/>
                  </a:cubicBezTo>
                  <a:cubicBezTo>
                    <a:pt x="11250" y="20769"/>
                    <a:pt x="9000" y="21600"/>
                    <a:pt x="7425" y="21323"/>
                  </a:cubicBezTo>
                  <a:cubicBezTo>
                    <a:pt x="5850" y="21046"/>
                    <a:pt x="4950" y="19662"/>
                    <a:pt x="5400" y="17031"/>
                  </a:cubicBezTo>
                  <a:cubicBezTo>
                    <a:pt x="5850" y="14400"/>
                    <a:pt x="7650" y="10523"/>
                    <a:pt x="10575" y="7892"/>
                  </a:cubicBezTo>
                  <a:cubicBezTo>
                    <a:pt x="13500" y="5262"/>
                    <a:pt x="17550" y="3877"/>
                    <a:pt x="21600" y="249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92" name="Line"/>
            <p:cNvSpPr/>
            <p:nvPr/>
          </p:nvSpPr>
          <p:spPr>
            <a:xfrm>
              <a:off x="6372714" y="5503634"/>
              <a:ext cx="12701" cy="114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93" name="Line"/>
            <p:cNvSpPr/>
            <p:nvPr/>
          </p:nvSpPr>
          <p:spPr>
            <a:xfrm>
              <a:off x="6410814" y="5408384"/>
              <a:ext cx="44451" cy="57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94" name="Line"/>
            <p:cNvSpPr/>
            <p:nvPr/>
          </p:nvSpPr>
          <p:spPr>
            <a:xfrm>
              <a:off x="6431024" y="5488922"/>
              <a:ext cx="87741" cy="1153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8" h="21023" fill="norm" stroke="1" extrusionOk="0">
                  <a:moveTo>
                    <a:pt x="21318" y="4995"/>
                  </a:moveTo>
                  <a:cubicBezTo>
                    <a:pt x="20289" y="3066"/>
                    <a:pt x="19261" y="1138"/>
                    <a:pt x="17461" y="366"/>
                  </a:cubicBezTo>
                  <a:cubicBezTo>
                    <a:pt x="15661" y="-405"/>
                    <a:pt x="13089" y="-19"/>
                    <a:pt x="10004" y="2102"/>
                  </a:cubicBezTo>
                  <a:cubicBezTo>
                    <a:pt x="6918" y="4224"/>
                    <a:pt x="3318" y="8081"/>
                    <a:pt x="1518" y="10974"/>
                  </a:cubicBezTo>
                  <a:cubicBezTo>
                    <a:pt x="-282" y="13866"/>
                    <a:pt x="-282" y="15795"/>
                    <a:pt x="489" y="17531"/>
                  </a:cubicBezTo>
                  <a:cubicBezTo>
                    <a:pt x="1261" y="19266"/>
                    <a:pt x="2804" y="20809"/>
                    <a:pt x="5889" y="21002"/>
                  </a:cubicBezTo>
                  <a:cubicBezTo>
                    <a:pt x="8975" y="21195"/>
                    <a:pt x="13604" y="20038"/>
                    <a:pt x="16175" y="18302"/>
                  </a:cubicBezTo>
                  <a:cubicBezTo>
                    <a:pt x="18747" y="16566"/>
                    <a:pt x="19261" y="14252"/>
                    <a:pt x="19775" y="1193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95" name="Line"/>
            <p:cNvSpPr/>
            <p:nvPr/>
          </p:nvSpPr>
          <p:spPr>
            <a:xfrm>
              <a:off x="6493364" y="5427434"/>
              <a:ext cx="139701" cy="1777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37" fill="norm" stroke="1" extrusionOk="0">
                  <a:moveTo>
                    <a:pt x="0" y="7624"/>
                  </a:moveTo>
                  <a:cubicBezTo>
                    <a:pt x="655" y="6353"/>
                    <a:pt x="1309" y="5082"/>
                    <a:pt x="2455" y="4447"/>
                  </a:cubicBezTo>
                  <a:cubicBezTo>
                    <a:pt x="3600" y="3812"/>
                    <a:pt x="5236" y="3812"/>
                    <a:pt x="7855" y="5591"/>
                  </a:cubicBezTo>
                  <a:cubicBezTo>
                    <a:pt x="10473" y="7369"/>
                    <a:pt x="14073" y="10927"/>
                    <a:pt x="16200" y="13341"/>
                  </a:cubicBezTo>
                  <a:cubicBezTo>
                    <a:pt x="18327" y="15755"/>
                    <a:pt x="18982" y="17026"/>
                    <a:pt x="19309" y="18296"/>
                  </a:cubicBezTo>
                  <a:cubicBezTo>
                    <a:pt x="19636" y="19567"/>
                    <a:pt x="19636" y="20838"/>
                    <a:pt x="18818" y="21219"/>
                  </a:cubicBezTo>
                  <a:cubicBezTo>
                    <a:pt x="18000" y="21600"/>
                    <a:pt x="16364" y="21092"/>
                    <a:pt x="15218" y="19186"/>
                  </a:cubicBezTo>
                  <a:cubicBezTo>
                    <a:pt x="14073" y="17280"/>
                    <a:pt x="13418" y="13976"/>
                    <a:pt x="14564" y="10546"/>
                  </a:cubicBezTo>
                  <a:cubicBezTo>
                    <a:pt x="15709" y="7115"/>
                    <a:pt x="18655" y="3558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96" name="Line"/>
            <p:cNvSpPr/>
            <p:nvPr/>
          </p:nvSpPr>
          <p:spPr>
            <a:xfrm>
              <a:off x="6715439" y="5579271"/>
              <a:ext cx="222426" cy="1454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3" h="21204" fill="norm" stroke="1" extrusionOk="0">
                  <a:moveTo>
                    <a:pt x="17" y="1008"/>
                  </a:moveTo>
                  <a:cubicBezTo>
                    <a:pt x="2462" y="391"/>
                    <a:pt x="4907" y="-226"/>
                    <a:pt x="6538" y="83"/>
                  </a:cubicBezTo>
                  <a:cubicBezTo>
                    <a:pt x="8168" y="391"/>
                    <a:pt x="8983" y="1625"/>
                    <a:pt x="9492" y="3014"/>
                  </a:cubicBezTo>
                  <a:cubicBezTo>
                    <a:pt x="10002" y="4403"/>
                    <a:pt x="10205" y="5945"/>
                    <a:pt x="9288" y="7951"/>
                  </a:cubicBezTo>
                  <a:cubicBezTo>
                    <a:pt x="8371" y="9957"/>
                    <a:pt x="6334" y="12425"/>
                    <a:pt x="4296" y="14740"/>
                  </a:cubicBezTo>
                  <a:cubicBezTo>
                    <a:pt x="2258" y="17054"/>
                    <a:pt x="221" y="19214"/>
                    <a:pt x="17" y="20294"/>
                  </a:cubicBezTo>
                  <a:cubicBezTo>
                    <a:pt x="-187" y="21374"/>
                    <a:pt x="1443" y="21374"/>
                    <a:pt x="5315" y="20911"/>
                  </a:cubicBezTo>
                  <a:cubicBezTo>
                    <a:pt x="9187" y="20448"/>
                    <a:pt x="15300" y="19523"/>
                    <a:pt x="21413" y="1859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97" name="Line"/>
            <p:cNvSpPr/>
            <p:nvPr/>
          </p:nvSpPr>
          <p:spPr>
            <a:xfrm>
              <a:off x="3826364" y="6589484"/>
              <a:ext cx="1905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98" name="Line"/>
            <p:cNvSpPr/>
            <p:nvPr/>
          </p:nvSpPr>
          <p:spPr>
            <a:xfrm>
              <a:off x="3847506" y="6341834"/>
              <a:ext cx="493209" cy="323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9" h="21600" fill="norm" stroke="1" extrusionOk="0">
                  <a:moveTo>
                    <a:pt x="16801" y="0"/>
                  </a:moveTo>
                  <a:cubicBezTo>
                    <a:pt x="15694" y="3529"/>
                    <a:pt x="14586" y="7059"/>
                    <a:pt x="13340" y="10165"/>
                  </a:cubicBezTo>
                  <a:cubicBezTo>
                    <a:pt x="12094" y="13271"/>
                    <a:pt x="10709" y="15953"/>
                    <a:pt x="9463" y="17576"/>
                  </a:cubicBezTo>
                  <a:cubicBezTo>
                    <a:pt x="8217" y="19200"/>
                    <a:pt x="7109" y="19765"/>
                    <a:pt x="5863" y="19765"/>
                  </a:cubicBezTo>
                  <a:cubicBezTo>
                    <a:pt x="4617" y="19765"/>
                    <a:pt x="3232" y="19200"/>
                    <a:pt x="2217" y="18424"/>
                  </a:cubicBezTo>
                  <a:cubicBezTo>
                    <a:pt x="1201" y="17647"/>
                    <a:pt x="555" y="16659"/>
                    <a:pt x="232" y="15812"/>
                  </a:cubicBezTo>
                  <a:cubicBezTo>
                    <a:pt x="-91" y="14965"/>
                    <a:pt x="-91" y="14259"/>
                    <a:pt x="324" y="13412"/>
                  </a:cubicBezTo>
                  <a:cubicBezTo>
                    <a:pt x="740" y="12565"/>
                    <a:pt x="1571" y="11576"/>
                    <a:pt x="3094" y="10941"/>
                  </a:cubicBezTo>
                  <a:cubicBezTo>
                    <a:pt x="4617" y="10306"/>
                    <a:pt x="6832" y="10024"/>
                    <a:pt x="8771" y="10518"/>
                  </a:cubicBezTo>
                  <a:cubicBezTo>
                    <a:pt x="10709" y="11012"/>
                    <a:pt x="12371" y="12282"/>
                    <a:pt x="13801" y="14118"/>
                  </a:cubicBezTo>
                  <a:cubicBezTo>
                    <a:pt x="15232" y="15953"/>
                    <a:pt x="16432" y="18353"/>
                    <a:pt x="17678" y="19694"/>
                  </a:cubicBezTo>
                  <a:cubicBezTo>
                    <a:pt x="18924" y="21035"/>
                    <a:pt x="20217" y="21318"/>
                    <a:pt x="21509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99" name="Line"/>
            <p:cNvSpPr/>
            <p:nvPr/>
          </p:nvSpPr>
          <p:spPr>
            <a:xfrm>
              <a:off x="4804264" y="6443434"/>
              <a:ext cx="76201" cy="228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800" y="1800"/>
                    <a:pt x="18000" y="3600"/>
                    <a:pt x="14700" y="6200"/>
                  </a:cubicBezTo>
                  <a:cubicBezTo>
                    <a:pt x="11400" y="8800"/>
                    <a:pt x="6600" y="12200"/>
                    <a:pt x="3900" y="14900"/>
                  </a:cubicBezTo>
                  <a:cubicBezTo>
                    <a:pt x="1200" y="17600"/>
                    <a:pt x="600" y="196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00" name="Line"/>
            <p:cNvSpPr/>
            <p:nvPr/>
          </p:nvSpPr>
          <p:spPr>
            <a:xfrm>
              <a:off x="4931264" y="6443434"/>
              <a:ext cx="31751" cy="247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1600" y="4431"/>
                    <a:pt x="21600" y="8862"/>
                    <a:pt x="18000" y="12462"/>
                  </a:cubicBezTo>
                  <a:cubicBezTo>
                    <a:pt x="14400" y="16062"/>
                    <a:pt x="7200" y="18831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01" name="Line"/>
            <p:cNvSpPr/>
            <p:nvPr/>
          </p:nvSpPr>
          <p:spPr>
            <a:xfrm>
              <a:off x="4670914" y="6418034"/>
              <a:ext cx="463551" cy="57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452" y="16800"/>
                    <a:pt x="6904" y="12000"/>
                    <a:pt x="10504" y="8400"/>
                  </a:cubicBezTo>
                  <a:cubicBezTo>
                    <a:pt x="14104" y="4800"/>
                    <a:pt x="17852" y="24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02" name="Line"/>
            <p:cNvSpPr/>
            <p:nvPr/>
          </p:nvSpPr>
          <p:spPr>
            <a:xfrm>
              <a:off x="5324964" y="6358367"/>
              <a:ext cx="107951" cy="3454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93" fill="norm" stroke="1" extrusionOk="0">
                  <a:moveTo>
                    <a:pt x="21600" y="2132"/>
                  </a:moveTo>
                  <a:cubicBezTo>
                    <a:pt x="20753" y="1473"/>
                    <a:pt x="19906" y="815"/>
                    <a:pt x="18424" y="420"/>
                  </a:cubicBezTo>
                  <a:cubicBezTo>
                    <a:pt x="16941" y="25"/>
                    <a:pt x="14824" y="-107"/>
                    <a:pt x="13129" y="91"/>
                  </a:cubicBezTo>
                  <a:cubicBezTo>
                    <a:pt x="11435" y="288"/>
                    <a:pt x="10165" y="815"/>
                    <a:pt x="8471" y="2593"/>
                  </a:cubicBezTo>
                  <a:cubicBezTo>
                    <a:pt x="6776" y="4371"/>
                    <a:pt x="4659" y="7400"/>
                    <a:pt x="3812" y="10495"/>
                  </a:cubicBezTo>
                  <a:cubicBezTo>
                    <a:pt x="2965" y="13591"/>
                    <a:pt x="3388" y="16752"/>
                    <a:pt x="2965" y="18595"/>
                  </a:cubicBezTo>
                  <a:cubicBezTo>
                    <a:pt x="2541" y="20439"/>
                    <a:pt x="1271" y="20966"/>
                    <a:pt x="0" y="2149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03" name="Line"/>
            <p:cNvSpPr/>
            <p:nvPr/>
          </p:nvSpPr>
          <p:spPr>
            <a:xfrm>
              <a:off x="5236064" y="6545034"/>
              <a:ext cx="228601" cy="88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00" y="19029"/>
                    <a:pt x="400" y="16457"/>
                    <a:pt x="1800" y="13886"/>
                  </a:cubicBezTo>
                  <a:cubicBezTo>
                    <a:pt x="3200" y="11314"/>
                    <a:pt x="5800" y="8743"/>
                    <a:pt x="9300" y="6429"/>
                  </a:cubicBezTo>
                  <a:cubicBezTo>
                    <a:pt x="12800" y="4114"/>
                    <a:pt x="17200" y="2057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04" name="Line"/>
            <p:cNvSpPr/>
            <p:nvPr/>
          </p:nvSpPr>
          <p:spPr>
            <a:xfrm>
              <a:off x="5593454" y="6349999"/>
              <a:ext cx="125261" cy="3664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17" h="21494" fill="norm" stroke="1" extrusionOk="0">
                  <a:moveTo>
                    <a:pt x="19563" y="1756"/>
                  </a:moveTo>
                  <a:cubicBezTo>
                    <a:pt x="20260" y="1135"/>
                    <a:pt x="20957" y="515"/>
                    <a:pt x="20434" y="204"/>
                  </a:cubicBezTo>
                  <a:cubicBezTo>
                    <a:pt x="19912" y="-106"/>
                    <a:pt x="18170" y="-106"/>
                    <a:pt x="15905" y="515"/>
                  </a:cubicBezTo>
                  <a:cubicBezTo>
                    <a:pt x="13641" y="1135"/>
                    <a:pt x="10854" y="2377"/>
                    <a:pt x="7892" y="4425"/>
                  </a:cubicBezTo>
                  <a:cubicBezTo>
                    <a:pt x="4931" y="6473"/>
                    <a:pt x="1796" y="9328"/>
                    <a:pt x="576" y="11749"/>
                  </a:cubicBezTo>
                  <a:cubicBezTo>
                    <a:pt x="-643" y="14170"/>
                    <a:pt x="54" y="16156"/>
                    <a:pt x="2841" y="17708"/>
                  </a:cubicBezTo>
                  <a:cubicBezTo>
                    <a:pt x="5628" y="19260"/>
                    <a:pt x="10505" y="20377"/>
                    <a:pt x="13292" y="20935"/>
                  </a:cubicBezTo>
                  <a:cubicBezTo>
                    <a:pt x="16080" y="21494"/>
                    <a:pt x="16776" y="21494"/>
                    <a:pt x="17473" y="2149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05" name="Line"/>
            <p:cNvSpPr/>
            <p:nvPr/>
          </p:nvSpPr>
          <p:spPr>
            <a:xfrm>
              <a:off x="5763114" y="6449784"/>
              <a:ext cx="177801" cy="228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286" y="400"/>
                    <a:pt x="2571" y="800"/>
                    <a:pt x="3986" y="2000"/>
                  </a:cubicBezTo>
                  <a:cubicBezTo>
                    <a:pt x="5400" y="3200"/>
                    <a:pt x="6943" y="5200"/>
                    <a:pt x="9514" y="8200"/>
                  </a:cubicBezTo>
                  <a:cubicBezTo>
                    <a:pt x="12086" y="11200"/>
                    <a:pt x="15686" y="15200"/>
                    <a:pt x="17871" y="17600"/>
                  </a:cubicBezTo>
                  <a:cubicBezTo>
                    <a:pt x="20057" y="20000"/>
                    <a:pt x="20829" y="208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06" name="Line"/>
            <p:cNvSpPr/>
            <p:nvPr/>
          </p:nvSpPr>
          <p:spPr>
            <a:xfrm>
              <a:off x="5845664" y="6411684"/>
              <a:ext cx="95251" cy="292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280" y="2191"/>
                    <a:pt x="12960" y="4383"/>
                    <a:pt x="9360" y="6965"/>
                  </a:cubicBezTo>
                  <a:cubicBezTo>
                    <a:pt x="5760" y="9548"/>
                    <a:pt x="2880" y="12522"/>
                    <a:pt x="1440" y="15026"/>
                  </a:cubicBezTo>
                  <a:cubicBezTo>
                    <a:pt x="0" y="17530"/>
                    <a:pt x="0" y="19565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07" name="Line"/>
            <p:cNvSpPr/>
            <p:nvPr/>
          </p:nvSpPr>
          <p:spPr>
            <a:xfrm>
              <a:off x="6029814" y="6621234"/>
              <a:ext cx="6351" cy="107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08" name="Line"/>
            <p:cNvSpPr/>
            <p:nvPr/>
          </p:nvSpPr>
          <p:spPr>
            <a:xfrm>
              <a:off x="6017114" y="6500584"/>
              <a:ext cx="635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09" name="Line"/>
            <p:cNvSpPr/>
            <p:nvPr/>
          </p:nvSpPr>
          <p:spPr>
            <a:xfrm>
              <a:off x="6189206" y="6291034"/>
              <a:ext cx="37459" cy="5874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6" h="21564" fill="norm" stroke="1" extrusionOk="0">
                  <a:moveTo>
                    <a:pt x="14036" y="0"/>
                  </a:moveTo>
                  <a:cubicBezTo>
                    <a:pt x="12836" y="2409"/>
                    <a:pt x="11636" y="4817"/>
                    <a:pt x="10436" y="7459"/>
                  </a:cubicBezTo>
                  <a:cubicBezTo>
                    <a:pt x="9236" y="10101"/>
                    <a:pt x="8036" y="12976"/>
                    <a:pt x="6236" y="15073"/>
                  </a:cubicBezTo>
                  <a:cubicBezTo>
                    <a:pt x="4436" y="17171"/>
                    <a:pt x="2036" y="18492"/>
                    <a:pt x="836" y="19347"/>
                  </a:cubicBezTo>
                  <a:cubicBezTo>
                    <a:pt x="-364" y="20201"/>
                    <a:pt x="-364" y="20590"/>
                    <a:pt x="1436" y="20940"/>
                  </a:cubicBezTo>
                  <a:cubicBezTo>
                    <a:pt x="3236" y="21289"/>
                    <a:pt x="6836" y="21600"/>
                    <a:pt x="10436" y="21561"/>
                  </a:cubicBezTo>
                  <a:cubicBezTo>
                    <a:pt x="14036" y="21522"/>
                    <a:pt x="17636" y="21134"/>
                    <a:pt x="21236" y="2074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10" name="Line"/>
            <p:cNvSpPr/>
            <p:nvPr/>
          </p:nvSpPr>
          <p:spPr>
            <a:xfrm>
              <a:off x="6321914" y="6404129"/>
              <a:ext cx="113209" cy="3621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05" h="21487" fill="norm" stroke="1" extrusionOk="0">
                  <a:moveTo>
                    <a:pt x="5891" y="10997"/>
                  </a:moveTo>
                  <a:cubicBezTo>
                    <a:pt x="5105" y="13886"/>
                    <a:pt x="4320" y="16774"/>
                    <a:pt x="3535" y="18658"/>
                  </a:cubicBezTo>
                  <a:cubicBezTo>
                    <a:pt x="2749" y="20541"/>
                    <a:pt x="1964" y="21420"/>
                    <a:pt x="1375" y="21483"/>
                  </a:cubicBezTo>
                  <a:cubicBezTo>
                    <a:pt x="785" y="21546"/>
                    <a:pt x="393" y="20793"/>
                    <a:pt x="196" y="18469"/>
                  </a:cubicBezTo>
                  <a:cubicBezTo>
                    <a:pt x="0" y="16146"/>
                    <a:pt x="0" y="12253"/>
                    <a:pt x="1571" y="8988"/>
                  </a:cubicBezTo>
                  <a:cubicBezTo>
                    <a:pt x="3142" y="5723"/>
                    <a:pt x="6284" y="3086"/>
                    <a:pt x="8836" y="1641"/>
                  </a:cubicBezTo>
                  <a:cubicBezTo>
                    <a:pt x="11389" y="197"/>
                    <a:pt x="13353" y="-54"/>
                    <a:pt x="15120" y="9"/>
                  </a:cubicBezTo>
                  <a:cubicBezTo>
                    <a:pt x="16887" y="72"/>
                    <a:pt x="18458" y="448"/>
                    <a:pt x="19636" y="1641"/>
                  </a:cubicBezTo>
                  <a:cubicBezTo>
                    <a:pt x="20815" y="2834"/>
                    <a:pt x="21600" y="4844"/>
                    <a:pt x="20422" y="6225"/>
                  </a:cubicBezTo>
                  <a:cubicBezTo>
                    <a:pt x="19244" y="7606"/>
                    <a:pt x="16102" y="8360"/>
                    <a:pt x="12371" y="8737"/>
                  </a:cubicBezTo>
                  <a:cubicBezTo>
                    <a:pt x="8640" y="9113"/>
                    <a:pt x="4320" y="9113"/>
                    <a:pt x="0" y="911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11" name="Line"/>
            <p:cNvSpPr/>
            <p:nvPr/>
          </p:nvSpPr>
          <p:spPr>
            <a:xfrm>
              <a:off x="6467964" y="6284684"/>
              <a:ext cx="114344" cy="412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36" h="21600" fill="norm" stroke="1" extrusionOk="0">
                  <a:moveTo>
                    <a:pt x="9257" y="0"/>
                  </a:moveTo>
                  <a:cubicBezTo>
                    <a:pt x="12343" y="775"/>
                    <a:pt x="15429" y="1551"/>
                    <a:pt x="17743" y="3434"/>
                  </a:cubicBezTo>
                  <a:cubicBezTo>
                    <a:pt x="20057" y="5317"/>
                    <a:pt x="21600" y="8308"/>
                    <a:pt x="20443" y="11188"/>
                  </a:cubicBezTo>
                  <a:cubicBezTo>
                    <a:pt x="19286" y="14068"/>
                    <a:pt x="15429" y="16837"/>
                    <a:pt x="11571" y="18554"/>
                  </a:cubicBezTo>
                  <a:cubicBezTo>
                    <a:pt x="7714" y="20271"/>
                    <a:pt x="3857" y="20935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12" name="Line"/>
            <p:cNvSpPr/>
            <p:nvPr/>
          </p:nvSpPr>
          <p:spPr>
            <a:xfrm>
              <a:off x="4766164" y="6906984"/>
              <a:ext cx="6351" cy="107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13" name="Line"/>
            <p:cNvSpPr/>
            <p:nvPr/>
          </p:nvSpPr>
          <p:spPr>
            <a:xfrm>
              <a:off x="4721714" y="6824434"/>
              <a:ext cx="254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14" name="Line"/>
            <p:cNvSpPr/>
            <p:nvPr/>
          </p:nvSpPr>
          <p:spPr>
            <a:xfrm>
              <a:off x="4816964" y="6906984"/>
              <a:ext cx="635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15" name="Line"/>
            <p:cNvSpPr/>
            <p:nvPr/>
          </p:nvSpPr>
          <p:spPr>
            <a:xfrm>
              <a:off x="4842364" y="6983184"/>
              <a:ext cx="6985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16" name="Line"/>
            <p:cNvSpPr/>
            <p:nvPr/>
          </p:nvSpPr>
          <p:spPr>
            <a:xfrm>
              <a:off x="4991301" y="6869319"/>
              <a:ext cx="66964" cy="1392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4" h="21211" fill="norm" stroke="1" extrusionOk="0">
                  <a:moveTo>
                    <a:pt x="3129" y="6704"/>
                  </a:moveTo>
                  <a:cubicBezTo>
                    <a:pt x="1779" y="9927"/>
                    <a:pt x="429" y="13151"/>
                    <a:pt x="91" y="15892"/>
                  </a:cubicBezTo>
                  <a:cubicBezTo>
                    <a:pt x="-246" y="18632"/>
                    <a:pt x="429" y="20889"/>
                    <a:pt x="766" y="20727"/>
                  </a:cubicBezTo>
                  <a:cubicBezTo>
                    <a:pt x="1104" y="20566"/>
                    <a:pt x="1104" y="17987"/>
                    <a:pt x="1104" y="15086"/>
                  </a:cubicBezTo>
                  <a:cubicBezTo>
                    <a:pt x="1104" y="12184"/>
                    <a:pt x="1104" y="8960"/>
                    <a:pt x="1779" y="6542"/>
                  </a:cubicBezTo>
                  <a:cubicBezTo>
                    <a:pt x="2454" y="4124"/>
                    <a:pt x="3804" y="2512"/>
                    <a:pt x="6166" y="1384"/>
                  </a:cubicBezTo>
                  <a:cubicBezTo>
                    <a:pt x="8529" y="256"/>
                    <a:pt x="11904" y="-389"/>
                    <a:pt x="14267" y="256"/>
                  </a:cubicBezTo>
                  <a:cubicBezTo>
                    <a:pt x="16629" y="901"/>
                    <a:pt x="17979" y="2835"/>
                    <a:pt x="18992" y="6542"/>
                  </a:cubicBezTo>
                  <a:cubicBezTo>
                    <a:pt x="20004" y="10250"/>
                    <a:pt x="20679" y="15730"/>
                    <a:pt x="21354" y="2121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17" name="Line"/>
            <p:cNvSpPr/>
            <p:nvPr/>
          </p:nvSpPr>
          <p:spPr>
            <a:xfrm>
              <a:off x="5109064" y="6938734"/>
              <a:ext cx="11430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18" name="Line"/>
            <p:cNvSpPr/>
            <p:nvPr/>
          </p:nvSpPr>
          <p:spPr>
            <a:xfrm>
              <a:off x="5140814" y="6906984"/>
              <a:ext cx="25401" cy="95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600" y="4800"/>
                    <a:pt x="7200" y="9600"/>
                    <a:pt x="10800" y="13200"/>
                  </a:cubicBezTo>
                  <a:cubicBezTo>
                    <a:pt x="14400" y="16800"/>
                    <a:pt x="18000" y="192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19" name="Line"/>
            <p:cNvSpPr/>
            <p:nvPr/>
          </p:nvSpPr>
          <p:spPr>
            <a:xfrm>
              <a:off x="5267814" y="6875234"/>
              <a:ext cx="6351" cy="139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20" name="Line"/>
            <p:cNvSpPr/>
            <p:nvPr/>
          </p:nvSpPr>
          <p:spPr>
            <a:xfrm>
              <a:off x="4715364" y="6194575"/>
              <a:ext cx="127001" cy="1366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57" fill="norm" stroke="1" extrusionOk="0">
                  <a:moveTo>
                    <a:pt x="0" y="1186"/>
                  </a:moveTo>
                  <a:cubicBezTo>
                    <a:pt x="1800" y="6835"/>
                    <a:pt x="3600" y="12485"/>
                    <a:pt x="4500" y="16140"/>
                  </a:cubicBezTo>
                  <a:cubicBezTo>
                    <a:pt x="5400" y="19795"/>
                    <a:pt x="5400" y="21457"/>
                    <a:pt x="5400" y="21457"/>
                  </a:cubicBezTo>
                  <a:cubicBezTo>
                    <a:pt x="5400" y="21457"/>
                    <a:pt x="5400" y="19795"/>
                    <a:pt x="5760" y="16306"/>
                  </a:cubicBezTo>
                  <a:cubicBezTo>
                    <a:pt x="6120" y="12817"/>
                    <a:pt x="6840" y="7500"/>
                    <a:pt x="8100" y="4343"/>
                  </a:cubicBezTo>
                  <a:cubicBezTo>
                    <a:pt x="9360" y="1186"/>
                    <a:pt x="11160" y="189"/>
                    <a:pt x="12960" y="23"/>
                  </a:cubicBezTo>
                  <a:cubicBezTo>
                    <a:pt x="14760" y="-143"/>
                    <a:pt x="16560" y="522"/>
                    <a:pt x="18000" y="3512"/>
                  </a:cubicBezTo>
                  <a:cubicBezTo>
                    <a:pt x="19440" y="6503"/>
                    <a:pt x="20520" y="11820"/>
                    <a:pt x="21600" y="1713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21" name="Line"/>
            <p:cNvSpPr/>
            <p:nvPr/>
          </p:nvSpPr>
          <p:spPr>
            <a:xfrm>
              <a:off x="4874114" y="6208484"/>
              <a:ext cx="139701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564" y="15600"/>
                    <a:pt x="11127" y="9600"/>
                    <a:pt x="14727" y="6000"/>
                  </a:cubicBezTo>
                  <a:cubicBezTo>
                    <a:pt x="18327" y="2400"/>
                    <a:pt x="19964" y="1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22" name="Line"/>
            <p:cNvSpPr/>
            <p:nvPr/>
          </p:nvSpPr>
          <p:spPr>
            <a:xfrm>
              <a:off x="4937614" y="6170384"/>
              <a:ext cx="31751" cy="133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23" name="Line"/>
            <p:cNvSpPr/>
            <p:nvPr/>
          </p:nvSpPr>
          <p:spPr>
            <a:xfrm>
              <a:off x="5051914" y="6145724"/>
              <a:ext cx="215901" cy="1199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740" fill="norm" stroke="1" extrusionOk="0">
                  <a:moveTo>
                    <a:pt x="0" y="3167"/>
                  </a:moveTo>
                  <a:cubicBezTo>
                    <a:pt x="635" y="7194"/>
                    <a:pt x="1271" y="11221"/>
                    <a:pt x="1800" y="12320"/>
                  </a:cubicBezTo>
                  <a:cubicBezTo>
                    <a:pt x="2329" y="13418"/>
                    <a:pt x="2753" y="11587"/>
                    <a:pt x="3071" y="9574"/>
                  </a:cubicBezTo>
                  <a:cubicBezTo>
                    <a:pt x="3388" y="7560"/>
                    <a:pt x="3600" y="5364"/>
                    <a:pt x="4129" y="3716"/>
                  </a:cubicBezTo>
                  <a:cubicBezTo>
                    <a:pt x="4659" y="2069"/>
                    <a:pt x="5506" y="971"/>
                    <a:pt x="6141" y="1337"/>
                  </a:cubicBezTo>
                  <a:cubicBezTo>
                    <a:pt x="6776" y="1703"/>
                    <a:pt x="7200" y="3533"/>
                    <a:pt x="7518" y="5364"/>
                  </a:cubicBezTo>
                  <a:cubicBezTo>
                    <a:pt x="7835" y="7194"/>
                    <a:pt x="8047" y="9025"/>
                    <a:pt x="8153" y="10855"/>
                  </a:cubicBezTo>
                  <a:cubicBezTo>
                    <a:pt x="8259" y="12686"/>
                    <a:pt x="8259" y="14516"/>
                    <a:pt x="8259" y="14516"/>
                  </a:cubicBezTo>
                  <a:cubicBezTo>
                    <a:pt x="8259" y="14516"/>
                    <a:pt x="8259" y="12686"/>
                    <a:pt x="8788" y="9940"/>
                  </a:cubicBezTo>
                  <a:cubicBezTo>
                    <a:pt x="9318" y="7194"/>
                    <a:pt x="10376" y="3533"/>
                    <a:pt x="11859" y="1520"/>
                  </a:cubicBezTo>
                  <a:cubicBezTo>
                    <a:pt x="13341" y="-494"/>
                    <a:pt x="15247" y="-860"/>
                    <a:pt x="16941" y="2618"/>
                  </a:cubicBezTo>
                  <a:cubicBezTo>
                    <a:pt x="18635" y="6096"/>
                    <a:pt x="20118" y="13418"/>
                    <a:pt x="21600" y="2074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24" name="Line"/>
            <p:cNvSpPr/>
            <p:nvPr/>
          </p:nvSpPr>
          <p:spPr>
            <a:xfrm>
              <a:off x="4449661" y="6144984"/>
              <a:ext cx="176804" cy="6591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9" h="21558" fill="norm" stroke="1" extrusionOk="0">
                  <a:moveTo>
                    <a:pt x="9908" y="415"/>
                  </a:moveTo>
                  <a:cubicBezTo>
                    <a:pt x="8622" y="208"/>
                    <a:pt x="7336" y="0"/>
                    <a:pt x="6179" y="0"/>
                  </a:cubicBezTo>
                  <a:cubicBezTo>
                    <a:pt x="5022" y="0"/>
                    <a:pt x="3993" y="208"/>
                    <a:pt x="2708" y="900"/>
                  </a:cubicBezTo>
                  <a:cubicBezTo>
                    <a:pt x="1422" y="1592"/>
                    <a:pt x="-121" y="2769"/>
                    <a:pt x="8" y="3877"/>
                  </a:cubicBezTo>
                  <a:cubicBezTo>
                    <a:pt x="136" y="4985"/>
                    <a:pt x="1936" y="6023"/>
                    <a:pt x="4765" y="7062"/>
                  </a:cubicBezTo>
                  <a:cubicBezTo>
                    <a:pt x="7593" y="8100"/>
                    <a:pt x="11450" y="9138"/>
                    <a:pt x="13508" y="9831"/>
                  </a:cubicBezTo>
                  <a:cubicBezTo>
                    <a:pt x="15565" y="10523"/>
                    <a:pt x="15822" y="10869"/>
                    <a:pt x="14793" y="11319"/>
                  </a:cubicBezTo>
                  <a:cubicBezTo>
                    <a:pt x="13765" y="11769"/>
                    <a:pt x="11450" y="12323"/>
                    <a:pt x="9650" y="12635"/>
                  </a:cubicBezTo>
                  <a:cubicBezTo>
                    <a:pt x="7850" y="12946"/>
                    <a:pt x="6565" y="13015"/>
                    <a:pt x="4765" y="13050"/>
                  </a:cubicBezTo>
                  <a:cubicBezTo>
                    <a:pt x="2965" y="13085"/>
                    <a:pt x="650" y="13085"/>
                    <a:pt x="265" y="13119"/>
                  </a:cubicBezTo>
                  <a:cubicBezTo>
                    <a:pt x="-121" y="13154"/>
                    <a:pt x="1422" y="13223"/>
                    <a:pt x="2965" y="13673"/>
                  </a:cubicBezTo>
                  <a:cubicBezTo>
                    <a:pt x="4508" y="14123"/>
                    <a:pt x="6050" y="14954"/>
                    <a:pt x="5793" y="16131"/>
                  </a:cubicBezTo>
                  <a:cubicBezTo>
                    <a:pt x="5536" y="17308"/>
                    <a:pt x="3479" y="18831"/>
                    <a:pt x="2450" y="19800"/>
                  </a:cubicBezTo>
                  <a:cubicBezTo>
                    <a:pt x="1422" y="20769"/>
                    <a:pt x="1422" y="21185"/>
                    <a:pt x="2579" y="21392"/>
                  </a:cubicBezTo>
                  <a:cubicBezTo>
                    <a:pt x="3736" y="21600"/>
                    <a:pt x="6050" y="21600"/>
                    <a:pt x="9393" y="21462"/>
                  </a:cubicBezTo>
                  <a:cubicBezTo>
                    <a:pt x="12736" y="21323"/>
                    <a:pt x="17108" y="21046"/>
                    <a:pt x="21479" y="2076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25" name="Line"/>
            <p:cNvSpPr/>
            <p:nvPr/>
          </p:nvSpPr>
          <p:spPr>
            <a:xfrm>
              <a:off x="6664814" y="6163761"/>
              <a:ext cx="130889" cy="8121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70" h="21470" fill="norm" stroke="1" extrusionOk="0">
                  <a:moveTo>
                    <a:pt x="6075" y="511"/>
                  </a:moveTo>
                  <a:cubicBezTo>
                    <a:pt x="7762" y="231"/>
                    <a:pt x="9450" y="-49"/>
                    <a:pt x="12150" y="7"/>
                  </a:cubicBezTo>
                  <a:cubicBezTo>
                    <a:pt x="14850" y="63"/>
                    <a:pt x="18563" y="455"/>
                    <a:pt x="20081" y="1266"/>
                  </a:cubicBezTo>
                  <a:cubicBezTo>
                    <a:pt x="21600" y="2077"/>
                    <a:pt x="20925" y="3309"/>
                    <a:pt x="18056" y="4624"/>
                  </a:cubicBezTo>
                  <a:cubicBezTo>
                    <a:pt x="15187" y="5939"/>
                    <a:pt x="10125" y="7338"/>
                    <a:pt x="7256" y="8317"/>
                  </a:cubicBezTo>
                  <a:cubicBezTo>
                    <a:pt x="4387" y="9296"/>
                    <a:pt x="3712" y="9856"/>
                    <a:pt x="5231" y="10527"/>
                  </a:cubicBezTo>
                  <a:cubicBezTo>
                    <a:pt x="6750" y="11199"/>
                    <a:pt x="10462" y="11982"/>
                    <a:pt x="13500" y="12766"/>
                  </a:cubicBezTo>
                  <a:cubicBezTo>
                    <a:pt x="16538" y="13549"/>
                    <a:pt x="18900" y="14332"/>
                    <a:pt x="19744" y="15479"/>
                  </a:cubicBezTo>
                  <a:cubicBezTo>
                    <a:pt x="20588" y="16627"/>
                    <a:pt x="19912" y="18138"/>
                    <a:pt x="18900" y="19173"/>
                  </a:cubicBezTo>
                  <a:cubicBezTo>
                    <a:pt x="17887" y="20208"/>
                    <a:pt x="16538" y="20768"/>
                    <a:pt x="15019" y="21103"/>
                  </a:cubicBezTo>
                  <a:cubicBezTo>
                    <a:pt x="13500" y="21439"/>
                    <a:pt x="11812" y="21551"/>
                    <a:pt x="9281" y="21411"/>
                  </a:cubicBezTo>
                  <a:cubicBezTo>
                    <a:pt x="6750" y="21271"/>
                    <a:pt x="3375" y="20879"/>
                    <a:pt x="0" y="2048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26" name="Line"/>
            <p:cNvSpPr/>
            <p:nvPr/>
          </p:nvSpPr>
          <p:spPr>
            <a:xfrm>
              <a:off x="7001364" y="6748234"/>
              <a:ext cx="2540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27" name="Line"/>
            <p:cNvSpPr/>
            <p:nvPr/>
          </p:nvSpPr>
          <p:spPr>
            <a:xfrm>
              <a:off x="7649064" y="5090884"/>
              <a:ext cx="2069103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0" h="21600" fill="norm" stroke="1" extrusionOk="0">
                  <a:moveTo>
                    <a:pt x="0" y="21600"/>
                  </a:moveTo>
                  <a:cubicBezTo>
                    <a:pt x="751" y="21600"/>
                    <a:pt x="1502" y="21600"/>
                    <a:pt x="2231" y="20160"/>
                  </a:cubicBezTo>
                  <a:cubicBezTo>
                    <a:pt x="2960" y="18720"/>
                    <a:pt x="3666" y="15840"/>
                    <a:pt x="4373" y="12960"/>
                  </a:cubicBezTo>
                  <a:cubicBezTo>
                    <a:pt x="5080" y="10080"/>
                    <a:pt x="5787" y="7200"/>
                    <a:pt x="6537" y="5760"/>
                  </a:cubicBezTo>
                  <a:cubicBezTo>
                    <a:pt x="7288" y="4320"/>
                    <a:pt x="8083" y="4320"/>
                    <a:pt x="8923" y="4320"/>
                  </a:cubicBezTo>
                  <a:cubicBezTo>
                    <a:pt x="9762" y="4320"/>
                    <a:pt x="10645" y="4320"/>
                    <a:pt x="11518" y="4320"/>
                  </a:cubicBezTo>
                  <a:cubicBezTo>
                    <a:pt x="12390" y="4320"/>
                    <a:pt x="13252" y="4320"/>
                    <a:pt x="14069" y="4320"/>
                  </a:cubicBezTo>
                  <a:cubicBezTo>
                    <a:pt x="14886" y="4320"/>
                    <a:pt x="15659" y="4320"/>
                    <a:pt x="16476" y="3600"/>
                  </a:cubicBezTo>
                  <a:cubicBezTo>
                    <a:pt x="17293" y="2880"/>
                    <a:pt x="18155" y="1440"/>
                    <a:pt x="18972" y="720"/>
                  </a:cubicBezTo>
                  <a:cubicBezTo>
                    <a:pt x="19789" y="0"/>
                    <a:pt x="20562" y="0"/>
                    <a:pt x="21015" y="0"/>
                  </a:cubicBezTo>
                  <a:cubicBezTo>
                    <a:pt x="21467" y="0"/>
                    <a:pt x="21600" y="0"/>
                    <a:pt x="21589" y="720"/>
                  </a:cubicBezTo>
                  <a:cubicBezTo>
                    <a:pt x="21578" y="1440"/>
                    <a:pt x="21423" y="2880"/>
                    <a:pt x="21213" y="3600"/>
                  </a:cubicBezTo>
                  <a:cubicBezTo>
                    <a:pt x="21004" y="4320"/>
                    <a:pt x="20739" y="4320"/>
                    <a:pt x="20474" y="432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28" name="Line"/>
            <p:cNvSpPr/>
            <p:nvPr/>
          </p:nvSpPr>
          <p:spPr>
            <a:xfrm>
              <a:off x="7642714" y="5124750"/>
              <a:ext cx="1651001" cy="613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052" y="19366"/>
                    <a:pt x="2105" y="17131"/>
                    <a:pt x="3171" y="14897"/>
                  </a:cubicBezTo>
                  <a:cubicBezTo>
                    <a:pt x="4237" y="12662"/>
                    <a:pt x="5317" y="10428"/>
                    <a:pt x="6355" y="8193"/>
                  </a:cubicBezTo>
                  <a:cubicBezTo>
                    <a:pt x="7394" y="5959"/>
                    <a:pt x="8391" y="3724"/>
                    <a:pt x="9443" y="2234"/>
                  </a:cubicBezTo>
                  <a:cubicBezTo>
                    <a:pt x="10495" y="745"/>
                    <a:pt x="11603" y="0"/>
                    <a:pt x="12655" y="0"/>
                  </a:cubicBezTo>
                  <a:cubicBezTo>
                    <a:pt x="13708" y="0"/>
                    <a:pt x="14705" y="745"/>
                    <a:pt x="15840" y="2234"/>
                  </a:cubicBezTo>
                  <a:cubicBezTo>
                    <a:pt x="16975" y="3724"/>
                    <a:pt x="18249" y="5959"/>
                    <a:pt x="19232" y="8566"/>
                  </a:cubicBezTo>
                  <a:cubicBezTo>
                    <a:pt x="20215" y="11172"/>
                    <a:pt x="20908" y="14152"/>
                    <a:pt x="21600" y="1713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29" name="Line"/>
            <p:cNvSpPr/>
            <p:nvPr/>
          </p:nvSpPr>
          <p:spPr>
            <a:xfrm>
              <a:off x="7280764" y="6530019"/>
              <a:ext cx="200542" cy="4418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7" h="20971" fill="norm" stroke="1" extrusionOk="0">
                  <a:moveTo>
                    <a:pt x="6075" y="10960"/>
                  </a:moveTo>
                  <a:cubicBezTo>
                    <a:pt x="5850" y="14075"/>
                    <a:pt x="5625" y="17189"/>
                    <a:pt x="5400" y="19048"/>
                  </a:cubicBezTo>
                  <a:cubicBezTo>
                    <a:pt x="5175" y="20906"/>
                    <a:pt x="4950" y="21509"/>
                    <a:pt x="4837" y="20454"/>
                  </a:cubicBezTo>
                  <a:cubicBezTo>
                    <a:pt x="4725" y="19399"/>
                    <a:pt x="4725" y="16687"/>
                    <a:pt x="5062" y="13723"/>
                  </a:cubicBezTo>
                  <a:cubicBezTo>
                    <a:pt x="5400" y="10759"/>
                    <a:pt x="6075" y="7544"/>
                    <a:pt x="6863" y="5384"/>
                  </a:cubicBezTo>
                  <a:cubicBezTo>
                    <a:pt x="7650" y="3224"/>
                    <a:pt x="8550" y="2119"/>
                    <a:pt x="9450" y="1366"/>
                  </a:cubicBezTo>
                  <a:cubicBezTo>
                    <a:pt x="10350" y="612"/>
                    <a:pt x="11250" y="210"/>
                    <a:pt x="12375" y="60"/>
                  </a:cubicBezTo>
                  <a:cubicBezTo>
                    <a:pt x="13500" y="-91"/>
                    <a:pt x="14850" y="9"/>
                    <a:pt x="16425" y="763"/>
                  </a:cubicBezTo>
                  <a:cubicBezTo>
                    <a:pt x="18000" y="1516"/>
                    <a:pt x="19800" y="2923"/>
                    <a:pt x="20700" y="4279"/>
                  </a:cubicBezTo>
                  <a:cubicBezTo>
                    <a:pt x="21600" y="5636"/>
                    <a:pt x="21600" y="6942"/>
                    <a:pt x="20138" y="8147"/>
                  </a:cubicBezTo>
                  <a:cubicBezTo>
                    <a:pt x="18675" y="9353"/>
                    <a:pt x="15750" y="10458"/>
                    <a:pt x="12713" y="11010"/>
                  </a:cubicBezTo>
                  <a:cubicBezTo>
                    <a:pt x="9675" y="11563"/>
                    <a:pt x="6525" y="11563"/>
                    <a:pt x="4388" y="11262"/>
                  </a:cubicBezTo>
                  <a:cubicBezTo>
                    <a:pt x="2250" y="10960"/>
                    <a:pt x="1125" y="10357"/>
                    <a:pt x="0" y="975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30" name="Line"/>
            <p:cNvSpPr/>
            <p:nvPr/>
          </p:nvSpPr>
          <p:spPr>
            <a:xfrm>
              <a:off x="7475633" y="6176734"/>
              <a:ext cx="205182" cy="2178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6" h="21375" fill="norm" stroke="1" extrusionOk="0">
                  <a:moveTo>
                    <a:pt x="21366" y="0"/>
                  </a:moveTo>
                  <a:cubicBezTo>
                    <a:pt x="16076" y="2492"/>
                    <a:pt x="10786" y="4985"/>
                    <a:pt x="7590" y="6542"/>
                  </a:cubicBezTo>
                  <a:cubicBezTo>
                    <a:pt x="4395" y="8100"/>
                    <a:pt x="3293" y="8723"/>
                    <a:pt x="3293" y="9035"/>
                  </a:cubicBezTo>
                  <a:cubicBezTo>
                    <a:pt x="3293" y="9346"/>
                    <a:pt x="4395" y="9346"/>
                    <a:pt x="5497" y="9346"/>
                  </a:cubicBezTo>
                  <a:cubicBezTo>
                    <a:pt x="6599" y="9346"/>
                    <a:pt x="7701" y="9346"/>
                    <a:pt x="8031" y="9865"/>
                  </a:cubicBezTo>
                  <a:cubicBezTo>
                    <a:pt x="8362" y="10385"/>
                    <a:pt x="7921" y="11423"/>
                    <a:pt x="6488" y="12877"/>
                  </a:cubicBezTo>
                  <a:cubicBezTo>
                    <a:pt x="5056" y="14331"/>
                    <a:pt x="2631" y="16200"/>
                    <a:pt x="1309" y="17654"/>
                  </a:cubicBezTo>
                  <a:cubicBezTo>
                    <a:pt x="-14" y="19108"/>
                    <a:pt x="-234" y="20146"/>
                    <a:pt x="207" y="20769"/>
                  </a:cubicBezTo>
                  <a:cubicBezTo>
                    <a:pt x="648" y="21392"/>
                    <a:pt x="1750" y="21600"/>
                    <a:pt x="5166" y="21081"/>
                  </a:cubicBezTo>
                  <a:cubicBezTo>
                    <a:pt x="8582" y="20562"/>
                    <a:pt x="14313" y="19315"/>
                    <a:pt x="20044" y="1806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31" name="Line"/>
            <p:cNvSpPr/>
            <p:nvPr/>
          </p:nvSpPr>
          <p:spPr>
            <a:xfrm>
              <a:off x="7744314" y="6202134"/>
              <a:ext cx="158751" cy="152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168" y="1500"/>
                    <a:pt x="6336" y="3000"/>
                    <a:pt x="9936" y="6600"/>
                  </a:cubicBezTo>
                  <a:cubicBezTo>
                    <a:pt x="13536" y="10200"/>
                    <a:pt x="17568" y="159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32" name="Line"/>
            <p:cNvSpPr/>
            <p:nvPr/>
          </p:nvSpPr>
          <p:spPr>
            <a:xfrm>
              <a:off x="7805921" y="6157684"/>
              <a:ext cx="103494" cy="215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2" h="21600" fill="norm" stroke="1" extrusionOk="0">
                  <a:moveTo>
                    <a:pt x="21122" y="0"/>
                  </a:moveTo>
                  <a:cubicBezTo>
                    <a:pt x="17666" y="1271"/>
                    <a:pt x="14210" y="2541"/>
                    <a:pt x="10538" y="5506"/>
                  </a:cubicBezTo>
                  <a:cubicBezTo>
                    <a:pt x="6866" y="8471"/>
                    <a:pt x="2978" y="13129"/>
                    <a:pt x="1250" y="15988"/>
                  </a:cubicBezTo>
                  <a:cubicBezTo>
                    <a:pt x="-478" y="18847"/>
                    <a:pt x="-46" y="19906"/>
                    <a:pt x="386" y="20541"/>
                  </a:cubicBezTo>
                  <a:cubicBezTo>
                    <a:pt x="818" y="21176"/>
                    <a:pt x="1250" y="21388"/>
                    <a:pt x="1682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33" name="Line"/>
            <p:cNvSpPr/>
            <p:nvPr/>
          </p:nvSpPr>
          <p:spPr>
            <a:xfrm>
              <a:off x="7966564" y="6310084"/>
              <a:ext cx="12701" cy="57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34" name="Line"/>
            <p:cNvSpPr/>
            <p:nvPr/>
          </p:nvSpPr>
          <p:spPr>
            <a:xfrm>
              <a:off x="8011014" y="6208484"/>
              <a:ext cx="635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35" name="Line"/>
            <p:cNvSpPr/>
            <p:nvPr/>
          </p:nvSpPr>
          <p:spPr>
            <a:xfrm>
              <a:off x="7528414" y="6494234"/>
              <a:ext cx="6351" cy="69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36" name="Line"/>
            <p:cNvSpPr/>
            <p:nvPr/>
          </p:nvSpPr>
          <p:spPr>
            <a:xfrm>
              <a:off x="7534764" y="6462484"/>
              <a:ext cx="3175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37" name="Line"/>
            <p:cNvSpPr/>
            <p:nvPr/>
          </p:nvSpPr>
          <p:spPr>
            <a:xfrm>
              <a:off x="7591914" y="6481534"/>
              <a:ext cx="6350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38" name="Line"/>
            <p:cNvSpPr/>
            <p:nvPr/>
          </p:nvSpPr>
          <p:spPr>
            <a:xfrm>
              <a:off x="7604614" y="6525984"/>
              <a:ext cx="88901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39" name="Line"/>
            <p:cNvSpPr/>
            <p:nvPr/>
          </p:nvSpPr>
          <p:spPr>
            <a:xfrm>
              <a:off x="7737964" y="6462484"/>
              <a:ext cx="6351" cy="101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40" name="Line"/>
            <p:cNvSpPr/>
            <p:nvPr/>
          </p:nvSpPr>
          <p:spPr>
            <a:xfrm>
              <a:off x="7522064" y="6001329"/>
              <a:ext cx="119190" cy="928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70" h="21057" fill="norm" stroke="1" extrusionOk="0">
                  <a:moveTo>
                    <a:pt x="0" y="8097"/>
                  </a:moveTo>
                  <a:cubicBezTo>
                    <a:pt x="1117" y="13377"/>
                    <a:pt x="2234" y="18657"/>
                    <a:pt x="3166" y="17697"/>
                  </a:cubicBezTo>
                  <a:cubicBezTo>
                    <a:pt x="4097" y="16737"/>
                    <a:pt x="4841" y="9537"/>
                    <a:pt x="6145" y="5217"/>
                  </a:cubicBezTo>
                  <a:cubicBezTo>
                    <a:pt x="7448" y="897"/>
                    <a:pt x="9310" y="-543"/>
                    <a:pt x="12103" y="177"/>
                  </a:cubicBezTo>
                  <a:cubicBezTo>
                    <a:pt x="14897" y="897"/>
                    <a:pt x="18621" y="3777"/>
                    <a:pt x="20110" y="7617"/>
                  </a:cubicBezTo>
                  <a:cubicBezTo>
                    <a:pt x="21600" y="11457"/>
                    <a:pt x="20855" y="16257"/>
                    <a:pt x="20110" y="2105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41" name="Line"/>
            <p:cNvSpPr/>
            <p:nvPr/>
          </p:nvSpPr>
          <p:spPr>
            <a:xfrm>
              <a:off x="8179038" y="6532334"/>
              <a:ext cx="92327" cy="298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3" h="21600" fill="norm" stroke="1" extrusionOk="0">
                  <a:moveTo>
                    <a:pt x="21413" y="0"/>
                  </a:moveTo>
                  <a:cubicBezTo>
                    <a:pt x="17977" y="0"/>
                    <a:pt x="14540" y="0"/>
                    <a:pt x="11104" y="919"/>
                  </a:cubicBezTo>
                  <a:cubicBezTo>
                    <a:pt x="7668" y="1838"/>
                    <a:pt x="4231" y="3677"/>
                    <a:pt x="2268" y="6587"/>
                  </a:cubicBezTo>
                  <a:cubicBezTo>
                    <a:pt x="304" y="9498"/>
                    <a:pt x="-187" y="13481"/>
                    <a:pt x="58" y="16009"/>
                  </a:cubicBezTo>
                  <a:cubicBezTo>
                    <a:pt x="304" y="18536"/>
                    <a:pt x="1286" y="19609"/>
                    <a:pt x="3986" y="20374"/>
                  </a:cubicBezTo>
                  <a:cubicBezTo>
                    <a:pt x="6686" y="21140"/>
                    <a:pt x="11104" y="21600"/>
                    <a:pt x="14295" y="21600"/>
                  </a:cubicBezTo>
                  <a:cubicBezTo>
                    <a:pt x="17486" y="21600"/>
                    <a:pt x="19449" y="21140"/>
                    <a:pt x="21413" y="2068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42" name="Line"/>
            <p:cNvSpPr/>
            <p:nvPr/>
          </p:nvSpPr>
          <p:spPr>
            <a:xfrm>
              <a:off x="8408071" y="6583134"/>
              <a:ext cx="15694" cy="190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8" h="21600" fill="norm" stroke="1" extrusionOk="0">
                  <a:moveTo>
                    <a:pt x="3818" y="0"/>
                  </a:moveTo>
                  <a:cubicBezTo>
                    <a:pt x="1118" y="6240"/>
                    <a:pt x="-1582" y="12480"/>
                    <a:pt x="1118" y="16080"/>
                  </a:cubicBezTo>
                  <a:cubicBezTo>
                    <a:pt x="3818" y="19680"/>
                    <a:pt x="11918" y="20640"/>
                    <a:pt x="20018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43" name="Line"/>
            <p:cNvSpPr/>
            <p:nvPr/>
          </p:nvSpPr>
          <p:spPr>
            <a:xfrm>
              <a:off x="8449164" y="6678384"/>
              <a:ext cx="158751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472" y="15429"/>
                    <a:pt x="10944" y="9257"/>
                    <a:pt x="14544" y="5657"/>
                  </a:cubicBezTo>
                  <a:cubicBezTo>
                    <a:pt x="18144" y="2057"/>
                    <a:pt x="19872" y="1029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44" name="Line"/>
            <p:cNvSpPr/>
            <p:nvPr/>
          </p:nvSpPr>
          <p:spPr>
            <a:xfrm>
              <a:off x="8715864" y="6516812"/>
              <a:ext cx="152487" cy="488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8" h="21494" fill="norm" stroke="1" extrusionOk="0">
                  <a:moveTo>
                    <a:pt x="5254" y="6548"/>
                  </a:moveTo>
                  <a:cubicBezTo>
                    <a:pt x="4670" y="9248"/>
                    <a:pt x="4086" y="11948"/>
                    <a:pt x="3503" y="14229"/>
                  </a:cubicBezTo>
                  <a:cubicBezTo>
                    <a:pt x="2919" y="16510"/>
                    <a:pt x="2335" y="18372"/>
                    <a:pt x="1751" y="19629"/>
                  </a:cubicBezTo>
                  <a:cubicBezTo>
                    <a:pt x="1168" y="20886"/>
                    <a:pt x="584" y="21538"/>
                    <a:pt x="292" y="21491"/>
                  </a:cubicBezTo>
                  <a:cubicBezTo>
                    <a:pt x="0" y="21445"/>
                    <a:pt x="0" y="20700"/>
                    <a:pt x="0" y="18885"/>
                  </a:cubicBezTo>
                  <a:cubicBezTo>
                    <a:pt x="0" y="17069"/>
                    <a:pt x="0" y="14183"/>
                    <a:pt x="730" y="11436"/>
                  </a:cubicBezTo>
                  <a:cubicBezTo>
                    <a:pt x="1459" y="8690"/>
                    <a:pt x="2919" y="6083"/>
                    <a:pt x="4670" y="4221"/>
                  </a:cubicBezTo>
                  <a:cubicBezTo>
                    <a:pt x="6422" y="2359"/>
                    <a:pt x="8465" y="1241"/>
                    <a:pt x="10216" y="636"/>
                  </a:cubicBezTo>
                  <a:cubicBezTo>
                    <a:pt x="11968" y="31"/>
                    <a:pt x="13427" y="-62"/>
                    <a:pt x="14886" y="31"/>
                  </a:cubicBezTo>
                  <a:cubicBezTo>
                    <a:pt x="16346" y="124"/>
                    <a:pt x="17805" y="404"/>
                    <a:pt x="19119" y="1288"/>
                  </a:cubicBezTo>
                  <a:cubicBezTo>
                    <a:pt x="20432" y="2172"/>
                    <a:pt x="21600" y="3662"/>
                    <a:pt x="20724" y="4872"/>
                  </a:cubicBezTo>
                  <a:cubicBezTo>
                    <a:pt x="19849" y="6083"/>
                    <a:pt x="16930" y="7014"/>
                    <a:pt x="13135" y="7572"/>
                  </a:cubicBezTo>
                  <a:cubicBezTo>
                    <a:pt x="9341" y="8131"/>
                    <a:pt x="4670" y="8317"/>
                    <a:pt x="0" y="850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45" name="Line"/>
            <p:cNvSpPr/>
            <p:nvPr/>
          </p:nvSpPr>
          <p:spPr>
            <a:xfrm>
              <a:off x="8938114" y="6485440"/>
              <a:ext cx="100055" cy="2881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1" h="21467" fill="norm" stroke="1" extrusionOk="0">
                  <a:moveTo>
                    <a:pt x="10800" y="182"/>
                  </a:moveTo>
                  <a:cubicBezTo>
                    <a:pt x="13050" y="25"/>
                    <a:pt x="15300" y="-133"/>
                    <a:pt x="17100" y="182"/>
                  </a:cubicBezTo>
                  <a:cubicBezTo>
                    <a:pt x="18900" y="498"/>
                    <a:pt x="20250" y="1286"/>
                    <a:pt x="20925" y="3572"/>
                  </a:cubicBezTo>
                  <a:cubicBezTo>
                    <a:pt x="21600" y="5858"/>
                    <a:pt x="21600" y="9642"/>
                    <a:pt x="18000" y="12874"/>
                  </a:cubicBezTo>
                  <a:cubicBezTo>
                    <a:pt x="14400" y="16106"/>
                    <a:pt x="7200" y="18787"/>
                    <a:pt x="0" y="2146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46" name="Line"/>
            <p:cNvSpPr/>
            <p:nvPr/>
          </p:nvSpPr>
          <p:spPr>
            <a:xfrm>
              <a:off x="8982564" y="6214834"/>
              <a:ext cx="101601" cy="120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50" y="6063"/>
                    <a:pt x="900" y="12126"/>
                    <a:pt x="1575" y="13263"/>
                  </a:cubicBezTo>
                  <a:cubicBezTo>
                    <a:pt x="2250" y="14400"/>
                    <a:pt x="3150" y="10611"/>
                    <a:pt x="4275" y="7958"/>
                  </a:cubicBezTo>
                  <a:cubicBezTo>
                    <a:pt x="5400" y="5305"/>
                    <a:pt x="6750" y="3789"/>
                    <a:pt x="9675" y="3789"/>
                  </a:cubicBezTo>
                  <a:cubicBezTo>
                    <a:pt x="12600" y="3789"/>
                    <a:pt x="17100" y="5305"/>
                    <a:pt x="19350" y="8526"/>
                  </a:cubicBezTo>
                  <a:cubicBezTo>
                    <a:pt x="21600" y="11747"/>
                    <a:pt x="21600" y="16674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47" name="Line"/>
            <p:cNvSpPr/>
            <p:nvPr/>
          </p:nvSpPr>
          <p:spPr>
            <a:xfrm>
              <a:off x="9166714" y="6262956"/>
              <a:ext cx="120651" cy="217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157" fill="norm" stroke="1" extrusionOk="0">
                  <a:moveTo>
                    <a:pt x="0" y="20157"/>
                  </a:moveTo>
                  <a:cubicBezTo>
                    <a:pt x="3411" y="12302"/>
                    <a:pt x="6821" y="4448"/>
                    <a:pt x="10421" y="1502"/>
                  </a:cubicBezTo>
                  <a:cubicBezTo>
                    <a:pt x="14021" y="-1443"/>
                    <a:pt x="17811" y="521"/>
                    <a:pt x="21600" y="248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48" name="Line"/>
            <p:cNvSpPr/>
            <p:nvPr/>
          </p:nvSpPr>
          <p:spPr>
            <a:xfrm>
              <a:off x="9414879" y="6144984"/>
              <a:ext cx="158236" cy="1485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7" h="21349" fill="norm" stroke="1" extrusionOk="0">
                  <a:moveTo>
                    <a:pt x="19542" y="0"/>
                  </a:moveTo>
                  <a:cubicBezTo>
                    <a:pt x="16415" y="608"/>
                    <a:pt x="13289" y="1217"/>
                    <a:pt x="11015" y="1977"/>
                  </a:cubicBezTo>
                  <a:cubicBezTo>
                    <a:pt x="8742" y="2738"/>
                    <a:pt x="7321" y="3651"/>
                    <a:pt x="6184" y="4715"/>
                  </a:cubicBezTo>
                  <a:cubicBezTo>
                    <a:pt x="5047" y="5780"/>
                    <a:pt x="4194" y="6997"/>
                    <a:pt x="4621" y="7758"/>
                  </a:cubicBezTo>
                  <a:cubicBezTo>
                    <a:pt x="5047" y="8518"/>
                    <a:pt x="6752" y="8823"/>
                    <a:pt x="8315" y="9127"/>
                  </a:cubicBezTo>
                  <a:cubicBezTo>
                    <a:pt x="9879" y="9431"/>
                    <a:pt x="11300" y="9735"/>
                    <a:pt x="11442" y="10344"/>
                  </a:cubicBezTo>
                  <a:cubicBezTo>
                    <a:pt x="11584" y="10952"/>
                    <a:pt x="10447" y="11865"/>
                    <a:pt x="9168" y="12777"/>
                  </a:cubicBezTo>
                  <a:cubicBezTo>
                    <a:pt x="7889" y="13690"/>
                    <a:pt x="6468" y="14603"/>
                    <a:pt x="4621" y="15972"/>
                  </a:cubicBezTo>
                  <a:cubicBezTo>
                    <a:pt x="2773" y="17341"/>
                    <a:pt x="500" y="19166"/>
                    <a:pt x="73" y="20231"/>
                  </a:cubicBezTo>
                  <a:cubicBezTo>
                    <a:pt x="-353" y="21296"/>
                    <a:pt x="1068" y="21600"/>
                    <a:pt x="4905" y="21144"/>
                  </a:cubicBezTo>
                  <a:cubicBezTo>
                    <a:pt x="8742" y="20687"/>
                    <a:pt x="14994" y="19470"/>
                    <a:pt x="21247" y="1825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49" name="Line"/>
            <p:cNvSpPr/>
            <p:nvPr/>
          </p:nvSpPr>
          <p:spPr>
            <a:xfrm>
              <a:off x="9642964" y="6164034"/>
              <a:ext cx="139701" cy="107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50" name="Line"/>
            <p:cNvSpPr/>
            <p:nvPr/>
          </p:nvSpPr>
          <p:spPr>
            <a:xfrm>
              <a:off x="9681064" y="6119584"/>
              <a:ext cx="114301" cy="165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200" y="3046"/>
                    <a:pt x="12800" y="6092"/>
                    <a:pt x="9200" y="9692"/>
                  </a:cubicBezTo>
                  <a:cubicBezTo>
                    <a:pt x="5600" y="13292"/>
                    <a:pt x="2800" y="17446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51" name="Line"/>
            <p:cNvSpPr/>
            <p:nvPr/>
          </p:nvSpPr>
          <p:spPr>
            <a:xfrm>
              <a:off x="9833464" y="6233884"/>
              <a:ext cx="1" cy="5715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52" name="Line"/>
            <p:cNvSpPr/>
            <p:nvPr/>
          </p:nvSpPr>
          <p:spPr>
            <a:xfrm>
              <a:off x="9884264" y="6157684"/>
              <a:ext cx="6351" cy="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53" name="Line"/>
            <p:cNvSpPr/>
            <p:nvPr/>
          </p:nvSpPr>
          <p:spPr>
            <a:xfrm>
              <a:off x="9300064" y="6398984"/>
              <a:ext cx="6351" cy="57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54" name="Line"/>
            <p:cNvSpPr/>
            <p:nvPr/>
          </p:nvSpPr>
          <p:spPr>
            <a:xfrm>
              <a:off x="9325464" y="6379934"/>
              <a:ext cx="1270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55" name="Line"/>
            <p:cNvSpPr/>
            <p:nvPr/>
          </p:nvSpPr>
          <p:spPr>
            <a:xfrm>
              <a:off x="9363564" y="6398984"/>
              <a:ext cx="25401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56" name="Line"/>
            <p:cNvSpPr/>
            <p:nvPr/>
          </p:nvSpPr>
          <p:spPr>
            <a:xfrm>
              <a:off x="9401664" y="6443434"/>
              <a:ext cx="635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57" name="Line"/>
            <p:cNvSpPr/>
            <p:nvPr/>
          </p:nvSpPr>
          <p:spPr>
            <a:xfrm>
              <a:off x="9388964" y="6418034"/>
              <a:ext cx="10795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58" name="Line"/>
            <p:cNvSpPr/>
            <p:nvPr/>
          </p:nvSpPr>
          <p:spPr>
            <a:xfrm>
              <a:off x="9350864" y="6468834"/>
              <a:ext cx="12065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59" name="Line"/>
            <p:cNvSpPr/>
            <p:nvPr/>
          </p:nvSpPr>
          <p:spPr>
            <a:xfrm>
              <a:off x="9547714" y="6411684"/>
              <a:ext cx="1" cy="8255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60" name="Line"/>
            <p:cNvSpPr/>
            <p:nvPr/>
          </p:nvSpPr>
          <p:spPr>
            <a:xfrm>
              <a:off x="9420714" y="5988307"/>
              <a:ext cx="88901" cy="870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670" fill="norm" stroke="1" extrusionOk="0">
                  <a:moveTo>
                    <a:pt x="0" y="5536"/>
                  </a:moveTo>
                  <a:cubicBezTo>
                    <a:pt x="1029" y="8048"/>
                    <a:pt x="2057" y="10559"/>
                    <a:pt x="2571" y="13573"/>
                  </a:cubicBezTo>
                  <a:cubicBezTo>
                    <a:pt x="3086" y="16587"/>
                    <a:pt x="3086" y="20103"/>
                    <a:pt x="3086" y="20606"/>
                  </a:cubicBezTo>
                  <a:cubicBezTo>
                    <a:pt x="3086" y="21108"/>
                    <a:pt x="3086" y="18596"/>
                    <a:pt x="3600" y="15834"/>
                  </a:cubicBezTo>
                  <a:cubicBezTo>
                    <a:pt x="4114" y="13071"/>
                    <a:pt x="5143" y="10057"/>
                    <a:pt x="6171" y="7294"/>
                  </a:cubicBezTo>
                  <a:cubicBezTo>
                    <a:pt x="7200" y="4531"/>
                    <a:pt x="8229" y="2020"/>
                    <a:pt x="10029" y="764"/>
                  </a:cubicBezTo>
                  <a:cubicBezTo>
                    <a:pt x="11829" y="-492"/>
                    <a:pt x="14400" y="-492"/>
                    <a:pt x="16457" y="3024"/>
                  </a:cubicBezTo>
                  <a:cubicBezTo>
                    <a:pt x="18514" y="6541"/>
                    <a:pt x="20057" y="13573"/>
                    <a:pt x="21600" y="2060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61" name="Line"/>
            <p:cNvSpPr/>
            <p:nvPr/>
          </p:nvSpPr>
          <p:spPr>
            <a:xfrm>
              <a:off x="5432914" y="7065734"/>
              <a:ext cx="855135" cy="88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855" y="19029"/>
                    <a:pt x="1711" y="16457"/>
                    <a:pt x="3074" y="13629"/>
                  </a:cubicBezTo>
                  <a:cubicBezTo>
                    <a:pt x="4438" y="10800"/>
                    <a:pt x="6309" y="7714"/>
                    <a:pt x="8314" y="5400"/>
                  </a:cubicBezTo>
                  <a:cubicBezTo>
                    <a:pt x="10319" y="3086"/>
                    <a:pt x="12457" y="1543"/>
                    <a:pt x="14569" y="771"/>
                  </a:cubicBezTo>
                  <a:cubicBezTo>
                    <a:pt x="16681" y="0"/>
                    <a:pt x="18766" y="0"/>
                    <a:pt x="19996" y="0"/>
                  </a:cubicBezTo>
                  <a:cubicBezTo>
                    <a:pt x="21226" y="0"/>
                    <a:pt x="21600" y="0"/>
                    <a:pt x="21600" y="257"/>
                  </a:cubicBezTo>
                  <a:cubicBezTo>
                    <a:pt x="21600" y="514"/>
                    <a:pt x="21226" y="1029"/>
                    <a:pt x="20023" y="2057"/>
                  </a:cubicBezTo>
                  <a:cubicBezTo>
                    <a:pt x="18820" y="3086"/>
                    <a:pt x="16788" y="4629"/>
                    <a:pt x="14756" y="5657"/>
                  </a:cubicBezTo>
                  <a:cubicBezTo>
                    <a:pt x="12725" y="6686"/>
                    <a:pt x="10693" y="7200"/>
                    <a:pt x="8688" y="7714"/>
                  </a:cubicBezTo>
                  <a:cubicBezTo>
                    <a:pt x="6683" y="8229"/>
                    <a:pt x="4705" y="8743"/>
                    <a:pt x="3582" y="9000"/>
                  </a:cubicBezTo>
                  <a:cubicBezTo>
                    <a:pt x="2459" y="9257"/>
                    <a:pt x="2192" y="9257"/>
                    <a:pt x="2192" y="8743"/>
                  </a:cubicBezTo>
                  <a:cubicBezTo>
                    <a:pt x="2192" y="8229"/>
                    <a:pt x="2459" y="7200"/>
                    <a:pt x="3502" y="5914"/>
                  </a:cubicBezTo>
                  <a:cubicBezTo>
                    <a:pt x="4545" y="4629"/>
                    <a:pt x="6362" y="3086"/>
                    <a:pt x="8341" y="2057"/>
                  </a:cubicBezTo>
                  <a:cubicBezTo>
                    <a:pt x="10319" y="1029"/>
                    <a:pt x="12457" y="514"/>
                    <a:pt x="14409" y="514"/>
                  </a:cubicBezTo>
                  <a:cubicBezTo>
                    <a:pt x="16360" y="514"/>
                    <a:pt x="18125" y="1029"/>
                    <a:pt x="19221" y="1800"/>
                  </a:cubicBezTo>
                  <a:cubicBezTo>
                    <a:pt x="20317" y="2571"/>
                    <a:pt x="20745" y="3600"/>
                    <a:pt x="20851" y="4886"/>
                  </a:cubicBezTo>
                  <a:cubicBezTo>
                    <a:pt x="20958" y="6171"/>
                    <a:pt x="20745" y="7714"/>
                    <a:pt x="19675" y="9514"/>
                  </a:cubicBezTo>
                  <a:cubicBezTo>
                    <a:pt x="18606" y="11314"/>
                    <a:pt x="16681" y="13371"/>
                    <a:pt x="14890" y="14657"/>
                  </a:cubicBezTo>
                  <a:cubicBezTo>
                    <a:pt x="13099" y="15943"/>
                    <a:pt x="11442" y="16457"/>
                    <a:pt x="10372" y="16714"/>
                  </a:cubicBezTo>
                  <a:cubicBezTo>
                    <a:pt x="9303" y="16971"/>
                    <a:pt x="8822" y="16971"/>
                    <a:pt x="8742" y="16200"/>
                  </a:cubicBezTo>
                  <a:cubicBezTo>
                    <a:pt x="8661" y="15429"/>
                    <a:pt x="8982" y="13886"/>
                    <a:pt x="10158" y="12343"/>
                  </a:cubicBezTo>
                  <a:cubicBezTo>
                    <a:pt x="11335" y="10800"/>
                    <a:pt x="13366" y="9257"/>
                    <a:pt x="15184" y="9000"/>
                  </a:cubicBezTo>
                  <a:cubicBezTo>
                    <a:pt x="17002" y="8743"/>
                    <a:pt x="18606" y="9771"/>
                    <a:pt x="20210" y="108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62" name="Line"/>
            <p:cNvSpPr/>
            <p:nvPr/>
          </p:nvSpPr>
          <p:spPr>
            <a:xfrm>
              <a:off x="4657001" y="46538"/>
              <a:ext cx="134564" cy="3199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6" h="21480" fill="norm" stroke="1" extrusionOk="0">
                  <a:moveTo>
                    <a:pt x="21456" y="1017"/>
                  </a:moveTo>
                  <a:cubicBezTo>
                    <a:pt x="18419" y="448"/>
                    <a:pt x="15381" y="-120"/>
                    <a:pt x="12006" y="22"/>
                  </a:cubicBezTo>
                  <a:cubicBezTo>
                    <a:pt x="8631" y="164"/>
                    <a:pt x="4919" y="1017"/>
                    <a:pt x="2725" y="1798"/>
                  </a:cubicBezTo>
                  <a:cubicBezTo>
                    <a:pt x="531" y="2580"/>
                    <a:pt x="-144" y="3291"/>
                    <a:pt x="25" y="4001"/>
                  </a:cubicBezTo>
                  <a:cubicBezTo>
                    <a:pt x="193" y="4712"/>
                    <a:pt x="1206" y="5422"/>
                    <a:pt x="4075" y="6204"/>
                  </a:cubicBezTo>
                  <a:cubicBezTo>
                    <a:pt x="6944" y="6985"/>
                    <a:pt x="11669" y="7838"/>
                    <a:pt x="14706" y="8477"/>
                  </a:cubicBezTo>
                  <a:cubicBezTo>
                    <a:pt x="17744" y="9117"/>
                    <a:pt x="19094" y="9543"/>
                    <a:pt x="19769" y="10325"/>
                  </a:cubicBezTo>
                  <a:cubicBezTo>
                    <a:pt x="20444" y="11106"/>
                    <a:pt x="20444" y="12243"/>
                    <a:pt x="19262" y="13309"/>
                  </a:cubicBezTo>
                  <a:cubicBezTo>
                    <a:pt x="18081" y="14375"/>
                    <a:pt x="15719" y="15369"/>
                    <a:pt x="13356" y="16009"/>
                  </a:cubicBezTo>
                  <a:cubicBezTo>
                    <a:pt x="10994" y="16648"/>
                    <a:pt x="8631" y="16933"/>
                    <a:pt x="6944" y="17359"/>
                  </a:cubicBezTo>
                  <a:cubicBezTo>
                    <a:pt x="5256" y="17785"/>
                    <a:pt x="4244" y="18354"/>
                    <a:pt x="3906" y="18993"/>
                  </a:cubicBezTo>
                  <a:cubicBezTo>
                    <a:pt x="3569" y="19633"/>
                    <a:pt x="3906" y="20343"/>
                    <a:pt x="6944" y="20769"/>
                  </a:cubicBezTo>
                  <a:cubicBezTo>
                    <a:pt x="9981" y="21196"/>
                    <a:pt x="15719" y="21338"/>
                    <a:pt x="21456" y="2148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63" name="Line"/>
            <p:cNvSpPr/>
            <p:nvPr/>
          </p:nvSpPr>
          <p:spPr>
            <a:xfrm>
              <a:off x="4823677" y="152853"/>
              <a:ext cx="247288" cy="2199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6" h="21379" fill="norm" stroke="1" extrusionOk="0">
                  <a:moveTo>
                    <a:pt x="518" y="2865"/>
                  </a:moveTo>
                  <a:cubicBezTo>
                    <a:pt x="152" y="1836"/>
                    <a:pt x="-214" y="808"/>
                    <a:pt x="152" y="293"/>
                  </a:cubicBezTo>
                  <a:cubicBezTo>
                    <a:pt x="518" y="-221"/>
                    <a:pt x="1617" y="-221"/>
                    <a:pt x="4362" y="1630"/>
                  </a:cubicBezTo>
                  <a:cubicBezTo>
                    <a:pt x="7108" y="3482"/>
                    <a:pt x="11501" y="7185"/>
                    <a:pt x="14613" y="10785"/>
                  </a:cubicBezTo>
                  <a:cubicBezTo>
                    <a:pt x="17725" y="14385"/>
                    <a:pt x="19555" y="17882"/>
                    <a:pt x="21386" y="2137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64" name="Line"/>
            <p:cNvSpPr/>
            <p:nvPr/>
          </p:nvSpPr>
          <p:spPr>
            <a:xfrm>
              <a:off x="4929459" y="117105"/>
              <a:ext cx="147856" cy="3319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1" h="21438" fill="norm" stroke="1" extrusionOk="0">
                  <a:moveTo>
                    <a:pt x="21251" y="111"/>
                  </a:moveTo>
                  <a:cubicBezTo>
                    <a:pt x="19121" y="-25"/>
                    <a:pt x="16992" y="-162"/>
                    <a:pt x="14862" y="522"/>
                  </a:cubicBezTo>
                  <a:cubicBezTo>
                    <a:pt x="12733" y="1205"/>
                    <a:pt x="10603" y="2709"/>
                    <a:pt x="8017" y="5580"/>
                  </a:cubicBezTo>
                  <a:cubicBezTo>
                    <a:pt x="5431" y="8451"/>
                    <a:pt x="2389" y="12689"/>
                    <a:pt x="1020" y="15560"/>
                  </a:cubicBezTo>
                  <a:cubicBezTo>
                    <a:pt x="-349" y="18430"/>
                    <a:pt x="-45" y="19934"/>
                    <a:pt x="259" y="2143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65" name="Line"/>
            <p:cNvSpPr/>
            <p:nvPr/>
          </p:nvSpPr>
          <p:spPr>
            <a:xfrm>
              <a:off x="5140814" y="309334"/>
              <a:ext cx="6351" cy="76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66" name="Line"/>
            <p:cNvSpPr/>
            <p:nvPr/>
          </p:nvSpPr>
          <p:spPr>
            <a:xfrm>
              <a:off x="5305914" y="360134"/>
              <a:ext cx="14605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67" name="Line"/>
            <p:cNvSpPr/>
            <p:nvPr/>
          </p:nvSpPr>
          <p:spPr>
            <a:xfrm>
              <a:off x="5667864" y="347434"/>
              <a:ext cx="76201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200" fill="norm" stroke="1" extrusionOk="0">
                  <a:moveTo>
                    <a:pt x="0" y="0"/>
                  </a:moveTo>
                  <a:cubicBezTo>
                    <a:pt x="7200" y="21600"/>
                    <a:pt x="14400" y="21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68" name="Line"/>
            <p:cNvSpPr/>
            <p:nvPr/>
          </p:nvSpPr>
          <p:spPr>
            <a:xfrm>
              <a:off x="6321914" y="4897"/>
              <a:ext cx="115597" cy="4504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5" h="21482" fill="norm" stroke="1" extrusionOk="0">
                  <a:moveTo>
                    <a:pt x="2314" y="286"/>
                  </a:moveTo>
                  <a:cubicBezTo>
                    <a:pt x="4243" y="84"/>
                    <a:pt x="6171" y="-118"/>
                    <a:pt x="8679" y="84"/>
                  </a:cubicBezTo>
                  <a:cubicBezTo>
                    <a:pt x="11186" y="286"/>
                    <a:pt x="14271" y="891"/>
                    <a:pt x="14079" y="2002"/>
                  </a:cubicBezTo>
                  <a:cubicBezTo>
                    <a:pt x="13886" y="3112"/>
                    <a:pt x="10414" y="4727"/>
                    <a:pt x="7907" y="5787"/>
                  </a:cubicBezTo>
                  <a:cubicBezTo>
                    <a:pt x="5400" y="6846"/>
                    <a:pt x="3857" y="7351"/>
                    <a:pt x="2893" y="8058"/>
                  </a:cubicBezTo>
                  <a:cubicBezTo>
                    <a:pt x="1929" y="8764"/>
                    <a:pt x="1543" y="9673"/>
                    <a:pt x="4243" y="10934"/>
                  </a:cubicBezTo>
                  <a:cubicBezTo>
                    <a:pt x="6943" y="12196"/>
                    <a:pt x="12729" y="13811"/>
                    <a:pt x="16007" y="14921"/>
                  </a:cubicBezTo>
                  <a:cubicBezTo>
                    <a:pt x="19286" y="16032"/>
                    <a:pt x="20057" y="16637"/>
                    <a:pt x="20636" y="17243"/>
                  </a:cubicBezTo>
                  <a:cubicBezTo>
                    <a:pt x="21214" y="17848"/>
                    <a:pt x="21600" y="18454"/>
                    <a:pt x="19093" y="19161"/>
                  </a:cubicBezTo>
                  <a:cubicBezTo>
                    <a:pt x="16586" y="19867"/>
                    <a:pt x="11186" y="20675"/>
                    <a:pt x="7521" y="21078"/>
                  </a:cubicBezTo>
                  <a:cubicBezTo>
                    <a:pt x="3857" y="21482"/>
                    <a:pt x="1929" y="21482"/>
                    <a:pt x="0" y="2148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69" name="Line"/>
            <p:cNvSpPr/>
            <p:nvPr/>
          </p:nvSpPr>
          <p:spPr>
            <a:xfrm>
              <a:off x="6772764" y="283934"/>
              <a:ext cx="298451" cy="1026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55" fill="norm" stroke="1" extrusionOk="0">
                  <a:moveTo>
                    <a:pt x="0" y="16848"/>
                  </a:moveTo>
                  <a:cubicBezTo>
                    <a:pt x="0" y="14688"/>
                    <a:pt x="0" y="12528"/>
                    <a:pt x="766" y="9720"/>
                  </a:cubicBezTo>
                  <a:cubicBezTo>
                    <a:pt x="1532" y="6912"/>
                    <a:pt x="3064" y="3456"/>
                    <a:pt x="4826" y="2376"/>
                  </a:cubicBezTo>
                  <a:cubicBezTo>
                    <a:pt x="6587" y="1296"/>
                    <a:pt x="8579" y="2592"/>
                    <a:pt x="9728" y="4320"/>
                  </a:cubicBezTo>
                  <a:cubicBezTo>
                    <a:pt x="10877" y="6048"/>
                    <a:pt x="11183" y="8208"/>
                    <a:pt x="11489" y="11016"/>
                  </a:cubicBezTo>
                  <a:cubicBezTo>
                    <a:pt x="11796" y="13824"/>
                    <a:pt x="12102" y="17280"/>
                    <a:pt x="12638" y="19224"/>
                  </a:cubicBezTo>
                  <a:cubicBezTo>
                    <a:pt x="13174" y="21168"/>
                    <a:pt x="13940" y="21600"/>
                    <a:pt x="15013" y="19872"/>
                  </a:cubicBezTo>
                  <a:cubicBezTo>
                    <a:pt x="16085" y="18144"/>
                    <a:pt x="17464" y="14256"/>
                    <a:pt x="18613" y="10584"/>
                  </a:cubicBezTo>
                  <a:cubicBezTo>
                    <a:pt x="19762" y="6912"/>
                    <a:pt x="20681" y="3456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70" name="Line"/>
            <p:cNvSpPr/>
            <p:nvPr/>
          </p:nvSpPr>
          <p:spPr>
            <a:xfrm>
              <a:off x="7261714" y="-1"/>
              <a:ext cx="157340" cy="4238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8" h="21414" fill="norm" stroke="1" extrusionOk="0">
                  <a:moveTo>
                    <a:pt x="0" y="6965"/>
                  </a:moveTo>
                  <a:cubicBezTo>
                    <a:pt x="576" y="9746"/>
                    <a:pt x="1152" y="12526"/>
                    <a:pt x="1584" y="14664"/>
                  </a:cubicBezTo>
                  <a:cubicBezTo>
                    <a:pt x="2016" y="16803"/>
                    <a:pt x="2304" y="18300"/>
                    <a:pt x="2304" y="19423"/>
                  </a:cubicBezTo>
                  <a:cubicBezTo>
                    <a:pt x="2304" y="20546"/>
                    <a:pt x="2016" y="21294"/>
                    <a:pt x="1872" y="21401"/>
                  </a:cubicBezTo>
                  <a:cubicBezTo>
                    <a:pt x="1728" y="21508"/>
                    <a:pt x="1728" y="20973"/>
                    <a:pt x="1584" y="19049"/>
                  </a:cubicBezTo>
                  <a:cubicBezTo>
                    <a:pt x="1440" y="17124"/>
                    <a:pt x="1152" y="13809"/>
                    <a:pt x="1440" y="10655"/>
                  </a:cubicBezTo>
                  <a:cubicBezTo>
                    <a:pt x="1728" y="7500"/>
                    <a:pt x="2592" y="4506"/>
                    <a:pt x="3600" y="2742"/>
                  </a:cubicBezTo>
                  <a:cubicBezTo>
                    <a:pt x="4608" y="977"/>
                    <a:pt x="5760" y="443"/>
                    <a:pt x="7056" y="175"/>
                  </a:cubicBezTo>
                  <a:cubicBezTo>
                    <a:pt x="8352" y="-92"/>
                    <a:pt x="9792" y="-92"/>
                    <a:pt x="11232" y="443"/>
                  </a:cubicBezTo>
                  <a:cubicBezTo>
                    <a:pt x="12672" y="977"/>
                    <a:pt x="14112" y="2047"/>
                    <a:pt x="14544" y="3811"/>
                  </a:cubicBezTo>
                  <a:cubicBezTo>
                    <a:pt x="14976" y="5575"/>
                    <a:pt x="14400" y="8035"/>
                    <a:pt x="13248" y="9692"/>
                  </a:cubicBezTo>
                  <a:cubicBezTo>
                    <a:pt x="12096" y="11350"/>
                    <a:pt x="10368" y="12205"/>
                    <a:pt x="8928" y="12793"/>
                  </a:cubicBezTo>
                  <a:cubicBezTo>
                    <a:pt x="7488" y="13381"/>
                    <a:pt x="6336" y="13702"/>
                    <a:pt x="6336" y="13702"/>
                  </a:cubicBezTo>
                  <a:cubicBezTo>
                    <a:pt x="6336" y="13702"/>
                    <a:pt x="7488" y="13381"/>
                    <a:pt x="9792" y="13381"/>
                  </a:cubicBezTo>
                  <a:cubicBezTo>
                    <a:pt x="12096" y="13381"/>
                    <a:pt x="15552" y="13702"/>
                    <a:pt x="17712" y="14076"/>
                  </a:cubicBezTo>
                  <a:cubicBezTo>
                    <a:pt x="19872" y="14451"/>
                    <a:pt x="20736" y="14878"/>
                    <a:pt x="21168" y="15413"/>
                  </a:cubicBezTo>
                  <a:cubicBezTo>
                    <a:pt x="21600" y="15948"/>
                    <a:pt x="21600" y="16589"/>
                    <a:pt x="19872" y="17231"/>
                  </a:cubicBezTo>
                  <a:cubicBezTo>
                    <a:pt x="18144" y="17872"/>
                    <a:pt x="14688" y="18514"/>
                    <a:pt x="11088" y="18728"/>
                  </a:cubicBezTo>
                  <a:cubicBezTo>
                    <a:pt x="7488" y="18942"/>
                    <a:pt x="3744" y="18728"/>
                    <a:pt x="0" y="1851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71" name="Line"/>
            <p:cNvSpPr/>
            <p:nvPr/>
          </p:nvSpPr>
          <p:spPr>
            <a:xfrm>
              <a:off x="7458564" y="196044"/>
              <a:ext cx="177801" cy="1495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02" fill="norm" stroke="1" extrusionOk="0">
                  <a:moveTo>
                    <a:pt x="0" y="8857"/>
                  </a:moveTo>
                  <a:cubicBezTo>
                    <a:pt x="2829" y="8557"/>
                    <a:pt x="5657" y="8257"/>
                    <a:pt x="7714" y="7957"/>
                  </a:cubicBezTo>
                  <a:cubicBezTo>
                    <a:pt x="9771" y="7657"/>
                    <a:pt x="11057" y="7357"/>
                    <a:pt x="12086" y="6307"/>
                  </a:cubicBezTo>
                  <a:cubicBezTo>
                    <a:pt x="13114" y="5257"/>
                    <a:pt x="13886" y="3457"/>
                    <a:pt x="13629" y="2257"/>
                  </a:cubicBezTo>
                  <a:cubicBezTo>
                    <a:pt x="13371" y="1057"/>
                    <a:pt x="12086" y="457"/>
                    <a:pt x="10671" y="157"/>
                  </a:cubicBezTo>
                  <a:cubicBezTo>
                    <a:pt x="9257" y="-143"/>
                    <a:pt x="7714" y="-143"/>
                    <a:pt x="6043" y="1357"/>
                  </a:cubicBezTo>
                  <a:cubicBezTo>
                    <a:pt x="4371" y="2857"/>
                    <a:pt x="2571" y="5857"/>
                    <a:pt x="2829" y="9457"/>
                  </a:cubicBezTo>
                  <a:cubicBezTo>
                    <a:pt x="3086" y="13057"/>
                    <a:pt x="5400" y="17257"/>
                    <a:pt x="8229" y="19357"/>
                  </a:cubicBezTo>
                  <a:cubicBezTo>
                    <a:pt x="11057" y="21457"/>
                    <a:pt x="14400" y="21457"/>
                    <a:pt x="16714" y="20857"/>
                  </a:cubicBezTo>
                  <a:cubicBezTo>
                    <a:pt x="19029" y="20257"/>
                    <a:pt x="20314" y="19057"/>
                    <a:pt x="21600" y="1785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72" name="Line"/>
            <p:cNvSpPr/>
            <p:nvPr/>
          </p:nvSpPr>
          <p:spPr>
            <a:xfrm>
              <a:off x="7672020" y="160851"/>
              <a:ext cx="313595" cy="1597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7" h="21170" fill="norm" stroke="1" extrusionOk="0">
                  <a:moveTo>
                    <a:pt x="167" y="7896"/>
                  </a:moveTo>
                  <a:cubicBezTo>
                    <a:pt x="22" y="5371"/>
                    <a:pt x="-123" y="2847"/>
                    <a:pt x="167" y="2145"/>
                  </a:cubicBezTo>
                  <a:cubicBezTo>
                    <a:pt x="457" y="1444"/>
                    <a:pt x="1182" y="2566"/>
                    <a:pt x="2196" y="5371"/>
                  </a:cubicBezTo>
                  <a:cubicBezTo>
                    <a:pt x="3211" y="8177"/>
                    <a:pt x="4516" y="12665"/>
                    <a:pt x="5096" y="15610"/>
                  </a:cubicBezTo>
                  <a:cubicBezTo>
                    <a:pt x="5676" y="18556"/>
                    <a:pt x="5531" y="19958"/>
                    <a:pt x="5096" y="20660"/>
                  </a:cubicBezTo>
                  <a:cubicBezTo>
                    <a:pt x="4661" y="21361"/>
                    <a:pt x="3936" y="21361"/>
                    <a:pt x="3429" y="20519"/>
                  </a:cubicBezTo>
                  <a:cubicBezTo>
                    <a:pt x="2921" y="19678"/>
                    <a:pt x="2631" y="17995"/>
                    <a:pt x="2631" y="15049"/>
                  </a:cubicBezTo>
                  <a:cubicBezTo>
                    <a:pt x="2631" y="12104"/>
                    <a:pt x="2921" y="7896"/>
                    <a:pt x="4154" y="4951"/>
                  </a:cubicBezTo>
                  <a:cubicBezTo>
                    <a:pt x="5386" y="2005"/>
                    <a:pt x="7560" y="322"/>
                    <a:pt x="9300" y="42"/>
                  </a:cubicBezTo>
                  <a:cubicBezTo>
                    <a:pt x="11039" y="-239"/>
                    <a:pt x="12344" y="883"/>
                    <a:pt x="12924" y="3548"/>
                  </a:cubicBezTo>
                  <a:cubicBezTo>
                    <a:pt x="13504" y="6213"/>
                    <a:pt x="13359" y="10421"/>
                    <a:pt x="13069" y="13086"/>
                  </a:cubicBezTo>
                  <a:cubicBezTo>
                    <a:pt x="12779" y="15751"/>
                    <a:pt x="12344" y="16873"/>
                    <a:pt x="12199" y="16592"/>
                  </a:cubicBezTo>
                  <a:cubicBezTo>
                    <a:pt x="12054" y="16312"/>
                    <a:pt x="12199" y="14629"/>
                    <a:pt x="12634" y="12244"/>
                  </a:cubicBezTo>
                  <a:cubicBezTo>
                    <a:pt x="13069" y="9860"/>
                    <a:pt x="13794" y="6774"/>
                    <a:pt x="14591" y="4951"/>
                  </a:cubicBezTo>
                  <a:cubicBezTo>
                    <a:pt x="15388" y="3127"/>
                    <a:pt x="16258" y="2566"/>
                    <a:pt x="17128" y="3408"/>
                  </a:cubicBezTo>
                  <a:cubicBezTo>
                    <a:pt x="17998" y="4249"/>
                    <a:pt x="18868" y="6493"/>
                    <a:pt x="19592" y="9579"/>
                  </a:cubicBezTo>
                  <a:cubicBezTo>
                    <a:pt x="20317" y="12665"/>
                    <a:pt x="20897" y="16592"/>
                    <a:pt x="21477" y="2051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73" name="Line"/>
            <p:cNvSpPr/>
            <p:nvPr/>
          </p:nvSpPr>
          <p:spPr>
            <a:xfrm>
              <a:off x="8219839" y="25231"/>
              <a:ext cx="165826" cy="4060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3" h="21358" fill="norm" stroke="1" extrusionOk="0">
                  <a:moveTo>
                    <a:pt x="21153" y="1249"/>
                  </a:moveTo>
                  <a:cubicBezTo>
                    <a:pt x="19803" y="804"/>
                    <a:pt x="18453" y="358"/>
                    <a:pt x="17103" y="136"/>
                  </a:cubicBezTo>
                  <a:cubicBezTo>
                    <a:pt x="15753" y="-87"/>
                    <a:pt x="14403" y="-87"/>
                    <a:pt x="12108" y="525"/>
                  </a:cubicBezTo>
                  <a:cubicBezTo>
                    <a:pt x="9813" y="1138"/>
                    <a:pt x="6573" y="2362"/>
                    <a:pt x="4008" y="4812"/>
                  </a:cubicBezTo>
                  <a:cubicBezTo>
                    <a:pt x="1443" y="7261"/>
                    <a:pt x="-447" y="10936"/>
                    <a:pt x="93" y="13942"/>
                  </a:cubicBezTo>
                  <a:cubicBezTo>
                    <a:pt x="633" y="16948"/>
                    <a:pt x="3603" y="19286"/>
                    <a:pt x="7248" y="20400"/>
                  </a:cubicBezTo>
                  <a:cubicBezTo>
                    <a:pt x="10893" y="21513"/>
                    <a:pt x="15213" y="21402"/>
                    <a:pt x="19533" y="2129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74" name="Line"/>
            <p:cNvSpPr/>
            <p:nvPr/>
          </p:nvSpPr>
          <p:spPr>
            <a:xfrm>
              <a:off x="8419111" y="88457"/>
              <a:ext cx="99161" cy="4506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51" h="21487" fill="norm" stroke="1" extrusionOk="0">
                  <a:moveTo>
                    <a:pt x="6259" y="9322"/>
                  </a:moveTo>
                  <a:cubicBezTo>
                    <a:pt x="4937" y="10230"/>
                    <a:pt x="3614" y="11139"/>
                    <a:pt x="3174" y="13006"/>
                  </a:cubicBezTo>
                  <a:cubicBezTo>
                    <a:pt x="2733" y="14873"/>
                    <a:pt x="3174" y="17699"/>
                    <a:pt x="3394" y="19365"/>
                  </a:cubicBezTo>
                  <a:cubicBezTo>
                    <a:pt x="3614" y="21030"/>
                    <a:pt x="3614" y="21535"/>
                    <a:pt x="3394" y="21485"/>
                  </a:cubicBezTo>
                  <a:cubicBezTo>
                    <a:pt x="3174" y="21434"/>
                    <a:pt x="2733" y="20828"/>
                    <a:pt x="1851" y="18507"/>
                  </a:cubicBezTo>
                  <a:cubicBezTo>
                    <a:pt x="969" y="16185"/>
                    <a:pt x="-353" y="12148"/>
                    <a:pt x="88" y="8969"/>
                  </a:cubicBezTo>
                  <a:cubicBezTo>
                    <a:pt x="529" y="5789"/>
                    <a:pt x="2733" y="3468"/>
                    <a:pt x="4496" y="2105"/>
                  </a:cubicBezTo>
                  <a:cubicBezTo>
                    <a:pt x="6259" y="742"/>
                    <a:pt x="7582" y="339"/>
                    <a:pt x="9345" y="137"/>
                  </a:cubicBezTo>
                  <a:cubicBezTo>
                    <a:pt x="11108" y="-65"/>
                    <a:pt x="13312" y="-65"/>
                    <a:pt x="15076" y="288"/>
                  </a:cubicBezTo>
                  <a:cubicBezTo>
                    <a:pt x="16839" y="642"/>
                    <a:pt x="18161" y="1348"/>
                    <a:pt x="19263" y="2711"/>
                  </a:cubicBezTo>
                  <a:cubicBezTo>
                    <a:pt x="20365" y="4073"/>
                    <a:pt x="21247" y="6092"/>
                    <a:pt x="20145" y="7505"/>
                  </a:cubicBezTo>
                  <a:cubicBezTo>
                    <a:pt x="19043" y="8918"/>
                    <a:pt x="15957" y="9726"/>
                    <a:pt x="12871" y="10079"/>
                  </a:cubicBezTo>
                  <a:cubicBezTo>
                    <a:pt x="9786" y="10432"/>
                    <a:pt x="6700" y="10331"/>
                    <a:pt x="3614" y="1023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75" name="Line"/>
            <p:cNvSpPr/>
            <p:nvPr/>
          </p:nvSpPr>
          <p:spPr>
            <a:xfrm>
              <a:off x="8569814" y="17234"/>
              <a:ext cx="138438" cy="412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75" h="21600" fill="norm" stroke="1" extrusionOk="0">
                  <a:moveTo>
                    <a:pt x="7624" y="0"/>
                  </a:moveTo>
                  <a:cubicBezTo>
                    <a:pt x="12388" y="1662"/>
                    <a:pt x="17153" y="3323"/>
                    <a:pt x="19376" y="5594"/>
                  </a:cubicBezTo>
                  <a:cubicBezTo>
                    <a:pt x="21600" y="7865"/>
                    <a:pt x="21282" y="10745"/>
                    <a:pt x="17629" y="13514"/>
                  </a:cubicBezTo>
                  <a:cubicBezTo>
                    <a:pt x="13976" y="16283"/>
                    <a:pt x="6988" y="18942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76" name="Line"/>
            <p:cNvSpPr/>
            <p:nvPr/>
          </p:nvSpPr>
          <p:spPr>
            <a:xfrm>
              <a:off x="8392014" y="616111"/>
              <a:ext cx="136381" cy="488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87" h="20759" fill="norm" stroke="1" extrusionOk="0">
                  <a:moveTo>
                    <a:pt x="0" y="18059"/>
                  </a:moveTo>
                  <a:cubicBezTo>
                    <a:pt x="4909" y="11759"/>
                    <a:pt x="9818" y="5459"/>
                    <a:pt x="13582" y="2309"/>
                  </a:cubicBezTo>
                  <a:cubicBezTo>
                    <a:pt x="17345" y="-841"/>
                    <a:pt x="19964" y="-841"/>
                    <a:pt x="20782" y="2759"/>
                  </a:cubicBezTo>
                  <a:cubicBezTo>
                    <a:pt x="21600" y="6359"/>
                    <a:pt x="20618" y="13559"/>
                    <a:pt x="19636" y="2075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77" name="Line"/>
            <p:cNvSpPr/>
            <p:nvPr/>
          </p:nvSpPr>
          <p:spPr>
            <a:xfrm>
              <a:off x="8398364" y="690334"/>
              <a:ext cx="12700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65" name="Drawing"/>
          <p:cNvGrpSpPr/>
          <p:nvPr/>
        </p:nvGrpSpPr>
        <p:grpSpPr>
          <a:xfrm>
            <a:off x="1626254" y="2090315"/>
            <a:ext cx="10894191" cy="7556693"/>
            <a:chOff x="0" y="0"/>
            <a:chExt cx="10894190" cy="7556692"/>
          </a:xfrm>
        </p:grpSpPr>
        <p:sp>
          <p:nvSpPr>
            <p:cNvPr id="3780" name="Line"/>
            <p:cNvSpPr/>
            <p:nvPr/>
          </p:nvSpPr>
          <p:spPr>
            <a:xfrm>
              <a:off x="0" y="186923"/>
              <a:ext cx="195815" cy="4925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4" h="21479" fill="norm" stroke="1" extrusionOk="0">
                  <a:moveTo>
                    <a:pt x="8727" y="10402"/>
                  </a:moveTo>
                  <a:cubicBezTo>
                    <a:pt x="7590" y="12617"/>
                    <a:pt x="6453" y="14833"/>
                    <a:pt x="5657" y="16494"/>
                  </a:cubicBezTo>
                  <a:cubicBezTo>
                    <a:pt x="4861" y="18156"/>
                    <a:pt x="4407" y="19264"/>
                    <a:pt x="3952" y="20094"/>
                  </a:cubicBezTo>
                  <a:cubicBezTo>
                    <a:pt x="3497" y="20925"/>
                    <a:pt x="3043" y="21479"/>
                    <a:pt x="2474" y="21479"/>
                  </a:cubicBezTo>
                  <a:cubicBezTo>
                    <a:pt x="1906" y="21479"/>
                    <a:pt x="1224" y="20925"/>
                    <a:pt x="655" y="19217"/>
                  </a:cubicBezTo>
                  <a:cubicBezTo>
                    <a:pt x="87" y="17510"/>
                    <a:pt x="-368" y="14648"/>
                    <a:pt x="428" y="11741"/>
                  </a:cubicBezTo>
                  <a:cubicBezTo>
                    <a:pt x="1224" y="8833"/>
                    <a:pt x="3270" y="5879"/>
                    <a:pt x="5998" y="3894"/>
                  </a:cubicBezTo>
                  <a:cubicBezTo>
                    <a:pt x="8727" y="1910"/>
                    <a:pt x="12137" y="894"/>
                    <a:pt x="14411" y="387"/>
                  </a:cubicBezTo>
                  <a:cubicBezTo>
                    <a:pt x="16685" y="-121"/>
                    <a:pt x="17821" y="-121"/>
                    <a:pt x="18958" y="341"/>
                  </a:cubicBezTo>
                  <a:cubicBezTo>
                    <a:pt x="20095" y="802"/>
                    <a:pt x="21232" y="1725"/>
                    <a:pt x="21005" y="3064"/>
                  </a:cubicBezTo>
                  <a:cubicBezTo>
                    <a:pt x="20777" y="4402"/>
                    <a:pt x="19186" y="6156"/>
                    <a:pt x="16912" y="7356"/>
                  </a:cubicBezTo>
                  <a:cubicBezTo>
                    <a:pt x="14638" y="8556"/>
                    <a:pt x="11683" y="9202"/>
                    <a:pt x="9636" y="9571"/>
                  </a:cubicBezTo>
                  <a:cubicBezTo>
                    <a:pt x="7590" y="9941"/>
                    <a:pt x="6453" y="10033"/>
                    <a:pt x="6567" y="9941"/>
                  </a:cubicBezTo>
                  <a:cubicBezTo>
                    <a:pt x="6680" y="9848"/>
                    <a:pt x="8045" y="9571"/>
                    <a:pt x="9409" y="929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81" name="Line"/>
            <p:cNvSpPr/>
            <p:nvPr/>
          </p:nvSpPr>
          <p:spPr>
            <a:xfrm>
              <a:off x="238933" y="256893"/>
              <a:ext cx="115360" cy="120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1" h="21231" fill="norm" stroke="1" extrusionOk="0">
                  <a:moveTo>
                    <a:pt x="18707" y="2842"/>
                  </a:moveTo>
                  <a:cubicBezTo>
                    <a:pt x="16392" y="2470"/>
                    <a:pt x="14078" y="2097"/>
                    <a:pt x="10800" y="4146"/>
                  </a:cubicBezTo>
                  <a:cubicBezTo>
                    <a:pt x="7521" y="6194"/>
                    <a:pt x="3278" y="10663"/>
                    <a:pt x="1350" y="13829"/>
                  </a:cubicBezTo>
                  <a:cubicBezTo>
                    <a:pt x="-579" y="16994"/>
                    <a:pt x="-193" y="18856"/>
                    <a:pt x="964" y="19973"/>
                  </a:cubicBezTo>
                  <a:cubicBezTo>
                    <a:pt x="2121" y="21091"/>
                    <a:pt x="4050" y="21463"/>
                    <a:pt x="7135" y="21091"/>
                  </a:cubicBezTo>
                  <a:cubicBezTo>
                    <a:pt x="10221" y="20718"/>
                    <a:pt x="14464" y="19601"/>
                    <a:pt x="17164" y="16994"/>
                  </a:cubicBezTo>
                  <a:cubicBezTo>
                    <a:pt x="19864" y="14387"/>
                    <a:pt x="21021" y="10291"/>
                    <a:pt x="21021" y="7497"/>
                  </a:cubicBezTo>
                  <a:cubicBezTo>
                    <a:pt x="21021" y="4704"/>
                    <a:pt x="19864" y="3215"/>
                    <a:pt x="18321" y="2097"/>
                  </a:cubicBezTo>
                  <a:cubicBezTo>
                    <a:pt x="16778" y="980"/>
                    <a:pt x="14850" y="235"/>
                    <a:pt x="15042" y="49"/>
                  </a:cubicBezTo>
                  <a:cubicBezTo>
                    <a:pt x="15235" y="-137"/>
                    <a:pt x="17550" y="235"/>
                    <a:pt x="19864" y="60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82" name="Line"/>
            <p:cNvSpPr/>
            <p:nvPr/>
          </p:nvSpPr>
          <p:spPr>
            <a:xfrm>
              <a:off x="417792" y="227377"/>
              <a:ext cx="88901" cy="1584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75" fill="norm" stroke="1" extrusionOk="0">
                  <a:moveTo>
                    <a:pt x="21600" y="1017"/>
                  </a:moveTo>
                  <a:cubicBezTo>
                    <a:pt x="19029" y="448"/>
                    <a:pt x="16457" y="-120"/>
                    <a:pt x="12857" y="22"/>
                  </a:cubicBezTo>
                  <a:cubicBezTo>
                    <a:pt x="9257" y="164"/>
                    <a:pt x="4629" y="1017"/>
                    <a:pt x="2571" y="2154"/>
                  </a:cubicBezTo>
                  <a:cubicBezTo>
                    <a:pt x="514" y="3291"/>
                    <a:pt x="1029" y="4712"/>
                    <a:pt x="3600" y="6701"/>
                  </a:cubicBezTo>
                  <a:cubicBezTo>
                    <a:pt x="6171" y="8691"/>
                    <a:pt x="10800" y="11248"/>
                    <a:pt x="13371" y="13238"/>
                  </a:cubicBezTo>
                  <a:cubicBezTo>
                    <a:pt x="15943" y="15227"/>
                    <a:pt x="16457" y="16648"/>
                    <a:pt x="15429" y="17927"/>
                  </a:cubicBezTo>
                  <a:cubicBezTo>
                    <a:pt x="14400" y="19206"/>
                    <a:pt x="11829" y="20343"/>
                    <a:pt x="9000" y="20912"/>
                  </a:cubicBezTo>
                  <a:cubicBezTo>
                    <a:pt x="6171" y="21480"/>
                    <a:pt x="3086" y="21480"/>
                    <a:pt x="1543" y="20201"/>
                  </a:cubicBezTo>
                  <a:cubicBezTo>
                    <a:pt x="0" y="18922"/>
                    <a:pt x="0" y="16364"/>
                    <a:pt x="0" y="1380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83" name="Line"/>
            <p:cNvSpPr/>
            <p:nvPr/>
          </p:nvSpPr>
          <p:spPr>
            <a:xfrm>
              <a:off x="553157" y="38100"/>
              <a:ext cx="124986" cy="2963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7" h="21600" fill="norm" stroke="1" extrusionOk="0">
                  <a:moveTo>
                    <a:pt x="15857" y="0"/>
                  </a:moveTo>
                  <a:cubicBezTo>
                    <a:pt x="12257" y="3086"/>
                    <a:pt x="8657" y="6171"/>
                    <a:pt x="5957" y="9103"/>
                  </a:cubicBezTo>
                  <a:cubicBezTo>
                    <a:pt x="3257" y="12034"/>
                    <a:pt x="1457" y="14811"/>
                    <a:pt x="557" y="16663"/>
                  </a:cubicBezTo>
                  <a:cubicBezTo>
                    <a:pt x="-343" y="18514"/>
                    <a:pt x="-343" y="19440"/>
                    <a:pt x="1997" y="20211"/>
                  </a:cubicBezTo>
                  <a:cubicBezTo>
                    <a:pt x="4337" y="20983"/>
                    <a:pt x="9017" y="21600"/>
                    <a:pt x="12617" y="21600"/>
                  </a:cubicBezTo>
                  <a:cubicBezTo>
                    <a:pt x="16217" y="21600"/>
                    <a:pt x="18737" y="20983"/>
                    <a:pt x="21257" y="2036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84" name="Line"/>
            <p:cNvSpPr/>
            <p:nvPr/>
          </p:nvSpPr>
          <p:spPr>
            <a:xfrm>
              <a:off x="582892" y="189970"/>
              <a:ext cx="215901" cy="1084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88" fill="norm" stroke="1" extrusionOk="0">
                  <a:moveTo>
                    <a:pt x="0" y="12565"/>
                  </a:moveTo>
                  <a:cubicBezTo>
                    <a:pt x="1906" y="10903"/>
                    <a:pt x="3812" y="9242"/>
                    <a:pt x="6671" y="8826"/>
                  </a:cubicBezTo>
                  <a:cubicBezTo>
                    <a:pt x="9529" y="8411"/>
                    <a:pt x="13341" y="9242"/>
                    <a:pt x="15776" y="9450"/>
                  </a:cubicBezTo>
                  <a:cubicBezTo>
                    <a:pt x="18212" y="9657"/>
                    <a:pt x="19271" y="9242"/>
                    <a:pt x="20118" y="8203"/>
                  </a:cubicBezTo>
                  <a:cubicBezTo>
                    <a:pt x="20965" y="7165"/>
                    <a:pt x="21600" y="5503"/>
                    <a:pt x="21600" y="3842"/>
                  </a:cubicBezTo>
                  <a:cubicBezTo>
                    <a:pt x="21600" y="2180"/>
                    <a:pt x="20965" y="519"/>
                    <a:pt x="20118" y="103"/>
                  </a:cubicBezTo>
                  <a:cubicBezTo>
                    <a:pt x="19271" y="-312"/>
                    <a:pt x="18212" y="519"/>
                    <a:pt x="16835" y="2596"/>
                  </a:cubicBezTo>
                  <a:cubicBezTo>
                    <a:pt x="15459" y="4673"/>
                    <a:pt x="13765" y="7996"/>
                    <a:pt x="12918" y="10696"/>
                  </a:cubicBezTo>
                  <a:cubicBezTo>
                    <a:pt x="12071" y="13396"/>
                    <a:pt x="12071" y="15473"/>
                    <a:pt x="13553" y="17134"/>
                  </a:cubicBezTo>
                  <a:cubicBezTo>
                    <a:pt x="15035" y="18796"/>
                    <a:pt x="18000" y="20042"/>
                    <a:pt x="20965" y="2128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85" name="Line"/>
            <p:cNvSpPr/>
            <p:nvPr/>
          </p:nvSpPr>
          <p:spPr>
            <a:xfrm>
              <a:off x="836892" y="171449"/>
              <a:ext cx="160867" cy="1587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17" fill="norm" stroke="1" extrusionOk="0">
                  <a:moveTo>
                    <a:pt x="0" y="0"/>
                  </a:moveTo>
                  <a:cubicBezTo>
                    <a:pt x="2842" y="3695"/>
                    <a:pt x="5684" y="7389"/>
                    <a:pt x="7105" y="10089"/>
                  </a:cubicBezTo>
                  <a:cubicBezTo>
                    <a:pt x="8526" y="12789"/>
                    <a:pt x="8526" y="14495"/>
                    <a:pt x="8526" y="16058"/>
                  </a:cubicBezTo>
                  <a:cubicBezTo>
                    <a:pt x="8526" y="17621"/>
                    <a:pt x="8526" y="19042"/>
                    <a:pt x="7816" y="20037"/>
                  </a:cubicBezTo>
                  <a:cubicBezTo>
                    <a:pt x="7105" y="21032"/>
                    <a:pt x="5684" y="21600"/>
                    <a:pt x="4974" y="21174"/>
                  </a:cubicBezTo>
                  <a:cubicBezTo>
                    <a:pt x="4263" y="20747"/>
                    <a:pt x="4263" y="19326"/>
                    <a:pt x="5400" y="16058"/>
                  </a:cubicBezTo>
                  <a:cubicBezTo>
                    <a:pt x="6537" y="12789"/>
                    <a:pt x="8811" y="7674"/>
                    <a:pt x="10800" y="4832"/>
                  </a:cubicBezTo>
                  <a:cubicBezTo>
                    <a:pt x="12789" y="1989"/>
                    <a:pt x="14495" y="1421"/>
                    <a:pt x="16058" y="1137"/>
                  </a:cubicBezTo>
                  <a:cubicBezTo>
                    <a:pt x="17621" y="853"/>
                    <a:pt x="19042" y="853"/>
                    <a:pt x="20037" y="2984"/>
                  </a:cubicBezTo>
                  <a:cubicBezTo>
                    <a:pt x="21032" y="5116"/>
                    <a:pt x="21600" y="9379"/>
                    <a:pt x="21600" y="12221"/>
                  </a:cubicBezTo>
                  <a:cubicBezTo>
                    <a:pt x="21600" y="15063"/>
                    <a:pt x="21032" y="16484"/>
                    <a:pt x="20463" y="1790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86" name="Line"/>
            <p:cNvSpPr/>
            <p:nvPr/>
          </p:nvSpPr>
          <p:spPr>
            <a:xfrm>
              <a:off x="1008342" y="101600"/>
              <a:ext cx="25401" cy="1079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87" name="Line"/>
            <p:cNvSpPr/>
            <p:nvPr/>
          </p:nvSpPr>
          <p:spPr>
            <a:xfrm>
              <a:off x="1029900" y="158750"/>
              <a:ext cx="124493" cy="1223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3" h="21168" fill="norm" stroke="1" extrusionOk="0">
                  <a:moveTo>
                    <a:pt x="21173" y="0"/>
                  </a:moveTo>
                  <a:cubicBezTo>
                    <a:pt x="17573" y="0"/>
                    <a:pt x="13973" y="0"/>
                    <a:pt x="10373" y="2014"/>
                  </a:cubicBezTo>
                  <a:cubicBezTo>
                    <a:pt x="6773" y="4027"/>
                    <a:pt x="3173" y="8054"/>
                    <a:pt x="1373" y="11166"/>
                  </a:cubicBezTo>
                  <a:cubicBezTo>
                    <a:pt x="-427" y="14278"/>
                    <a:pt x="-427" y="16475"/>
                    <a:pt x="1193" y="18305"/>
                  </a:cubicBezTo>
                  <a:cubicBezTo>
                    <a:pt x="2813" y="20136"/>
                    <a:pt x="6053" y="21600"/>
                    <a:pt x="9473" y="21051"/>
                  </a:cubicBezTo>
                  <a:cubicBezTo>
                    <a:pt x="12893" y="20502"/>
                    <a:pt x="16493" y="17939"/>
                    <a:pt x="18473" y="15559"/>
                  </a:cubicBezTo>
                  <a:cubicBezTo>
                    <a:pt x="20453" y="13180"/>
                    <a:pt x="20813" y="10983"/>
                    <a:pt x="21173" y="878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88" name="Line"/>
            <p:cNvSpPr/>
            <p:nvPr/>
          </p:nvSpPr>
          <p:spPr>
            <a:xfrm>
              <a:off x="1141692" y="126999"/>
              <a:ext cx="190501" cy="1907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92" fill="norm" stroke="1" extrusionOk="0">
                  <a:moveTo>
                    <a:pt x="0" y="2136"/>
                  </a:moveTo>
                  <a:cubicBezTo>
                    <a:pt x="2880" y="1662"/>
                    <a:pt x="5760" y="1187"/>
                    <a:pt x="8040" y="2255"/>
                  </a:cubicBezTo>
                  <a:cubicBezTo>
                    <a:pt x="10320" y="3323"/>
                    <a:pt x="12000" y="5934"/>
                    <a:pt x="12600" y="8782"/>
                  </a:cubicBezTo>
                  <a:cubicBezTo>
                    <a:pt x="13200" y="11631"/>
                    <a:pt x="12720" y="14716"/>
                    <a:pt x="12240" y="17090"/>
                  </a:cubicBezTo>
                  <a:cubicBezTo>
                    <a:pt x="11760" y="19464"/>
                    <a:pt x="11280" y="21125"/>
                    <a:pt x="11040" y="21363"/>
                  </a:cubicBezTo>
                  <a:cubicBezTo>
                    <a:pt x="10800" y="21600"/>
                    <a:pt x="10800" y="20413"/>
                    <a:pt x="11280" y="17802"/>
                  </a:cubicBezTo>
                  <a:cubicBezTo>
                    <a:pt x="11760" y="15191"/>
                    <a:pt x="12720" y="11156"/>
                    <a:pt x="14520" y="7952"/>
                  </a:cubicBezTo>
                  <a:cubicBezTo>
                    <a:pt x="16320" y="4747"/>
                    <a:pt x="18960" y="2374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89" name="Line"/>
            <p:cNvSpPr/>
            <p:nvPr/>
          </p:nvSpPr>
          <p:spPr>
            <a:xfrm>
              <a:off x="1395692" y="327522"/>
              <a:ext cx="165101" cy="1302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97" fill="norm" stroke="1" extrusionOk="0">
                  <a:moveTo>
                    <a:pt x="0" y="434"/>
                  </a:moveTo>
                  <a:cubicBezTo>
                    <a:pt x="1385" y="91"/>
                    <a:pt x="2769" y="-252"/>
                    <a:pt x="3877" y="262"/>
                  </a:cubicBezTo>
                  <a:cubicBezTo>
                    <a:pt x="4985" y="777"/>
                    <a:pt x="5815" y="2148"/>
                    <a:pt x="5954" y="4548"/>
                  </a:cubicBezTo>
                  <a:cubicBezTo>
                    <a:pt x="6092" y="6948"/>
                    <a:pt x="5538" y="10377"/>
                    <a:pt x="4846" y="12777"/>
                  </a:cubicBezTo>
                  <a:cubicBezTo>
                    <a:pt x="4154" y="15177"/>
                    <a:pt x="3323" y="16548"/>
                    <a:pt x="2354" y="17919"/>
                  </a:cubicBezTo>
                  <a:cubicBezTo>
                    <a:pt x="1385" y="19291"/>
                    <a:pt x="277" y="20662"/>
                    <a:pt x="831" y="21005"/>
                  </a:cubicBezTo>
                  <a:cubicBezTo>
                    <a:pt x="1385" y="21348"/>
                    <a:pt x="3600" y="20662"/>
                    <a:pt x="7338" y="20148"/>
                  </a:cubicBezTo>
                  <a:cubicBezTo>
                    <a:pt x="11077" y="19634"/>
                    <a:pt x="16338" y="19291"/>
                    <a:pt x="21600" y="1894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90" name="Line"/>
            <p:cNvSpPr/>
            <p:nvPr/>
          </p:nvSpPr>
          <p:spPr>
            <a:xfrm>
              <a:off x="2166158" y="127000"/>
              <a:ext cx="321735" cy="2742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29" fill="norm" stroke="1" extrusionOk="0">
                  <a:moveTo>
                    <a:pt x="18616" y="0"/>
                  </a:moveTo>
                  <a:cubicBezTo>
                    <a:pt x="17479" y="3822"/>
                    <a:pt x="16342" y="7643"/>
                    <a:pt x="14495" y="11132"/>
                  </a:cubicBezTo>
                  <a:cubicBezTo>
                    <a:pt x="12647" y="14622"/>
                    <a:pt x="10089" y="17778"/>
                    <a:pt x="7958" y="19523"/>
                  </a:cubicBezTo>
                  <a:cubicBezTo>
                    <a:pt x="5826" y="21268"/>
                    <a:pt x="4121" y="21600"/>
                    <a:pt x="2913" y="21517"/>
                  </a:cubicBezTo>
                  <a:cubicBezTo>
                    <a:pt x="1705" y="21434"/>
                    <a:pt x="995" y="20935"/>
                    <a:pt x="568" y="20105"/>
                  </a:cubicBezTo>
                  <a:cubicBezTo>
                    <a:pt x="142" y="19274"/>
                    <a:pt x="0" y="18111"/>
                    <a:pt x="0" y="17031"/>
                  </a:cubicBezTo>
                  <a:cubicBezTo>
                    <a:pt x="0" y="15951"/>
                    <a:pt x="142" y="14954"/>
                    <a:pt x="1208" y="14206"/>
                  </a:cubicBezTo>
                  <a:cubicBezTo>
                    <a:pt x="2274" y="13458"/>
                    <a:pt x="4263" y="12960"/>
                    <a:pt x="6963" y="13209"/>
                  </a:cubicBezTo>
                  <a:cubicBezTo>
                    <a:pt x="9663" y="13458"/>
                    <a:pt x="13074" y="14455"/>
                    <a:pt x="15632" y="15868"/>
                  </a:cubicBezTo>
                  <a:cubicBezTo>
                    <a:pt x="18189" y="17280"/>
                    <a:pt x="19895" y="19108"/>
                    <a:pt x="21600" y="2093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91" name="Line"/>
            <p:cNvSpPr/>
            <p:nvPr/>
          </p:nvSpPr>
          <p:spPr>
            <a:xfrm>
              <a:off x="2964142" y="14587"/>
              <a:ext cx="298451" cy="4841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80" fill="norm" stroke="1" extrusionOk="0">
                  <a:moveTo>
                    <a:pt x="0" y="3579"/>
                  </a:moveTo>
                  <a:cubicBezTo>
                    <a:pt x="3677" y="3109"/>
                    <a:pt x="7353" y="2639"/>
                    <a:pt x="9574" y="2264"/>
                  </a:cubicBezTo>
                  <a:cubicBezTo>
                    <a:pt x="11796" y="1888"/>
                    <a:pt x="12562" y="1606"/>
                    <a:pt x="13021" y="1231"/>
                  </a:cubicBezTo>
                  <a:cubicBezTo>
                    <a:pt x="13481" y="855"/>
                    <a:pt x="13634" y="386"/>
                    <a:pt x="13251" y="151"/>
                  </a:cubicBezTo>
                  <a:cubicBezTo>
                    <a:pt x="12868" y="-84"/>
                    <a:pt x="11949" y="-84"/>
                    <a:pt x="10800" y="433"/>
                  </a:cubicBezTo>
                  <a:cubicBezTo>
                    <a:pt x="9651" y="949"/>
                    <a:pt x="8272" y="1982"/>
                    <a:pt x="7660" y="3579"/>
                  </a:cubicBezTo>
                  <a:cubicBezTo>
                    <a:pt x="7047" y="5175"/>
                    <a:pt x="7200" y="7335"/>
                    <a:pt x="7430" y="9871"/>
                  </a:cubicBezTo>
                  <a:cubicBezTo>
                    <a:pt x="7660" y="12406"/>
                    <a:pt x="7966" y="15318"/>
                    <a:pt x="7736" y="17243"/>
                  </a:cubicBezTo>
                  <a:cubicBezTo>
                    <a:pt x="7506" y="19168"/>
                    <a:pt x="6740" y="20107"/>
                    <a:pt x="5974" y="20671"/>
                  </a:cubicBezTo>
                  <a:cubicBezTo>
                    <a:pt x="5209" y="21234"/>
                    <a:pt x="4443" y="21422"/>
                    <a:pt x="3677" y="21469"/>
                  </a:cubicBezTo>
                  <a:cubicBezTo>
                    <a:pt x="2911" y="21516"/>
                    <a:pt x="2145" y="21422"/>
                    <a:pt x="1609" y="20953"/>
                  </a:cubicBezTo>
                  <a:cubicBezTo>
                    <a:pt x="1072" y="20483"/>
                    <a:pt x="766" y="19638"/>
                    <a:pt x="843" y="19027"/>
                  </a:cubicBezTo>
                  <a:cubicBezTo>
                    <a:pt x="919" y="18417"/>
                    <a:pt x="1379" y="18041"/>
                    <a:pt x="2987" y="17713"/>
                  </a:cubicBezTo>
                  <a:cubicBezTo>
                    <a:pt x="4596" y="17384"/>
                    <a:pt x="7353" y="17102"/>
                    <a:pt x="10647" y="17196"/>
                  </a:cubicBezTo>
                  <a:cubicBezTo>
                    <a:pt x="13940" y="17290"/>
                    <a:pt x="17770" y="17759"/>
                    <a:pt x="21600" y="1822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92" name="Line"/>
            <p:cNvSpPr/>
            <p:nvPr/>
          </p:nvSpPr>
          <p:spPr>
            <a:xfrm>
              <a:off x="3393825" y="21301"/>
              <a:ext cx="129118" cy="4295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87" fill="norm" stroke="1" extrusionOk="0">
                  <a:moveTo>
                    <a:pt x="21600" y="3699"/>
                  </a:moveTo>
                  <a:cubicBezTo>
                    <a:pt x="21246" y="3063"/>
                    <a:pt x="20892" y="2428"/>
                    <a:pt x="20361" y="1793"/>
                  </a:cubicBezTo>
                  <a:cubicBezTo>
                    <a:pt x="19830" y="1158"/>
                    <a:pt x="19121" y="522"/>
                    <a:pt x="17705" y="205"/>
                  </a:cubicBezTo>
                  <a:cubicBezTo>
                    <a:pt x="16289" y="-113"/>
                    <a:pt x="14164" y="-113"/>
                    <a:pt x="11685" y="575"/>
                  </a:cubicBezTo>
                  <a:cubicBezTo>
                    <a:pt x="9207" y="1263"/>
                    <a:pt x="6374" y="2640"/>
                    <a:pt x="4072" y="5181"/>
                  </a:cubicBezTo>
                  <a:cubicBezTo>
                    <a:pt x="1770" y="7722"/>
                    <a:pt x="0" y="11428"/>
                    <a:pt x="0" y="14181"/>
                  </a:cubicBezTo>
                  <a:cubicBezTo>
                    <a:pt x="0" y="16934"/>
                    <a:pt x="1770" y="18734"/>
                    <a:pt x="4426" y="19793"/>
                  </a:cubicBezTo>
                  <a:cubicBezTo>
                    <a:pt x="7082" y="20852"/>
                    <a:pt x="10623" y="21169"/>
                    <a:pt x="14164" y="2148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93" name="Line"/>
            <p:cNvSpPr/>
            <p:nvPr/>
          </p:nvSpPr>
          <p:spPr>
            <a:xfrm>
              <a:off x="3567817" y="179246"/>
              <a:ext cx="131101" cy="4212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04" h="21389" fill="norm" stroke="1" extrusionOk="0">
                  <a:moveTo>
                    <a:pt x="3982" y="6052"/>
                  </a:moveTo>
                  <a:cubicBezTo>
                    <a:pt x="2970" y="9169"/>
                    <a:pt x="1957" y="12285"/>
                    <a:pt x="1451" y="14488"/>
                  </a:cubicBezTo>
                  <a:cubicBezTo>
                    <a:pt x="945" y="16691"/>
                    <a:pt x="945" y="17981"/>
                    <a:pt x="776" y="19109"/>
                  </a:cubicBezTo>
                  <a:cubicBezTo>
                    <a:pt x="607" y="20237"/>
                    <a:pt x="270" y="21205"/>
                    <a:pt x="101" y="21366"/>
                  </a:cubicBezTo>
                  <a:cubicBezTo>
                    <a:pt x="-68" y="21527"/>
                    <a:pt x="-68" y="20882"/>
                    <a:pt x="438" y="18411"/>
                  </a:cubicBezTo>
                  <a:cubicBezTo>
                    <a:pt x="945" y="15939"/>
                    <a:pt x="1957" y="11640"/>
                    <a:pt x="3138" y="8578"/>
                  </a:cubicBezTo>
                  <a:cubicBezTo>
                    <a:pt x="4319" y="5515"/>
                    <a:pt x="5670" y="3688"/>
                    <a:pt x="6851" y="2452"/>
                  </a:cubicBezTo>
                  <a:cubicBezTo>
                    <a:pt x="8032" y="1217"/>
                    <a:pt x="9045" y="572"/>
                    <a:pt x="10563" y="249"/>
                  </a:cubicBezTo>
                  <a:cubicBezTo>
                    <a:pt x="12082" y="-73"/>
                    <a:pt x="14107" y="-73"/>
                    <a:pt x="15794" y="196"/>
                  </a:cubicBezTo>
                  <a:cubicBezTo>
                    <a:pt x="17482" y="464"/>
                    <a:pt x="18832" y="1002"/>
                    <a:pt x="19845" y="2130"/>
                  </a:cubicBezTo>
                  <a:cubicBezTo>
                    <a:pt x="20857" y="3258"/>
                    <a:pt x="21532" y="4978"/>
                    <a:pt x="20013" y="6267"/>
                  </a:cubicBezTo>
                  <a:cubicBezTo>
                    <a:pt x="18494" y="7557"/>
                    <a:pt x="14782" y="8417"/>
                    <a:pt x="11913" y="8739"/>
                  </a:cubicBezTo>
                  <a:cubicBezTo>
                    <a:pt x="9045" y="9061"/>
                    <a:pt x="7019" y="8846"/>
                    <a:pt x="4994" y="863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94" name="Line"/>
            <p:cNvSpPr/>
            <p:nvPr/>
          </p:nvSpPr>
          <p:spPr>
            <a:xfrm>
              <a:off x="3745192" y="0"/>
              <a:ext cx="141639" cy="387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48" h="21600" fill="norm" stroke="1" extrusionOk="0">
                  <a:moveTo>
                    <a:pt x="0" y="0"/>
                  </a:moveTo>
                  <a:cubicBezTo>
                    <a:pt x="6171" y="472"/>
                    <a:pt x="12343" y="944"/>
                    <a:pt x="16200" y="2361"/>
                  </a:cubicBezTo>
                  <a:cubicBezTo>
                    <a:pt x="20057" y="3777"/>
                    <a:pt x="21600" y="6138"/>
                    <a:pt x="20057" y="8970"/>
                  </a:cubicBezTo>
                  <a:cubicBezTo>
                    <a:pt x="18514" y="11803"/>
                    <a:pt x="13886" y="15108"/>
                    <a:pt x="10183" y="17292"/>
                  </a:cubicBezTo>
                  <a:cubicBezTo>
                    <a:pt x="6480" y="19475"/>
                    <a:pt x="3703" y="20538"/>
                    <a:pt x="926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95" name="Line"/>
            <p:cNvSpPr/>
            <p:nvPr/>
          </p:nvSpPr>
          <p:spPr>
            <a:xfrm>
              <a:off x="3942042" y="266700"/>
              <a:ext cx="25401" cy="19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96" name="Line"/>
            <p:cNvSpPr/>
            <p:nvPr/>
          </p:nvSpPr>
          <p:spPr>
            <a:xfrm>
              <a:off x="4253192" y="179354"/>
              <a:ext cx="210029" cy="4355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3" h="21474" fill="norm" stroke="1" extrusionOk="0">
                  <a:moveTo>
                    <a:pt x="5832" y="5558"/>
                  </a:moveTo>
                  <a:cubicBezTo>
                    <a:pt x="6264" y="8793"/>
                    <a:pt x="6696" y="12027"/>
                    <a:pt x="6804" y="14427"/>
                  </a:cubicBezTo>
                  <a:cubicBezTo>
                    <a:pt x="6912" y="16827"/>
                    <a:pt x="6696" y="18393"/>
                    <a:pt x="6264" y="19540"/>
                  </a:cubicBezTo>
                  <a:cubicBezTo>
                    <a:pt x="5832" y="20688"/>
                    <a:pt x="5184" y="21419"/>
                    <a:pt x="4644" y="21471"/>
                  </a:cubicBezTo>
                  <a:cubicBezTo>
                    <a:pt x="4104" y="21523"/>
                    <a:pt x="3672" y="20897"/>
                    <a:pt x="3456" y="18966"/>
                  </a:cubicBezTo>
                  <a:cubicBezTo>
                    <a:pt x="3240" y="17036"/>
                    <a:pt x="3240" y="13801"/>
                    <a:pt x="4320" y="10775"/>
                  </a:cubicBezTo>
                  <a:cubicBezTo>
                    <a:pt x="5400" y="7749"/>
                    <a:pt x="7560" y="4932"/>
                    <a:pt x="9612" y="3158"/>
                  </a:cubicBezTo>
                  <a:cubicBezTo>
                    <a:pt x="11664" y="1384"/>
                    <a:pt x="13608" y="653"/>
                    <a:pt x="15228" y="288"/>
                  </a:cubicBezTo>
                  <a:cubicBezTo>
                    <a:pt x="16848" y="-77"/>
                    <a:pt x="18144" y="-77"/>
                    <a:pt x="19224" y="184"/>
                  </a:cubicBezTo>
                  <a:cubicBezTo>
                    <a:pt x="20304" y="445"/>
                    <a:pt x="21168" y="966"/>
                    <a:pt x="21384" y="1906"/>
                  </a:cubicBezTo>
                  <a:cubicBezTo>
                    <a:pt x="21600" y="2845"/>
                    <a:pt x="21168" y="4201"/>
                    <a:pt x="18684" y="5453"/>
                  </a:cubicBezTo>
                  <a:cubicBezTo>
                    <a:pt x="16200" y="6706"/>
                    <a:pt x="11664" y="7853"/>
                    <a:pt x="8208" y="8427"/>
                  </a:cubicBezTo>
                  <a:cubicBezTo>
                    <a:pt x="4752" y="9001"/>
                    <a:pt x="2376" y="9001"/>
                    <a:pt x="0" y="900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97" name="Line"/>
            <p:cNvSpPr/>
            <p:nvPr/>
          </p:nvSpPr>
          <p:spPr>
            <a:xfrm>
              <a:off x="4488142" y="196849"/>
              <a:ext cx="101601" cy="1633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77" fill="norm" stroke="1" extrusionOk="0">
                  <a:moveTo>
                    <a:pt x="0" y="0"/>
                  </a:moveTo>
                  <a:cubicBezTo>
                    <a:pt x="2250" y="0"/>
                    <a:pt x="4500" y="0"/>
                    <a:pt x="6750" y="2631"/>
                  </a:cubicBezTo>
                  <a:cubicBezTo>
                    <a:pt x="9000" y="5262"/>
                    <a:pt x="11250" y="10523"/>
                    <a:pt x="12375" y="13846"/>
                  </a:cubicBezTo>
                  <a:cubicBezTo>
                    <a:pt x="13500" y="17169"/>
                    <a:pt x="13500" y="18554"/>
                    <a:pt x="12375" y="19662"/>
                  </a:cubicBezTo>
                  <a:cubicBezTo>
                    <a:pt x="11250" y="20769"/>
                    <a:pt x="9000" y="21600"/>
                    <a:pt x="7425" y="21323"/>
                  </a:cubicBezTo>
                  <a:cubicBezTo>
                    <a:pt x="5850" y="21046"/>
                    <a:pt x="4950" y="19662"/>
                    <a:pt x="5400" y="17031"/>
                  </a:cubicBezTo>
                  <a:cubicBezTo>
                    <a:pt x="5850" y="14400"/>
                    <a:pt x="7650" y="10523"/>
                    <a:pt x="10575" y="7892"/>
                  </a:cubicBezTo>
                  <a:cubicBezTo>
                    <a:pt x="13500" y="5262"/>
                    <a:pt x="17550" y="3877"/>
                    <a:pt x="21600" y="249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98" name="Line"/>
            <p:cNvSpPr/>
            <p:nvPr/>
          </p:nvSpPr>
          <p:spPr>
            <a:xfrm>
              <a:off x="4653242" y="222250"/>
              <a:ext cx="12701" cy="1143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99" name="Line"/>
            <p:cNvSpPr/>
            <p:nvPr/>
          </p:nvSpPr>
          <p:spPr>
            <a:xfrm>
              <a:off x="4691342" y="127000"/>
              <a:ext cx="44451" cy="571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00" name="Line"/>
            <p:cNvSpPr/>
            <p:nvPr/>
          </p:nvSpPr>
          <p:spPr>
            <a:xfrm>
              <a:off x="4711551" y="207538"/>
              <a:ext cx="87742" cy="1153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8" h="21023" fill="norm" stroke="1" extrusionOk="0">
                  <a:moveTo>
                    <a:pt x="21318" y="4995"/>
                  </a:moveTo>
                  <a:cubicBezTo>
                    <a:pt x="20289" y="3066"/>
                    <a:pt x="19261" y="1138"/>
                    <a:pt x="17461" y="366"/>
                  </a:cubicBezTo>
                  <a:cubicBezTo>
                    <a:pt x="15661" y="-405"/>
                    <a:pt x="13089" y="-19"/>
                    <a:pt x="10004" y="2102"/>
                  </a:cubicBezTo>
                  <a:cubicBezTo>
                    <a:pt x="6918" y="4224"/>
                    <a:pt x="3318" y="8081"/>
                    <a:pt x="1518" y="10974"/>
                  </a:cubicBezTo>
                  <a:cubicBezTo>
                    <a:pt x="-282" y="13866"/>
                    <a:pt x="-282" y="15795"/>
                    <a:pt x="489" y="17531"/>
                  </a:cubicBezTo>
                  <a:cubicBezTo>
                    <a:pt x="1261" y="19266"/>
                    <a:pt x="2804" y="20809"/>
                    <a:pt x="5889" y="21002"/>
                  </a:cubicBezTo>
                  <a:cubicBezTo>
                    <a:pt x="8975" y="21195"/>
                    <a:pt x="13604" y="20038"/>
                    <a:pt x="16175" y="18302"/>
                  </a:cubicBezTo>
                  <a:cubicBezTo>
                    <a:pt x="18747" y="16566"/>
                    <a:pt x="19261" y="14252"/>
                    <a:pt x="19775" y="1193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01" name="Line"/>
            <p:cNvSpPr/>
            <p:nvPr/>
          </p:nvSpPr>
          <p:spPr>
            <a:xfrm>
              <a:off x="4773892" y="146050"/>
              <a:ext cx="139701" cy="1777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37" fill="norm" stroke="1" extrusionOk="0">
                  <a:moveTo>
                    <a:pt x="0" y="7624"/>
                  </a:moveTo>
                  <a:cubicBezTo>
                    <a:pt x="655" y="6353"/>
                    <a:pt x="1309" y="5082"/>
                    <a:pt x="2455" y="4447"/>
                  </a:cubicBezTo>
                  <a:cubicBezTo>
                    <a:pt x="3600" y="3812"/>
                    <a:pt x="5236" y="3812"/>
                    <a:pt x="7855" y="5591"/>
                  </a:cubicBezTo>
                  <a:cubicBezTo>
                    <a:pt x="10473" y="7369"/>
                    <a:pt x="14073" y="10927"/>
                    <a:pt x="16200" y="13341"/>
                  </a:cubicBezTo>
                  <a:cubicBezTo>
                    <a:pt x="18327" y="15755"/>
                    <a:pt x="18982" y="17026"/>
                    <a:pt x="19309" y="18296"/>
                  </a:cubicBezTo>
                  <a:cubicBezTo>
                    <a:pt x="19636" y="19567"/>
                    <a:pt x="19636" y="20838"/>
                    <a:pt x="18818" y="21219"/>
                  </a:cubicBezTo>
                  <a:cubicBezTo>
                    <a:pt x="18000" y="21600"/>
                    <a:pt x="16364" y="21092"/>
                    <a:pt x="15218" y="19186"/>
                  </a:cubicBezTo>
                  <a:cubicBezTo>
                    <a:pt x="14073" y="17280"/>
                    <a:pt x="13418" y="13976"/>
                    <a:pt x="14564" y="10546"/>
                  </a:cubicBezTo>
                  <a:cubicBezTo>
                    <a:pt x="15709" y="7115"/>
                    <a:pt x="18655" y="3558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02" name="Line"/>
            <p:cNvSpPr/>
            <p:nvPr/>
          </p:nvSpPr>
          <p:spPr>
            <a:xfrm>
              <a:off x="4995966" y="297886"/>
              <a:ext cx="222427" cy="1454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3" h="21204" fill="norm" stroke="1" extrusionOk="0">
                  <a:moveTo>
                    <a:pt x="17" y="1008"/>
                  </a:moveTo>
                  <a:cubicBezTo>
                    <a:pt x="2462" y="391"/>
                    <a:pt x="4907" y="-226"/>
                    <a:pt x="6538" y="83"/>
                  </a:cubicBezTo>
                  <a:cubicBezTo>
                    <a:pt x="8168" y="391"/>
                    <a:pt x="8983" y="1625"/>
                    <a:pt x="9492" y="3014"/>
                  </a:cubicBezTo>
                  <a:cubicBezTo>
                    <a:pt x="10002" y="4403"/>
                    <a:pt x="10205" y="5945"/>
                    <a:pt x="9288" y="7951"/>
                  </a:cubicBezTo>
                  <a:cubicBezTo>
                    <a:pt x="8371" y="9957"/>
                    <a:pt x="6334" y="12425"/>
                    <a:pt x="4296" y="14740"/>
                  </a:cubicBezTo>
                  <a:cubicBezTo>
                    <a:pt x="2258" y="17054"/>
                    <a:pt x="221" y="19214"/>
                    <a:pt x="17" y="20294"/>
                  </a:cubicBezTo>
                  <a:cubicBezTo>
                    <a:pt x="-187" y="21374"/>
                    <a:pt x="1443" y="21374"/>
                    <a:pt x="5315" y="20911"/>
                  </a:cubicBezTo>
                  <a:cubicBezTo>
                    <a:pt x="9187" y="20448"/>
                    <a:pt x="15300" y="19523"/>
                    <a:pt x="21413" y="1859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03" name="Line"/>
            <p:cNvSpPr/>
            <p:nvPr/>
          </p:nvSpPr>
          <p:spPr>
            <a:xfrm>
              <a:off x="2106892" y="1308100"/>
              <a:ext cx="19051" cy="6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04" name="Line"/>
            <p:cNvSpPr/>
            <p:nvPr/>
          </p:nvSpPr>
          <p:spPr>
            <a:xfrm>
              <a:off x="2128034" y="1060450"/>
              <a:ext cx="493209" cy="3238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9" h="21600" fill="norm" stroke="1" extrusionOk="0">
                  <a:moveTo>
                    <a:pt x="16801" y="0"/>
                  </a:moveTo>
                  <a:cubicBezTo>
                    <a:pt x="15694" y="3529"/>
                    <a:pt x="14586" y="7059"/>
                    <a:pt x="13340" y="10165"/>
                  </a:cubicBezTo>
                  <a:cubicBezTo>
                    <a:pt x="12094" y="13271"/>
                    <a:pt x="10709" y="15953"/>
                    <a:pt x="9463" y="17576"/>
                  </a:cubicBezTo>
                  <a:cubicBezTo>
                    <a:pt x="8217" y="19200"/>
                    <a:pt x="7109" y="19765"/>
                    <a:pt x="5863" y="19765"/>
                  </a:cubicBezTo>
                  <a:cubicBezTo>
                    <a:pt x="4617" y="19765"/>
                    <a:pt x="3232" y="19200"/>
                    <a:pt x="2217" y="18424"/>
                  </a:cubicBezTo>
                  <a:cubicBezTo>
                    <a:pt x="1201" y="17647"/>
                    <a:pt x="555" y="16659"/>
                    <a:pt x="232" y="15812"/>
                  </a:cubicBezTo>
                  <a:cubicBezTo>
                    <a:pt x="-91" y="14965"/>
                    <a:pt x="-91" y="14259"/>
                    <a:pt x="324" y="13412"/>
                  </a:cubicBezTo>
                  <a:cubicBezTo>
                    <a:pt x="740" y="12565"/>
                    <a:pt x="1571" y="11576"/>
                    <a:pt x="3094" y="10941"/>
                  </a:cubicBezTo>
                  <a:cubicBezTo>
                    <a:pt x="4617" y="10306"/>
                    <a:pt x="6832" y="10024"/>
                    <a:pt x="8771" y="10518"/>
                  </a:cubicBezTo>
                  <a:cubicBezTo>
                    <a:pt x="10709" y="11012"/>
                    <a:pt x="12371" y="12282"/>
                    <a:pt x="13801" y="14118"/>
                  </a:cubicBezTo>
                  <a:cubicBezTo>
                    <a:pt x="15232" y="15953"/>
                    <a:pt x="16432" y="18353"/>
                    <a:pt x="17678" y="19694"/>
                  </a:cubicBezTo>
                  <a:cubicBezTo>
                    <a:pt x="18924" y="21035"/>
                    <a:pt x="20217" y="21318"/>
                    <a:pt x="21509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05" name="Line"/>
            <p:cNvSpPr/>
            <p:nvPr/>
          </p:nvSpPr>
          <p:spPr>
            <a:xfrm>
              <a:off x="3084792" y="1162050"/>
              <a:ext cx="76201" cy="2286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800" y="1800"/>
                    <a:pt x="18000" y="3600"/>
                    <a:pt x="14700" y="6200"/>
                  </a:cubicBezTo>
                  <a:cubicBezTo>
                    <a:pt x="11400" y="8800"/>
                    <a:pt x="6600" y="12200"/>
                    <a:pt x="3900" y="14900"/>
                  </a:cubicBezTo>
                  <a:cubicBezTo>
                    <a:pt x="1200" y="17600"/>
                    <a:pt x="600" y="196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06" name="Line"/>
            <p:cNvSpPr/>
            <p:nvPr/>
          </p:nvSpPr>
          <p:spPr>
            <a:xfrm>
              <a:off x="3211792" y="1162050"/>
              <a:ext cx="31751" cy="2476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1600" y="4431"/>
                    <a:pt x="21600" y="8862"/>
                    <a:pt x="18000" y="12462"/>
                  </a:cubicBezTo>
                  <a:cubicBezTo>
                    <a:pt x="14400" y="16062"/>
                    <a:pt x="7200" y="18831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07" name="Line"/>
            <p:cNvSpPr/>
            <p:nvPr/>
          </p:nvSpPr>
          <p:spPr>
            <a:xfrm>
              <a:off x="2951442" y="1136650"/>
              <a:ext cx="463551" cy="571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452" y="16800"/>
                    <a:pt x="6904" y="12000"/>
                    <a:pt x="10504" y="8400"/>
                  </a:cubicBezTo>
                  <a:cubicBezTo>
                    <a:pt x="14104" y="4800"/>
                    <a:pt x="17852" y="24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08" name="Line"/>
            <p:cNvSpPr/>
            <p:nvPr/>
          </p:nvSpPr>
          <p:spPr>
            <a:xfrm>
              <a:off x="3605492" y="1076983"/>
              <a:ext cx="107951" cy="3454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93" fill="norm" stroke="1" extrusionOk="0">
                  <a:moveTo>
                    <a:pt x="21600" y="2132"/>
                  </a:moveTo>
                  <a:cubicBezTo>
                    <a:pt x="20753" y="1473"/>
                    <a:pt x="19906" y="815"/>
                    <a:pt x="18424" y="420"/>
                  </a:cubicBezTo>
                  <a:cubicBezTo>
                    <a:pt x="16941" y="25"/>
                    <a:pt x="14824" y="-107"/>
                    <a:pt x="13129" y="91"/>
                  </a:cubicBezTo>
                  <a:cubicBezTo>
                    <a:pt x="11435" y="288"/>
                    <a:pt x="10165" y="815"/>
                    <a:pt x="8471" y="2593"/>
                  </a:cubicBezTo>
                  <a:cubicBezTo>
                    <a:pt x="6776" y="4371"/>
                    <a:pt x="4659" y="7400"/>
                    <a:pt x="3812" y="10495"/>
                  </a:cubicBezTo>
                  <a:cubicBezTo>
                    <a:pt x="2965" y="13591"/>
                    <a:pt x="3388" y="16752"/>
                    <a:pt x="2965" y="18595"/>
                  </a:cubicBezTo>
                  <a:cubicBezTo>
                    <a:pt x="2541" y="20439"/>
                    <a:pt x="1271" y="20966"/>
                    <a:pt x="0" y="2149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09" name="Line"/>
            <p:cNvSpPr/>
            <p:nvPr/>
          </p:nvSpPr>
          <p:spPr>
            <a:xfrm>
              <a:off x="3516592" y="1263650"/>
              <a:ext cx="228601" cy="889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00" y="19029"/>
                    <a:pt x="400" y="16457"/>
                    <a:pt x="1800" y="13886"/>
                  </a:cubicBezTo>
                  <a:cubicBezTo>
                    <a:pt x="3200" y="11314"/>
                    <a:pt x="5800" y="8743"/>
                    <a:pt x="9300" y="6429"/>
                  </a:cubicBezTo>
                  <a:cubicBezTo>
                    <a:pt x="12800" y="4114"/>
                    <a:pt x="17200" y="2057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10" name="Line"/>
            <p:cNvSpPr/>
            <p:nvPr/>
          </p:nvSpPr>
          <p:spPr>
            <a:xfrm>
              <a:off x="3873981" y="1068615"/>
              <a:ext cx="125262" cy="3664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17" h="21494" fill="norm" stroke="1" extrusionOk="0">
                  <a:moveTo>
                    <a:pt x="19563" y="1756"/>
                  </a:moveTo>
                  <a:cubicBezTo>
                    <a:pt x="20260" y="1135"/>
                    <a:pt x="20957" y="515"/>
                    <a:pt x="20434" y="204"/>
                  </a:cubicBezTo>
                  <a:cubicBezTo>
                    <a:pt x="19912" y="-106"/>
                    <a:pt x="18170" y="-106"/>
                    <a:pt x="15905" y="515"/>
                  </a:cubicBezTo>
                  <a:cubicBezTo>
                    <a:pt x="13641" y="1135"/>
                    <a:pt x="10854" y="2377"/>
                    <a:pt x="7892" y="4425"/>
                  </a:cubicBezTo>
                  <a:cubicBezTo>
                    <a:pt x="4931" y="6473"/>
                    <a:pt x="1796" y="9328"/>
                    <a:pt x="576" y="11749"/>
                  </a:cubicBezTo>
                  <a:cubicBezTo>
                    <a:pt x="-643" y="14170"/>
                    <a:pt x="54" y="16156"/>
                    <a:pt x="2841" y="17708"/>
                  </a:cubicBezTo>
                  <a:cubicBezTo>
                    <a:pt x="5628" y="19260"/>
                    <a:pt x="10505" y="20377"/>
                    <a:pt x="13292" y="20935"/>
                  </a:cubicBezTo>
                  <a:cubicBezTo>
                    <a:pt x="16080" y="21494"/>
                    <a:pt x="16776" y="21494"/>
                    <a:pt x="17473" y="2149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11" name="Line"/>
            <p:cNvSpPr/>
            <p:nvPr/>
          </p:nvSpPr>
          <p:spPr>
            <a:xfrm>
              <a:off x="4043642" y="1168400"/>
              <a:ext cx="177801" cy="2286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286" y="400"/>
                    <a:pt x="2571" y="800"/>
                    <a:pt x="3986" y="2000"/>
                  </a:cubicBezTo>
                  <a:cubicBezTo>
                    <a:pt x="5400" y="3200"/>
                    <a:pt x="6943" y="5200"/>
                    <a:pt x="9514" y="8200"/>
                  </a:cubicBezTo>
                  <a:cubicBezTo>
                    <a:pt x="12086" y="11200"/>
                    <a:pt x="15686" y="15200"/>
                    <a:pt x="17871" y="17600"/>
                  </a:cubicBezTo>
                  <a:cubicBezTo>
                    <a:pt x="20057" y="20000"/>
                    <a:pt x="20829" y="208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12" name="Line"/>
            <p:cNvSpPr/>
            <p:nvPr/>
          </p:nvSpPr>
          <p:spPr>
            <a:xfrm>
              <a:off x="4126192" y="1130300"/>
              <a:ext cx="95251" cy="292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280" y="2191"/>
                    <a:pt x="12960" y="4383"/>
                    <a:pt x="9360" y="6965"/>
                  </a:cubicBezTo>
                  <a:cubicBezTo>
                    <a:pt x="5760" y="9548"/>
                    <a:pt x="2880" y="12522"/>
                    <a:pt x="1440" y="15026"/>
                  </a:cubicBezTo>
                  <a:cubicBezTo>
                    <a:pt x="0" y="17530"/>
                    <a:pt x="0" y="19565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13" name="Line"/>
            <p:cNvSpPr/>
            <p:nvPr/>
          </p:nvSpPr>
          <p:spPr>
            <a:xfrm>
              <a:off x="4310342" y="1339850"/>
              <a:ext cx="6351" cy="1079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14" name="Line"/>
            <p:cNvSpPr/>
            <p:nvPr/>
          </p:nvSpPr>
          <p:spPr>
            <a:xfrm>
              <a:off x="4297642" y="1219200"/>
              <a:ext cx="6351" cy="12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15" name="Line"/>
            <p:cNvSpPr/>
            <p:nvPr/>
          </p:nvSpPr>
          <p:spPr>
            <a:xfrm>
              <a:off x="4469733" y="1009650"/>
              <a:ext cx="37460" cy="5874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6" h="21564" fill="norm" stroke="1" extrusionOk="0">
                  <a:moveTo>
                    <a:pt x="14036" y="0"/>
                  </a:moveTo>
                  <a:cubicBezTo>
                    <a:pt x="12836" y="2409"/>
                    <a:pt x="11636" y="4817"/>
                    <a:pt x="10436" y="7459"/>
                  </a:cubicBezTo>
                  <a:cubicBezTo>
                    <a:pt x="9236" y="10101"/>
                    <a:pt x="8036" y="12976"/>
                    <a:pt x="6236" y="15073"/>
                  </a:cubicBezTo>
                  <a:cubicBezTo>
                    <a:pt x="4436" y="17171"/>
                    <a:pt x="2036" y="18492"/>
                    <a:pt x="836" y="19347"/>
                  </a:cubicBezTo>
                  <a:cubicBezTo>
                    <a:pt x="-364" y="20201"/>
                    <a:pt x="-364" y="20590"/>
                    <a:pt x="1436" y="20940"/>
                  </a:cubicBezTo>
                  <a:cubicBezTo>
                    <a:pt x="3236" y="21289"/>
                    <a:pt x="6836" y="21600"/>
                    <a:pt x="10436" y="21561"/>
                  </a:cubicBezTo>
                  <a:cubicBezTo>
                    <a:pt x="14036" y="21522"/>
                    <a:pt x="17636" y="21134"/>
                    <a:pt x="21236" y="2074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16" name="Line"/>
            <p:cNvSpPr/>
            <p:nvPr/>
          </p:nvSpPr>
          <p:spPr>
            <a:xfrm>
              <a:off x="4602442" y="1122745"/>
              <a:ext cx="113208" cy="3621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05" h="21487" fill="norm" stroke="1" extrusionOk="0">
                  <a:moveTo>
                    <a:pt x="5891" y="10997"/>
                  </a:moveTo>
                  <a:cubicBezTo>
                    <a:pt x="5105" y="13886"/>
                    <a:pt x="4320" y="16774"/>
                    <a:pt x="3535" y="18658"/>
                  </a:cubicBezTo>
                  <a:cubicBezTo>
                    <a:pt x="2749" y="20541"/>
                    <a:pt x="1964" y="21420"/>
                    <a:pt x="1375" y="21483"/>
                  </a:cubicBezTo>
                  <a:cubicBezTo>
                    <a:pt x="785" y="21546"/>
                    <a:pt x="393" y="20793"/>
                    <a:pt x="196" y="18469"/>
                  </a:cubicBezTo>
                  <a:cubicBezTo>
                    <a:pt x="0" y="16146"/>
                    <a:pt x="0" y="12253"/>
                    <a:pt x="1571" y="8988"/>
                  </a:cubicBezTo>
                  <a:cubicBezTo>
                    <a:pt x="3142" y="5723"/>
                    <a:pt x="6284" y="3086"/>
                    <a:pt x="8836" y="1641"/>
                  </a:cubicBezTo>
                  <a:cubicBezTo>
                    <a:pt x="11389" y="197"/>
                    <a:pt x="13353" y="-54"/>
                    <a:pt x="15120" y="9"/>
                  </a:cubicBezTo>
                  <a:cubicBezTo>
                    <a:pt x="16887" y="72"/>
                    <a:pt x="18458" y="448"/>
                    <a:pt x="19636" y="1641"/>
                  </a:cubicBezTo>
                  <a:cubicBezTo>
                    <a:pt x="20815" y="2834"/>
                    <a:pt x="21600" y="4844"/>
                    <a:pt x="20422" y="6225"/>
                  </a:cubicBezTo>
                  <a:cubicBezTo>
                    <a:pt x="19244" y="7606"/>
                    <a:pt x="16102" y="8360"/>
                    <a:pt x="12371" y="8737"/>
                  </a:cubicBezTo>
                  <a:cubicBezTo>
                    <a:pt x="8640" y="9113"/>
                    <a:pt x="4320" y="9113"/>
                    <a:pt x="0" y="911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17" name="Line"/>
            <p:cNvSpPr/>
            <p:nvPr/>
          </p:nvSpPr>
          <p:spPr>
            <a:xfrm>
              <a:off x="4748492" y="1003300"/>
              <a:ext cx="114343" cy="412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36" h="21600" fill="norm" stroke="1" extrusionOk="0">
                  <a:moveTo>
                    <a:pt x="9257" y="0"/>
                  </a:moveTo>
                  <a:cubicBezTo>
                    <a:pt x="12343" y="775"/>
                    <a:pt x="15429" y="1551"/>
                    <a:pt x="17743" y="3434"/>
                  </a:cubicBezTo>
                  <a:cubicBezTo>
                    <a:pt x="20057" y="5317"/>
                    <a:pt x="21600" y="8308"/>
                    <a:pt x="20443" y="11188"/>
                  </a:cubicBezTo>
                  <a:cubicBezTo>
                    <a:pt x="19286" y="14068"/>
                    <a:pt x="15429" y="16837"/>
                    <a:pt x="11571" y="18554"/>
                  </a:cubicBezTo>
                  <a:cubicBezTo>
                    <a:pt x="7714" y="20271"/>
                    <a:pt x="3857" y="20935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18" name="Line"/>
            <p:cNvSpPr/>
            <p:nvPr/>
          </p:nvSpPr>
          <p:spPr>
            <a:xfrm>
              <a:off x="3046692" y="1625600"/>
              <a:ext cx="6351" cy="1079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19" name="Line"/>
            <p:cNvSpPr/>
            <p:nvPr/>
          </p:nvSpPr>
          <p:spPr>
            <a:xfrm>
              <a:off x="3002242" y="1543050"/>
              <a:ext cx="25401" cy="12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20" name="Line"/>
            <p:cNvSpPr/>
            <p:nvPr/>
          </p:nvSpPr>
          <p:spPr>
            <a:xfrm>
              <a:off x="3097492" y="1625600"/>
              <a:ext cx="63501" cy="12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21" name="Line"/>
            <p:cNvSpPr/>
            <p:nvPr/>
          </p:nvSpPr>
          <p:spPr>
            <a:xfrm>
              <a:off x="3122892" y="1701800"/>
              <a:ext cx="69851" cy="12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22" name="Line"/>
            <p:cNvSpPr/>
            <p:nvPr/>
          </p:nvSpPr>
          <p:spPr>
            <a:xfrm>
              <a:off x="3271828" y="1587934"/>
              <a:ext cx="66965" cy="1392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4" h="21211" fill="norm" stroke="1" extrusionOk="0">
                  <a:moveTo>
                    <a:pt x="3129" y="6704"/>
                  </a:moveTo>
                  <a:cubicBezTo>
                    <a:pt x="1779" y="9927"/>
                    <a:pt x="429" y="13151"/>
                    <a:pt x="91" y="15892"/>
                  </a:cubicBezTo>
                  <a:cubicBezTo>
                    <a:pt x="-246" y="18632"/>
                    <a:pt x="429" y="20889"/>
                    <a:pt x="766" y="20727"/>
                  </a:cubicBezTo>
                  <a:cubicBezTo>
                    <a:pt x="1104" y="20566"/>
                    <a:pt x="1104" y="17987"/>
                    <a:pt x="1104" y="15086"/>
                  </a:cubicBezTo>
                  <a:cubicBezTo>
                    <a:pt x="1104" y="12184"/>
                    <a:pt x="1104" y="8960"/>
                    <a:pt x="1779" y="6542"/>
                  </a:cubicBezTo>
                  <a:cubicBezTo>
                    <a:pt x="2454" y="4124"/>
                    <a:pt x="3804" y="2512"/>
                    <a:pt x="6166" y="1384"/>
                  </a:cubicBezTo>
                  <a:cubicBezTo>
                    <a:pt x="8529" y="256"/>
                    <a:pt x="11904" y="-389"/>
                    <a:pt x="14267" y="256"/>
                  </a:cubicBezTo>
                  <a:cubicBezTo>
                    <a:pt x="16629" y="901"/>
                    <a:pt x="17979" y="2835"/>
                    <a:pt x="18992" y="6542"/>
                  </a:cubicBezTo>
                  <a:cubicBezTo>
                    <a:pt x="20004" y="10250"/>
                    <a:pt x="20679" y="15730"/>
                    <a:pt x="21354" y="2121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23" name="Line"/>
            <p:cNvSpPr/>
            <p:nvPr/>
          </p:nvSpPr>
          <p:spPr>
            <a:xfrm>
              <a:off x="3389592" y="1657350"/>
              <a:ext cx="114301" cy="19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24" name="Line"/>
            <p:cNvSpPr/>
            <p:nvPr/>
          </p:nvSpPr>
          <p:spPr>
            <a:xfrm>
              <a:off x="3421342" y="1625600"/>
              <a:ext cx="25401" cy="952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600" y="4800"/>
                    <a:pt x="7200" y="9600"/>
                    <a:pt x="10800" y="13200"/>
                  </a:cubicBezTo>
                  <a:cubicBezTo>
                    <a:pt x="14400" y="16800"/>
                    <a:pt x="18000" y="192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25" name="Line"/>
            <p:cNvSpPr/>
            <p:nvPr/>
          </p:nvSpPr>
          <p:spPr>
            <a:xfrm>
              <a:off x="3548342" y="1593850"/>
              <a:ext cx="6351" cy="139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26" name="Line"/>
            <p:cNvSpPr/>
            <p:nvPr/>
          </p:nvSpPr>
          <p:spPr>
            <a:xfrm>
              <a:off x="2995892" y="913191"/>
              <a:ext cx="127001" cy="1366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57" fill="norm" stroke="1" extrusionOk="0">
                  <a:moveTo>
                    <a:pt x="0" y="1186"/>
                  </a:moveTo>
                  <a:cubicBezTo>
                    <a:pt x="1800" y="6835"/>
                    <a:pt x="3600" y="12485"/>
                    <a:pt x="4500" y="16140"/>
                  </a:cubicBezTo>
                  <a:cubicBezTo>
                    <a:pt x="5400" y="19795"/>
                    <a:pt x="5400" y="21457"/>
                    <a:pt x="5400" y="21457"/>
                  </a:cubicBezTo>
                  <a:cubicBezTo>
                    <a:pt x="5400" y="21457"/>
                    <a:pt x="5400" y="19795"/>
                    <a:pt x="5760" y="16306"/>
                  </a:cubicBezTo>
                  <a:cubicBezTo>
                    <a:pt x="6120" y="12817"/>
                    <a:pt x="6840" y="7500"/>
                    <a:pt x="8100" y="4343"/>
                  </a:cubicBezTo>
                  <a:cubicBezTo>
                    <a:pt x="9360" y="1186"/>
                    <a:pt x="11160" y="189"/>
                    <a:pt x="12960" y="23"/>
                  </a:cubicBezTo>
                  <a:cubicBezTo>
                    <a:pt x="14760" y="-143"/>
                    <a:pt x="16560" y="522"/>
                    <a:pt x="18000" y="3512"/>
                  </a:cubicBezTo>
                  <a:cubicBezTo>
                    <a:pt x="19440" y="6503"/>
                    <a:pt x="20520" y="11820"/>
                    <a:pt x="21600" y="1713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27" name="Line"/>
            <p:cNvSpPr/>
            <p:nvPr/>
          </p:nvSpPr>
          <p:spPr>
            <a:xfrm>
              <a:off x="3154642" y="927100"/>
              <a:ext cx="139701" cy="38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564" y="15600"/>
                    <a:pt x="11127" y="9600"/>
                    <a:pt x="14727" y="6000"/>
                  </a:cubicBezTo>
                  <a:cubicBezTo>
                    <a:pt x="18327" y="2400"/>
                    <a:pt x="19964" y="1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28" name="Line"/>
            <p:cNvSpPr/>
            <p:nvPr/>
          </p:nvSpPr>
          <p:spPr>
            <a:xfrm>
              <a:off x="3218142" y="889000"/>
              <a:ext cx="31751" cy="133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29" name="Line"/>
            <p:cNvSpPr/>
            <p:nvPr/>
          </p:nvSpPr>
          <p:spPr>
            <a:xfrm>
              <a:off x="3332442" y="864340"/>
              <a:ext cx="215901" cy="1199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740" fill="norm" stroke="1" extrusionOk="0">
                  <a:moveTo>
                    <a:pt x="0" y="3167"/>
                  </a:moveTo>
                  <a:cubicBezTo>
                    <a:pt x="635" y="7194"/>
                    <a:pt x="1271" y="11221"/>
                    <a:pt x="1800" y="12320"/>
                  </a:cubicBezTo>
                  <a:cubicBezTo>
                    <a:pt x="2329" y="13418"/>
                    <a:pt x="2753" y="11587"/>
                    <a:pt x="3071" y="9574"/>
                  </a:cubicBezTo>
                  <a:cubicBezTo>
                    <a:pt x="3388" y="7560"/>
                    <a:pt x="3600" y="5364"/>
                    <a:pt x="4129" y="3716"/>
                  </a:cubicBezTo>
                  <a:cubicBezTo>
                    <a:pt x="4659" y="2069"/>
                    <a:pt x="5506" y="971"/>
                    <a:pt x="6141" y="1337"/>
                  </a:cubicBezTo>
                  <a:cubicBezTo>
                    <a:pt x="6776" y="1703"/>
                    <a:pt x="7200" y="3533"/>
                    <a:pt x="7518" y="5364"/>
                  </a:cubicBezTo>
                  <a:cubicBezTo>
                    <a:pt x="7835" y="7194"/>
                    <a:pt x="8047" y="9025"/>
                    <a:pt x="8153" y="10855"/>
                  </a:cubicBezTo>
                  <a:cubicBezTo>
                    <a:pt x="8259" y="12686"/>
                    <a:pt x="8259" y="14516"/>
                    <a:pt x="8259" y="14516"/>
                  </a:cubicBezTo>
                  <a:cubicBezTo>
                    <a:pt x="8259" y="14516"/>
                    <a:pt x="8259" y="12686"/>
                    <a:pt x="8788" y="9940"/>
                  </a:cubicBezTo>
                  <a:cubicBezTo>
                    <a:pt x="9318" y="7194"/>
                    <a:pt x="10376" y="3533"/>
                    <a:pt x="11859" y="1520"/>
                  </a:cubicBezTo>
                  <a:cubicBezTo>
                    <a:pt x="13341" y="-494"/>
                    <a:pt x="15247" y="-860"/>
                    <a:pt x="16941" y="2618"/>
                  </a:cubicBezTo>
                  <a:cubicBezTo>
                    <a:pt x="18635" y="6096"/>
                    <a:pt x="20118" y="13418"/>
                    <a:pt x="21600" y="2074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30" name="Line"/>
            <p:cNvSpPr/>
            <p:nvPr/>
          </p:nvSpPr>
          <p:spPr>
            <a:xfrm>
              <a:off x="2730188" y="863600"/>
              <a:ext cx="176805" cy="6591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9" h="21558" fill="norm" stroke="1" extrusionOk="0">
                  <a:moveTo>
                    <a:pt x="9908" y="415"/>
                  </a:moveTo>
                  <a:cubicBezTo>
                    <a:pt x="8622" y="208"/>
                    <a:pt x="7336" y="0"/>
                    <a:pt x="6179" y="0"/>
                  </a:cubicBezTo>
                  <a:cubicBezTo>
                    <a:pt x="5022" y="0"/>
                    <a:pt x="3993" y="208"/>
                    <a:pt x="2708" y="900"/>
                  </a:cubicBezTo>
                  <a:cubicBezTo>
                    <a:pt x="1422" y="1592"/>
                    <a:pt x="-121" y="2769"/>
                    <a:pt x="8" y="3877"/>
                  </a:cubicBezTo>
                  <a:cubicBezTo>
                    <a:pt x="136" y="4985"/>
                    <a:pt x="1936" y="6023"/>
                    <a:pt x="4765" y="7062"/>
                  </a:cubicBezTo>
                  <a:cubicBezTo>
                    <a:pt x="7593" y="8100"/>
                    <a:pt x="11450" y="9138"/>
                    <a:pt x="13508" y="9831"/>
                  </a:cubicBezTo>
                  <a:cubicBezTo>
                    <a:pt x="15565" y="10523"/>
                    <a:pt x="15822" y="10869"/>
                    <a:pt x="14793" y="11319"/>
                  </a:cubicBezTo>
                  <a:cubicBezTo>
                    <a:pt x="13765" y="11769"/>
                    <a:pt x="11450" y="12323"/>
                    <a:pt x="9650" y="12635"/>
                  </a:cubicBezTo>
                  <a:cubicBezTo>
                    <a:pt x="7850" y="12946"/>
                    <a:pt x="6565" y="13015"/>
                    <a:pt x="4765" y="13050"/>
                  </a:cubicBezTo>
                  <a:cubicBezTo>
                    <a:pt x="2965" y="13085"/>
                    <a:pt x="650" y="13085"/>
                    <a:pt x="265" y="13119"/>
                  </a:cubicBezTo>
                  <a:cubicBezTo>
                    <a:pt x="-121" y="13154"/>
                    <a:pt x="1422" y="13223"/>
                    <a:pt x="2965" y="13673"/>
                  </a:cubicBezTo>
                  <a:cubicBezTo>
                    <a:pt x="4508" y="14123"/>
                    <a:pt x="6050" y="14954"/>
                    <a:pt x="5793" y="16131"/>
                  </a:cubicBezTo>
                  <a:cubicBezTo>
                    <a:pt x="5536" y="17308"/>
                    <a:pt x="3479" y="18831"/>
                    <a:pt x="2450" y="19800"/>
                  </a:cubicBezTo>
                  <a:cubicBezTo>
                    <a:pt x="1422" y="20769"/>
                    <a:pt x="1422" y="21185"/>
                    <a:pt x="2579" y="21392"/>
                  </a:cubicBezTo>
                  <a:cubicBezTo>
                    <a:pt x="3736" y="21600"/>
                    <a:pt x="6050" y="21600"/>
                    <a:pt x="9393" y="21462"/>
                  </a:cubicBezTo>
                  <a:cubicBezTo>
                    <a:pt x="12736" y="21323"/>
                    <a:pt x="17108" y="21046"/>
                    <a:pt x="21479" y="2076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31" name="Line"/>
            <p:cNvSpPr/>
            <p:nvPr/>
          </p:nvSpPr>
          <p:spPr>
            <a:xfrm>
              <a:off x="4945342" y="882377"/>
              <a:ext cx="130888" cy="8121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70" h="21470" fill="norm" stroke="1" extrusionOk="0">
                  <a:moveTo>
                    <a:pt x="6075" y="511"/>
                  </a:moveTo>
                  <a:cubicBezTo>
                    <a:pt x="7762" y="231"/>
                    <a:pt x="9450" y="-49"/>
                    <a:pt x="12150" y="7"/>
                  </a:cubicBezTo>
                  <a:cubicBezTo>
                    <a:pt x="14850" y="63"/>
                    <a:pt x="18563" y="455"/>
                    <a:pt x="20081" y="1266"/>
                  </a:cubicBezTo>
                  <a:cubicBezTo>
                    <a:pt x="21600" y="2077"/>
                    <a:pt x="20925" y="3309"/>
                    <a:pt x="18056" y="4624"/>
                  </a:cubicBezTo>
                  <a:cubicBezTo>
                    <a:pt x="15187" y="5939"/>
                    <a:pt x="10125" y="7338"/>
                    <a:pt x="7256" y="8317"/>
                  </a:cubicBezTo>
                  <a:cubicBezTo>
                    <a:pt x="4387" y="9296"/>
                    <a:pt x="3712" y="9856"/>
                    <a:pt x="5231" y="10527"/>
                  </a:cubicBezTo>
                  <a:cubicBezTo>
                    <a:pt x="6750" y="11199"/>
                    <a:pt x="10462" y="11982"/>
                    <a:pt x="13500" y="12766"/>
                  </a:cubicBezTo>
                  <a:cubicBezTo>
                    <a:pt x="16538" y="13549"/>
                    <a:pt x="18900" y="14332"/>
                    <a:pt x="19744" y="15479"/>
                  </a:cubicBezTo>
                  <a:cubicBezTo>
                    <a:pt x="20588" y="16627"/>
                    <a:pt x="19912" y="18138"/>
                    <a:pt x="18900" y="19173"/>
                  </a:cubicBezTo>
                  <a:cubicBezTo>
                    <a:pt x="17887" y="20208"/>
                    <a:pt x="16538" y="20768"/>
                    <a:pt x="15019" y="21103"/>
                  </a:cubicBezTo>
                  <a:cubicBezTo>
                    <a:pt x="13500" y="21439"/>
                    <a:pt x="11812" y="21551"/>
                    <a:pt x="9281" y="21411"/>
                  </a:cubicBezTo>
                  <a:cubicBezTo>
                    <a:pt x="6750" y="21271"/>
                    <a:pt x="3375" y="20879"/>
                    <a:pt x="0" y="2048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32" name="Line"/>
            <p:cNvSpPr/>
            <p:nvPr/>
          </p:nvSpPr>
          <p:spPr>
            <a:xfrm>
              <a:off x="5281892" y="1466850"/>
              <a:ext cx="25401" cy="25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33" name="Line"/>
            <p:cNvSpPr/>
            <p:nvPr/>
          </p:nvSpPr>
          <p:spPr>
            <a:xfrm>
              <a:off x="5561292" y="1248635"/>
              <a:ext cx="200542" cy="4418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7" h="20971" fill="norm" stroke="1" extrusionOk="0">
                  <a:moveTo>
                    <a:pt x="6075" y="10960"/>
                  </a:moveTo>
                  <a:cubicBezTo>
                    <a:pt x="5850" y="14075"/>
                    <a:pt x="5625" y="17189"/>
                    <a:pt x="5400" y="19048"/>
                  </a:cubicBezTo>
                  <a:cubicBezTo>
                    <a:pt x="5175" y="20906"/>
                    <a:pt x="4950" y="21509"/>
                    <a:pt x="4837" y="20454"/>
                  </a:cubicBezTo>
                  <a:cubicBezTo>
                    <a:pt x="4725" y="19399"/>
                    <a:pt x="4725" y="16687"/>
                    <a:pt x="5062" y="13723"/>
                  </a:cubicBezTo>
                  <a:cubicBezTo>
                    <a:pt x="5400" y="10759"/>
                    <a:pt x="6075" y="7544"/>
                    <a:pt x="6863" y="5384"/>
                  </a:cubicBezTo>
                  <a:cubicBezTo>
                    <a:pt x="7650" y="3224"/>
                    <a:pt x="8550" y="2119"/>
                    <a:pt x="9450" y="1366"/>
                  </a:cubicBezTo>
                  <a:cubicBezTo>
                    <a:pt x="10350" y="612"/>
                    <a:pt x="11250" y="210"/>
                    <a:pt x="12375" y="60"/>
                  </a:cubicBezTo>
                  <a:cubicBezTo>
                    <a:pt x="13500" y="-91"/>
                    <a:pt x="14850" y="9"/>
                    <a:pt x="16425" y="763"/>
                  </a:cubicBezTo>
                  <a:cubicBezTo>
                    <a:pt x="18000" y="1516"/>
                    <a:pt x="19800" y="2923"/>
                    <a:pt x="20700" y="4279"/>
                  </a:cubicBezTo>
                  <a:cubicBezTo>
                    <a:pt x="21600" y="5636"/>
                    <a:pt x="21600" y="6942"/>
                    <a:pt x="20138" y="8147"/>
                  </a:cubicBezTo>
                  <a:cubicBezTo>
                    <a:pt x="18675" y="9353"/>
                    <a:pt x="15750" y="10458"/>
                    <a:pt x="12713" y="11010"/>
                  </a:cubicBezTo>
                  <a:cubicBezTo>
                    <a:pt x="9675" y="11563"/>
                    <a:pt x="6525" y="11563"/>
                    <a:pt x="4388" y="11262"/>
                  </a:cubicBezTo>
                  <a:cubicBezTo>
                    <a:pt x="2250" y="10960"/>
                    <a:pt x="1125" y="10357"/>
                    <a:pt x="0" y="975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34" name="Line"/>
            <p:cNvSpPr/>
            <p:nvPr/>
          </p:nvSpPr>
          <p:spPr>
            <a:xfrm>
              <a:off x="5756160" y="895350"/>
              <a:ext cx="205183" cy="217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6" h="21375" fill="norm" stroke="1" extrusionOk="0">
                  <a:moveTo>
                    <a:pt x="21366" y="0"/>
                  </a:moveTo>
                  <a:cubicBezTo>
                    <a:pt x="16076" y="2492"/>
                    <a:pt x="10786" y="4985"/>
                    <a:pt x="7590" y="6542"/>
                  </a:cubicBezTo>
                  <a:cubicBezTo>
                    <a:pt x="4395" y="8100"/>
                    <a:pt x="3293" y="8723"/>
                    <a:pt x="3293" y="9035"/>
                  </a:cubicBezTo>
                  <a:cubicBezTo>
                    <a:pt x="3293" y="9346"/>
                    <a:pt x="4395" y="9346"/>
                    <a:pt x="5497" y="9346"/>
                  </a:cubicBezTo>
                  <a:cubicBezTo>
                    <a:pt x="6599" y="9346"/>
                    <a:pt x="7701" y="9346"/>
                    <a:pt x="8031" y="9865"/>
                  </a:cubicBezTo>
                  <a:cubicBezTo>
                    <a:pt x="8362" y="10385"/>
                    <a:pt x="7921" y="11423"/>
                    <a:pt x="6488" y="12877"/>
                  </a:cubicBezTo>
                  <a:cubicBezTo>
                    <a:pt x="5056" y="14331"/>
                    <a:pt x="2631" y="16200"/>
                    <a:pt x="1309" y="17654"/>
                  </a:cubicBezTo>
                  <a:cubicBezTo>
                    <a:pt x="-14" y="19108"/>
                    <a:pt x="-234" y="20146"/>
                    <a:pt x="207" y="20769"/>
                  </a:cubicBezTo>
                  <a:cubicBezTo>
                    <a:pt x="648" y="21392"/>
                    <a:pt x="1750" y="21600"/>
                    <a:pt x="5166" y="21081"/>
                  </a:cubicBezTo>
                  <a:cubicBezTo>
                    <a:pt x="8582" y="20562"/>
                    <a:pt x="14313" y="19315"/>
                    <a:pt x="20044" y="1806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35" name="Line"/>
            <p:cNvSpPr/>
            <p:nvPr/>
          </p:nvSpPr>
          <p:spPr>
            <a:xfrm>
              <a:off x="6024842" y="920750"/>
              <a:ext cx="158751" cy="152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168" y="1500"/>
                    <a:pt x="6336" y="3000"/>
                    <a:pt x="9936" y="6600"/>
                  </a:cubicBezTo>
                  <a:cubicBezTo>
                    <a:pt x="13536" y="10200"/>
                    <a:pt x="17568" y="159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36" name="Line"/>
            <p:cNvSpPr/>
            <p:nvPr/>
          </p:nvSpPr>
          <p:spPr>
            <a:xfrm>
              <a:off x="6086449" y="876300"/>
              <a:ext cx="103494" cy="2159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2" h="21600" fill="norm" stroke="1" extrusionOk="0">
                  <a:moveTo>
                    <a:pt x="21122" y="0"/>
                  </a:moveTo>
                  <a:cubicBezTo>
                    <a:pt x="17666" y="1271"/>
                    <a:pt x="14210" y="2541"/>
                    <a:pt x="10538" y="5506"/>
                  </a:cubicBezTo>
                  <a:cubicBezTo>
                    <a:pt x="6866" y="8471"/>
                    <a:pt x="2978" y="13129"/>
                    <a:pt x="1250" y="15988"/>
                  </a:cubicBezTo>
                  <a:cubicBezTo>
                    <a:pt x="-478" y="18847"/>
                    <a:pt x="-46" y="19906"/>
                    <a:pt x="386" y="20541"/>
                  </a:cubicBezTo>
                  <a:cubicBezTo>
                    <a:pt x="818" y="21176"/>
                    <a:pt x="1250" y="21388"/>
                    <a:pt x="1682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37" name="Line"/>
            <p:cNvSpPr/>
            <p:nvPr/>
          </p:nvSpPr>
          <p:spPr>
            <a:xfrm>
              <a:off x="6247092" y="1028700"/>
              <a:ext cx="12701" cy="571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38" name="Line"/>
            <p:cNvSpPr/>
            <p:nvPr/>
          </p:nvSpPr>
          <p:spPr>
            <a:xfrm>
              <a:off x="6291542" y="927100"/>
              <a:ext cx="6351" cy="19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39" name="Line"/>
            <p:cNvSpPr/>
            <p:nvPr/>
          </p:nvSpPr>
          <p:spPr>
            <a:xfrm>
              <a:off x="5808942" y="1212850"/>
              <a:ext cx="6351" cy="698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40" name="Line"/>
            <p:cNvSpPr/>
            <p:nvPr/>
          </p:nvSpPr>
          <p:spPr>
            <a:xfrm>
              <a:off x="5815292" y="1181100"/>
              <a:ext cx="31751" cy="6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41" name="Line"/>
            <p:cNvSpPr/>
            <p:nvPr/>
          </p:nvSpPr>
          <p:spPr>
            <a:xfrm>
              <a:off x="5872442" y="1200150"/>
              <a:ext cx="63501" cy="6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42" name="Line"/>
            <p:cNvSpPr/>
            <p:nvPr/>
          </p:nvSpPr>
          <p:spPr>
            <a:xfrm>
              <a:off x="5885142" y="1244600"/>
              <a:ext cx="88901" cy="31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43" name="Line"/>
            <p:cNvSpPr/>
            <p:nvPr/>
          </p:nvSpPr>
          <p:spPr>
            <a:xfrm>
              <a:off x="6018492" y="1181100"/>
              <a:ext cx="6351" cy="1016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44" name="Line"/>
            <p:cNvSpPr/>
            <p:nvPr/>
          </p:nvSpPr>
          <p:spPr>
            <a:xfrm>
              <a:off x="5802592" y="719945"/>
              <a:ext cx="119189" cy="928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70" h="21057" fill="norm" stroke="1" extrusionOk="0">
                  <a:moveTo>
                    <a:pt x="0" y="8097"/>
                  </a:moveTo>
                  <a:cubicBezTo>
                    <a:pt x="1117" y="13377"/>
                    <a:pt x="2234" y="18657"/>
                    <a:pt x="3166" y="17697"/>
                  </a:cubicBezTo>
                  <a:cubicBezTo>
                    <a:pt x="4097" y="16737"/>
                    <a:pt x="4841" y="9537"/>
                    <a:pt x="6145" y="5217"/>
                  </a:cubicBezTo>
                  <a:cubicBezTo>
                    <a:pt x="7448" y="897"/>
                    <a:pt x="9310" y="-543"/>
                    <a:pt x="12103" y="177"/>
                  </a:cubicBezTo>
                  <a:cubicBezTo>
                    <a:pt x="14897" y="897"/>
                    <a:pt x="18621" y="3777"/>
                    <a:pt x="20110" y="7617"/>
                  </a:cubicBezTo>
                  <a:cubicBezTo>
                    <a:pt x="21600" y="11457"/>
                    <a:pt x="20855" y="16257"/>
                    <a:pt x="20110" y="2105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45" name="Line"/>
            <p:cNvSpPr/>
            <p:nvPr/>
          </p:nvSpPr>
          <p:spPr>
            <a:xfrm>
              <a:off x="6459565" y="1250950"/>
              <a:ext cx="92328" cy="2984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3" h="21600" fill="norm" stroke="1" extrusionOk="0">
                  <a:moveTo>
                    <a:pt x="21413" y="0"/>
                  </a:moveTo>
                  <a:cubicBezTo>
                    <a:pt x="17977" y="0"/>
                    <a:pt x="14540" y="0"/>
                    <a:pt x="11104" y="919"/>
                  </a:cubicBezTo>
                  <a:cubicBezTo>
                    <a:pt x="7668" y="1838"/>
                    <a:pt x="4231" y="3677"/>
                    <a:pt x="2268" y="6587"/>
                  </a:cubicBezTo>
                  <a:cubicBezTo>
                    <a:pt x="304" y="9498"/>
                    <a:pt x="-187" y="13481"/>
                    <a:pt x="58" y="16009"/>
                  </a:cubicBezTo>
                  <a:cubicBezTo>
                    <a:pt x="304" y="18536"/>
                    <a:pt x="1286" y="19609"/>
                    <a:pt x="3986" y="20374"/>
                  </a:cubicBezTo>
                  <a:cubicBezTo>
                    <a:pt x="6686" y="21140"/>
                    <a:pt x="11104" y="21600"/>
                    <a:pt x="14295" y="21600"/>
                  </a:cubicBezTo>
                  <a:cubicBezTo>
                    <a:pt x="17486" y="21600"/>
                    <a:pt x="19449" y="21140"/>
                    <a:pt x="21413" y="2068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46" name="Line"/>
            <p:cNvSpPr/>
            <p:nvPr/>
          </p:nvSpPr>
          <p:spPr>
            <a:xfrm>
              <a:off x="6688598" y="1301750"/>
              <a:ext cx="15694" cy="1905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8" h="21600" fill="norm" stroke="1" extrusionOk="0">
                  <a:moveTo>
                    <a:pt x="3818" y="0"/>
                  </a:moveTo>
                  <a:cubicBezTo>
                    <a:pt x="1118" y="6240"/>
                    <a:pt x="-1582" y="12480"/>
                    <a:pt x="1118" y="16080"/>
                  </a:cubicBezTo>
                  <a:cubicBezTo>
                    <a:pt x="3818" y="19680"/>
                    <a:pt x="11918" y="20640"/>
                    <a:pt x="20018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47" name="Line"/>
            <p:cNvSpPr/>
            <p:nvPr/>
          </p:nvSpPr>
          <p:spPr>
            <a:xfrm>
              <a:off x="6729692" y="1397000"/>
              <a:ext cx="158751" cy="444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472" y="15429"/>
                    <a:pt x="10944" y="9257"/>
                    <a:pt x="14544" y="5657"/>
                  </a:cubicBezTo>
                  <a:cubicBezTo>
                    <a:pt x="18144" y="2057"/>
                    <a:pt x="19872" y="1029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48" name="Line"/>
            <p:cNvSpPr/>
            <p:nvPr/>
          </p:nvSpPr>
          <p:spPr>
            <a:xfrm>
              <a:off x="6996392" y="1235428"/>
              <a:ext cx="152486" cy="4886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8" h="21494" fill="norm" stroke="1" extrusionOk="0">
                  <a:moveTo>
                    <a:pt x="5254" y="6548"/>
                  </a:moveTo>
                  <a:cubicBezTo>
                    <a:pt x="4670" y="9248"/>
                    <a:pt x="4086" y="11948"/>
                    <a:pt x="3503" y="14229"/>
                  </a:cubicBezTo>
                  <a:cubicBezTo>
                    <a:pt x="2919" y="16510"/>
                    <a:pt x="2335" y="18372"/>
                    <a:pt x="1751" y="19629"/>
                  </a:cubicBezTo>
                  <a:cubicBezTo>
                    <a:pt x="1168" y="20886"/>
                    <a:pt x="584" y="21538"/>
                    <a:pt x="292" y="21491"/>
                  </a:cubicBezTo>
                  <a:cubicBezTo>
                    <a:pt x="0" y="21445"/>
                    <a:pt x="0" y="20700"/>
                    <a:pt x="0" y="18885"/>
                  </a:cubicBezTo>
                  <a:cubicBezTo>
                    <a:pt x="0" y="17069"/>
                    <a:pt x="0" y="14183"/>
                    <a:pt x="730" y="11436"/>
                  </a:cubicBezTo>
                  <a:cubicBezTo>
                    <a:pt x="1459" y="8690"/>
                    <a:pt x="2919" y="6083"/>
                    <a:pt x="4670" y="4221"/>
                  </a:cubicBezTo>
                  <a:cubicBezTo>
                    <a:pt x="6422" y="2359"/>
                    <a:pt x="8465" y="1241"/>
                    <a:pt x="10216" y="636"/>
                  </a:cubicBezTo>
                  <a:cubicBezTo>
                    <a:pt x="11968" y="31"/>
                    <a:pt x="13427" y="-62"/>
                    <a:pt x="14886" y="31"/>
                  </a:cubicBezTo>
                  <a:cubicBezTo>
                    <a:pt x="16346" y="124"/>
                    <a:pt x="17805" y="404"/>
                    <a:pt x="19119" y="1288"/>
                  </a:cubicBezTo>
                  <a:cubicBezTo>
                    <a:pt x="20432" y="2172"/>
                    <a:pt x="21600" y="3662"/>
                    <a:pt x="20724" y="4872"/>
                  </a:cubicBezTo>
                  <a:cubicBezTo>
                    <a:pt x="19849" y="6083"/>
                    <a:pt x="16930" y="7014"/>
                    <a:pt x="13135" y="7572"/>
                  </a:cubicBezTo>
                  <a:cubicBezTo>
                    <a:pt x="9341" y="8131"/>
                    <a:pt x="4670" y="8317"/>
                    <a:pt x="0" y="850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49" name="Line"/>
            <p:cNvSpPr/>
            <p:nvPr/>
          </p:nvSpPr>
          <p:spPr>
            <a:xfrm>
              <a:off x="7218642" y="1204055"/>
              <a:ext cx="100054" cy="2881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1" h="21467" fill="norm" stroke="1" extrusionOk="0">
                  <a:moveTo>
                    <a:pt x="10800" y="182"/>
                  </a:moveTo>
                  <a:cubicBezTo>
                    <a:pt x="13050" y="25"/>
                    <a:pt x="15300" y="-133"/>
                    <a:pt x="17100" y="182"/>
                  </a:cubicBezTo>
                  <a:cubicBezTo>
                    <a:pt x="18900" y="498"/>
                    <a:pt x="20250" y="1286"/>
                    <a:pt x="20925" y="3572"/>
                  </a:cubicBezTo>
                  <a:cubicBezTo>
                    <a:pt x="21600" y="5858"/>
                    <a:pt x="21600" y="9642"/>
                    <a:pt x="18000" y="12874"/>
                  </a:cubicBezTo>
                  <a:cubicBezTo>
                    <a:pt x="14400" y="16106"/>
                    <a:pt x="7200" y="18787"/>
                    <a:pt x="0" y="2146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50" name="Line"/>
            <p:cNvSpPr/>
            <p:nvPr/>
          </p:nvSpPr>
          <p:spPr>
            <a:xfrm>
              <a:off x="7263092" y="933450"/>
              <a:ext cx="101601" cy="1206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50" y="6063"/>
                    <a:pt x="900" y="12126"/>
                    <a:pt x="1575" y="13263"/>
                  </a:cubicBezTo>
                  <a:cubicBezTo>
                    <a:pt x="2250" y="14400"/>
                    <a:pt x="3150" y="10611"/>
                    <a:pt x="4275" y="7958"/>
                  </a:cubicBezTo>
                  <a:cubicBezTo>
                    <a:pt x="5400" y="5305"/>
                    <a:pt x="6750" y="3789"/>
                    <a:pt x="9675" y="3789"/>
                  </a:cubicBezTo>
                  <a:cubicBezTo>
                    <a:pt x="12600" y="3789"/>
                    <a:pt x="17100" y="5305"/>
                    <a:pt x="19350" y="8526"/>
                  </a:cubicBezTo>
                  <a:cubicBezTo>
                    <a:pt x="21600" y="11747"/>
                    <a:pt x="21600" y="16674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51" name="Line"/>
            <p:cNvSpPr/>
            <p:nvPr/>
          </p:nvSpPr>
          <p:spPr>
            <a:xfrm>
              <a:off x="7447242" y="981572"/>
              <a:ext cx="120651" cy="217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157" fill="norm" stroke="1" extrusionOk="0">
                  <a:moveTo>
                    <a:pt x="0" y="20157"/>
                  </a:moveTo>
                  <a:cubicBezTo>
                    <a:pt x="3411" y="12302"/>
                    <a:pt x="6821" y="4448"/>
                    <a:pt x="10421" y="1502"/>
                  </a:cubicBezTo>
                  <a:cubicBezTo>
                    <a:pt x="14021" y="-1443"/>
                    <a:pt x="17811" y="521"/>
                    <a:pt x="21600" y="248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52" name="Line"/>
            <p:cNvSpPr/>
            <p:nvPr/>
          </p:nvSpPr>
          <p:spPr>
            <a:xfrm>
              <a:off x="7695407" y="863600"/>
              <a:ext cx="158236" cy="1485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7" h="21349" fill="norm" stroke="1" extrusionOk="0">
                  <a:moveTo>
                    <a:pt x="19542" y="0"/>
                  </a:moveTo>
                  <a:cubicBezTo>
                    <a:pt x="16415" y="608"/>
                    <a:pt x="13289" y="1217"/>
                    <a:pt x="11015" y="1977"/>
                  </a:cubicBezTo>
                  <a:cubicBezTo>
                    <a:pt x="8742" y="2738"/>
                    <a:pt x="7321" y="3651"/>
                    <a:pt x="6184" y="4715"/>
                  </a:cubicBezTo>
                  <a:cubicBezTo>
                    <a:pt x="5047" y="5780"/>
                    <a:pt x="4194" y="6997"/>
                    <a:pt x="4621" y="7758"/>
                  </a:cubicBezTo>
                  <a:cubicBezTo>
                    <a:pt x="5047" y="8518"/>
                    <a:pt x="6752" y="8823"/>
                    <a:pt x="8315" y="9127"/>
                  </a:cubicBezTo>
                  <a:cubicBezTo>
                    <a:pt x="9879" y="9431"/>
                    <a:pt x="11300" y="9735"/>
                    <a:pt x="11442" y="10344"/>
                  </a:cubicBezTo>
                  <a:cubicBezTo>
                    <a:pt x="11584" y="10952"/>
                    <a:pt x="10447" y="11865"/>
                    <a:pt x="9168" y="12777"/>
                  </a:cubicBezTo>
                  <a:cubicBezTo>
                    <a:pt x="7889" y="13690"/>
                    <a:pt x="6468" y="14603"/>
                    <a:pt x="4621" y="15972"/>
                  </a:cubicBezTo>
                  <a:cubicBezTo>
                    <a:pt x="2773" y="17341"/>
                    <a:pt x="500" y="19166"/>
                    <a:pt x="73" y="20231"/>
                  </a:cubicBezTo>
                  <a:cubicBezTo>
                    <a:pt x="-353" y="21296"/>
                    <a:pt x="1068" y="21600"/>
                    <a:pt x="4905" y="21144"/>
                  </a:cubicBezTo>
                  <a:cubicBezTo>
                    <a:pt x="8742" y="20687"/>
                    <a:pt x="14994" y="19470"/>
                    <a:pt x="21247" y="1825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53" name="Line"/>
            <p:cNvSpPr/>
            <p:nvPr/>
          </p:nvSpPr>
          <p:spPr>
            <a:xfrm>
              <a:off x="7923492" y="882650"/>
              <a:ext cx="139701" cy="1079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54" name="Line"/>
            <p:cNvSpPr/>
            <p:nvPr/>
          </p:nvSpPr>
          <p:spPr>
            <a:xfrm>
              <a:off x="7961592" y="838200"/>
              <a:ext cx="114301" cy="165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200" y="3046"/>
                    <a:pt x="12800" y="6092"/>
                    <a:pt x="9200" y="9692"/>
                  </a:cubicBezTo>
                  <a:cubicBezTo>
                    <a:pt x="5600" y="13292"/>
                    <a:pt x="2800" y="17446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55" name="Line"/>
            <p:cNvSpPr/>
            <p:nvPr/>
          </p:nvSpPr>
          <p:spPr>
            <a:xfrm>
              <a:off x="8113992" y="952500"/>
              <a:ext cx="1" cy="57150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56" name="Line"/>
            <p:cNvSpPr/>
            <p:nvPr/>
          </p:nvSpPr>
          <p:spPr>
            <a:xfrm>
              <a:off x="8164792" y="876300"/>
              <a:ext cx="6351" cy="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57" name="Line"/>
            <p:cNvSpPr/>
            <p:nvPr/>
          </p:nvSpPr>
          <p:spPr>
            <a:xfrm>
              <a:off x="7580592" y="1117600"/>
              <a:ext cx="6351" cy="571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58" name="Line"/>
            <p:cNvSpPr/>
            <p:nvPr/>
          </p:nvSpPr>
          <p:spPr>
            <a:xfrm>
              <a:off x="7605992" y="1098550"/>
              <a:ext cx="12701" cy="6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59" name="Line"/>
            <p:cNvSpPr/>
            <p:nvPr/>
          </p:nvSpPr>
          <p:spPr>
            <a:xfrm>
              <a:off x="7644092" y="1117600"/>
              <a:ext cx="25401" cy="38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60" name="Line"/>
            <p:cNvSpPr/>
            <p:nvPr/>
          </p:nvSpPr>
          <p:spPr>
            <a:xfrm>
              <a:off x="7682192" y="1162050"/>
              <a:ext cx="6351" cy="6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61" name="Line"/>
            <p:cNvSpPr/>
            <p:nvPr/>
          </p:nvSpPr>
          <p:spPr>
            <a:xfrm>
              <a:off x="7669492" y="1136650"/>
              <a:ext cx="107951" cy="12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62" name="Line"/>
            <p:cNvSpPr/>
            <p:nvPr/>
          </p:nvSpPr>
          <p:spPr>
            <a:xfrm>
              <a:off x="7631392" y="1187450"/>
              <a:ext cx="120651" cy="6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63" name="Line"/>
            <p:cNvSpPr/>
            <p:nvPr/>
          </p:nvSpPr>
          <p:spPr>
            <a:xfrm>
              <a:off x="7828242" y="1130300"/>
              <a:ext cx="1" cy="82550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64" name="Line"/>
            <p:cNvSpPr/>
            <p:nvPr/>
          </p:nvSpPr>
          <p:spPr>
            <a:xfrm>
              <a:off x="7701242" y="706923"/>
              <a:ext cx="88901" cy="870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670" fill="norm" stroke="1" extrusionOk="0">
                  <a:moveTo>
                    <a:pt x="0" y="5536"/>
                  </a:moveTo>
                  <a:cubicBezTo>
                    <a:pt x="1029" y="8048"/>
                    <a:pt x="2057" y="10559"/>
                    <a:pt x="2571" y="13573"/>
                  </a:cubicBezTo>
                  <a:cubicBezTo>
                    <a:pt x="3086" y="16587"/>
                    <a:pt x="3086" y="20103"/>
                    <a:pt x="3086" y="20606"/>
                  </a:cubicBezTo>
                  <a:cubicBezTo>
                    <a:pt x="3086" y="21108"/>
                    <a:pt x="3086" y="18596"/>
                    <a:pt x="3600" y="15834"/>
                  </a:cubicBezTo>
                  <a:cubicBezTo>
                    <a:pt x="4114" y="13071"/>
                    <a:pt x="5143" y="10057"/>
                    <a:pt x="6171" y="7294"/>
                  </a:cubicBezTo>
                  <a:cubicBezTo>
                    <a:pt x="7200" y="4531"/>
                    <a:pt x="8229" y="2020"/>
                    <a:pt x="10029" y="764"/>
                  </a:cubicBezTo>
                  <a:cubicBezTo>
                    <a:pt x="11829" y="-492"/>
                    <a:pt x="14400" y="-492"/>
                    <a:pt x="16457" y="3024"/>
                  </a:cubicBezTo>
                  <a:cubicBezTo>
                    <a:pt x="18514" y="6541"/>
                    <a:pt x="20057" y="13573"/>
                    <a:pt x="21600" y="2060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65" name="Line"/>
            <p:cNvSpPr/>
            <p:nvPr/>
          </p:nvSpPr>
          <p:spPr>
            <a:xfrm>
              <a:off x="3713442" y="1784350"/>
              <a:ext cx="855134" cy="889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855" y="19029"/>
                    <a:pt x="1711" y="16457"/>
                    <a:pt x="3074" y="13629"/>
                  </a:cubicBezTo>
                  <a:cubicBezTo>
                    <a:pt x="4438" y="10800"/>
                    <a:pt x="6309" y="7714"/>
                    <a:pt x="8314" y="5400"/>
                  </a:cubicBezTo>
                  <a:cubicBezTo>
                    <a:pt x="10319" y="3086"/>
                    <a:pt x="12457" y="1543"/>
                    <a:pt x="14569" y="771"/>
                  </a:cubicBezTo>
                  <a:cubicBezTo>
                    <a:pt x="16681" y="0"/>
                    <a:pt x="18766" y="0"/>
                    <a:pt x="19996" y="0"/>
                  </a:cubicBezTo>
                  <a:cubicBezTo>
                    <a:pt x="21226" y="0"/>
                    <a:pt x="21600" y="0"/>
                    <a:pt x="21600" y="257"/>
                  </a:cubicBezTo>
                  <a:cubicBezTo>
                    <a:pt x="21600" y="514"/>
                    <a:pt x="21226" y="1029"/>
                    <a:pt x="20023" y="2057"/>
                  </a:cubicBezTo>
                  <a:cubicBezTo>
                    <a:pt x="18820" y="3086"/>
                    <a:pt x="16788" y="4629"/>
                    <a:pt x="14756" y="5657"/>
                  </a:cubicBezTo>
                  <a:cubicBezTo>
                    <a:pt x="12725" y="6686"/>
                    <a:pt x="10693" y="7200"/>
                    <a:pt x="8688" y="7714"/>
                  </a:cubicBezTo>
                  <a:cubicBezTo>
                    <a:pt x="6683" y="8229"/>
                    <a:pt x="4705" y="8743"/>
                    <a:pt x="3582" y="9000"/>
                  </a:cubicBezTo>
                  <a:cubicBezTo>
                    <a:pt x="2459" y="9257"/>
                    <a:pt x="2192" y="9257"/>
                    <a:pt x="2192" y="8743"/>
                  </a:cubicBezTo>
                  <a:cubicBezTo>
                    <a:pt x="2192" y="8229"/>
                    <a:pt x="2459" y="7200"/>
                    <a:pt x="3502" y="5914"/>
                  </a:cubicBezTo>
                  <a:cubicBezTo>
                    <a:pt x="4545" y="4629"/>
                    <a:pt x="6362" y="3086"/>
                    <a:pt x="8341" y="2057"/>
                  </a:cubicBezTo>
                  <a:cubicBezTo>
                    <a:pt x="10319" y="1029"/>
                    <a:pt x="12457" y="514"/>
                    <a:pt x="14409" y="514"/>
                  </a:cubicBezTo>
                  <a:cubicBezTo>
                    <a:pt x="16360" y="514"/>
                    <a:pt x="18125" y="1029"/>
                    <a:pt x="19221" y="1800"/>
                  </a:cubicBezTo>
                  <a:cubicBezTo>
                    <a:pt x="20317" y="2571"/>
                    <a:pt x="20745" y="3600"/>
                    <a:pt x="20851" y="4886"/>
                  </a:cubicBezTo>
                  <a:cubicBezTo>
                    <a:pt x="20958" y="6171"/>
                    <a:pt x="20745" y="7714"/>
                    <a:pt x="19675" y="9514"/>
                  </a:cubicBezTo>
                  <a:cubicBezTo>
                    <a:pt x="18606" y="11314"/>
                    <a:pt x="16681" y="13371"/>
                    <a:pt x="14890" y="14657"/>
                  </a:cubicBezTo>
                  <a:cubicBezTo>
                    <a:pt x="13099" y="15943"/>
                    <a:pt x="11442" y="16457"/>
                    <a:pt x="10372" y="16714"/>
                  </a:cubicBezTo>
                  <a:cubicBezTo>
                    <a:pt x="9303" y="16971"/>
                    <a:pt x="8822" y="16971"/>
                    <a:pt x="8742" y="16200"/>
                  </a:cubicBezTo>
                  <a:cubicBezTo>
                    <a:pt x="8661" y="15429"/>
                    <a:pt x="8982" y="13886"/>
                    <a:pt x="10158" y="12343"/>
                  </a:cubicBezTo>
                  <a:cubicBezTo>
                    <a:pt x="11335" y="10800"/>
                    <a:pt x="13366" y="9257"/>
                    <a:pt x="15184" y="9000"/>
                  </a:cubicBezTo>
                  <a:cubicBezTo>
                    <a:pt x="17002" y="8743"/>
                    <a:pt x="18606" y="9771"/>
                    <a:pt x="20210" y="108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66" name="Line"/>
            <p:cNvSpPr/>
            <p:nvPr/>
          </p:nvSpPr>
          <p:spPr>
            <a:xfrm>
              <a:off x="2594719" y="1925236"/>
              <a:ext cx="2687827" cy="2510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0" h="21349" fill="norm" stroke="1" extrusionOk="0">
                  <a:moveTo>
                    <a:pt x="524" y="6820"/>
                  </a:moveTo>
                  <a:cubicBezTo>
                    <a:pt x="439" y="6640"/>
                    <a:pt x="354" y="6460"/>
                    <a:pt x="260" y="5740"/>
                  </a:cubicBezTo>
                  <a:cubicBezTo>
                    <a:pt x="167" y="5020"/>
                    <a:pt x="65" y="3760"/>
                    <a:pt x="22" y="2680"/>
                  </a:cubicBezTo>
                  <a:cubicBezTo>
                    <a:pt x="-20" y="1600"/>
                    <a:pt x="-3" y="700"/>
                    <a:pt x="73" y="250"/>
                  </a:cubicBezTo>
                  <a:cubicBezTo>
                    <a:pt x="150" y="-200"/>
                    <a:pt x="286" y="-200"/>
                    <a:pt x="558" y="1600"/>
                  </a:cubicBezTo>
                  <a:cubicBezTo>
                    <a:pt x="830" y="3400"/>
                    <a:pt x="1238" y="7000"/>
                    <a:pt x="1671" y="10240"/>
                  </a:cubicBezTo>
                  <a:cubicBezTo>
                    <a:pt x="2104" y="13480"/>
                    <a:pt x="2563" y="16360"/>
                    <a:pt x="3090" y="17530"/>
                  </a:cubicBezTo>
                  <a:cubicBezTo>
                    <a:pt x="3617" y="18700"/>
                    <a:pt x="4212" y="18160"/>
                    <a:pt x="4789" y="16810"/>
                  </a:cubicBezTo>
                  <a:cubicBezTo>
                    <a:pt x="5367" y="15460"/>
                    <a:pt x="5928" y="13300"/>
                    <a:pt x="6523" y="11770"/>
                  </a:cubicBezTo>
                  <a:cubicBezTo>
                    <a:pt x="7118" y="10240"/>
                    <a:pt x="7746" y="9340"/>
                    <a:pt x="8341" y="10240"/>
                  </a:cubicBezTo>
                  <a:cubicBezTo>
                    <a:pt x="8936" y="11140"/>
                    <a:pt x="9497" y="13840"/>
                    <a:pt x="10015" y="16000"/>
                  </a:cubicBezTo>
                  <a:cubicBezTo>
                    <a:pt x="10534" y="18160"/>
                    <a:pt x="11009" y="19780"/>
                    <a:pt x="11545" y="20590"/>
                  </a:cubicBezTo>
                  <a:cubicBezTo>
                    <a:pt x="12080" y="21400"/>
                    <a:pt x="12675" y="21400"/>
                    <a:pt x="13304" y="21310"/>
                  </a:cubicBezTo>
                  <a:cubicBezTo>
                    <a:pt x="13932" y="21220"/>
                    <a:pt x="14595" y="21040"/>
                    <a:pt x="15275" y="20950"/>
                  </a:cubicBezTo>
                  <a:cubicBezTo>
                    <a:pt x="15955" y="20860"/>
                    <a:pt x="16652" y="20860"/>
                    <a:pt x="17357" y="20860"/>
                  </a:cubicBezTo>
                  <a:cubicBezTo>
                    <a:pt x="18062" y="20860"/>
                    <a:pt x="18776" y="20860"/>
                    <a:pt x="19481" y="20680"/>
                  </a:cubicBezTo>
                  <a:cubicBezTo>
                    <a:pt x="20186" y="20500"/>
                    <a:pt x="20883" y="20140"/>
                    <a:pt x="21580" y="1978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67" name="Line"/>
            <p:cNvSpPr/>
            <p:nvPr/>
          </p:nvSpPr>
          <p:spPr>
            <a:xfrm>
              <a:off x="2714775" y="2945197"/>
              <a:ext cx="100615" cy="3398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54" h="21274" fill="norm" stroke="1" extrusionOk="0">
                  <a:moveTo>
                    <a:pt x="20330" y="1592"/>
                  </a:moveTo>
                  <a:cubicBezTo>
                    <a:pt x="20771" y="665"/>
                    <a:pt x="21212" y="-263"/>
                    <a:pt x="20771" y="68"/>
                  </a:cubicBezTo>
                  <a:cubicBezTo>
                    <a:pt x="20330" y="400"/>
                    <a:pt x="19008" y="1990"/>
                    <a:pt x="15922" y="5038"/>
                  </a:cubicBezTo>
                  <a:cubicBezTo>
                    <a:pt x="12836" y="8085"/>
                    <a:pt x="7988" y="12591"/>
                    <a:pt x="5122" y="15175"/>
                  </a:cubicBezTo>
                  <a:cubicBezTo>
                    <a:pt x="2257" y="17759"/>
                    <a:pt x="1375" y="18422"/>
                    <a:pt x="714" y="19283"/>
                  </a:cubicBezTo>
                  <a:cubicBezTo>
                    <a:pt x="53" y="20144"/>
                    <a:pt x="-388" y="21204"/>
                    <a:pt x="494" y="21271"/>
                  </a:cubicBezTo>
                  <a:cubicBezTo>
                    <a:pt x="1375" y="21337"/>
                    <a:pt x="3579" y="20409"/>
                    <a:pt x="5783" y="1948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68" name="Line"/>
            <p:cNvSpPr/>
            <p:nvPr/>
          </p:nvSpPr>
          <p:spPr>
            <a:xfrm>
              <a:off x="2933046" y="2888084"/>
              <a:ext cx="50801" cy="393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900" y="3368"/>
                    <a:pt x="16200" y="6735"/>
                    <a:pt x="13950" y="9871"/>
                  </a:cubicBezTo>
                  <a:cubicBezTo>
                    <a:pt x="11700" y="13006"/>
                    <a:pt x="9900" y="15910"/>
                    <a:pt x="7650" y="17826"/>
                  </a:cubicBezTo>
                  <a:cubicBezTo>
                    <a:pt x="5400" y="19742"/>
                    <a:pt x="2700" y="20671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69" name="Line"/>
            <p:cNvSpPr/>
            <p:nvPr/>
          </p:nvSpPr>
          <p:spPr>
            <a:xfrm>
              <a:off x="2526646" y="2919834"/>
              <a:ext cx="596901" cy="95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915" y="17760"/>
                    <a:pt x="3830" y="13920"/>
                    <a:pt x="6089" y="10320"/>
                  </a:cubicBezTo>
                  <a:cubicBezTo>
                    <a:pt x="8349" y="6720"/>
                    <a:pt x="10953" y="3360"/>
                    <a:pt x="13596" y="1680"/>
                  </a:cubicBezTo>
                  <a:cubicBezTo>
                    <a:pt x="16238" y="0"/>
                    <a:pt x="18919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70" name="Line"/>
            <p:cNvSpPr/>
            <p:nvPr/>
          </p:nvSpPr>
          <p:spPr>
            <a:xfrm>
              <a:off x="2513946" y="3605634"/>
              <a:ext cx="19051" cy="88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71" name="Line"/>
            <p:cNvSpPr/>
            <p:nvPr/>
          </p:nvSpPr>
          <p:spPr>
            <a:xfrm>
              <a:off x="2532996" y="3510384"/>
              <a:ext cx="1905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72" name="Line"/>
            <p:cNvSpPr/>
            <p:nvPr/>
          </p:nvSpPr>
          <p:spPr>
            <a:xfrm>
              <a:off x="2628246" y="3548484"/>
              <a:ext cx="10160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950" y="14400"/>
                    <a:pt x="9900" y="7200"/>
                    <a:pt x="13500" y="3600"/>
                  </a:cubicBezTo>
                  <a:cubicBezTo>
                    <a:pt x="17100" y="0"/>
                    <a:pt x="19350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73" name="Line"/>
            <p:cNvSpPr/>
            <p:nvPr/>
          </p:nvSpPr>
          <p:spPr>
            <a:xfrm>
              <a:off x="2647296" y="3669134"/>
              <a:ext cx="12065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74" name="Line"/>
            <p:cNvSpPr/>
            <p:nvPr/>
          </p:nvSpPr>
          <p:spPr>
            <a:xfrm>
              <a:off x="2872902" y="3509896"/>
              <a:ext cx="96128" cy="1921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5" h="21310" fill="norm" stroke="1" extrusionOk="0">
                  <a:moveTo>
                    <a:pt x="2073" y="2871"/>
                  </a:moveTo>
                  <a:cubicBezTo>
                    <a:pt x="2073" y="8271"/>
                    <a:pt x="2073" y="13671"/>
                    <a:pt x="1838" y="16958"/>
                  </a:cubicBezTo>
                  <a:cubicBezTo>
                    <a:pt x="1603" y="20245"/>
                    <a:pt x="1134" y="21419"/>
                    <a:pt x="664" y="21302"/>
                  </a:cubicBezTo>
                  <a:cubicBezTo>
                    <a:pt x="195" y="21184"/>
                    <a:pt x="-275" y="19776"/>
                    <a:pt x="195" y="16371"/>
                  </a:cubicBezTo>
                  <a:cubicBezTo>
                    <a:pt x="664" y="12967"/>
                    <a:pt x="2073" y="7567"/>
                    <a:pt x="3482" y="4397"/>
                  </a:cubicBezTo>
                  <a:cubicBezTo>
                    <a:pt x="4890" y="1228"/>
                    <a:pt x="6299" y="289"/>
                    <a:pt x="9116" y="54"/>
                  </a:cubicBezTo>
                  <a:cubicBezTo>
                    <a:pt x="11934" y="-181"/>
                    <a:pt x="16160" y="289"/>
                    <a:pt x="18508" y="2636"/>
                  </a:cubicBezTo>
                  <a:cubicBezTo>
                    <a:pt x="20855" y="4984"/>
                    <a:pt x="21325" y="9210"/>
                    <a:pt x="21325" y="12145"/>
                  </a:cubicBezTo>
                  <a:cubicBezTo>
                    <a:pt x="21325" y="15080"/>
                    <a:pt x="20855" y="16723"/>
                    <a:pt x="20386" y="1836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75" name="Line"/>
            <p:cNvSpPr/>
            <p:nvPr/>
          </p:nvSpPr>
          <p:spPr>
            <a:xfrm>
              <a:off x="3021946" y="3599284"/>
              <a:ext cx="146051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817" y="14400"/>
                    <a:pt x="5635" y="7200"/>
                    <a:pt x="9235" y="3600"/>
                  </a:cubicBezTo>
                  <a:cubicBezTo>
                    <a:pt x="12835" y="0"/>
                    <a:pt x="17217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76" name="Line"/>
            <p:cNvSpPr/>
            <p:nvPr/>
          </p:nvSpPr>
          <p:spPr>
            <a:xfrm>
              <a:off x="3072746" y="3548484"/>
              <a:ext cx="50801" cy="133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77" name="Line"/>
            <p:cNvSpPr/>
            <p:nvPr/>
          </p:nvSpPr>
          <p:spPr>
            <a:xfrm>
              <a:off x="3237795" y="3529434"/>
              <a:ext cx="25452" cy="158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78" h="21600" fill="norm" stroke="1" extrusionOk="0">
                  <a:moveTo>
                    <a:pt x="5024" y="0"/>
                  </a:moveTo>
                  <a:cubicBezTo>
                    <a:pt x="1701" y="3168"/>
                    <a:pt x="-1622" y="6336"/>
                    <a:pt x="870" y="9936"/>
                  </a:cubicBezTo>
                  <a:cubicBezTo>
                    <a:pt x="3363" y="13536"/>
                    <a:pt x="11670" y="17568"/>
                    <a:pt x="19978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78" name="Line"/>
            <p:cNvSpPr/>
            <p:nvPr/>
          </p:nvSpPr>
          <p:spPr>
            <a:xfrm>
              <a:off x="2564746" y="2615034"/>
              <a:ext cx="133351" cy="165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686" y="6092"/>
                    <a:pt x="1371" y="12185"/>
                    <a:pt x="1543" y="16062"/>
                  </a:cubicBezTo>
                  <a:cubicBezTo>
                    <a:pt x="1714" y="19938"/>
                    <a:pt x="1371" y="21600"/>
                    <a:pt x="1029" y="21046"/>
                  </a:cubicBezTo>
                  <a:cubicBezTo>
                    <a:pt x="686" y="20492"/>
                    <a:pt x="343" y="17723"/>
                    <a:pt x="1200" y="14400"/>
                  </a:cubicBezTo>
                  <a:cubicBezTo>
                    <a:pt x="2057" y="11077"/>
                    <a:pt x="4114" y="7200"/>
                    <a:pt x="6000" y="4846"/>
                  </a:cubicBezTo>
                  <a:cubicBezTo>
                    <a:pt x="7886" y="2492"/>
                    <a:pt x="9600" y="1662"/>
                    <a:pt x="11143" y="1662"/>
                  </a:cubicBezTo>
                  <a:cubicBezTo>
                    <a:pt x="12686" y="1662"/>
                    <a:pt x="14057" y="2492"/>
                    <a:pt x="15771" y="5954"/>
                  </a:cubicBezTo>
                  <a:cubicBezTo>
                    <a:pt x="17486" y="9415"/>
                    <a:pt x="19543" y="15508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79" name="Line"/>
            <p:cNvSpPr/>
            <p:nvPr/>
          </p:nvSpPr>
          <p:spPr>
            <a:xfrm>
              <a:off x="2710796" y="2678534"/>
              <a:ext cx="139701" cy="69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982" y="17673"/>
                    <a:pt x="1964" y="13745"/>
                    <a:pt x="5564" y="10145"/>
                  </a:cubicBezTo>
                  <a:cubicBezTo>
                    <a:pt x="9164" y="6545"/>
                    <a:pt x="15382" y="3273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80" name="Line"/>
            <p:cNvSpPr/>
            <p:nvPr/>
          </p:nvSpPr>
          <p:spPr>
            <a:xfrm>
              <a:off x="2755246" y="2646784"/>
              <a:ext cx="38101" cy="146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800" y="939"/>
                    <a:pt x="9600" y="1878"/>
                    <a:pt x="13200" y="5478"/>
                  </a:cubicBezTo>
                  <a:cubicBezTo>
                    <a:pt x="16800" y="9078"/>
                    <a:pt x="19200" y="15339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81" name="Line"/>
            <p:cNvSpPr/>
            <p:nvPr/>
          </p:nvSpPr>
          <p:spPr>
            <a:xfrm>
              <a:off x="2901296" y="2624342"/>
              <a:ext cx="180245" cy="1240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8" h="21454" fill="norm" stroke="1" extrusionOk="0">
                  <a:moveTo>
                    <a:pt x="0" y="586"/>
                  </a:moveTo>
                  <a:cubicBezTo>
                    <a:pt x="0" y="4613"/>
                    <a:pt x="0" y="8640"/>
                    <a:pt x="0" y="12301"/>
                  </a:cubicBezTo>
                  <a:cubicBezTo>
                    <a:pt x="0" y="15962"/>
                    <a:pt x="0" y="19257"/>
                    <a:pt x="126" y="19623"/>
                  </a:cubicBezTo>
                  <a:cubicBezTo>
                    <a:pt x="251" y="19990"/>
                    <a:pt x="502" y="17427"/>
                    <a:pt x="879" y="15047"/>
                  </a:cubicBezTo>
                  <a:cubicBezTo>
                    <a:pt x="1256" y="12668"/>
                    <a:pt x="1758" y="10471"/>
                    <a:pt x="2386" y="8457"/>
                  </a:cubicBezTo>
                  <a:cubicBezTo>
                    <a:pt x="3014" y="6444"/>
                    <a:pt x="3767" y="4613"/>
                    <a:pt x="4521" y="4430"/>
                  </a:cubicBezTo>
                  <a:cubicBezTo>
                    <a:pt x="5274" y="4247"/>
                    <a:pt x="6028" y="5712"/>
                    <a:pt x="6405" y="7908"/>
                  </a:cubicBezTo>
                  <a:cubicBezTo>
                    <a:pt x="6781" y="10105"/>
                    <a:pt x="6781" y="13034"/>
                    <a:pt x="7033" y="13400"/>
                  </a:cubicBezTo>
                  <a:cubicBezTo>
                    <a:pt x="7284" y="13766"/>
                    <a:pt x="7786" y="11569"/>
                    <a:pt x="9042" y="9190"/>
                  </a:cubicBezTo>
                  <a:cubicBezTo>
                    <a:pt x="10298" y="6810"/>
                    <a:pt x="12307" y="4247"/>
                    <a:pt x="13940" y="2600"/>
                  </a:cubicBezTo>
                  <a:cubicBezTo>
                    <a:pt x="15572" y="952"/>
                    <a:pt x="16828" y="220"/>
                    <a:pt x="18084" y="37"/>
                  </a:cubicBezTo>
                  <a:cubicBezTo>
                    <a:pt x="19340" y="-146"/>
                    <a:pt x="20595" y="220"/>
                    <a:pt x="21098" y="3881"/>
                  </a:cubicBezTo>
                  <a:cubicBezTo>
                    <a:pt x="21600" y="7542"/>
                    <a:pt x="21349" y="14498"/>
                    <a:pt x="21098" y="2145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82" name="Line"/>
            <p:cNvSpPr/>
            <p:nvPr/>
          </p:nvSpPr>
          <p:spPr>
            <a:xfrm>
              <a:off x="2048193" y="2623225"/>
              <a:ext cx="319704" cy="13443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4" h="21570" fill="norm" stroke="1" extrusionOk="0">
                  <a:moveTo>
                    <a:pt x="11232" y="887"/>
                  </a:moveTo>
                  <a:cubicBezTo>
                    <a:pt x="11375" y="717"/>
                    <a:pt x="11517" y="547"/>
                    <a:pt x="11375" y="395"/>
                  </a:cubicBezTo>
                  <a:cubicBezTo>
                    <a:pt x="11232" y="242"/>
                    <a:pt x="10806" y="106"/>
                    <a:pt x="9740" y="38"/>
                  </a:cubicBezTo>
                  <a:cubicBezTo>
                    <a:pt x="8675" y="-30"/>
                    <a:pt x="6969" y="-30"/>
                    <a:pt x="5335" y="225"/>
                  </a:cubicBezTo>
                  <a:cubicBezTo>
                    <a:pt x="3701" y="479"/>
                    <a:pt x="2138" y="989"/>
                    <a:pt x="1356" y="1651"/>
                  </a:cubicBezTo>
                  <a:cubicBezTo>
                    <a:pt x="575" y="2313"/>
                    <a:pt x="575" y="3128"/>
                    <a:pt x="1996" y="3893"/>
                  </a:cubicBezTo>
                  <a:cubicBezTo>
                    <a:pt x="3417" y="4657"/>
                    <a:pt x="6259" y="5370"/>
                    <a:pt x="8675" y="6185"/>
                  </a:cubicBezTo>
                  <a:cubicBezTo>
                    <a:pt x="11090" y="7000"/>
                    <a:pt x="13080" y="7917"/>
                    <a:pt x="13577" y="8749"/>
                  </a:cubicBezTo>
                  <a:cubicBezTo>
                    <a:pt x="14075" y="9581"/>
                    <a:pt x="13080" y="10328"/>
                    <a:pt x="11517" y="10872"/>
                  </a:cubicBezTo>
                  <a:cubicBezTo>
                    <a:pt x="9953" y="11415"/>
                    <a:pt x="7822" y="11755"/>
                    <a:pt x="6188" y="11925"/>
                  </a:cubicBezTo>
                  <a:cubicBezTo>
                    <a:pt x="4553" y="12095"/>
                    <a:pt x="3417" y="12095"/>
                    <a:pt x="2493" y="12078"/>
                  </a:cubicBezTo>
                  <a:cubicBezTo>
                    <a:pt x="1569" y="12061"/>
                    <a:pt x="859" y="12027"/>
                    <a:pt x="432" y="11925"/>
                  </a:cubicBezTo>
                  <a:cubicBezTo>
                    <a:pt x="6" y="11823"/>
                    <a:pt x="-136" y="11653"/>
                    <a:pt x="148" y="11517"/>
                  </a:cubicBezTo>
                  <a:cubicBezTo>
                    <a:pt x="432" y="11381"/>
                    <a:pt x="1143" y="11279"/>
                    <a:pt x="2706" y="11195"/>
                  </a:cubicBezTo>
                  <a:cubicBezTo>
                    <a:pt x="4269" y="11110"/>
                    <a:pt x="6685" y="11042"/>
                    <a:pt x="8319" y="11076"/>
                  </a:cubicBezTo>
                  <a:cubicBezTo>
                    <a:pt x="9953" y="11110"/>
                    <a:pt x="10806" y="11245"/>
                    <a:pt x="11303" y="11534"/>
                  </a:cubicBezTo>
                  <a:cubicBezTo>
                    <a:pt x="11801" y="11823"/>
                    <a:pt x="11943" y="12264"/>
                    <a:pt x="11090" y="13028"/>
                  </a:cubicBezTo>
                  <a:cubicBezTo>
                    <a:pt x="10238" y="13793"/>
                    <a:pt x="8390" y="14879"/>
                    <a:pt x="7111" y="15830"/>
                  </a:cubicBezTo>
                  <a:cubicBezTo>
                    <a:pt x="5832" y="16781"/>
                    <a:pt x="5122" y="17596"/>
                    <a:pt x="5690" y="18378"/>
                  </a:cubicBezTo>
                  <a:cubicBezTo>
                    <a:pt x="6259" y="19159"/>
                    <a:pt x="8106" y="19906"/>
                    <a:pt x="10948" y="20432"/>
                  </a:cubicBezTo>
                  <a:cubicBezTo>
                    <a:pt x="13790" y="20959"/>
                    <a:pt x="17627" y="21264"/>
                    <a:pt x="21464" y="2157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83" name="Line"/>
            <p:cNvSpPr/>
            <p:nvPr/>
          </p:nvSpPr>
          <p:spPr>
            <a:xfrm>
              <a:off x="3864696" y="3076627"/>
              <a:ext cx="189929" cy="7959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40" h="21432" fill="norm" stroke="1" extrusionOk="0">
                  <a:moveTo>
                    <a:pt x="3681" y="5353"/>
                  </a:moveTo>
                  <a:cubicBezTo>
                    <a:pt x="4610" y="7177"/>
                    <a:pt x="5539" y="9001"/>
                    <a:pt x="6004" y="11052"/>
                  </a:cubicBezTo>
                  <a:cubicBezTo>
                    <a:pt x="6468" y="13104"/>
                    <a:pt x="6468" y="15384"/>
                    <a:pt x="6468" y="17065"/>
                  </a:cubicBezTo>
                  <a:cubicBezTo>
                    <a:pt x="6468" y="18746"/>
                    <a:pt x="6468" y="19829"/>
                    <a:pt x="6352" y="20513"/>
                  </a:cubicBezTo>
                  <a:cubicBezTo>
                    <a:pt x="6236" y="21197"/>
                    <a:pt x="6004" y="21482"/>
                    <a:pt x="5888" y="21425"/>
                  </a:cubicBezTo>
                  <a:cubicBezTo>
                    <a:pt x="5772" y="21368"/>
                    <a:pt x="5772" y="20969"/>
                    <a:pt x="5307" y="19772"/>
                  </a:cubicBezTo>
                  <a:cubicBezTo>
                    <a:pt x="4843" y="18575"/>
                    <a:pt x="3914" y="16581"/>
                    <a:pt x="2985" y="14443"/>
                  </a:cubicBezTo>
                  <a:cubicBezTo>
                    <a:pt x="2056" y="12306"/>
                    <a:pt x="1127" y="10027"/>
                    <a:pt x="546" y="7975"/>
                  </a:cubicBezTo>
                  <a:cubicBezTo>
                    <a:pt x="-35" y="5923"/>
                    <a:pt x="-267" y="4099"/>
                    <a:pt x="430" y="2789"/>
                  </a:cubicBezTo>
                  <a:cubicBezTo>
                    <a:pt x="1127" y="1478"/>
                    <a:pt x="2752" y="680"/>
                    <a:pt x="4727" y="281"/>
                  </a:cubicBezTo>
                  <a:cubicBezTo>
                    <a:pt x="6701" y="-118"/>
                    <a:pt x="9023" y="-118"/>
                    <a:pt x="11694" y="452"/>
                  </a:cubicBezTo>
                  <a:cubicBezTo>
                    <a:pt x="14365" y="1022"/>
                    <a:pt x="17385" y="2162"/>
                    <a:pt x="19127" y="3330"/>
                  </a:cubicBezTo>
                  <a:cubicBezTo>
                    <a:pt x="20868" y="4498"/>
                    <a:pt x="21333" y="5695"/>
                    <a:pt x="20288" y="6693"/>
                  </a:cubicBezTo>
                  <a:cubicBezTo>
                    <a:pt x="19243" y="7690"/>
                    <a:pt x="16688" y="8488"/>
                    <a:pt x="13552" y="8801"/>
                  </a:cubicBezTo>
                  <a:cubicBezTo>
                    <a:pt x="10417" y="9115"/>
                    <a:pt x="6701" y="8944"/>
                    <a:pt x="4494" y="8744"/>
                  </a:cubicBezTo>
                  <a:cubicBezTo>
                    <a:pt x="2288" y="8545"/>
                    <a:pt x="1591" y="8317"/>
                    <a:pt x="894" y="808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84" name="Line"/>
            <p:cNvSpPr/>
            <p:nvPr/>
          </p:nvSpPr>
          <p:spPr>
            <a:xfrm>
              <a:off x="3980796" y="2659484"/>
              <a:ext cx="190501" cy="241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760" y="3979"/>
                    <a:pt x="11520" y="7958"/>
                    <a:pt x="15120" y="11558"/>
                  </a:cubicBezTo>
                  <a:cubicBezTo>
                    <a:pt x="18720" y="15158"/>
                    <a:pt x="20160" y="18379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85" name="Line"/>
            <p:cNvSpPr/>
            <p:nvPr/>
          </p:nvSpPr>
          <p:spPr>
            <a:xfrm>
              <a:off x="4050646" y="2608684"/>
              <a:ext cx="88901" cy="292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971" y="3600"/>
                    <a:pt x="12343" y="7200"/>
                    <a:pt x="8743" y="10800"/>
                  </a:cubicBezTo>
                  <a:cubicBezTo>
                    <a:pt x="5143" y="14400"/>
                    <a:pt x="2571" y="180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86" name="Line"/>
            <p:cNvSpPr/>
            <p:nvPr/>
          </p:nvSpPr>
          <p:spPr>
            <a:xfrm>
              <a:off x="4215746" y="2837284"/>
              <a:ext cx="6351" cy="114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87" name="Line"/>
            <p:cNvSpPr/>
            <p:nvPr/>
          </p:nvSpPr>
          <p:spPr>
            <a:xfrm>
              <a:off x="4209396" y="2742034"/>
              <a:ext cx="12701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88" name="Line"/>
            <p:cNvSpPr/>
            <p:nvPr/>
          </p:nvSpPr>
          <p:spPr>
            <a:xfrm>
              <a:off x="4464318" y="2991378"/>
              <a:ext cx="132429" cy="3856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5" h="21506" fill="norm" stroke="1" extrusionOk="0">
                  <a:moveTo>
                    <a:pt x="21115" y="2739"/>
                  </a:moveTo>
                  <a:cubicBezTo>
                    <a:pt x="20440" y="2149"/>
                    <a:pt x="19765" y="1558"/>
                    <a:pt x="18753" y="1086"/>
                  </a:cubicBezTo>
                  <a:cubicBezTo>
                    <a:pt x="17740" y="614"/>
                    <a:pt x="16390" y="260"/>
                    <a:pt x="14871" y="83"/>
                  </a:cubicBezTo>
                  <a:cubicBezTo>
                    <a:pt x="13353" y="-94"/>
                    <a:pt x="11665" y="-94"/>
                    <a:pt x="9303" y="1204"/>
                  </a:cubicBezTo>
                  <a:cubicBezTo>
                    <a:pt x="6940" y="2503"/>
                    <a:pt x="3902" y="5099"/>
                    <a:pt x="2046" y="7932"/>
                  </a:cubicBezTo>
                  <a:cubicBezTo>
                    <a:pt x="190" y="10765"/>
                    <a:pt x="-485" y="13834"/>
                    <a:pt x="359" y="16136"/>
                  </a:cubicBezTo>
                  <a:cubicBezTo>
                    <a:pt x="1202" y="18437"/>
                    <a:pt x="3565" y="19972"/>
                    <a:pt x="6096" y="20739"/>
                  </a:cubicBezTo>
                  <a:cubicBezTo>
                    <a:pt x="8628" y="21506"/>
                    <a:pt x="11328" y="21506"/>
                    <a:pt x="14028" y="2150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89" name="Line"/>
            <p:cNvSpPr/>
            <p:nvPr/>
          </p:nvSpPr>
          <p:spPr>
            <a:xfrm>
              <a:off x="4682381" y="3123034"/>
              <a:ext cx="28666" cy="203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94" h="21600" fill="norm" stroke="1" extrusionOk="0">
                  <a:moveTo>
                    <a:pt x="11637" y="0"/>
                  </a:moveTo>
                  <a:cubicBezTo>
                    <a:pt x="5465" y="2250"/>
                    <a:pt x="-706" y="4500"/>
                    <a:pt x="65" y="7987"/>
                  </a:cubicBezTo>
                  <a:cubicBezTo>
                    <a:pt x="837" y="11475"/>
                    <a:pt x="8551" y="16200"/>
                    <a:pt x="13180" y="18675"/>
                  </a:cubicBezTo>
                  <a:cubicBezTo>
                    <a:pt x="17808" y="21150"/>
                    <a:pt x="19351" y="21375"/>
                    <a:pt x="20894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90" name="Line"/>
            <p:cNvSpPr/>
            <p:nvPr/>
          </p:nvSpPr>
          <p:spPr>
            <a:xfrm>
              <a:off x="4755496" y="3199234"/>
              <a:ext cx="120651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91" name="Line"/>
            <p:cNvSpPr/>
            <p:nvPr/>
          </p:nvSpPr>
          <p:spPr>
            <a:xfrm>
              <a:off x="4972307" y="3072234"/>
              <a:ext cx="137330" cy="5037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16" h="21600" fill="norm" stroke="1" extrusionOk="0">
                  <a:moveTo>
                    <a:pt x="6631" y="3812"/>
                  </a:moveTo>
                  <a:cubicBezTo>
                    <a:pt x="5664" y="6534"/>
                    <a:pt x="4697" y="9257"/>
                    <a:pt x="4213" y="12071"/>
                  </a:cubicBezTo>
                  <a:cubicBezTo>
                    <a:pt x="3730" y="14884"/>
                    <a:pt x="3730" y="17788"/>
                    <a:pt x="3730" y="19467"/>
                  </a:cubicBezTo>
                  <a:cubicBezTo>
                    <a:pt x="3730" y="21146"/>
                    <a:pt x="3730" y="21600"/>
                    <a:pt x="3568" y="21600"/>
                  </a:cubicBezTo>
                  <a:cubicBezTo>
                    <a:pt x="3407" y="21600"/>
                    <a:pt x="3085" y="21146"/>
                    <a:pt x="2440" y="19513"/>
                  </a:cubicBezTo>
                  <a:cubicBezTo>
                    <a:pt x="1795" y="17879"/>
                    <a:pt x="828" y="15066"/>
                    <a:pt x="345" y="12161"/>
                  </a:cubicBezTo>
                  <a:cubicBezTo>
                    <a:pt x="-139" y="9257"/>
                    <a:pt x="-139" y="6262"/>
                    <a:pt x="506" y="4311"/>
                  </a:cubicBezTo>
                  <a:cubicBezTo>
                    <a:pt x="1151" y="2360"/>
                    <a:pt x="2440" y="1452"/>
                    <a:pt x="3730" y="862"/>
                  </a:cubicBezTo>
                  <a:cubicBezTo>
                    <a:pt x="5019" y="272"/>
                    <a:pt x="6309" y="0"/>
                    <a:pt x="8404" y="0"/>
                  </a:cubicBezTo>
                  <a:cubicBezTo>
                    <a:pt x="10500" y="0"/>
                    <a:pt x="13401" y="272"/>
                    <a:pt x="16142" y="998"/>
                  </a:cubicBezTo>
                  <a:cubicBezTo>
                    <a:pt x="18882" y="1724"/>
                    <a:pt x="21461" y="2904"/>
                    <a:pt x="20816" y="4402"/>
                  </a:cubicBezTo>
                  <a:cubicBezTo>
                    <a:pt x="20171" y="5899"/>
                    <a:pt x="16303" y="7714"/>
                    <a:pt x="12918" y="8531"/>
                  </a:cubicBezTo>
                  <a:cubicBezTo>
                    <a:pt x="9533" y="9348"/>
                    <a:pt x="6631" y="9166"/>
                    <a:pt x="3730" y="898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92" name="Line"/>
            <p:cNvSpPr/>
            <p:nvPr/>
          </p:nvSpPr>
          <p:spPr>
            <a:xfrm>
              <a:off x="5155546" y="3021434"/>
              <a:ext cx="123506" cy="323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61" h="21600" fill="norm" stroke="1" extrusionOk="0">
                  <a:moveTo>
                    <a:pt x="0" y="0"/>
                  </a:moveTo>
                  <a:cubicBezTo>
                    <a:pt x="6728" y="1835"/>
                    <a:pt x="13456" y="3671"/>
                    <a:pt x="17174" y="6353"/>
                  </a:cubicBezTo>
                  <a:cubicBezTo>
                    <a:pt x="20892" y="9035"/>
                    <a:pt x="21600" y="12565"/>
                    <a:pt x="19475" y="15247"/>
                  </a:cubicBezTo>
                  <a:cubicBezTo>
                    <a:pt x="17351" y="17929"/>
                    <a:pt x="12393" y="19765"/>
                    <a:pt x="7436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93" name="Line"/>
            <p:cNvSpPr/>
            <p:nvPr/>
          </p:nvSpPr>
          <p:spPr>
            <a:xfrm>
              <a:off x="5319423" y="2754734"/>
              <a:ext cx="13924" cy="152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97" h="21600" fill="norm" stroke="1" extrusionOk="0">
                  <a:moveTo>
                    <a:pt x="11040" y="0"/>
                  </a:moveTo>
                  <a:cubicBezTo>
                    <a:pt x="4868" y="5100"/>
                    <a:pt x="-1303" y="10200"/>
                    <a:pt x="240" y="13800"/>
                  </a:cubicBezTo>
                  <a:cubicBezTo>
                    <a:pt x="1783" y="17400"/>
                    <a:pt x="11040" y="19500"/>
                    <a:pt x="20297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94" name="Line"/>
            <p:cNvSpPr/>
            <p:nvPr/>
          </p:nvSpPr>
          <p:spPr>
            <a:xfrm>
              <a:off x="5396846" y="2811884"/>
              <a:ext cx="133351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457" y="14400"/>
                    <a:pt x="8914" y="7200"/>
                    <a:pt x="12514" y="3600"/>
                  </a:cubicBezTo>
                  <a:cubicBezTo>
                    <a:pt x="16114" y="0"/>
                    <a:pt x="18857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95" name="Line"/>
            <p:cNvSpPr/>
            <p:nvPr/>
          </p:nvSpPr>
          <p:spPr>
            <a:xfrm>
              <a:off x="5555596" y="2710284"/>
              <a:ext cx="171451" cy="184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6400" y="3972"/>
                    <a:pt x="12800" y="7945"/>
                    <a:pt x="16400" y="11545"/>
                  </a:cubicBezTo>
                  <a:cubicBezTo>
                    <a:pt x="20000" y="15145"/>
                    <a:pt x="20800" y="18372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96" name="Line"/>
            <p:cNvSpPr/>
            <p:nvPr/>
          </p:nvSpPr>
          <p:spPr>
            <a:xfrm>
              <a:off x="5625446" y="2703934"/>
              <a:ext cx="82551" cy="247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954" y="4062"/>
                    <a:pt x="8308" y="8123"/>
                    <a:pt x="4708" y="11723"/>
                  </a:cubicBezTo>
                  <a:cubicBezTo>
                    <a:pt x="1108" y="15323"/>
                    <a:pt x="554" y="18462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97" name="Line"/>
            <p:cNvSpPr/>
            <p:nvPr/>
          </p:nvSpPr>
          <p:spPr>
            <a:xfrm>
              <a:off x="5771496" y="2900784"/>
              <a:ext cx="12701" cy="57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98" name="Line"/>
            <p:cNvSpPr/>
            <p:nvPr/>
          </p:nvSpPr>
          <p:spPr>
            <a:xfrm>
              <a:off x="5809596" y="2824584"/>
              <a:ext cx="635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99" name="Line"/>
            <p:cNvSpPr/>
            <p:nvPr/>
          </p:nvSpPr>
          <p:spPr>
            <a:xfrm>
              <a:off x="5936596" y="2515765"/>
              <a:ext cx="205517" cy="11406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0" h="21556" fill="norm" stroke="1" extrusionOk="0">
                  <a:moveTo>
                    <a:pt x="3967" y="196"/>
                  </a:moveTo>
                  <a:cubicBezTo>
                    <a:pt x="4849" y="76"/>
                    <a:pt x="5731" y="-44"/>
                    <a:pt x="7935" y="16"/>
                  </a:cubicBezTo>
                  <a:cubicBezTo>
                    <a:pt x="10139" y="76"/>
                    <a:pt x="13665" y="316"/>
                    <a:pt x="16420" y="796"/>
                  </a:cubicBezTo>
                  <a:cubicBezTo>
                    <a:pt x="19176" y="1276"/>
                    <a:pt x="21159" y="1996"/>
                    <a:pt x="21380" y="2876"/>
                  </a:cubicBezTo>
                  <a:cubicBezTo>
                    <a:pt x="21600" y="3756"/>
                    <a:pt x="20057" y="4796"/>
                    <a:pt x="17412" y="5836"/>
                  </a:cubicBezTo>
                  <a:cubicBezTo>
                    <a:pt x="14767" y="6876"/>
                    <a:pt x="11020" y="7916"/>
                    <a:pt x="8376" y="8856"/>
                  </a:cubicBezTo>
                  <a:cubicBezTo>
                    <a:pt x="5731" y="9796"/>
                    <a:pt x="4188" y="10636"/>
                    <a:pt x="3747" y="11496"/>
                  </a:cubicBezTo>
                  <a:cubicBezTo>
                    <a:pt x="3306" y="12356"/>
                    <a:pt x="3967" y="13236"/>
                    <a:pt x="4629" y="14156"/>
                  </a:cubicBezTo>
                  <a:cubicBezTo>
                    <a:pt x="5290" y="15076"/>
                    <a:pt x="5951" y="16036"/>
                    <a:pt x="6833" y="17056"/>
                  </a:cubicBezTo>
                  <a:cubicBezTo>
                    <a:pt x="7714" y="18076"/>
                    <a:pt x="8816" y="19156"/>
                    <a:pt x="8816" y="19896"/>
                  </a:cubicBezTo>
                  <a:cubicBezTo>
                    <a:pt x="8816" y="20636"/>
                    <a:pt x="7714" y="21036"/>
                    <a:pt x="6061" y="21256"/>
                  </a:cubicBezTo>
                  <a:cubicBezTo>
                    <a:pt x="4408" y="21476"/>
                    <a:pt x="2204" y="21516"/>
                    <a:pt x="0" y="2155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00" name="Line"/>
            <p:cNvSpPr/>
            <p:nvPr/>
          </p:nvSpPr>
          <p:spPr>
            <a:xfrm>
              <a:off x="6387446" y="3345284"/>
              <a:ext cx="1270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01" name="Line"/>
            <p:cNvSpPr/>
            <p:nvPr/>
          </p:nvSpPr>
          <p:spPr>
            <a:xfrm>
              <a:off x="7098646" y="3143973"/>
              <a:ext cx="234599" cy="6796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6" h="21473" fill="norm" stroke="1" extrusionOk="0">
                  <a:moveTo>
                    <a:pt x="2867" y="6159"/>
                  </a:moveTo>
                  <a:cubicBezTo>
                    <a:pt x="4014" y="8165"/>
                    <a:pt x="5161" y="10171"/>
                    <a:pt x="6212" y="12445"/>
                  </a:cubicBezTo>
                  <a:cubicBezTo>
                    <a:pt x="7264" y="14719"/>
                    <a:pt x="8219" y="17260"/>
                    <a:pt x="8697" y="18698"/>
                  </a:cubicBezTo>
                  <a:cubicBezTo>
                    <a:pt x="9175" y="20136"/>
                    <a:pt x="9175" y="20470"/>
                    <a:pt x="9175" y="20804"/>
                  </a:cubicBezTo>
                  <a:cubicBezTo>
                    <a:pt x="9175" y="21139"/>
                    <a:pt x="9175" y="21473"/>
                    <a:pt x="8984" y="21473"/>
                  </a:cubicBezTo>
                  <a:cubicBezTo>
                    <a:pt x="8793" y="21473"/>
                    <a:pt x="8411" y="21139"/>
                    <a:pt x="7742" y="19901"/>
                  </a:cubicBezTo>
                  <a:cubicBezTo>
                    <a:pt x="7073" y="18664"/>
                    <a:pt x="6117" y="16524"/>
                    <a:pt x="5543" y="14084"/>
                  </a:cubicBezTo>
                  <a:cubicBezTo>
                    <a:pt x="4970" y="11643"/>
                    <a:pt x="4779" y="8901"/>
                    <a:pt x="5543" y="6594"/>
                  </a:cubicBezTo>
                  <a:cubicBezTo>
                    <a:pt x="6308" y="4287"/>
                    <a:pt x="8028" y="2414"/>
                    <a:pt x="9844" y="1311"/>
                  </a:cubicBezTo>
                  <a:cubicBezTo>
                    <a:pt x="11660" y="207"/>
                    <a:pt x="13572" y="-127"/>
                    <a:pt x="15579" y="40"/>
                  </a:cubicBezTo>
                  <a:cubicBezTo>
                    <a:pt x="17586" y="207"/>
                    <a:pt x="19688" y="876"/>
                    <a:pt x="20644" y="1745"/>
                  </a:cubicBezTo>
                  <a:cubicBezTo>
                    <a:pt x="21600" y="2615"/>
                    <a:pt x="21409" y="3685"/>
                    <a:pt x="19115" y="4654"/>
                  </a:cubicBezTo>
                  <a:cubicBezTo>
                    <a:pt x="16821" y="5624"/>
                    <a:pt x="12425" y="6493"/>
                    <a:pt x="9462" y="6928"/>
                  </a:cubicBezTo>
                  <a:cubicBezTo>
                    <a:pt x="6499" y="7363"/>
                    <a:pt x="4970" y="7363"/>
                    <a:pt x="3632" y="7329"/>
                  </a:cubicBezTo>
                  <a:cubicBezTo>
                    <a:pt x="2294" y="7296"/>
                    <a:pt x="1147" y="7229"/>
                    <a:pt x="573" y="6995"/>
                  </a:cubicBezTo>
                  <a:cubicBezTo>
                    <a:pt x="0" y="6761"/>
                    <a:pt x="0" y="6360"/>
                    <a:pt x="0" y="595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02" name="Line"/>
            <p:cNvSpPr/>
            <p:nvPr/>
          </p:nvSpPr>
          <p:spPr>
            <a:xfrm>
              <a:off x="7495047" y="2638729"/>
              <a:ext cx="206850" cy="3001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1" h="21420" fill="norm" stroke="1" extrusionOk="0">
                  <a:moveTo>
                    <a:pt x="18048" y="2388"/>
                  </a:moveTo>
                  <a:cubicBezTo>
                    <a:pt x="19357" y="1330"/>
                    <a:pt x="20666" y="273"/>
                    <a:pt x="20666" y="47"/>
                  </a:cubicBezTo>
                  <a:cubicBezTo>
                    <a:pt x="20666" y="-180"/>
                    <a:pt x="19357" y="424"/>
                    <a:pt x="16085" y="1935"/>
                  </a:cubicBezTo>
                  <a:cubicBezTo>
                    <a:pt x="12812" y="3445"/>
                    <a:pt x="7576" y="5862"/>
                    <a:pt x="4521" y="7448"/>
                  </a:cubicBezTo>
                  <a:cubicBezTo>
                    <a:pt x="1466" y="9034"/>
                    <a:pt x="594" y="9789"/>
                    <a:pt x="485" y="10469"/>
                  </a:cubicBezTo>
                  <a:cubicBezTo>
                    <a:pt x="376" y="11149"/>
                    <a:pt x="1030" y="11753"/>
                    <a:pt x="2121" y="12055"/>
                  </a:cubicBezTo>
                  <a:cubicBezTo>
                    <a:pt x="3212" y="12357"/>
                    <a:pt x="4739" y="12357"/>
                    <a:pt x="6266" y="12508"/>
                  </a:cubicBezTo>
                  <a:cubicBezTo>
                    <a:pt x="7794" y="12659"/>
                    <a:pt x="9321" y="12961"/>
                    <a:pt x="9976" y="13490"/>
                  </a:cubicBezTo>
                  <a:cubicBezTo>
                    <a:pt x="10630" y="14019"/>
                    <a:pt x="10412" y="14774"/>
                    <a:pt x="9321" y="15605"/>
                  </a:cubicBezTo>
                  <a:cubicBezTo>
                    <a:pt x="8230" y="16435"/>
                    <a:pt x="6266" y="17342"/>
                    <a:pt x="4303" y="18172"/>
                  </a:cubicBezTo>
                  <a:cubicBezTo>
                    <a:pt x="2339" y="19003"/>
                    <a:pt x="376" y="19758"/>
                    <a:pt x="48" y="20136"/>
                  </a:cubicBezTo>
                  <a:cubicBezTo>
                    <a:pt x="-279" y="20514"/>
                    <a:pt x="1030" y="20514"/>
                    <a:pt x="4303" y="20438"/>
                  </a:cubicBezTo>
                  <a:cubicBezTo>
                    <a:pt x="7576" y="20363"/>
                    <a:pt x="12812" y="20212"/>
                    <a:pt x="15976" y="20212"/>
                  </a:cubicBezTo>
                  <a:cubicBezTo>
                    <a:pt x="19139" y="20212"/>
                    <a:pt x="20230" y="20363"/>
                    <a:pt x="20776" y="20589"/>
                  </a:cubicBezTo>
                  <a:cubicBezTo>
                    <a:pt x="21321" y="20816"/>
                    <a:pt x="21321" y="21118"/>
                    <a:pt x="21321" y="2142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03" name="Line"/>
            <p:cNvSpPr/>
            <p:nvPr/>
          </p:nvSpPr>
          <p:spPr>
            <a:xfrm>
              <a:off x="7485996" y="3103984"/>
              <a:ext cx="25401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04" name="Line"/>
            <p:cNvSpPr/>
            <p:nvPr/>
          </p:nvSpPr>
          <p:spPr>
            <a:xfrm>
              <a:off x="7485996" y="3040484"/>
              <a:ext cx="4445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05" name="Line"/>
            <p:cNvSpPr/>
            <p:nvPr/>
          </p:nvSpPr>
          <p:spPr>
            <a:xfrm>
              <a:off x="7574896" y="3091284"/>
              <a:ext cx="2540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06" name="Line"/>
            <p:cNvSpPr/>
            <p:nvPr/>
          </p:nvSpPr>
          <p:spPr>
            <a:xfrm>
              <a:off x="7555846" y="3148434"/>
              <a:ext cx="6985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07" name="Line"/>
            <p:cNvSpPr/>
            <p:nvPr/>
          </p:nvSpPr>
          <p:spPr>
            <a:xfrm>
              <a:off x="7695546" y="3103984"/>
              <a:ext cx="1" cy="9525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08" name="Line"/>
            <p:cNvSpPr/>
            <p:nvPr/>
          </p:nvSpPr>
          <p:spPr>
            <a:xfrm>
              <a:off x="7530446" y="2437234"/>
              <a:ext cx="114301" cy="955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91" fill="norm" stroke="1" extrusionOk="0">
                  <a:moveTo>
                    <a:pt x="0" y="0"/>
                  </a:moveTo>
                  <a:cubicBezTo>
                    <a:pt x="400" y="4696"/>
                    <a:pt x="800" y="9391"/>
                    <a:pt x="1000" y="13383"/>
                  </a:cubicBezTo>
                  <a:cubicBezTo>
                    <a:pt x="1200" y="17374"/>
                    <a:pt x="1200" y="20661"/>
                    <a:pt x="1200" y="21130"/>
                  </a:cubicBezTo>
                  <a:cubicBezTo>
                    <a:pt x="1200" y="21600"/>
                    <a:pt x="1200" y="19252"/>
                    <a:pt x="1400" y="16904"/>
                  </a:cubicBezTo>
                  <a:cubicBezTo>
                    <a:pt x="1600" y="14557"/>
                    <a:pt x="2000" y="12209"/>
                    <a:pt x="2800" y="10096"/>
                  </a:cubicBezTo>
                  <a:cubicBezTo>
                    <a:pt x="3600" y="7983"/>
                    <a:pt x="4800" y="6104"/>
                    <a:pt x="8000" y="6809"/>
                  </a:cubicBezTo>
                  <a:cubicBezTo>
                    <a:pt x="11200" y="7513"/>
                    <a:pt x="16400" y="10800"/>
                    <a:pt x="21600" y="1408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09" name="Line"/>
            <p:cNvSpPr/>
            <p:nvPr/>
          </p:nvSpPr>
          <p:spPr>
            <a:xfrm>
              <a:off x="7778096" y="2640434"/>
              <a:ext cx="133351" cy="247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6171" y="4985"/>
                    <a:pt x="12343" y="9969"/>
                    <a:pt x="15943" y="13569"/>
                  </a:cubicBezTo>
                  <a:cubicBezTo>
                    <a:pt x="19543" y="17169"/>
                    <a:pt x="20571" y="19385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10" name="Line"/>
            <p:cNvSpPr/>
            <p:nvPr/>
          </p:nvSpPr>
          <p:spPr>
            <a:xfrm>
              <a:off x="7797146" y="2627734"/>
              <a:ext cx="95251" cy="330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280" y="3877"/>
                    <a:pt x="12960" y="7754"/>
                    <a:pt x="9360" y="11354"/>
                  </a:cubicBezTo>
                  <a:cubicBezTo>
                    <a:pt x="5760" y="14954"/>
                    <a:pt x="2880" y="18277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11" name="Line"/>
            <p:cNvSpPr/>
            <p:nvPr/>
          </p:nvSpPr>
          <p:spPr>
            <a:xfrm>
              <a:off x="7930496" y="2856334"/>
              <a:ext cx="12701" cy="95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12" name="Line"/>
            <p:cNvSpPr/>
            <p:nvPr/>
          </p:nvSpPr>
          <p:spPr>
            <a:xfrm>
              <a:off x="7955896" y="2761084"/>
              <a:ext cx="12701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13" name="Line"/>
            <p:cNvSpPr/>
            <p:nvPr/>
          </p:nvSpPr>
          <p:spPr>
            <a:xfrm>
              <a:off x="8305675" y="2579113"/>
              <a:ext cx="113772" cy="3905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9" h="21428" fill="norm" stroke="1" extrusionOk="0">
                  <a:moveTo>
                    <a:pt x="18753" y="1970"/>
                  </a:moveTo>
                  <a:cubicBezTo>
                    <a:pt x="19145" y="1274"/>
                    <a:pt x="19538" y="577"/>
                    <a:pt x="18753" y="228"/>
                  </a:cubicBezTo>
                  <a:cubicBezTo>
                    <a:pt x="17967" y="-120"/>
                    <a:pt x="16004" y="-120"/>
                    <a:pt x="13647" y="577"/>
                  </a:cubicBezTo>
                  <a:cubicBezTo>
                    <a:pt x="11291" y="1274"/>
                    <a:pt x="8542" y="2667"/>
                    <a:pt x="5989" y="5106"/>
                  </a:cubicBezTo>
                  <a:cubicBezTo>
                    <a:pt x="3436" y="7545"/>
                    <a:pt x="1080" y="11028"/>
                    <a:pt x="294" y="13815"/>
                  </a:cubicBezTo>
                  <a:cubicBezTo>
                    <a:pt x="-491" y="16603"/>
                    <a:pt x="294" y="18693"/>
                    <a:pt x="2651" y="19912"/>
                  </a:cubicBezTo>
                  <a:cubicBezTo>
                    <a:pt x="5007" y="21132"/>
                    <a:pt x="8934" y="21480"/>
                    <a:pt x="12273" y="21422"/>
                  </a:cubicBezTo>
                  <a:cubicBezTo>
                    <a:pt x="15611" y="21364"/>
                    <a:pt x="18360" y="20899"/>
                    <a:pt x="21109" y="2043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14" name="Line"/>
            <p:cNvSpPr/>
            <p:nvPr/>
          </p:nvSpPr>
          <p:spPr>
            <a:xfrm>
              <a:off x="8531300" y="2722984"/>
              <a:ext cx="27847" cy="171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97" h="21600" fill="norm" stroke="1" extrusionOk="0">
                  <a:moveTo>
                    <a:pt x="11040" y="0"/>
                  </a:moveTo>
                  <a:cubicBezTo>
                    <a:pt x="4868" y="4267"/>
                    <a:pt x="-1303" y="8533"/>
                    <a:pt x="240" y="12133"/>
                  </a:cubicBezTo>
                  <a:cubicBezTo>
                    <a:pt x="1783" y="15733"/>
                    <a:pt x="11040" y="18667"/>
                    <a:pt x="20297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15" name="Line"/>
            <p:cNvSpPr/>
            <p:nvPr/>
          </p:nvSpPr>
          <p:spPr>
            <a:xfrm>
              <a:off x="8635346" y="2792834"/>
              <a:ext cx="139701" cy="63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273" y="16560"/>
                    <a:pt x="6545" y="11520"/>
                    <a:pt x="10145" y="7920"/>
                  </a:cubicBezTo>
                  <a:cubicBezTo>
                    <a:pt x="13745" y="4320"/>
                    <a:pt x="17673" y="216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16" name="Line"/>
            <p:cNvSpPr/>
            <p:nvPr/>
          </p:nvSpPr>
          <p:spPr>
            <a:xfrm>
              <a:off x="8857596" y="2639083"/>
              <a:ext cx="122767" cy="4639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21" fill="norm" stroke="1" extrusionOk="0">
                  <a:moveTo>
                    <a:pt x="8938" y="5927"/>
                  </a:moveTo>
                  <a:cubicBezTo>
                    <a:pt x="7448" y="7881"/>
                    <a:pt x="5959" y="9836"/>
                    <a:pt x="5214" y="12182"/>
                  </a:cubicBezTo>
                  <a:cubicBezTo>
                    <a:pt x="4469" y="14528"/>
                    <a:pt x="4469" y="17264"/>
                    <a:pt x="3910" y="18975"/>
                  </a:cubicBezTo>
                  <a:cubicBezTo>
                    <a:pt x="3352" y="20685"/>
                    <a:pt x="2234" y="21369"/>
                    <a:pt x="1490" y="21418"/>
                  </a:cubicBezTo>
                  <a:cubicBezTo>
                    <a:pt x="745" y="21467"/>
                    <a:pt x="372" y="20881"/>
                    <a:pt x="559" y="18975"/>
                  </a:cubicBezTo>
                  <a:cubicBezTo>
                    <a:pt x="745" y="17069"/>
                    <a:pt x="1490" y="13843"/>
                    <a:pt x="2607" y="11058"/>
                  </a:cubicBezTo>
                  <a:cubicBezTo>
                    <a:pt x="3724" y="8272"/>
                    <a:pt x="5214" y="5927"/>
                    <a:pt x="6145" y="4461"/>
                  </a:cubicBezTo>
                  <a:cubicBezTo>
                    <a:pt x="7076" y="2995"/>
                    <a:pt x="7448" y="2408"/>
                    <a:pt x="8193" y="1773"/>
                  </a:cubicBezTo>
                  <a:cubicBezTo>
                    <a:pt x="8938" y="1138"/>
                    <a:pt x="10055" y="453"/>
                    <a:pt x="11731" y="160"/>
                  </a:cubicBezTo>
                  <a:cubicBezTo>
                    <a:pt x="13407" y="-133"/>
                    <a:pt x="15641" y="-35"/>
                    <a:pt x="17690" y="551"/>
                  </a:cubicBezTo>
                  <a:cubicBezTo>
                    <a:pt x="19738" y="1138"/>
                    <a:pt x="21600" y="2213"/>
                    <a:pt x="21600" y="3581"/>
                  </a:cubicBezTo>
                  <a:cubicBezTo>
                    <a:pt x="21600" y="4949"/>
                    <a:pt x="19738" y="6611"/>
                    <a:pt x="16759" y="7735"/>
                  </a:cubicBezTo>
                  <a:cubicBezTo>
                    <a:pt x="13779" y="8859"/>
                    <a:pt x="9683" y="9445"/>
                    <a:pt x="6703" y="9641"/>
                  </a:cubicBezTo>
                  <a:cubicBezTo>
                    <a:pt x="3724" y="9836"/>
                    <a:pt x="1862" y="9641"/>
                    <a:pt x="0" y="944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17" name="Line"/>
            <p:cNvSpPr/>
            <p:nvPr/>
          </p:nvSpPr>
          <p:spPr>
            <a:xfrm>
              <a:off x="9048096" y="2602334"/>
              <a:ext cx="91835" cy="285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26" h="21600" fill="norm" stroke="1" extrusionOk="0">
                  <a:moveTo>
                    <a:pt x="10080" y="0"/>
                  </a:moveTo>
                  <a:cubicBezTo>
                    <a:pt x="14880" y="3360"/>
                    <a:pt x="19680" y="6720"/>
                    <a:pt x="20640" y="9920"/>
                  </a:cubicBezTo>
                  <a:cubicBezTo>
                    <a:pt x="21600" y="13120"/>
                    <a:pt x="18720" y="16160"/>
                    <a:pt x="14640" y="18080"/>
                  </a:cubicBezTo>
                  <a:cubicBezTo>
                    <a:pt x="10560" y="20000"/>
                    <a:pt x="5280" y="208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18" name="Line"/>
            <p:cNvSpPr/>
            <p:nvPr/>
          </p:nvSpPr>
          <p:spPr>
            <a:xfrm>
              <a:off x="9175360" y="2409393"/>
              <a:ext cx="82287" cy="1230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1" h="21290" fill="norm" stroke="1" extrusionOk="0">
                  <a:moveTo>
                    <a:pt x="1593" y="2619"/>
                  </a:moveTo>
                  <a:cubicBezTo>
                    <a:pt x="1039" y="4815"/>
                    <a:pt x="485" y="7012"/>
                    <a:pt x="208" y="9575"/>
                  </a:cubicBezTo>
                  <a:cubicBezTo>
                    <a:pt x="-69" y="12137"/>
                    <a:pt x="-69" y="15066"/>
                    <a:pt x="208" y="15432"/>
                  </a:cubicBezTo>
                  <a:cubicBezTo>
                    <a:pt x="485" y="15798"/>
                    <a:pt x="1039" y="13602"/>
                    <a:pt x="2146" y="11039"/>
                  </a:cubicBezTo>
                  <a:cubicBezTo>
                    <a:pt x="3254" y="8476"/>
                    <a:pt x="4916" y="5548"/>
                    <a:pt x="6854" y="3351"/>
                  </a:cubicBezTo>
                  <a:cubicBezTo>
                    <a:pt x="8793" y="1154"/>
                    <a:pt x="11008" y="-310"/>
                    <a:pt x="12393" y="56"/>
                  </a:cubicBezTo>
                  <a:cubicBezTo>
                    <a:pt x="13777" y="422"/>
                    <a:pt x="14331" y="2619"/>
                    <a:pt x="15716" y="6463"/>
                  </a:cubicBezTo>
                  <a:cubicBezTo>
                    <a:pt x="17100" y="10307"/>
                    <a:pt x="19316" y="15798"/>
                    <a:pt x="21531" y="2129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19" name="Line"/>
            <p:cNvSpPr/>
            <p:nvPr/>
          </p:nvSpPr>
          <p:spPr>
            <a:xfrm>
              <a:off x="9314796" y="2456284"/>
              <a:ext cx="139701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982" y="15840"/>
                    <a:pt x="1964" y="10080"/>
                    <a:pt x="5564" y="6480"/>
                  </a:cubicBezTo>
                  <a:cubicBezTo>
                    <a:pt x="9164" y="2880"/>
                    <a:pt x="15382" y="144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20" name="Line"/>
            <p:cNvSpPr/>
            <p:nvPr/>
          </p:nvSpPr>
          <p:spPr>
            <a:xfrm>
              <a:off x="9634030" y="2341984"/>
              <a:ext cx="176067" cy="1574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9" h="21420" fill="norm" stroke="1" extrusionOk="0">
                  <a:moveTo>
                    <a:pt x="15989" y="0"/>
                  </a:moveTo>
                  <a:cubicBezTo>
                    <a:pt x="11103" y="1728"/>
                    <a:pt x="6218" y="3456"/>
                    <a:pt x="3389" y="4896"/>
                  </a:cubicBezTo>
                  <a:cubicBezTo>
                    <a:pt x="560" y="6336"/>
                    <a:pt x="-211" y="7488"/>
                    <a:pt x="46" y="8352"/>
                  </a:cubicBezTo>
                  <a:cubicBezTo>
                    <a:pt x="303" y="9216"/>
                    <a:pt x="1589" y="9792"/>
                    <a:pt x="2875" y="10224"/>
                  </a:cubicBezTo>
                  <a:cubicBezTo>
                    <a:pt x="4160" y="10656"/>
                    <a:pt x="5446" y="10944"/>
                    <a:pt x="6732" y="11376"/>
                  </a:cubicBezTo>
                  <a:cubicBezTo>
                    <a:pt x="8018" y="11808"/>
                    <a:pt x="9303" y="12384"/>
                    <a:pt x="8532" y="14112"/>
                  </a:cubicBezTo>
                  <a:cubicBezTo>
                    <a:pt x="7760" y="15840"/>
                    <a:pt x="4932" y="18720"/>
                    <a:pt x="4289" y="20160"/>
                  </a:cubicBezTo>
                  <a:cubicBezTo>
                    <a:pt x="3646" y="21600"/>
                    <a:pt x="5189" y="21600"/>
                    <a:pt x="8403" y="21168"/>
                  </a:cubicBezTo>
                  <a:cubicBezTo>
                    <a:pt x="11618" y="20736"/>
                    <a:pt x="16503" y="19872"/>
                    <a:pt x="21389" y="1900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21" name="Line"/>
            <p:cNvSpPr/>
            <p:nvPr/>
          </p:nvSpPr>
          <p:spPr>
            <a:xfrm>
              <a:off x="9905346" y="2334223"/>
              <a:ext cx="165101" cy="1284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35" fill="norm" stroke="1" extrusionOk="0">
                  <a:moveTo>
                    <a:pt x="0" y="232"/>
                  </a:moveTo>
                  <a:cubicBezTo>
                    <a:pt x="1385" y="-117"/>
                    <a:pt x="2769" y="-465"/>
                    <a:pt x="5954" y="2322"/>
                  </a:cubicBezTo>
                  <a:cubicBezTo>
                    <a:pt x="9138" y="5109"/>
                    <a:pt x="14123" y="11032"/>
                    <a:pt x="17031" y="14690"/>
                  </a:cubicBezTo>
                  <a:cubicBezTo>
                    <a:pt x="19938" y="18348"/>
                    <a:pt x="20769" y="19741"/>
                    <a:pt x="21600" y="2113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22" name="Line"/>
            <p:cNvSpPr/>
            <p:nvPr/>
          </p:nvSpPr>
          <p:spPr>
            <a:xfrm>
              <a:off x="9943446" y="2291184"/>
              <a:ext cx="133351" cy="234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886" y="389"/>
                    <a:pt x="18171" y="778"/>
                    <a:pt x="15943" y="2724"/>
                  </a:cubicBezTo>
                  <a:cubicBezTo>
                    <a:pt x="13714" y="4670"/>
                    <a:pt x="10971" y="8173"/>
                    <a:pt x="8229" y="11578"/>
                  </a:cubicBezTo>
                  <a:cubicBezTo>
                    <a:pt x="5486" y="14984"/>
                    <a:pt x="2743" y="18292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23" name="Line"/>
            <p:cNvSpPr/>
            <p:nvPr/>
          </p:nvSpPr>
          <p:spPr>
            <a:xfrm>
              <a:off x="10076796" y="2443584"/>
              <a:ext cx="12701" cy="57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24" name="Line"/>
            <p:cNvSpPr/>
            <p:nvPr/>
          </p:nvSpPr>
          <p:spPr>
            <a:xfrm>
              <a:off x="10114896" y="2380084"/>
              <a:ext cx="1270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25" name="Line"/>
            <p:cNvSpPr/>
            <p:nvPr/>
          </p:nvSpPr>
          <p:spPr>
            <a:xfrm>
              <a:off x="9568796" y="2640434"/>
              <a:ext cx="6351" cy="76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26" name="Line"/>
            <p:cNvSpPr/>
            <p:nvPr/>
          </p:nvSpPr>
          <p:spPr>
            <a:xfrm>
              <a:off x="9563690" y="2602334"/>
              <a:ext cx="49557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28" h="21600" fill="norm" stroke="1" extrusionOk="0">
                  <a:moveTo>
                    <a:pt x="2084" y="21600"/>
                  </a:moveTo>
                  <a:cubicBezTo>
                    <a:pt x="356" y="14400"/>
                    <a:pt x="-1372" y="7200"/>
                    <a:pt x="1652" y="3600"/>
                  </a:cubicBezTo>
                  <a:cubicBezTo>
                    <a:pt x="4676" y="0"/>
                    <a:pt x="12452" y="0"/>
                    <a:pt x="20228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27" name="Line"/>
            <p:cNvSpPr/>
            <p:nvPr/>
          </p:nvSpPr>
          <p:spPr>
            <a:xfrm>
              <a:off x="9606896" y="2659484"/>
              <a:ext cx="8255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28" name="Line"/>
            <p:cNvSpPr/>
            <p:nvPr/>
          </p:nvSpPr>
          <p:spPr>
            <a:xfrm>
              <a:off x="9600546" y="2659551"/>
              <a:ext cx="164795" cy="13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7" h="21252" fill="norm" stroke="1" extrusionOk="0">
                  <a:moveTo>
                    <a:pt x="0" y="13152"/>
                  </a:moveTo>
                  <a:cubicBezTo>
                    <a:pt x="5742" y="9102"/>
                    <a:pt x="11484" y="5052"/>
                    <a:pt x="15175" y="2689"/>
                  </a:cubicBezTo>
                  <a:cubicBezTo>
                    <a:pt x="18866" y="327"/>
                    <a:pt x="20506" y="-348"/>
                    <a:pt x="21053" y="158"/>
                  </a:cubicBezTo>
                  <a:cubicBezTo>
                    <a:pt x="21600" y="664"/>
                    <a:pt x="21053" y="2352"/>
                    <a:pt x="20780" y="6064"/>
                  </a:cubicBezTo>
                  <a:cubicBezTo>
                    <a:pt x="20506" y="9777"/>
                    <a:pt x="20506" y="15514"/>
                    <a:pt x="20506" y="2125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29" name="Line"/>
            <p:cNvSpPr/>
            <p:nvPr/>
          </p:nvSpPr>
          <p:spPr>
            <a:xfrm>
              <a:off x="9616602" y="2254537"/>
              <a:ext cx="85545" cy="874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1" h="21247" fill="norm" stroke="1" extrusionOk="0">
                  <a:moveTo>
                    <a:pt x="745" y="13533"/>
                  </a:moveTo>
                  <a:cubicBezTo>
                    <a:pt x="218" y="10961"/>
                    <a:pt x="-309" y="8390"/>
                    <a:pt x="218" y="6076"/>
                  </a:cubicBezTo>
                  <a:cubicBezTo>
                    <a:pt x="745" y="3761"/>
                    <a:pt x="2325" y="1704"/>
                    <a:pt x="4959" y="676"/>
                  </a:cubicBezTo>
                  <a:cubicBezTo>
                    <a:pt x="7593" y="-353"/>
                    <a:pt x="11281" y="-353"/>
                    <a:pt x="14179" y="1704"/>
                  </a:cubicBezTo>
                  <a:cubicBezTo>
                    <a:pt x="17076" y="3761"/>
                    <a:pt x="19184" y="7876"/>
                    <a:pt x="20237" y="11476"/>
                  </a:cubicBezTo>
                  <a:cubicBezTo>
                    <a:pt x="21291" y="15076"/>
                    <a:pt x="21291" y="18161"/>
                    <a:pt x="21291" y="2124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30" name="Line"/>
            <p:cNvSpPr/>
            <p:nvPr/>
          </p:nvSpPr>
          <p:spPr>
            <a:xfrm>
              <a:off x="2520296" y="4215234"/>
              <a:ext cx="2990851" cy="1312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27" fill="norm" stroke="1" extrusionOk="0">
                  <a:moveTo>
                    <a:pt x="0" y="0"/>
                  </a:moveTo>
                  <a:cubicBezTo>
                    <a:pt x="15" y="1687"/>
                    <a:pt x="31" y="3375"/>
                    <a:pt x="138" y="5231"/>
                  </a:cubicBezTo>
                  <a:cubicBezTo>
                    <a:pt x="245" y="7087"/>
                    <a:pt x="443" y="9112"/>
                    <a:pt x="803" y="9788"/>
                  </a:cubicBezTo>
                  <a:cubicBezTo>
                    <a:pt x="1162" y="10462"/>
                    <a:pt x="1682" y="9788"/>
                    <a:pt x="2194" y="9112"/>
                  </a:cubicBezTo>
                  <a:cubicBezTo>
                    <a:pt x="2706" y="8437"/>
                    <a:pt x="3210" y="7762"/>
                    <a:pt x="3761" y="7425"/>
                  </a:cubicBezTo>
                  <a:cubicBezTo>
                    <a:pt x="4311" y="7087"/>
                    <a:pt x="4907" y="7087"/>
                    <a:pt x="5534" y="7087"/>
                  </a:cubicBezTo>
                  <a:cubicBezTo>
                    <a:pt x="6161" y="7087"/>
                    <a:pt x="6818" y="7087"/>
                    <a:pt x="7445" y="7762"/>
                  </a:cubicBezTo>
                  <a:cubicBezTo>
                    <a:pt x="8071" y="8437"/>
                    <a:pt x="8668" y="9788"/>
                    <a:pt x="9225" y="12319"/>
                  </a:cubicBezTo>
                  <a:cubicBezTo>
                    <a:pt x="9783" y="14850"/>
                    <a:pt x="10303" y="18563"/>
                    <a:pt x="10854" y="20081"/>
                  </a:cubicBezTo>
                  <a:cubicBezTo>
                    <a:pt x="11404" y="21600"/>
                    <a:pt x="11985" y="20925"/>
                    <a:pt x="12596" y="19237"/>
                  </a:cubicBezTo>
                  <a:cubicBezTo>
                    <a:pt x="13208" y="17550"/>
                    <a:pt x="13850" y="14850"/>
                    <a:pt x="14461" y="12825"/>
                  </a:cubicBezTo>
                  <a:cubicBezTo>
                    <a:pt x="15073" y="10800"/>
                    <a:pt x="15654" y="9450"/>
                    <a:pt x="16219" y="8775"/>
                  </a:cubicBezTo>
                  <a:cubicBezTo>
                    <a:pt x="16785" y="8100"/>
                    <a:pt x="17335" y="8100"/>
                    <a:pt x="17885" y="9112"/>
                  </a:cubicBezTo>
                  <a:cubicBezTo>
                    <a:pt x="18436" y="10125"/>
                    <a:pt x="18986" y="12150"/>
                    <a:pt x="19567" y="12656"/>
                  </a:cubicBezTo>
                  <a:cubicBezTo>
                    <a:pt x="20148" y="13162"/>
                    <a:pt x="20759" y="12150"/>
                    <a:pt x="21103" y="11475"/>
                  </a:cubicBezTo>
                  <a:cubicBezTo>
                    <a:pt x="21447" y="10800"/>
                    <a:pt x="21524" y="10462"/>
                    <a:pt x="21600" y="1012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31" name="Line"/>
            <p:cNvSpPr/>
            <p:nvPr/>
          </p:nvSpPr>
          <p:spPr>
            <a:xfrm>
              <a:off x="3028296" y="5201727"/>
              <a:ext cx="258334" cy="5624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3" h="20871" fill="norm" stroke="1" extrusionOk="0">
                  <a:moveTo>
                    <a:pt x="0" y="6986"/>
                  </a:moveTo>
                  <a:cubicBezTo>
                    <a:pt x="1054" y="8478"/>
                    <a:pt x="2107" y="9971"/>
                    <a:pt x="2722" y="12052"/>
                  </a:cubicBezTo>
                  <a:cubicBezTo>
                    <a:pt x="3337" y="14134"/>
                    <a:pt x="3512" y="16804"/>
                    <a:pt x="3512" y="18650"/>
                  </a:cubicBezTo>
                  <a:cubicBezTo>
                    <a:pt x="3512" y="20496"/>
                    <a:pt x="3337" y="21517"/>
                    <a:pt x="3249" y="20417"/>
                  </a:cubicBezTo>
                  <a:cubicBezTo>
                    <a:pt x="3161" y="19318"/>
                    <a:pt x="3161" y="16097"/>
                    <a:pt x="3424" y="13270"/>
                  </a:cubicBezTo>
                  <a:cubicBezTo>
                    <a:pt x="3688" y="10442"/>
                    <a:pt x="4215" y="8007"/>
                    <a:pt x="5093" y="6161"/>
                  </a:cubicBezTo>
                  <a:cubicBezTo>
                    <a:pt x="5971" y="4316"/>
                    <a:pt x="7200" y="3059"/>
                    <a:pt x="8780" y="2116"/>
                  </a:cubicBezTo>
                  <a:cubicBezTo>
                    <a:pt x="10361" y="1174"/>
                    <a:pt x="12293" y="545"/>
                    <a:pt x="13961" y="231"/>
                  </a:cubicBezTo>
                  <a:cubicBezTo>
                    <a:pt x="15629" y="-83"/>
                    <a:pt x="17034" y="-83"/>
                    <a:pt x="18263" y="270"/>
                  </a:cubicBezTo>
                  <a:cubicBezTo>
                    <a:pt x="19493" y="624"/>
                    <a:pt x="20546" y="1331"/>
                    <a:pt x="21073" y="2509"/>
                  </a:cubicBezTo>
                  <a:cubicBezTo>
                    <a:pt x="21600" y="3687"/>
                    <a:pt x="21600" y="5337"/>
                    <a:pt x="20722" y="6554"/>
                  </a:cubicBezTo>
                  <a:cubicBezTo>
                    <a:pt x="19844" y="7772"/>
                    <a:pt x="18088" y="8557"/>
                    <a:pt x="14927" y="9028"/>
                  </a:cubicBezTo>
                  <a:cubicBezTo>
                    <a:pt x="11766" y="9500"/>
                    <a:pt x="7200" y="9657"/>
                    <a:pt x="4566" y="9696"/>
                  </a:cubicBezTo>
                  <a:cubicBezTo>
                    <a:pt x="1932" y="9735"/>
                    <a:pt x="1229" y="9657"/>
                    <a:pt x="527" y="957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32" name="Line"/>
            <p:cNvSpPr/>
            <p:nvPr/>
          </p:nvSpPr>
          <p:spPr>
            <a:xfrm>
              <a:off x="3461286" y="4813076"/>
              <a:ext cx="227411" cy="2022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0" h="21279" fill="norm" stroke="1" extrusionOk="0">
                  <a:moveTo>
                    <a:pt x="9995" y="1237"/>
                  </a:moveTo>
                  <a:cubicBezTo>
                    <a:pt x="10787" y="569"/>
                    <a:pt x="11580" y="-99"/>
                    <a:pt x="11481" y="12"/>
                  </a:cubicBezTo>
                  <a:cubicBezTo>
                    <a:pt x="11382" y="124"/>
                    <a:pt x="10391" y="1014"/>
                    <a:pt x="8607" y="2573"/>
                  </a:cubicBezTo>
                  <a:cubicBezTo>
                    <a:pt x="6824" y="4132"/>
                    <a:pt x="4248" y="6359"/>
                    <a:pt x="2464" y="8029"/>
                  </a:cubicBezTo>
                  <a:cubicBezTo>
                    <a:pt x="681" y="9699"/>
                    <a:pt x="-310" y="10812"/>
                    <a:pt x="86" y="11369"/>
                  </a:cubicBezTo>
                  <a:cubicBezTo>
                    <a:pt x="483" y="11926"/>
                    <a:pt x="2266" y="11926"/>
                    <a:pt x="3653" y="11926"/>
                  </a:cubicBezTo>
                  <a:cubicBezTo>
                    <a:pt x="5040" y="11926"/>
                    <a:pt x="6031" y="11926"/>
                    <a:pt x="6527" y="12482"/>
                  </a:cubicBezTo>
                  <a:cubicBezTo>
                    <a:pt x="7022" y="13039"/>
                    <a:pt x="7022" y="14153"/>
                    <a:pt x="6527" y="15043"/>
                  </a:cubicBezTo>
                  <a:cubicBezTo>
                    <a:pt x="6031" y="15934"/>
                    <a:pt x="5040" y="16602"/>
                    <a:pt x="4248" y="17493"/>
                  </a:cubicBezTo>
                  <a:cubicBezTo>
                    <a:pt x="3455" y="18383"/>
                    <a:pt x="2861" y="19497"/>
                    <a:pt x="3158" y="20276"/>
                  </a:cubicBezTo>
                  <a:cubicBezTo>
                    <a:pt x="3455" y="21056"/>
                    <a:pt x="4644" y="21501"/>
                    <a:pt x="7815" y="21167"/>
                  </a:cubicBezTo>
                  <a:cubicBezTo>
                    <a:pt x="10985" y="20833"/>
                    <a:pt x="16138" y="19720"/>
                    <a:pt x="21290" y="1860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33" name="Line"/>
            <p:cNvSpPr/>
            <p:nvPr/>
          </p:nvSpPr>
          <p:spPr>
            <a:xfrm>
              <a:off x="3720446" y="4818484"/>
              <a:ext cx="152401" cy="190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200" y="2640"/>
                    <a:pt x="8400" y="5280"/>
                    <a:pt x="12000" y="8880"/>
                  </a:cubicBezTo>
                  <a:cubicBezTo>
                    <a:pt x="15600" y="12480"/>
                    <a:pt x="18600" y="1704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34" name="Line"/>
            <p:cNvSpPr/>
            <p:nvPr/>
          </p:nvSpPr>
          <p:spPr>
            <a:xfrm>
              <a:off x="3809346" y="4812134"/>
              <a:ext cx="69851" cy="209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2618"/>
                    <a:pt x="7200" y="5236"/>
                    <a:pt x="3600" y="8836"/>
                  </a:cubicBezTo>
                  <a:cubicBezTo>
                    <a:pt x="0" y="12436"/>
                    <a:pt x="0" y="17018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35" name="Line"/>
            <p:cNvSpPr/>
            <p:nvPr/>
          </p:nvSpPr>
          <p:spPr>
            <a:xfrm>
              <a:off x="3961746" y="4926434"/>
              <a:ext cx="12701" cy="82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36" name="Line"/>
            <p:cNvSpPr/>
            <p:nvPr/>
          </p:nvSpPr>
          <p:spPr>
            <a:xfrm>
              <a:off x="3987146" y="4862934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37" name="Line"/>
            <p:cNvSpPr/>
            <p:nvPr/>
          </p:nvSpPr>
          <p:spPr>
            <a:xfrm>
              <a:off x="3447396" y="5142334"/>
              <a:ext cx="19051" cy="88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38" name="Line"/>
            <p:cNvSpPr/>
            <p:nvPr/>
          </p:nvSpPr>
          <p:spPr>
            <a:xfrm>
              <a:off x="3453746" y="5091534"/>
              <a:ext cx="635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39" name="Line"/>
            <p:cNvSpPr/>
            <p:nvPr/>
          </p:nvSpPr>
          <p:spPr>
            <a:xfrm>
              <a:off x="3504546" y="5148684"/>
              <a:ext cx="69851" cy="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40" name="Line"/>
            <p:cNvSpPr/>
            <p:nvPr/>
          </p:nvSpPr>
          <p:spPr>
            <a:xfrm>
              <a:off x="3529946" y="5218534"/>
              <a:ext cx="6350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41" name="Line"/>
            <p:cNvSpPr/>
            <p:nvPr/>
          </p:nvSpPr>
          <p:spPr>
            <a:xfrm>
              <a:off x="3671762" y="5142334"/>
              <a:ext cx="61385" cy="95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959" y="0"/>
                  </a:moveTo>
                  <a:cubicBezTo>
                    <a:pt x="5959" y="4800"/>
                    <a:pt x="5959" y="9600"/>
                    <a:pt x="5214" y="13680"/>
                  </a:cubicBezTo>
                  <a:cubicBezTo>
                    <a:pt x="4469" y="17760"/>
                    <a:pt x="2979" y="21120"/>
                    <a:pt x="1862" y="21360"/>
                  </a:cubicBezTo>
                  <a:cubicBezTo>
                    <a:pt x="745" y="21600"/>
                    <a:pt x="0" y="18720"/>
                    <a:pt x="0" y="15840"/>
                  </a:cubicBezTo>
                  <a:cubicBezTo>
                    <a:pt x="0" y="12960"/>
                    <a:pt x="745" y="10080"/>
                    <a:pt x="2234" y="7440"/>
                  </a:cubicBezTo>
                  <a:cubicBezTo>
                    <a:pt x="3724" y="4800"/>
                    <a:pt x="5959" y="2400"/>
                    <a:pt x="8938" y="1440"/>
                  </a:cubicBezTo>
                  <a:cubicBezTo>
                    <a:pt x="11917" y="480"/>
                    <a:pt x="15641" y="960"/>
                    <a:pt x="17876" y="4560"/>
                  </a:cubicBezTo>
                  <a:cubicBezTo>
                    <a:pt x="20110" y="8160"/>
                    <a:pt x="20855" y="1488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42" name="Line"/>
            <p:cNvSpPr/>
            <p:nvPr/>
          </p:nvSpPr>
          <p:spPr>
            <a:xfrm>
              <a:off x="3764896" y="5205834"/>
              <a:ext cx="6985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43" name="Line"/>
            <p:cNvSpPr/>
            <p:nvPr/>
          </p:nvSpPr>
          <p:spPr>
            <a:xfrm>
              <a:off x="3796646" y="5155034"/>
              <a:ext cx="25401" cy="107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44" name="Line"/>
            <p:cNvSpPr/>
            <p:nvPr/>
          </p:nvSpPr>
          <p:spPr>
            <a:xfrm>
              <a:off x="3898246" y="5174084"/>
              <a:ext cx="1" cy="10795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45" name="Line"/>
            <p:cNvSpPr/>
            <p:nvPr/>
          </p:nvSpPr>
          <p:spPr>
            <a:xfrm>
              <a:off x="3402946" y="4594118"/>
              <a:ext cx="127001" cy="1154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15" fill="norm" stroke="1" extrusionOk="0">
                  <a:moveTo>
                    <a:pt x="0" y="5105"/>
                  </a:moveTo>
                  <a:cubicBezTo>
                    <a:pt x="1800" y="9033"/>
                    <a:pt x="3600" y="12960"/>
                    <a:pt x="4860" y="16102"/>
                  </a:cubicBezTo>
                  <a:cubicBezTo>
                    <a:pt x="6120" y="19244"/>
                    <a:pt x="6840" y="21600"/>
                    <a:pt x="7200" y="21404"/>
                  </a:cubicBezTo>
                  <a:cubicBezTo>
                    <a:pt x="7560" y="21207"/>
                    <a:pt x="7560" y="18458"/>
                    <a:pt x="8280" y="15120"/>
                  </a:cubicBezTo>
                  <a:cubicBezTo>
                    <a:pt x="9000" y="11782"/>
                    <a:pt x="10440" y="7855"/>
                    <a:pt x="12060" y="4909"/>
                  </a:cubicBezTo>
                  <a:cubicBezTo>
                    <a:pt x="13680" y="1964"/>
                    <a:pt x="15480" y="0"/>
                    <a:pt x="16560" y="0"/>
                  </a:cubicBezTo>
                  <a:cubicBezTo>
                    <a:pt x="17640" y="0"/>
                    <a:pt x="18000" y="1964"/>
                    <a:pt x="18720" y="5302"/>
                  </a:cubicBezTo>
                  <a:cubicBezTo>
                    <a:pt x="19440" y="8640"/>
                    <a:pt x="20520" y="13353"/>
                    <a:pt x="21600" y="1806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46" name="Line"/>
            <p:cNvSpPr/>
            <p:nvPr/>
          </p:nvSpPr>
          <p:spPr>
            <a:xfrm>
              <a:off x="3555346" y="4634334"/>
              <a:ext cx="12065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47" name="Line"/>
            <p:cNvSpPr/>
            <p:nvPr/>
          </p:nvSpPr>
          <p:spPr>
            <a:xfrm>
              <a:off x="3606146" y="4570834"/>
              <a:ext cx="19051" cy="146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48" name="Line"/>
            <p:cNvSpPr/>
            <p:nvPr/>
          </p:nvSpPr>
          <p:spPr>
            <a:xfrm>
              <a:off x="3707746" y="4570834"/>
              <a:ext cx="146051" cy="95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2880"/>
                    <a:pt x="0" y="5760"/>
                    <a:pt x="0" y="8400"/>
                  </a:cubicBezTo>
                  <a:cubicBezTo>
                    <a:pt x="0" y="11040"/>
                    <a:pt x="0" y="13440"/>
                    <a:pt x="470" y="13440"/>
                  </a:cubicBezTo>
                  <a:cubicBezTo>
                    <a:pt x="939" y="13440"/>
                    <a:pt x="1878" y="11040"/>
                    <a:pt x="2661" y="8640"/>
                  </a:cubicBezTo>
                  <a:cubicBezTo>
                    <a:pt x="3443" y="6240"/>
                    <a:pt x="4070" y="3840"/>
                    <a:pt x="4852" y="4560"/>
                  </a:cubicBezTo>
                  <a:cubicBezTo>
                    <a:pt x="5635" y="5280"/>
                    <a:pt x="6574" y="9120"/>
                    <a:pt x="7357" y="9840"/>
                  </a:cubicBezTo>
                  <a:cubicBezTo>
                    <a:pt x="8139" y="10560"/>
                    <a:pt x="8765" y="8160"/>
                    <a:pt x="9704" y="6000"/>
                  </a:cubicBezTo>
                  <a:cubicBezTo>
                    <a:pt x="10643" y="3840"/>
                    <a:pt x="11896" y="1920"/>
                    <a:pt x="13304" y="960"/>
                  </a:cubicBezTo>
                  <a:cubicBezTo>
                    <a:pt x="14713" y="0"/>
                    <a:pt x="16278" y="0"/>
                    <a:pt x="17687" y="3600"/>
                  </a:cubicBezTo>
                  <a:cubicBezTo>
                    <a:pt x="19096" y="7200"/>
                    <a:pt x="20348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49" name="Line"/>
            <p:cNvSpPr/>
            <p:nvPr/>
          </p:nvSpPr>
          <p:spPr>
            <a:xfrm>
              <a:off x="4481314" y="5389435"/>
              <a:ext cx="166233" cy="3647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3" h="21270" fill="norm" stroke="1" extrusionOk="0">
                  <a:moveTo>
                    <a:pt x="15731" y="4105"/>
                  </a:moveTo>
                  <a:cubicBezTo>
                    <a:pt x="15731" y="3488"/>
                    <a:pt x="15731" y="2871"/>
                    <a:pt x="15731" y="2192"/>
                  </a:cubicBezTo>
                  <a:cubicBezTo>
                    <a:pt x="15731" y="1513"/>
                    <a:pt x="15731" y="772"/>
                    <a:pt x="14911" y="340"/>
                  </a:cubicBezTo>
                  <a:cubicBezTo>
                    <a:pt x="14091" y="-92"/>
                    <a:pt x="12450" y="-215"/>
                    <a:pt x="10263" y="587"/>
                  </a:cubicBezTo>
                  <a:cubicBezTo>
                    <a:pt x="8076" y="1390"/>
                    <a:pt x="5341" y="3118"/>
                    <a:pt x="3291" y="5586"/>
                  </a:cubicBezTo>
                  <a:cubicBezTo>
                    <a:pt x="1240" y="8055"/>
                    <a:pt x="-127" y="11264"/>
                    <a:pt x="10" y="13979"/>
                  </a:cubicBezTo>
                  <a:cubicBezTo>
                    <a:pt x="146" y="16695"/>
                    <a:pt x="1787" y="18916"/>
                    <a:pt x="4931" y="20089"/>
                  </a:cubicBezTo>
                  <a:cubicBezTo>
                    <a:pt x="8076" y="21262"/>
                    <a:pt x="12724" y="21385"/>
                    <a:pt x="15731" y="21200"/>
                  </a:cubicBezTo>
                  <a:cubicBezTo>
                    <a:pt x="18739" y="21015"/>
                    <a:pt x="20106" y="20521"/>
                    <a:pt x="21473" y="2002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50" name="Line"/>
            <p:cNvSpPr/>
            <p:nvPr/>
          </p:nvSpPr>
          <p:spPr>
            <a:xfrm>
              <a:off x="4761846" y="5491584"/>
              <a:ext cx="44451" cy="234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086" y="5059"/>
                    <a:pt x="6171" y="10119"/>
                    <a:pt x="9771" y="13719"/>
                  </a:cubicBezTo>
                  <a:cubicBezTo>
                    <a:pt x="13371" y="17319"/>
                    <a:pt x="17486" y="19459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51" name="Line"/>
            <p:cNvSpPr/>
            <p:nvPr/>
          </p:nvSpPr>
          <p:spPr>
            <a:xfrm>
              <a:off x="4863446" y="5580484"/>
              <a:ext cx="190501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400" y="15300"/>
                    <a:pt x="4800" y="9000"/>
                    <a:pt x="8400" y="5400"/>
                  </a:cubicBezTo>
                  <a:cubicBezTo>
                    <a:pt x="12000" y="1800"/>
                    <a:pt x="16800" y="9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52" name="Line"/>
            <p:cNvSpPr/>
            <p:nvPr/>
          </p:nvSpPr>
          <p:spPr>
            <a:xfrm>
              <a:off x="5238096" y="5451169"/>
              <a:ext cx="170792" cy="5293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99" h="21522" fill="norm" stroke="1" extrusionOk="0">
                  <a:moveTo>
                    <a:pt x="2342" y="6806"/>
                  </a:moveTo>
                  <a:cubicBezTo>
                    <a:pt x="2342" y="8958"/>
                    <a:pt x="2342" y="11109"/>
                    <a:pt x="2212" y="13390"/>
                  </a:cubicBezTo>
                  <a:cubicBezTo>
                    <a:pt x="2082" y="15670"/>
                    <a:pt x="1822" y="18080"/>
                    <a:pt x="1692" y="19543"/>
                  </a:cubicBezTo>
                  <a:cubicBezTo>
                    <a:pt x="1561" y="21006"/>
                    <a:pt x="1561" y="21522"/>
                    <a:pt x="1431" y="21522"/>
                  </a:cubicBezTo>
                  <a:cubicBezTo>
                    <a:pt x="1301" y="21522"/>
                    <a:pt x="1041" y="21006"/>
                    <a:pt x="911" y="19069"/>
                  </a:cubicBezTo>
                  <a:cubicBezTo>
                    <a:pt x="781" y="17133"/>
                    <a:pt x="781" y="13777"/>
                    <a:pt x="1041" y="10894"/>
                  </a:cubicBezTo>
                  <a:cubicBezTo>
                    <a:pt x="1301" y="8011"/>
                    <a:pt x="1822" y="5602"/>
                    <a:pt x="2472" y="4010"/>
                  </a:cubicBezTo>
                  <a:cubicBezTo>
                    <a:pt x="3123" y="2418"/>
                    <a:pt x="3904" y="1643"/>
                    <a:pt x="4814" y="1084"/>
                  </a:cubicBezTo>
                  <a:cubicBezTo>
                    <a:pt x="5725" y="524"/>
                    <a:pt x="6766" y="180"/>
                    <a:pt x="8067" y="51"/>
                  </a:cubicBezTo>
                  <a:cubicBezTo>
                    <a:pt x="9369" y="-78"/>
                    <a:pt x="10930" y="8"/>
                    <a:pt x="13142" y="653"/>
                  </a:cubicBezTo>
                  <a:cubicBezTo>
                    <a:pt x="15354" y="1299"/>
                    <a:pt x="18217" y="2504"/>
                    <a:pt x="19778" y="3665"/>
                  </a:cubicBezTo>
                  <a:cubicBezTo>
                    <a:pt x="21340" y="4827"/>
                    <a:pt x="21600" y="5946"/>
                    <a:pt x="19388" y="7280"/>
                  </a:cubicBezTo>
                  <a:cubicBezTo>
                    <a:pt x="17176" y="8614"/>
                    <a:pt x="12492" y="10163"/>
                    <a:pt x="8848" y="10808"/>
                  </a:cubicBezTo>
                  <a:cubicBezTo>
                    <a:pt x="5205" y="11453"/>
                    <a:pt x="2602" y="11195"/>
                    <a:pt x="0" y="1093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53" name="Line"/>
            <p:cNvSpPr/>
            <p:nvPr/>
          </p:nvSpPr>
          <p:spPr>
            <a:xfrm>
              <a:off x="5473046" y="5383634"/>
              <a:ext cx="80852" cy="355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5" h="21600" fill="norm" stroke="1" extrusionOk="0">
                  <a:moveTo>
                    <a:pt x="0" y="0"/>
                  </a:moveTo>
                  <a:cubicBezTo>
                    <a:pt x="4985" y="0"/>
                    <a:pt x="9969" y="0"/>
                    <a:pt x="13015" y="321"/>
                  </a:cubicBezTo>
                  <a:cubicBezTo>
                    <a:pt x="16062" y="643"/>
                    <a:pt x="17169" y="1286"/>
                    <a:pt x="18554" y="3279"/>
                  </a:cubicBezTo>
                  <a:cubicBezTo>
                    <a:pt x="19938" y="5271"/>
                    <a:pt x="21600" y="8614"/>
                    <a:pt x="21046" y="11636"/>
                  </a:cubicBezTo>
                  <a:cubicBezTo>
                    <a:pt x="20492" y="14657"/>
                    <a:pt x="17723" y="17357"/>
                    <a:pt x="14400" y="18964"/>
                  </a:cubicBezTo>
                  <a:cubicBezTo>
                    <a:pt x="11077" y="20571"/>
                    <a:pt x="7200" y="21086"/>
                    <a:pt x="3323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54" name="Line"/>
            <p:cNvSpPr/>
            <p:nvPr/>
          </p:nvSpPr>
          <p:spPr>
            <a:xfrm>
              <a:off x="5296096" y="5035331"/>
              <a:ext cx="183301" cy="1281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0" h="21096" fill="norm" stroke="1" extrusionOk="0">
                  <a:moveTo>
                    <a:pt x="1390" y="1935"/>
                  </a:moveTo>
                  <a:cubicBezTo>
                    <a:pt x="1390" y="7161"/>
                    <a:pt x="1390" y="12386"/>
                    <a:pt x="1141" y="15870"/>
                  </a:cubicBezTo>
                  <a:cubicBezTo>
                    <a:pt x="893" y="19354"/>
                    <a:pt x="397" y="21096"/>
                    <a:pt x="148" y="21096"/>
                  </a:cubicBezTo>
                  <a:cubicBezTo>
                    <a:pt x="-100" y="21096"/>
                    <a:pt x="-100" y="19354"/>
                    <a:pt x="645" y="15870"/>
                  </a:cubicBezTo>
                  <a:cubicBezTo>
                    <a:pt x="1390" y="12386"/>
                    <a:pt x="2879" y="7161"/>
                    <a:pt x="4121" y="4025"/>
                  </a:cubicBezTo>
                  <a:cubicBezTo>
                    <a:pt x="5362" y="890"/>
                    <a:pt x="6355" y="-156"/>
                    <a:pt x="7224" y="19"/>
                  </a:cubicBezTo>
                  <a:cubicBezTo>
                    <a:pt x="8093" y="193"/>
                    <a:pt x="8838" y="1586"/>
                    <a:pt x="9334" y="3328"/>
                  </a:cubicBezTo>
                  <a:cubicBezTo>
                    <a:pt x="9831" y="5070"/>
                    <a:pt x="10079" y="7161"/>
                    <a:pt x="10079" y="9077"/>
                  </a:cubicBezTo>
                  <a:cubicBezTo>
                    <a:pt x="10079" y="10993"/>
                    <a:pt x="9831" y="12735"/>
                    <a:pt x="9831" y="12561"/>
                  </a:cubicBezTo>
                  <a:cubicBezTo>
                    <a:pt x="9831" y="12386"/>
                    <a:pt x="10079" y="10296"/>
                    <a:pt x="11072" y="8031"/>
                  </a:cubicBezTo>
                  <a:cubicBezTo>
                    <a:pt x="12066" y="5767"/>
                    <a:pt x="13803" y="3328"/>
                    <a:pt x="15417" y="1761"/>
                  </a:cubicBezTo>
                  <a:cubicBezTo>
                    <a:pt x="17031" y="193"/>
                    <a:pt x="18521" y="-504"/>
                    <a:pt x="19514" y="541"/>
                  </a:cubicBezTo>
                  <a:cubicBezTo>
                    <a:pt x="20507" y="1586"/>
                    <a:pt x="21003" y="4373"/>
                    <a:pt x="21252" y="6986"/>
                  </a:cubicBezTo>
                  <a:cubicBezTo>
                    <a:pt x="21500" y="9599"/>
                    <a:pt x="21500" y="12038"/>
                    <a:pt x="21500" y="1447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55" name="Line"/>
            <p:cNvSpPr/>
            <p:nvPr/>
          </p:nvSpPr>
          <p:spPr>
            <a:xfrm>
              <a:off x="5638146" y="5066134"/>
              <a:ext cx="196851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200" fill="norm" stroke="1" extrusionOk="0">
                  <a:moveTo>
                    <a:pt x="0" y="0"/>
                  </a:moveTo>
                  <a:cubicBezTo>
                    <a:pt x="7200" y="21600"/>
                    <a:pt x="14400" y="21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56" name="Line"/>
            <p:cNvSpPr/>
            <p:nvPr/>
          </p:nvSpPr>
          <p:spPr>
            <a:xfrm>
              <a:off x="5931959" y="4945484"/>
              <a:ext cx="207838" cy="2527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3" h="21491" fill="norm" stroke="1" extrusionOk="0">
                  <a:moveTo>
                    <a:pt x="15532" y="0"/>
                  </a:moveTo>
                  <a:cubicBezTo>
                    <a:pt x="12478" y="1800"/>
                    <a:pt x="9423" y="3600"/>
                    <a:pt x="7023" y="4770"/>
                  </a:cubicBezTo>
                  <a:cubicBezTo>
                    <a:pt x="4623" y="5940"/>
                    <a:pt x="2878" y="6480"/>
                    <a:pt x="1678" y="7110"/>
                  </a:cubicBezTo>
                  <a:cubicBezTo>
                    <a:pt x="478" y="7740"/>
                    <a:pt x="-177" y="8460"/>
                    <a:pt x="41" y="9000"/>
                  </a:cubicBezTo>
                  <a:cubicBezTo>
                    <a:pt x="259" y="9540"/>
                    <a:pt x="1350" y="9900"/>
                    <a:pt x="3096" y="10260"/>
                  </a:cubicBezTo>
                  <a:cubicBezTo>
                    <a:pt x="4841" y="10620"/>
                    <a:pt x="7241" y="10980"/>
                    <a:pt x="8768" y="11520"/>
                  </a:cubicBezTo>
                  <a:cubicBezTo>
                    <a:pt x="10296" y="12060"/>
                    <a:pt x="10950" y="12780"/>
                    <a:pt x="10841" y="13590"/>
                  </a:cubicBezTo>
                  <a:cubicBezTo>
                    <a:pt x="10732" y="14400"/>
                    <a:pt x="9859" y="15300"/>
                    <a:pt x="8332" y="16290"/>
                  </a:cubicBezTo>
                  <a:cubicBezTo>
                    <a:pt x="6805" y="17280"/>
                    <a:pt x="4623" y="18360"/>
                    <a:pt x="3205" y="19260"/>
                  </a:cubicBezTo>
                  <a:cubicBezTo>
                    <a:pt x="1787" y="20160"/>
                    <a:pt x="1132" y="20880"/>
                    <a:pt x="1459" y="21240"/>
                  </a:cubicBezTo>
                  <a:cubicBezTo>
                    <a:pt x="1787" y="21600"/>
                    <a:pt x="3096" y="21600"/>
                    <a:pt x="6587" y="21060"/>
                  </a:cubicBezTo>
                  <a:cubicBezTo>
                    <a:pt x="10078" y="20520"/>
                    <a:pt x="15750" y="19440"/>
                    <a:pt x="21423" y="1836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57" name="Line"/>
            <p:cNvSpPr/>
            <p:nvPr/>
          </p:nvSpPr>
          <p:spPr>
            <a:xfrm>
              <a:off x="6235046" y="4983584"/>
              <a:ext cx="158751" cy="215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168" y="1482"/>
                    <a:pt x="6336" y="2965"/>
                    <a:pt x="9504" y="5612"/>
                  </a:cubicBezTo>
                  <a:cubicBezTo>
                    <a:pt x="12672" y="8259"/>
                    <a:pt x="15840" y="12071"/>
                    <a:pt x="17856" y="14929"/>
                  </a:cubicBezTo>
                  <a:cubicBezTo>
                    <a:pt x="19872" y="17788"/>
                    <a:pt x="20736" y="19694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58" name="Line"/>
            <p:cNvSpPr/>
            <p:nvPr/>
          </p:nvSpPr>
          <p:spPr>
            <a:xfrm>
              <a:off x="6293440" y="4958184"/>
              <a:ext cx="119407" cy="285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09" h="21600" fill="norm" stroke="1" extrusionOk="0">
                  <a:moveTo>
                    <a:pt x="21009" y="0"/>
                  </a:moveTo>
                  <a:cubicBezTo>
                    <a:pt x="16912" y="1440"/>
                    <a:pt x="12816" y="2880"/>
                    <a:pt x="9092" y="5760"/>
                  </a:cubicBezTo>
                  <a:cubicBezTo>
                    <a:pt x="5368" y="8640"/>
                    <a:pt x="2016" y="12960"/>
                    <a:pt x="712" y="15840"/>
                  </a:cubicBezTo>
                  <a:cubicBezTo>
                    <a:pt x="-591" y="18720"/>
                    <a:pt x="154" y="20160"/>
                    <a:pt x="899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59" name="Line"/>
            <p:cNvSpPr/>
            <p:nvPr/>
          </p:nvSpPr>
          <p:spPr>
            <a:xfrm>
              <a:off x="6476346" y="5142334"/>
              <a:ext cx="1" cy="8255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60" name="Line"/>
            <p:cNvSpPr/>
            <p:nvPr/>
          </p:nvSpPr>
          <p:spPr>
            <a:xfrm>
              <a:off x="6501746" y="5085184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61" name="Line"/>
            <p:cNvSpPr/>
            <p:nvPr/>
          </p:nvSpPr>
          <p:spPr>
            <a:xfrm>
              <a:off x="5936596" y="5358234"/>
              <a:ext cx="1" cy="6985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62" name="Line"/>
            <p:cNvSpPr/>
            <p:nvPr/>
          </p:nvSpPr>
          <p:spPr>
            <a:xfrm>
              <a:off x="5955646" y="5301084"/>
              <a:ext cx="3175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63" name="Line"/>
            <p:cNvSpPr/>
            <p:nvPr/>
          </p:nvSpPr>
          <p:spPr>
            <a:xfrm>
              <a:off x="6006446" y="5370934"/>
              <a:ext cx="6985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64" name="Line"/>
            <p:cNvSpPr/>
            <p:nvPr/>
          </p:nvSpPr>
          <p:spPr>
            <a:xfrm>
              <a:off x="6012796" y="5409034"/>
              <a:ext cx="8890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65" name="Line"/>
            <p:cNvSpPr/>
            <p:nvPr/>
          </p:nvSpPr>
          <p:spPr>
            <a:xfrm>
              <a:off x="6159487" y="5365019"/>
              <a:ext cx="69210" cy="1011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2" h="21069" fill="norm" stroke="1" extrusionOk="0">
                  <a:moveTo>
                    <a:pt x="5693" y="1232"/>
                  </a:moveTo>
                  <a:cubicBezTo>
                    <a:pt x="3729" y="2996"/>
                    <a:pt x="1766" y="4759"/>
                    <a:pt x="784" y="5861"/>
                  </a:cubicBezTo>
                  <a:cubicBezTo>
                    <a:pt x="-198" y="6963"/>
                    <a:pt x="-198" y="7404"/>
                    <a:pt x="457" y="6522"/>
                  </a:cubicBezTo>
                  <a:cubicBezTo>
                    <a:pt x="1111" y="5640"/>
                    <a:pt x="2420" y="3436"/>
                    <a:pt x="5038" y="1893"/>
                  </a:cubicBezTo>
                  <a:cubicBezTo>
                    <a:pt x="7657" y="351"/>
                    <a:pt x="11584" y="-531"/>
                    <a:pt x="14529" y="351"/>
                  </a:cubicBezTo>
                  <a:cubicBezTo>
                    <a:pt x="17475" y="1232"/>
                    <a:pt x="19438" y="3877"/>
                    <a:pt x="20420" y="7624"/>
                  </a:cubicBezTo>
                  <a:cubicBezTo>
                    <a:pt x="21402" y="11371"/>
                    <a:pt x="21402" y="16220"/>
                    <a:pt x="21402" y="2106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66" name="Line"/>
            <p:cNvSpPr/>
            <p:nvPr/>
          </p:nvSpPr>
          <p:spPr>
            <a:xfrm>
              <a:off x="6247746" y="5415384"/>
              <a:ext cx="13335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67" name="Line"/>
            <p:cNvSpPr/>
            <p:nvPr/>
          </p:nvSpPr>
          <p:spPr>
            <a:xfrm>
              <a:off x="6317596" y="5383634"/>
              <a:ext cx="19051" cy="82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68" name="Line"/>
            <p:cNvSpPr/>
            <p:nvPr/>
          </p:nvSpPr>
          <p:spPr>
            <a:xfrm>
              <a:off x="6419196" y="5383634"/>
              <a:ext cx="6351" cy="127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69" name="Line"/>
            <p:cNvSpPr/>
            <p:nvPr/>
          </p:nvSpPr>
          <p:spPr>
            <a:xfrm>
              <a:off x="5828646" y="4737890"/>
              <a:ext cx="101601" cy="1146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895" fill="norm" stroke="1" extrusionOk="0">
                  <a:moveTo>
                    <a:pt x="0" y="7744"/>
                  </a:moveTo>
                  <a:cubicBezTo>
                    <a:pt x="450" y="9673"/>
                    <a:pt x="900" y="11601"/>
                    <a:pt x="1125" y="14301"/>
                  </a:cubicBezTo>
                  <a:cubicBezTo>
                    <a:pt x="1350" y="17001"/>
                    <a:pt x="1350" y="20473"/>
                    <a:pt x="1125" y="20858"/>
                  </a:cubicBezTo>
                  <a:cubicBezTo>
                    <a:pt x="900" y="21244"/>
                    <a:pt x="450" y="18544"/>
                    <a:pt x="1575" y="15265"/>
                  </a:cubicBezTo>
                  <a:cubicBezTo>
                    <a:pt x="2700" y="11987"/>
                    <a:pt x="5400" y="8130"/>
                    <a:pt x="7425" y="5430"/>
                  </a:cubicBezTo>
                  <a:cubicBezTo>
                    <a:pt x="9450" y="2730"/>
                    <a:pt x="10800" y="1187"/>
                    <a:pt x="12600" y="415"/>
                  </a:cubicBezTo>
                  <a:cubicBezTo>
                    <a:pt x="14400" y="-356"/>
                    <a:pt x="16650" y="-356"/>
                    <a:pt x="18225" y="3115"/>
                  </a:cubicBezTo>
                  <a:cubicBezTo>
                    <a:pt x="19800" y="6587"/>
                    <a:pt x="20700" y="13530"/>
                    <a:pt x="21600" y="2047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70" name="Line"/>
            <p:cNvSpPr/>
            <p:nvPr/>
          </p:nvSpPr>
          <p:spPr>
            <a:xfrm>
              <a:off x="5987396" y="4761334"/>
              <a:ext cx="114301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71" name="Line"/>
            <p:cNvSpPr/>
            <p:nvPr/>
          </p:nvSpPr>
          <p:spPr>
            <a:xfrm>
              <a:off x="6025496" y="4723234"/>
              <a:ext cx="31751" cy="120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72" name="Line"/>
            <p:cNvSpPr/>
            <p:nvPr/>
          </p:nvSpPr>
          <p:spPr>
            <a:xfrm>
              <a:off x="6162202" y="4678784"/>
              <a:ext cx="152475" cy="107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4" h="21600" fill="norm" stroke="1" extrusionOk="0">
                  <a:moveTo>
                    <a:pt x="419" y="0"/>
                  </a:moveTo>
                  <a:cubicBezTo>
                    <a:pt x="123" y="6776"/>
                    <a:pt x="-173" y="13553"/>
                    <a:pt x="123" y="15035"/>
                  </a:cubicBezTo>
                  <a:cubicBezTo>
                    <a:pt x="419" y="16518"/>
                    <a:pt x="1306" y="12706"/>
                    <a:pt x="2342" y="9953"/>
                  </a:cubicBezTo>
                  <a:cubicBezTo>
                    <a:pt x="3378" y="7200"/>
                    <a:pt x="4561" y="5506"/>
                    <a:pt x="5597" y="5506"/>
                  </a:cubicBezTo>
                  <a:cubicBezTo>
                    <a:pt x="6632" y="5506"/>
                    <a:pt x="7520" y="7200"/>
                    <a:pt x="8408" y="7200"/>
                  </a:cubicBezTo>
                  <a:cubicBezTo>
                    <a:pt x="9295" y="7200"/>
                    <a:pt x="10183" y="5506"/>
                    <a:pt x="11367" y="4235"/>
                  </a:cubicBezTo>
                  <a:cubicBezTo>
                    <a:pt x="12550" y="2965"/>
                    <a:pt x="14030" y="2118"/>
                    <a:pt x="15657" y="1906"/>
                  </a:cubicBezTo>
                  <a:cubicBezTo>
                    <a:pt x="17285" y="1694"/>
                    <a:pt x="19060" y="2118"/>
                    <a:pt x="20095" y="4447"/>
                  </a:cubicBezTo>
                  <a:cubicBezTo>
                    <a:pt x="21131" y="6776"/>
                    <a:pt x="21427" y="11012"/>
                    <a:pt x="21279" y="14188"/>
                  </a:cubicBezTo>
                  <a:cubicBezTo>
                    <a:pt x="21131" y="17365"/>
                    <a:pt x="20539" y="19482"/>
                    <a:pt x="19948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73" name="Line"/>
            <p:cNvSpPr/>
            <p:nvPr/>
          </p:nvSpPr>
          <p:spPr>
            <a:xfrm>
              <a:off x="7162146" y="5745584"/>
              <a:ext cx="2540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74" name="Line"/>
            <p:cNvSpPr/>
            <p:nvPr/>
          </p:nvSpPr>
          <p:spPr>
            <a:xfrm>
              <a:off x="7526212" y="5502929"/>
              <a:ext cx="243473" cy="6041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6" h="21332" fill="norm" stroke="1" extrusionOk="0">
                  <a:moveTo>
                    <a:pt x="2563" y="5430"/>
                  </a:moveTo>
                  <a:cubicBezTo>
                    <a:pt x="2563" y="7597"/>
                    <a:pt x="2563" y="9764"/>
                    <a:pt x="2563" y="12007"/>
                  </a:cubicBezTo>
                  <a:cubicBezTo>
                    <a:pt x="2563" y="14249"/>
                    <a:pt x="2563" y="16566"/>
                    <a:pt x="2471" y="18023"/>
                  </a:cubicBezTo>
                  <a:cubicBezTo>
                    <a:pt x="2380" y="19481"/>
                    <a:pt x="2197" y="20079"/>
                    <a:pt x="2014" y="20564"/>
                  </a:cubicBezTo>
                  <a:cubicBezTo>
                    <a:pt x="1831" y="21050"/>
                    <a:pt x="1647" y="21424"/>
                    <a:pt x="1373" y="21312"/>
                  </a:cubicBezTo>
                  <a:cubicBezTo>
                    <a:pt x="1098" y="21200"/>
                    <a:pt x="732" y="20602"/>
                    <a:pt x="458" y="18845"/>
                  </a:cubicBezTo>
                  <a:cubicBezTo>
                    <a:pt x="183" y="17089"/>
                    <a:pt x="0" y="14174"/>
                    <a:pt x="0" y="11782"/>
                  </a:cubicBezTo>
                  <a:cubicBezTo>
                    <a:pt x="0" y="9391"/>
                    <a:pt x="183" y="7522"/>
                    <a:pt x="1190" y="5691"/>
                  </a:cubicBezTo>
                  <a:cubicBezTo>
                    <a:pt x="2197" y="3860"/>
                    <a:pt x="4027" y="2066"/>
                    <a:pt x="6132" y="1057"/>
                  </a:cubicBezTo>
                  <a:cubicBezTo>
                    <a:pt x="8237" y="48"/>
                    <a:pt x="10617" y="-176"/>
                    <a:pt x="12997" y="123"/>
                  </a:cubicBezTo>
                  <a:cubicBezTo>
                    <a:pt x="15376" y="422"/>
                    <a:pt x="17756" y="1244"/>
                    <a:pt x="19312" y="2253"/>
                  </a:cubicBezTo>
                  <a:cubicBezTo>
                    <a:pt x="20868" y="3262"/>
                    <a:pt x="21600" y="4458"/>
                    <a:pt x="20593" y="5504"/>
                  </a:cubicBezTo>
                  <a:cubicBezTo>
                    <a:pt x="19586" y="6551"/>
                    <a:pt x="16841" y="7448"/>
                    <a:pt x="13546" y="7859"/>
                  </a:cubicBezTo>
                  <a:cubicBezTo>
                    <a:pt x="10251" y="8270"/>
                    <a:pt x="6407" y="8195"/>
                    <a:pt x="2563" y="812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75" name="Line"/>
            <p:cNvSpPr/>
            <p:nvPr/>
          </p:nvSpPr>
          <p:spPr>
            <a:xfrm>
              <a:off x="7950706" y="5069219"/>
              <a:ext cx="233791" cy="2445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1" h="21515" fill="norm" stroke="1" extrusionOk="0">
                  <a:moveTo>
                    <a:pt x="16094" y="1405"/>
                  </a:moveTo>
                  <a:cubicBezTo>
                    <a:pt x="17251" y="660"/>
                    <a:pt x="18408" y="-85"/>
                    <a:pt x="18697" y="8"/>
                  </a:cubicBezTo>
                  <a:cubicBezTo>
                    <a:pt x="18987" y="101"/>
                    <a:pt x="18408" y="1032"/>
                    <a:pt x="15901" y="2801"/>
                  </a:cubicBezTo>
                  <a:cubicBezTo>
                    <a:pt x="13394" y="4570"/>
                    <a:pt x="8958" y="7177"/>
                    <a:pt x="6258" y="8760"/>
                  </a:cubicBezTo>
                  <a:cubicBezTo>
                    <a:pt x="3558" y="10343"/>
                    <a:pt x="2594" y="10901"/>
                    <a:pt x="1630" y="11460"/>
                  </a:cubicBezTo>
                  <a:cubicBezTo>
                    <a:pt x="665" y="12018"/>
                    <a:pt x="-299" y="12577"/>
                    <a:pt x="87" y="12856"/>
                  </a:cubicBezTo>
                  <a:cubicBezTo>
                    <a:pt x="472" y="13136"/>
                    <a:pt x="2208" y="13136"/>
                    <a:pt x="3655" y="13136"/>
                  </a:cubicBezTo>
                  <a:cubicBezTo>
                    <a:pt x="5101" y="13136"/>
                    <a:pt x="6258" y="13136"/>
                    <a:pt x="7415" y="13136"/>
                  </a:cubicBezTo>
                  <a:cubicBezTo>
                    <a:pt x="8572" y="13136"/>
                    <a:pt x="9730" y="13136"/>
                    <a:pt x="9922" y="13508"/>
                  </a:cubicBezTo>
                  <a:cubicBezTo>
                    <a:pt x="10115" y="13881"/>
                    <a:pt x="9344" y="14625"/>
                    <a:pt x="7801" y="15556"/>
                  </a:cubicBezTo>
                  <a:cubicBezTo>
                    <a:pt x="6258" y="16487"/>
                    <a:pt x="3944" y="17605"/>
                    <a:pt x="2497" y="18536"/>
                  </a:cubicBezTo>
                  <a:cubicBezTo>
                    <a:pt x="1051" y="19467"/>
                    <a:pt x="472" y="20212"/>
                    <a:pt x="665" y="20677"/>
                  </a:cubicBezTo>
                  <a:cubicBezTo>
                    <a:pt x="858" y="21143"/>
                    <a:pt x="1822" y="21329"/>
                    <a:pt x="4619" y="21143"/>
                  </a:cubicBezTo>
                  <a:cubicBezTo>
                    <a:pt x="7415" y="20956"/>
                    <a:pt x="12044" y="20398"/>
                    <a:pt x="15130" y="20398"/>
                  </a:cubicBezTo>
                  <a:cubicBezTo>
                    <a:pt x="18215" y="20398"/>
                    <a:pt x="19758" y="20956"/>
                    <a:pt x="21301" y="2151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76" name="Line"/>
            <p:cNvSpPr/>
            <p:nvPr/>
          </p:nvSpPr>
          <p:spPr>
            <a:xfrm>
              <a:off x="7949546" y="5440784"/>
              <a:ext cx="1" cy="57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0" y="0"/>
                  </a:moveTo>
                  <a:cubicBezTo>
                    <a:pt x="21600" y="7200"/>
                    <a:pt x="216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77" name="Line"/>
            <p:cNvSpPr/>
            <p:nvPr/>
          </p:nvSpPr>
          <p:spPr>
            <a:xfrm>
              <a:off x="7968596" y="5396334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78" name="Line"/>
            <p:cNvSpPr/>
            <p:nvPr/>
          </p:nvSpPr>
          <p:spPr>
            <a:xfrm>
              <a:off x="8006696" y="5447134"/>
              <a:ext cx="82551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200" fill="norm" stroke="1" extrusionOk="0">
                  <a:moveTo>
                    <a:pt x="0" y="0"/>
                  </a:moveTo>
                  <a:cubicBezTo>
                    <a:pt x="7200" y="21600"/>
                    <a:pt x="14400" y="21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79" name="Line"/>
            <p:cNvSpPr/>
            <p:nvPr/>
          </p:nvSpPr>
          <p:spPr>
            <a:xfrm>
              <a:off x="8032096" y="5497934"/>
              <a:ext cx="5715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400" y="7200"/>
                    <a:pt x="4800" y="14400"/>
                    <a:pt x="8400" y="18000"/>
                  </a:cubicBezTo>
                  <a:cubicBezTo>
                    <a:pt x="12000" y="21600"/>
                    <a:pt x="16800" y="216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80" name="Line"/>
            <p:cNvSpPr/>
            <p:nvPr/>
          </p:nvSpPr>
          <p:spPr>
            <a:xfrm>
              <a:off x="8152746" y="5447134"/>
              <a:ext cx="12701" cy="82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81" name="Line"/>
            <p:cNvSpPr/>
            <p:nvPr/>
          </p:nvSpPr>
          <p:spPr>
            <a:xfrm>
              <a:off x="7975587" y="4889331"/>
              <a:ext cx="139060" cy="1135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1" h="21072" fill="norm" stroke="1" extrusionOk="0">
                  <a:moveTo>
                    <a:pt x="883" y="9240"/>
                  </a:moveTo>
                  <a:cubicBezTo>
                    <a:pt x="1210" y="11204"/>
                    <a:pt x="1537" y="13168"/>
                    <a:pt x="1374" y="15524"/>
                  </a:cubicBezTo>
                  <a:cubicBezTo>
                    <a:pt x="1210" y="17880"/>
                    <a:pt x="556" y="20630"/>
                    <a:pt x="228" y="21022"/>
                  </a:cubicBezTo>
                  <a:cubicBezTo>
                    <a:pt x="-99" y="21415"/>
                    <a:pt x="-99" y="19451"/>
                    <a:pt x="392" y="16506"/>
                  </a:cubicBezTo>
                  <a:cubicBezTo>
                    <a:pt x="883" y="13560"/>
                    <a:pt x="1865" y="9633"/>
                    <a:pt x="3665" y="6295"/>
                  </a:cubicBezTo>
                  <a:cubicBezTo>
                    <a:pt x="5465" y="2957"/>
                    <a:pt x="8083" y="208"/>
                    <a:pt x="10865" y="11"/>
                  </a:cubicBezTo>
                  <a:cubicBezTo>
                    <a:pt x="13646" y="-185"/>
                    <a:pt x="16592" y="2171"/>
                    <a:pt x="18392" y="5510"/>
                  </a:cubicBezTo>
                  <a:cubicBezTo>
                    <a:pt x="20192" y="8848"/>
                    <a:pt x="20846" y="13168"/>
                    <a:pt x="21501" y="1748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82" name="Line"/>
            <p:cNvSpPr/>
            <p:nvPr/>
          </p:nvSpPr>
          <p:spPr>
            <a:xfrm>
              <a:off x="8336896" y="5059784"/>
              <a:ext cx="146051" cy="209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443" y="3055"/>
                    <a:pt x="6887" y="6109"/>
                    <a:pt x="10487" y="9709"/>
                  </a:cubicBezTo>
                  <a:cubicBezTo>
                    <a:pt x="14087" y="13309"/>
                    <a:pt x="17843" y="17455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83" name="Line"/>
            <p:cNvSpPr/>
            <p:nvPr/>
          </p:nvSpPr>
          <p:spPr>
            <a:xfrm>
              <a:off x="8367045" y="5059784"/>
              <a:ext cx="134952" cy="285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7" h="21600" fill="norm" stroke="1" extrusionOk="0">
                  <a:moveTo>
                    <a:pt x="21187" y="0"/>
                  </a:moveTo>
                  <a:cubicBezTo>
                    <a:pt x="18196" y="1440"/>
                    <a:pt x="15205" y="2880"/>
                    <a:pt x="11550" y="5760"/>
                  </a:cubicBezTo>
                  <a:cubicBezTo>
                    <a:pt x="7895" y="8640"/>
                    <a:pt x="3575" y="12960"/>
                    <a:pt x="1581" y="15840"/>
                  </a:cubicBezTo>
                  <a:cubicBezTo>
                    <a:pt x="-413" y="18720"/>
                    <a:pt x="-81" y="20160"/>
                    <a:pt x="252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84" name="Line"/>
            <p:cNvSpPr/>
            <p:nvPr/>
          </p:nvSpPr>
          <p:spPr>
            <a:xfrm>
              <a:off x="8489296" y="5269334"/>
              <a:ext cx="25401" cy="76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85" name="Line"/>
            <p:cNvSpPr/>
            <p:nvPr/>
          </p:nvSpPr>
          <p:spPr>
            <a:xfrm>
              <a:off x="8540096" y="5161384"/>
              <a:ext cx="1905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86" name="Line"/>
            <p:cNvSpPr/>
            <p:nvPr/>
          </p:nvSpPr>
          <p:spPr>
            <a:xfrm>
              <a:off x="9538267" y="4790174"/>
              <a:ext cx="110164" cy="1500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1" h="21273" fill="norm" stroke="1" extrusionOk="0">
                  <a:moveTo>
                    <a:pt x="988" y="1312"/>
                  </a:moveTo>
                  <a:cubicBezTo>
                    <a:pt x="1803" y="7012"/>
                    <a:pt x="2618" y="12712"/>
                    <a:pt x="2414" y="16312"/>
                  </a:cubicBezTo>
                  <a:cubicBezTo>
                    <a:pt x="2210" y="19912"/>
                    <a:pt x="988" y="21412"/>
                    <a:pt x="376" y="21262"/>
                  </a:cubicBezTo>
                  <a:cubicBezTo>
                    <a:pt x="-235" y="21112"/>
                    <a:pt x="-235" y="19312"/>
                    <a:pt x="1395" y="15862"/>
                  </a:cubicBezTo>
                  <a:cubicBezTo>
                    <a:pt x="3025" y="12412"/>
                    <a:pt x="6286" y="7312"/>
                    <a:pt x="8731" y="4312"/>
                  </a:cubicBezTo>
                  <a:cubicBezTo>
                    <a:pt x="11176" y="1312"/>
                    <a:pt x="12807" y="412"/>
                    <a:pt x="14640" y="112"/>
                  </a:cubicBezTo>
                  <a:cubicBezTo>
                    <a:pt x="16474" y="-188"/>
                    <a:pt x="18512" y="112"/>
                    <a:pt x="19735" y="1012"/>
                  </a:cubicBezTo>
                  <a:cubicBezTo>
                    <a:pt x="20957" y="1912"/>
                    <a:pt x="21365" y="3412"/>
                    <a:pt x="21161" y="6112"/>
                  </a:cubicBezTo>
                  <a:cubicBezTo>
                    <a:pt x="20957" y="8812"/>
                    <a:pt x="20142" y="12712"/>
                    <a:pt x="19531" y="14812"/>
                  </a:cubicBezTo>
                  <a:cubicBezTo>
                    <a:pt x="18920" y="16912"/>
                    <a:pt x="18512" y="17212"/>
                    <a:pt x="18105" y="1751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87" name="Line"/>
            <p:cNvSpPr/>
            <p:nvPr/>
          </p:nvSpPr>
          <p:spPr>
            <a:xfrm>
              <a:off x="9752946" y="4828191"/>
              <a:ext cx="120651" cy="156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8" fill="norm" stroke="1" extrusionOk="0">
                  <a:moveTo>
                    <a:pt x="0" y="20018"/>
                  </a:moveTo>
                  <a:cubicBezTo>
                    <a:pt x="1516" y="11918"/>
                    <a:pt x="3032" y="3818"/>
                    <a:pt x="6632" y="1118"/>
                  </a:cubicBezTo>
                  <a:cubicBezTo>
                    <a:pt x="10232" y="-1582"/>
                    <a:pt x="15916" y="1118"/>
                    <a:pt x="21600" y="381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88" name="Line"/>
            <p:cNvSpPr/>
            <p:nvPr/>
          </p:nvSpPr>
          <p:spPr>
            <a:xfrm>
              <a:off x="10112457" y="4723238"/>
              <a:ext cx="173890" cy="2044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9" h="21286" fill="norm" stroke="1" extrusionOk="0">
                  <a:moveTo>
                    <a:pt x="18256" y="2644"/>
                  </a:moveTo>
                  <a:cubicBezTo>
                    <a:pt x="18516" y="1542"/>
                    <a:pt x="18777" y="440"/>
                    <a:pt x="18126" y="110"/>
                  </a:cubicBezTo>
                  <a:cubicBezTo>
                    <a:pt x="17475" y="-221"/>
                    <a:pt x="15914" y="220"/>
                    <a:pt x="13832" y="1101"/>
                  </a:cubicBezTo>
                  <a:cubicBezTo>
                    <a:pt x="11750" y="1983"/>
                    <a:pt x="9148" y="3306"/>
                    <a:pt x="7066" y="4297"/>
                  </a:cubicBezTo>
                  <a:cubicBezTo>
                    <a:pt x="4984" y="5289"/>
                    <a:pt x="3422" y="5950"/>
                    <a:pt x="2512" y="6832"/>
                  </a:cubicBezTo>
                  <a:cubicBezTo>
                    <a:pt x="1601" y="7714"/>
                    <a:pt x="1340" y="8816"/>
                    <a:pt x="1991" y="9477"/>
                  </a:cubicBezTo>
                  <a:cubicBezTo>
                    <a:pt x="2642" y="10138"/>
                    <a:pt x="4203" y="10359"/>
                    <a:pt x="5634" y="10689"/>
                  </a:cubicBezTo>
                  <a:cubicBezTo>
                    <a:pt x="7066" y="11020"/>
                    <a:pt x="8367" y="11461"/>
                    <a:pt x="9018" y="12232"/>
                  </a:cubicBezTo>
                  <a:cubicBezTo>
                    <a:pt x="9668" y="13003"/>
                    <a:pt x="9668" y="14106"/>
                    <a:pt x="8367" y="15097"/>
                  </a:cubicBezTo>
                  <a:cubicBezTo>
                    <a:pt x="7066" y="16089"/>
                    <a:pt x="4463" y="16971"/>
                    <a:pt x="2642" y="17852"/>
                  </a:cubicBezTo>
                  <a:cubicBezTo>
                    <a:pt x="820" y="18734"/>
                    <a:pt x="-221" y="19616"/>
                    <a:pt x="39" y="20277"/>
                  </a:cubicBezTo>
                  <a:cubicBezTo>
                    <a:pt x="299" y="20938"/>
                    <a:pt x="1861" y="21379"/>
                    <a:pt x="5634" y="21269"/>
                  </a:cubicBezTo>
                  <a:cubicBezTo>
                    <a:pt x="9408" y="21159"/>
                    <a:pt x="15393" y="20497"/>
                    <a:pt x="21379" y="1983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89" name="Line"/>
            <p:cNvSpPr/>
            <p:nvPr/>
          </p:nvSpPr>
          <p:spPr>
            <a:xfrm>
              <a:off x="10362546" y="4780384"/>
              <a:ext cx="158751" cy="127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90" name="Line"/>
            <p:cNvSpPr/>
            <p:nvPr/>
          </p:nvSpPr>
          <p:spPr>
            <a:xfrm>
              <a:off x="10387946" y="4710534"/>
              <a:ext cx="152401" cy="241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300" y="3411"/>
                    <a:pt x="15000" y="6821"/>
                    <a:pt x="11400" y="10421"/>
                  </a:cubicBezTo>
                  <a:cubicBezTo>
                    <a:pt x="7800" y="14021"/>
                    <a:pt x="3900" y="17811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91" name="Line"/>
            <p:cNvSpPr/>
            <p:nvPr/>
          </p:nvSpPr>
          <p:spPr>
            <a:xfrm>
              <a:off x="10572096" y="4881984"/>
              <a:ext cx="6351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92" name="Line"/>
            <p:cNvSpPr/>
            <p:nvPr/>
          </p:nvSpPr>
          <p:spPr>
            <a:xfrm>
              <a:off x="10610196" y="4812134"/>
              <a:ext cx="12701" cy="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93" name="Line"/>
            <p:cNvSpPr/>
            <p:nvPr/>
          </p:nvSpPr>
          <p:spPr>
            <a:xfrm>
              <a:off x="10102196" y="5047084"/>
              <a:ext cx="12701" cy="57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94" name="Line"/>
            <p:cNvSpPr/>
            <p:nvPr/>
          </p:nvSpPr>
          <p:spPr>
            <a:xfrm>
              <a:off x="10114896" y="5015334"/>
              <a:ext cx="1905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95" name="Line"/>
            <p:cNvSpPr/>
            <p:nvPr/>
          </p:nvSpPr>
          <p:spPr>
            <a:xfrm>
              <a:off x="10127596" y="5091534"/>
              <a:ext cx="10160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96" name="Line"/>
            <p:cNvSpPr/>
            <p:nvPr/>
          </p:nvSpPr>
          <p:spPr>
            <a:xfrm>
              <a:off x="10146646" y="5123284"/>
              <a:ext cx="10795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97" name="Line"/>
            <p:cNvSpPr/>
            <p:nvPr/>
          </p:nvSpPr>
          <p:spPr>
            <a:xfrm>
              <a:off x="10292696" y="5097884"/>
              <a:ext cx="19051" cy="82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98" name="Line"/>
            <p:cNvSpPr/>
            <p:nvPr/>
          </p:nvSpPr>
          <p:spPr>
            <a:xfrm>
              <a:off x="10070446" y="4582451"/>
              <a:ext cx="112184" cy="1026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57" fill="norm" stroke="1" extrusionOk="0">
                  <a:moveTo>
                    <a:pt x="0" y="4109"/>
                  </a:moveTo>
                  <a:cubicBezTo>
                    <a:pt x="1630" y="2813"/>
                    <a:pt x="3260" y="1517"/>
                    <a:pt x="4687" y="1733"/>
                  </a:cubicBezTo>
                  <a:cubicBezTo>
                    <a:pt x="6113" y="1949"/>
                    <a:pt x="7336" y="3677"/>
                    <a:pt x="7947" y="5621"/>
                  </a:cubicBezTo>
                  <a:cubicBezTo>
                    <a:pt x="8558" y="7565"/>
                    <a:pt x="8558" y="9725"/>
                    <a:pt x="8355" y="11885"/>
                  </a:cubicBezTo>
                  <a:cubicBezTo>
                    <a:pt x="8151" y="14045"/>
                    <a:pt x="7743" y="16205"/>
                    <a:pt x="7336" y="16205"/>
                  </a:cubicBezTo>
                  <a:cubicBezTo>
                    <a:pt x="6928" y="16205"/>
                    <a:pt x="6521" y="14045"/>
                    <a:pt x="6317" y="11885"/>
                  </a:cubicBezTo>
                  <a:cubicBezTo>
                    <a:pt x="6113" y="9725"/>
                    <a:pt x="6113" y="7565"/>
                    <a:pt x="6725" y="5621"/>
                  </a:cubicBezTo>
                  <a:cubicBezTo>
                    <a:pt x="7336" y="3677"/>
                    <a:pt x="8558" y="1949"/>
                    <a:pt x="11004" y="869"/>
                  </a:cubicBezTo>
                  <a:cubicBezTo>
                    <a:pt x="13449" y="-211"/>
                    <a:pt x="17117" y="-643"/>
                    <a:pt x="19155" y="1733"/>
                  </a:cubicBezTo>
                  <a:cubicBezTo>
                    <a:pt x="21192" y="4109"/>
                    <a:pt x="21600" y="9293"/>
                    <a:pt x="21600" y="12965"/>
                  </a:cubicBezTo>
                  <a:cubicBezTo>
                    <a:pt x="21600" y="16637"/>
                    <a:pt x="21192" y="18797"/>
                    <a:pt x="20785" y="2095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99" name="Line"/>
            <p:cNvSpPr/>
            <p:nvPr/>
          </p:nvSpPr>
          <p:spPr>
            <a:xfrm>
              <a:off x="2545696" y="6958434"/>
              <a:ext cx="19050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00" name="Line"/>
            <p:cNvSpPr/>
            <p:nvPr/>
          </p:nvSpPr>
          <p:spPr>
            <a:xfrm>
              <a:off x="2583796" y="7098134"/>
              <a:ext cx="120651" cy="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01" name="Line"/>
            <p:cNvSpPr/>
            <p:nvPr/>
          </p:nvSpPr>
          <p:spPr>
            <a:xfrm>
              <a:off x="3460459" y="6877408"/>
              <a:ext cx="238921" cy="5318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7" h="21538" fill="norm" stroke="1" extrusionOk="0">
                  <a:moveTo>
                    <a:pt x="535" y="7395"/>
                  </a:moveTo>
                  <a:cubicBezTo>
                    <a:pt x="914" y="9967"/>
                    <a:pt x="1293" y="12538"/>
                    <a:pt x="1388" y="14724"/>
                  </a:cubicBezTo>
                  <a:cubicBezTo>
                    <a:pt x="1483" y="16909"/>
                    <a:pt x="1293" y="18709"/>
                    <a:pt x="1009" y="19867"/>
                  </a:cubicBezTo>
                  <a:cubicBezTo>
                    <a:pt x="725" y="21024"/>
                    <a:pt x="346" y="21538"/>
                    <a:pt x="156" y="21538"/>
                  </a:cubicBezTo>
                  <a:cubicBezTo>
                    <a:pt x="-33" y="21538"/>
                    <a:pt x="-33" y="21024"/>
                    <a:pt x="62" y="19267"/>
                  </a:cubicBezTo>
                  <a:cubicBezTo>
                    <a:pt x="156" y="17509"/>
                    <a:pt x="346" y="14509"/>
                    <a:pt x="1293" y="11638"/>
                  </a:cubicBezTo>
                  <a:cubicBezTo>
                    <a:pt x="2241" y="8767"/>
                    <a:pt x="3946" y="6024"/>
                    <a:pt x="5272" y="4267"/>
                  </a:cubicBezTo>
                  <a:cubicBezTo>
                    <a:pt x="6599" y="2509"/>
                    <a:pt x="7546" y="1738"/>
                    <a:pt x="8399" y="1181"/>
                  </a:cubicBezTo>
                  <a:cubicBezTo>
                    <a:pt x="9251" y="624"/>
                    <a:pt x="10009" y="281"/>
                    <a:pt x="10862" y="109"/>
                  </a:cubicBezTo>
                  <a:cubicBezTo>
                    <a:pt x="11714" y="-62"/>
                    <a:pt x="12662" y="-62"/>
                    <a:pt x="13893" y="324"/>
                  </a:cubicBezTo>
                  <a:cubicBezTo>
                    <a:pt x="15125" y="709"/>
                    <a:pt x="16641" y="1481"/>
                    <a:pt x="17967" y="2252"/>
                  </a:cubicBezTo>
                  <a:cubicBezTo>
                    <a:pt x="19293" y="3024"/>
                    <a:pt x="20430" y="3795"/>
                    <a:pt x="20999" y="4481"/>
                  </a:cubicBezTo>
                  <a:cubicBezTo>
                    <a:pt x="21567" y="5167"/>
                    <a:pt x="21567" y="5767"/>
                    <a:pt x="20620" y="6324"/>
                  </a:cubicBezTo>
                  <a:cubicBezTo>
                    <a:pt x="19672" y="6881"/>
                    <a:pt x="17778" y="7395"/>
                    <a:pt x="14651" y="7995"/>
                  </a:cubicBezTo>
                  <a:cubicBezTo>
                    <a:pt x="11525" y="8595"/>
                    <a:pt x="7167" y="9281"/>
                    <a:pt x="2809" y="996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02" name="Line"/>
            <p:cNvSpPr/>
            <p:nvPr/>
          </p:nvSpPr>
          <p:spPr>
            <a:xfrm>
              <a:off x="2990196" y="5796384"/>
              <a:ext cx="406401" cy="82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600" y="16615"/>
                    <a:pt x="7200" y="11631"/>
                    <a:pt x="10800" y="8031"/>
                  </a:cubicBezTo>
                  <a:cubicBezTo>
                    <a:pt x="14400" y="4431"/>
                    <a:pt x="18000" y="2215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03" name="Line"/>
            <p:cNvSpPr/>
            <p:nvPr/>
          </p:nvSpPr>
          <p:spPr>
            <a:xfrm>
              <a:off x="3047346" y="5891634"/>
              <a:ext cx="311151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702" y="16457"/>
                    <a:pt x="9404" y="11314"/>
                    <a:pt x="13004" y="7714"/>
                  </a:cubicBezTo>
                  <a:cubicBezTo>
                    <a:pt x="16604" y="4114"/>
                    <a:pt x="19102" y="2057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04" name="Line"/>
            <p:cNvSpPr/>
            <p:nvPr/>
          </p:nvSpPr>
          <p:spPr>
            <a:xfrm>
              <a:off x="7520076" y="6094834"/>
              <a:ext cx="689821" cy="346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7" h="20806" fill="norm" stroke="1" extrusionOk="0">
                  <a:moveTo>
                    <a:pt x="323" y="0"/>
                  </a:moveTo>
                  <a:cubicBezTo>
                    <a:pt x="125" y="6353"/>
                    <a:pt x="-73" y="12706"/>
                    <a:pt x="26" y="16518"/>
                  </a:cubicBezTo>
                  <a:cubicBezTo>
                    <a:pt x="125" y="20329"/>
                    <a:pt x="521" y="21600"/>
                    <a:pt x="1942" y="20329"/>
                  </a:cubicBezTo>
                  <a:cubicBezTo>
                    <a:pt x="3362" y="19059"/>
                    <a:pt x="5806" y="15247"/>
                    <a:pt x="8283" y="11435"/>
                  </a:cubicBezTo>
                  <a:cubicBezTo>
                    <a:pt x="10760" y="7624"/>
                    <a:pt x="13270" y="3812"/>
                    <a:pt x="15483" y="3812"/>
                  </a:cubicBezTo>
                  <a:cubicBezTo>
                    <a:pt x="17696" y="3812"/>
                    <a:pt x="19611" y="7624"/>
                    <a:pt x="21527" y="1143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05" name="Line"/>
            <p:cNvSpPr/>
            <p:nvPr/>
          </p:nvSpPr>
          <p:spPr>
            <a:xfrm>
              <a:off x="7663796" y="6183734"/>
              <a:ext cx="393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600" y="18000"/>
                    <a:pt x="7200" y="14400"/>
                    <a:pt x="10800" y="10800"/>
                  </a:cubicBezTo>
                  <a:cubicBezTo>
                    <a:pt x="14400" y="7200"/>
                    <a:pt x="18000" y="3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06" name="Line"/>
            <p:cNvSpPr/>
            <p:nvPr/>
          </p:nvSpPr>
          <p:spPr>
            <a:xfrm>
              <a:off x="8925007" y="5397985"/>
              <a:ext cx="158274" cy="5204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2" h="21416" fill="norm" stroke="1" extrusionOk="0">
                  <a:moveTo>
                    <a:pt x="19938" y="2545"/>
                  </a:moveTo>
                  <a:cubicBezTo>
                    <a:pt x="20506" y="2109"/>
                    <a:pt x="21075" y="1674"/>
                    <a:pt x="21217" y="1238"/>
                  </a:cubicBezTo>
                  <a:cubicBezTo>
                    <a:pt x="21359" y="803"/>
                    <a:pt x="21075" y="367"/>
                    <a:pt x="20222" y="150"/>
                  </a:cubicBezTo>
                  <a:cubicBezTo>
                    <a:pt x="19370" y="-68"/>
                    <a:pt x="17948" y="-68"/>
                    <a:pt x="16243" y="280"/>
                  </a:cubicBezTo>
                  <a:cubicBezTo>
                    <a:pt x="14538" y="629"/>
                    <a:pt x="12548" y="1326"/>
                    <a:pt x="10133" y="2893"/>
                  </a:cubicBezTo>
                  <a:cubicBezTo>
                    <a:pt x="7717" y="4461"/>
                    <a:pt x="4875" y="6900"/>
                    <a:pt x="2885" y="9426"/>
                  </a:cubicBezTo>
                  <a:cubicBezTo>
                    <a:pt x="896" y="11951"/>
                    <a:pt x="-241" y="14564"/>
                    <a:pt x="43" y="16611"/>
                  </a:cubicBezTo>
                  <a:cubicBezTo>
                    <a:pt x="327" y="18658"/>
                    <a:pt x="2033" y="20138"/>
                    <a:pt x="5585" y="20835"/>
                  </a:cubicBezTo>
                  <a:cubicBezTo>
                    <a:pt x="9138" y="21532"/>
                    <a:pt x="14538" y="21445"/>
                    <a:pt x="19938" y="2135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07" name="Line"/>
            <p:cNvSpPr/>
            <p:nvPr/>
          </p:nvSpPr>
          <p:spPr>
            <a:xfrm>
              <a:off x="9194146" y="5561434"/>
              <a:ext cx="12701" cy="279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0800" y="4582"/>
                    <a:pt x="0" y="9164"/>
                    <a:pt x="0" y="12764"/>
                  </a:cubicBezTo>
                  <a:cubicBezTo>
                    <a:pt x="0" y="16364"/>
                    <a:pt x="10800" y="18982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08" name="Line"/>
            <p:cNvSpPr/>
            <p:nvPr/>
          </p:nvSpPr>
          <p:spPr>
            <a:xfrm>
              <a:off x="9295746" y="5739234"/>
              <a:ext cx="196851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806" y="14400"/>
                    <a:pt x="11613" y="7200"/>
                    <a:pt x="15213" y="3600"/>
                  </a:cubicBezTo>
                  <a:cubicBezTo>
                    <a:pt x="18813" y="0"/>
                    <a:pt x="20206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09" name="Line"/>
            <p:cNvSpPr/>
            <p:nvPr/>
          </p:nvSpPr>
          <p:spPr>
            <a:xfrm>
              <a:off x="9479896" y="5565377"/>
              <a:ext cx="243430" cy="5294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2" h="21440" fill="norm" stroke="1" extrusionOk="0">
                  <a:moveTo>
                    <a:pt x="6646" y="5497"/>
                  </a:moveTo>
                  <a:cubicBezTo>
                    <a:pt x="6462" y="8154"/>
                    <a:pt x="6277" y="10811"/>
                    <a:pt x="6185" y="13297"/>
                  </a:cubicBezTo>
                  <a:cubicBezTo>
                    <a:pt x="6092" y="15783"/>
                    <a:pt x="6092" y="18097"/>
                    <a:pt x="6092" y="19511"/>
                  </a:cubicBezTo>
                  <a:cubicBezTo>
                    <a:pt x="6092" y="20926"/>
                    <a:pt x="6092" y="21440"/>
                    <a:pt x="6092" y="21440"/>
                  </a:cubicBezTo>
                  <a:cubicBezTo>
                    <a:pt x="6092" y="21440"/>
                    <a:pt x="6092" y="20926"/>
                    <a:pt x="5723" y="19126"/>
                  </a:cubicBezTo>
                  <a:cubicBezTo>
                    <a:pt x="5354" y="17326"/>
                    <a:pt x="4615" y="14240"/>
                    <a:pt x="4338" y="11326"/>
                  </a:cubicBezTo>
                  <a:cubicBezTo>
                    <a:pt x="4062" y="8411"/>
                    <a:pt x="4246" y="5669"/>
                    <a:pt x="5077" y="3783"/>
                  </a:cubicBezTo>
                  <a:cubicBezTo>
                    <a:pt x="5908" y="1897"/>
                    <a:pt x="7385" y="869"/>
                    <a:pt x="8862" y="354"/>
                  </a:cubicBezTo>
                  <a:cubicBezTo>
                    <a:pt x="10338" y="-160"/>
                    <a:pt x="11815" y="-160"/>
                    <a:pt x="13938" y="654"/>
                  </a:cubicBezTo>
                  <a:cubicBezTo>
                    <a:pt x="16062" y="1469"/>
                    <a:pt x="18831" y="3097"/>
                    <a:pt x="20215" y="4383"/>
                  </a:cubicBezTo>
                  <a:cubicBezTo>
                    <a:pt x="21600" y="5669"/>
                    <a:pt x="21600" y="6611"/>
                    <a:pt x="20031" y="7597"/>
                  </a:cubicBezTo>
                  <a:cubicBezTo>
                    <a:pt x="18462" y="8583"/>
                    <a:pt x="15323" y="9611"/>
                    <a:pt x="12369" y="10254"/>
                  </a:cubicBezTo>
                  <a:cubicBezTo>
                    <a:pt x="9415" y="10897"/>
                    <a:pt x="6646" y="11154"/>
                    <a:pt x="4800" y="11283"/>
                  </a:cubicBezTo>
                  <a:cubicBezTo>
                    <a:pt x="2954" y="11411"/>
                    <a:pt x="2031" y="11411"/>
                    <a:pt x="1385" y="11154"/>
                  </a:cubicBezTo>
                  <a:cubicBezTo>
                    <a:pt x="738" y="10897"/>
                    <a:pt x="369" y="10383"/>
                    <a:pt x="0" y="986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10" name="Line"/>
            <p:cNvSpPr/>
            <p:nvPr/>
          </p:nvSpPr>
          <p:spPr>
            <a:xfrm>
              <a:off x="9587846" y="5309551"/>
              <a:ext cx="261290" cy="4868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95" h="21600" fill="norm" stroke="1" extrusionOk="0">
                  <a:moveTo>
                    <a:pt x="0" y="751"/>
                  </a:moveTo>
                  <a:cubicBezTo>
                    <a:pt x="680" y="376"/>
                    <a:pt x="1361" y="0"/>
                    <a:pt x="3146" y="0"/>
                  </a:cubicBezTo>
                  <a:cubicBezTo>
                    <a:pt x="4932" y="0"/>
                    <a:pt x="7824" y="376"/>
                    <a:pt x="11140" y="1550"/>
                  </a:cubicBezTo>
                  <a:cubicBezTo>
                    <a:pt x="14457" y="2723"/>
                    <a:pt x="18198" y="4696"/>
                    <a:pt x="19899" y="7184"/>
                  </a:cubicBezTo>
                  <a:cubicBezTo>
                    <a:pt x="21600" y="9673"/>
                    <a:pt x="21260" y="12678"/>
                    <a:pt x="19304" y="15167"/>
                  </a:cubicBezTo>
                  <a:cubicBezTo>
                    <a:pt x="17348" y="17656"/>
                    <a:pt x="13776" y="19628"/>
                    <a:pt x="10205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11" name="Line"/>
            <p:cNvSpPr/>
            <p:nvPr/>
          </p:nvSpPr>
          <p:spPr>
            <a:xfrm>
              <a:off x="3888473" y="6526634"/>
              <a:ext cx="206624" cy="247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8" h="21600" fill="norm" stroke="1" extrusionOk="0">
                  <a:moveTo>
                    <a:pt x="16062" y="0"/>
                  </a:moveTo>
                  <a:cubicBezTo>
                    <a:pt x="13007" y="1292"/>
                    <a:pt x="9953" y="2585"/>
                    <a:pt x="7443" y="3692"/>
                  </a:cubicBezTo>
                  <a:cubicBezTo>
                    <a:pt x="4934" y="4800"/>
                    <a:pt x="2971" y="5723"/>
                    <a:pt x="1662" y="6554"/>
                  </a:cubicBezTo>
                  <a:cubicBezTo>
                    <a:pt x="353" y="7385"/>
                    <a:pt x="-302" y="8123"/>
                    <a:pt x="134" y="8585"/>
                  </a:cubicBezTo>
                  <a:cubicBezTo>
                    <a:pt x="571" y="9046"/>
                    <a:pt x="2098" y="9231"/>
                    <a:pt x="3516" y="9323"/>
                  </a:cubicBezTo>
                  <a:cubicBezTo>
                    <a:pt x="4934" y="9415"/>
                    <a:pt x="6243" y="9415"/>
                    <a:pt x="7443" y="9508"/>
                  </a:cubicBezTo>
                  <a:cubicBezTo>
                    <a:pt x="8643" y="9600"/>
                    <a:pt x="9734" y="9785"/>
                    <a:pt x="10498" y="10431"/>
                  </a:cubicBezTo>
                  <a:cubicBezTo>
                    <a:pt x="11262" y="11077"/>
                    <a:pt x="11698" y="12185"/>
                    <a:pt x="11371" y="13108"/>
                  </a:cubicBezTo>
                  <a:cubicBezTo>
                    <a:pt x="11043" y="14031"/>
                    <a:pt x="9953" y="14769"/>
                    <a:pt x="8425" y="15692"/>
                  </a:cubicBezTo>
                  <a:cubicBezTo>
                    <a:pt x="6898" y="16615"/>
                    <a:pt x="4934" y="17723"/>
                    <a:pt x="3516" y="18554"/>
                  </a:cubicBezTo>
                  <a:cubicBezTo>
                    <a:pt x="2098" y="19385"/>
                    <a:pt x="1225" y="19938"/>
                    <a:pt x="1225" y="20492"/>
                  </a:cubicBezTo>
                  <a:cubicBezTo>
                    <a:pt x="1225" y="21046"/>
                    <a:pt x="2098" y="21600"/>
                    <a:pt x="4280" y="21600"/>
                  </a:cubicBezTo>
                  <a:cubicBezTo>
                    <a:pt x="6462" y="21600"/>
                    <a:pt x="9953" y="21046"/>
                    <a:pt x="13007" y="20769"/>
                  </a:cubicBezTo>
                  <a:cubicBezTo>
                    <a:pt x="16062" y="20492"/>
                    <a:pt x="18680" y="20492"/>
                    <a:pt x="21298" y="2049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12" name="Line"/>
            <p:cNvSpPr/>
            <p:nvPr/>
          </p:nvSpPr>
          <p:spPr>
            <a:xfrm>
              <a:off x="4209396" y="6539334"/>
              <a:ext cx="196851" cy="266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019" y="2057"/>
                    <a:pt x="6039" y="4114"/>
                    <a:pt x="9523" y="7114"/>
                  </a:cubicBezTo>
                  <a:cubicBezTo>
                    <a:pt x="13006" y="10114"/>
                    <a:pt x="16955" y="14057"/>
                    <a:pt x="19045" y="16629"/>
                  </a:cubicBezTo>
                  <a:cubicBezTo>
                    <a:pt x="21135" y="19200"/>
                    <a:pt x="21368" y="20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13" name="Line"/>
            <p:cNvSpPr/>
            <p:nvPr/>
          </p:nvSpPr>
          <p:spPr>
            <a:xfrm>
              <a:off x="4279609" y="6507584"/>
              <a:ext cx="132988" cy="279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05" h="21600" fill="norm" stroke="1" extrusionOk="0">
                  <a:moveTo>
                    <a:pt x="21205" y="0"/>
                  </a:moveTo>
                  <a:cubicBezTo>
                    <a:pt x="15805" y="4255"/>
                    <a:pt x="10405" y="8509"/>
                    <a:pt x="6693" y="11700"/>
                  </a:cubicBezTo>
                  <a:cubicBezTo>
                    <a:pt x="2980" y="14891"/>
                    <a:pt x="955" y="17018"/>
                    <a:pt x="280" y="18491"/>
                  </a:cubicBezTo>
                  <a:cubicBezTo>
                    <a:pt x="-395" y="19964"/>
                    <a:pt x="280" y="20782"/>
                    <a:pt x="955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14" name="Line"/>
            <p:cNvSpPr/>
            <p:nvPr/>
          </p:nvSpPr>
          <p:spPr>
            <a:xfrm>
              <a:off x="4501496" y="6647284"/>
              <a:ext cx="1" cy="82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0" y="0"/>
                  </a:moveTo>
                  <a:cubicBezTo>
                    <a:pt x="21600" y="7200"/>
                    <a:pt x="216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15" name="Line"/>
            <p:cNvSpPr/>
            <p:nvPr/>
          </p:nvSpPr>
          <p:spPr>
            <a:xfrm>
              <a:off x="4514196" y="6526634"/>
              <a:ext cx="1905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16" name="Line"/>
            <p:cNvSpPr/>
            <p:nvPr/>
          </p:nvSpPr>
          <p:spPr>
            <a:xfrm>
              <a:off x="7936846" y="5669384"/>
              <a:ext cx="311151" cy="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17" name="Line"/>
            <p:cNvSpPr/>
            <p:nvPr/>
          </p:nvSpPr>
          <p:spPr>
            <a:xfrm>
              <a:off x="8063846" y="5688434"/>
              <a:ext cx="17145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18" name="Line"/>
            <p:cNvSpPr/>
            <p:nvPr/>
          </p:nvSpPr>
          <p:spPr>
            <a:xfrm>
              <a:off x="7803496" y="5107907"/>
              <a:ext cx="234951" cy="217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157" fill="norm" stroke="1" extrusionOk="0">
                  <a:moveTo>
                    <a:pt x="0" y="20157"/>
                  </a:moveTo>
                  <a:cubicBezTo>
                    <a:pt x="4281" y="12302"/>
                    <a:pt x="8562" y="4448"/>
                    <a:pt x="12162" y="1502"/>
                  </a:cubicBezTo>
                  <a:cubicBezTo>
                    <a:pt x="15762" y="-1443"/>
                    <a:pt x="18681" y="521"/>
                    <a:pt x="21600" y="248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19" name="Line"/>
            <p:cNvSpPr/>
            <p:nvPr/>
          </p:nvSpPr>
          <p:spPr>
            <a:xfrm>
              <a:off x="7879696" y="5174084"/>
              <a:ext cx="762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20" name="Line"/>
            <p:cNvSpPr/>
            <p:nvPr/>
          </p:nvSpPr>
          <p:spPr>
            <a:xfrm>
              <a:off x="3752196" y="5421734"/>
              <a:ext cx="14605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21" name="Line"/>
            <p:cNvSpPr/>
            <p:nvPr/>
          </p:nvSpPr>
          <p:spPr>
            <a:xfrm>
              <a:off x="3714096" y="5466184"/>
              <a:ext cx="196851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22" name="Line"/>
            <p:cNvSpPr/>
            <p:nvPr/>
          </p:nvSpPr>
          <p:spPr>
            <a:xfrm>
              <a:off x="3542646" y="4757878"/>
              <a:ext cx="260351" cy="98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5" fill="norm" stroke="1" extrusionOk="0">
                  <a:moveTo>
                    <a:pt x="0" y="7055"/>
                  </a:moveTo>
                  <a:cubicBezTo>
                    <a:pt x="5268" y="2735"/>
                    <a:pt x="10537" y="-1585"/>
                    <a:pt x="14137" y="575"/>
                  </a:cubicBezTo>
                  <a:cubicBezTo>
                    <a:pt x="17737" y="2735"/>
                    <a:pt x="19668" y="11375"/>
                    <a:pt x="21600" y="2001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23" name="Line"/>
            <p:cNvSpPr/>
            <p:nvPr/>
          </p:nvSpPr>
          <p:spPr>
            <a:xfrm>
              <a:off x="3593446" y="4805784"/>
              <a:ext cx="13335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24" name="Line"/>
            <p:cNvSpPr/>
            <p:nvPr/>
          </p:nvSpPr>
          <p:spPr>
            <a:xfrm>
              <a:off x="3866496" y="6920334"/>
              <a:ext cx="12701" cy="101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0800" y="1800"/>
                    <a:pt x="21600" y="3600"/>
                    <a:pt x="21600" y="7200"/>
                  </a:cubicBezTo>
                  <a:cubicBezTo>
                    <a:pt x="21600" y="10800"/>
                    <a:pt x="10800" y="162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25" name="Line"/>
            <p:cNvSpPr/>
            <p:nvPr/>
          </p:nvSpPr>
          <p:spPr>
            <a:xfrm>
              <a:off x="3834746" y="6875884"/>
              <a:ext cx="5080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26" name="Line"/>
            <p:cNvSpPr/>
            <p:nvPr/>
          </p:nvSpPr>
          <p:spPr>
            <a:xfrm>
              <a:off x="3936346" y="6920334"/>
              <a:ext cx="4445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27" name="Line"/>
            <p:cNvSpPr/>
            <p:nvPr/>
          </p:nvSpPr>
          <p:spPr>
            <a:xfrm>
              <a:off x="3942696" y="6964784"/>
              <a:ext cx="95251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28" name="Line"/>
            <p:cNvSpPr/>
            <p:nvPr/>
          </p:nvSpPr>
          <p:spPr>
            <a:xfrm>
              <a:off x="4126846" y="6882234"/>
              <a:ext cx="6351" cy="127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29" name="Line"/>
            <p:cNvSpPr/>
            <p:nvPr/>
          </p:nvSpPr>
          <p:spPr>
            <a:xfrm>
              <a:off x="3822046" y="6343895"/>
              <a:ext cx="107951" cy="1013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01" fill="norm" stroke="1" extrusionOk="0">
                  <a:moveTo>
                    <a:pt x="0" y="2351"/>
                  </a:moveTo>
                  <a:cubicBezTo>
                    <a:pt x="1271" y="4114"/>
                    <a:pt x="2541" y="5877"/>
                    <a:pt x="3176" y="8082"/>
                  </a:cubicBezTo>
                  <a:cubicBezTo>
                    <a:pt x="3812" y="10286"/>
                    <a:pt x="3812" y="12930"/>
                    <a:pt x="3600" y="15575"/>
                  </a:cubicBezTo>
                  <a:cubicBezTo>
                    <a:pt x="3388" y="18220"/>
                    <a:pt x="2965" y="20865"/>
                    <a:pt x="2541" y="21086"/>
                  </a:cubicBezTo>
                  <a:cubicBezTo>
                    <a:pt x="2118" y="21306"/>
                    <a:pt x="1694" y="19102"/>
                    <a:pt x="1906" y="15796"/>
                  </a:cubicBezTo>
                  <a:cubicBezTo>
                    <a:pt x="2118" y="12490"/>
                    <a:pt x="2965" y="8082"/>
                    <a:pt x="4235" y="5216"/>
                  </a:cubicBezTo>
                  <a:cubicBezTo>
                    <a:pt x="5506" y="2351"/>
                    <a:pt x="7200" y="1028"/>
                    <a:pt x="9106" y="367"/>
                  </a:cubicBezTo>
                  <a:cubicBezTo>
                    <a:pt x="11012" y="-294"/>
                    <a:pt x="13129" y="-294"/>
                    <a:pt x="15247" y="2351"/>
                  </a:cubicBezTo>
                  <a:cubicBezTo>
                    <a:pt x="17365" y="4996"/>
                    <a:pt x="19482" y="10286"/>
                    <a:pt x="21600" y="1557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30" name="Line"/>
            <p:cNvSpPr/>
            <p:nvPr/>
          </p:nvSpPr>
          <p:spPr>
            <a:xfrm>
              <a:off x="3974446" y="6367884"/>
              <a:ext cx="9525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31" name="Line"/>
            <p:cNvSpPr/>
            <p:nvPr/>
          </p:nvSpPr>
          <p:spPr>
            <a:xfrm>
              <a:off x="4006196" y="6317084"/>
              <a:ext cx="25401" cy="127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32" name="Line"/>
            <p:cNvSpPr/>
            <p:nvPr/>
          </p:nvSpPr>
          <p:spPr>
            <a:xfrm>
              <a:off x="4120496" y="6283714"/>
              <a:ext cx="155823" cy="841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8" h="20950" fill="norm" stroke="1" extrusionOk="0">
                  <a:moveTo>
                    <a:pt x="0" y="3565"/>
                  </a:moveTo>
                  <a:cubicBezTo>
                    <a:pt x="292" y="6199"/>
                    <a:pt x="584" y="8833"/>
                    <a:pt x="730" y="11467"/>
                  </a:cubicBezTo>
                  <a:cubicBezTo>
                    <a:pt x="876" y="14101"/>
                    <a:pt x="876" y="16735"/>
                    <a:pt x="1022" y="16735"/>
                  </a:cubicBezTo>
                  <a:cubicBezTo>
                    <a:pt x="1168" y="16735"/>
                    <a:pt x="1459" y="14101"/>
                    <a:pt x="2043" y="11730"/>
                  </a:cubicBezTo>
                  <a:cubicBezTo>
                    <a:pt x="2627" y="9360"/>
                    <a:pt x="3503" y="7252"/>
                    <a:pt x="4670" y="6462"/>
                  </a:cubicBezTo>
                  <a:cubicBezTo>
                    <a:pt x="5838" y="5672"/>
                    <a:pt x="7297" y="6199"/>
                    <a:pt x="8173" y="7779"/>
                  </a:cubicBezTo>
                  <a:cubicBezTo>
                    <a:pt x="9049" y="9360"/>
                    <a:pt x="9341" y="11994"/>
                    <a:pt x="9778" y="11994"/>
                  </a:cubicBezTo>
                  <a:cubicBezTo>
                    <a:pt x="10216" y="11994"/>
                    <a:pt x="10800" y="9360"/>
                    <a:pt x="11530" y="6989"/>
                  </a:cubicBezTo>
                  <a:cubicBezTo>
                    <a:pt x="12259" y="4618"/>
                    <a:pt x="13135" y="2511"/>
                    <a:pt x="14741" y="1194"/>
                  </a:cubicBezTo>
                  <a:cubicBezTo>
                    <a:pt x="16346" y="-123"/>
                    <a:pt x="18681" y="-650"/>
                    <a:pt x="19995" y="1194"/>
                  </a:cubicBezTo>
                  <a:cubicBezTo>
                    <a:pt x="21308" y="3038"/>
                    <a:pt x="21600" y="7252"/>
                    <a:pt x="21454" y="10940"/>
                  </a:cubicBezTo>
                  <a:cubicBezTo>
                    <a:pt x="21308" y="14628"/>
                    <a:pt x="20724" y="17789"/>
                    <a:pt x="20141" y="2095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33" name="Line"/>
            <p:cNvSpPr/>
            <p:nvPr/>
          </p:nvSpPr>
          <p:spPr>
            <a:xfrm>
              <a:off x="4952346" y="7110834"/>
              <a:ext cx="635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34" name="Line"/>
            <p:cNvSpPr/>
            <p:nvPr/>
          </p:nvSpPr>
          <p:spPr>
            <a:xfrm>
              <a:off x="5283154" y="6795451"/>
              <a:ext cx="164493" cy="3712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82" h="21406" fill="norm" stroke="1" extrusionOk="0">
                  <a:moveTo>
                    <a:pt x="14502" y="976"/>
                  </a:moveTo>
                  <a:cubicBezTo>
                    <a:pt x="13692" y="488"/>
                    <a:pt x="12882" y="0"/>
                    <a:pt x="11667" y="0"/>
                  </a:cubicBezTo>
                  <a:cubicBezTo>
                    <a:pt x="10452" y="0"/>
                    <a:pt x="8832" y="488"/>
                    <a:pt x="6537" y="2441"/>
                  </a:cubicBezTo>
                  <a:cubicBezTo>
                    <a:pt x="4242" y="4393"/>
                    <a:pt x="1272" y="7810"/>
                    <a:pt x="327" y="10739"/>
                  </a:cubicBezTo>
                  <a:cubicBezTo>
                    <a:pt x="-618" y="13668"/>
                    <a:pt x="462" y="16108"/>
                    <a:pt x="3837" y="17878"/>
                  </a:cubicBezTo>
                  <a:cubicBezTo>
                    <a:pt x="7212" y="19647"/>
                    <a:pt x="12882" y="20746"/>
                    <a:pt x="16122" y="21173"/>
                  </a:cubicBezTo>
                  <a:cubicBezTo>
                    <a:pt x="19362" y="21600"/>
                    <a:pt x="20172" y="21356"/>
                    <a:pt x="20982" y="2111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35" name="Line"/>
            <p:cNvSpPr/>
            <p:nvPr/>
          </p:nvSpPr>
          <p:spPr>
            <a:xfrm>
              <a:off x="5606396" y="6901284"/>
              <a:ext cx="19051" cy="285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800" y="4960"/>
                    <a:pt x="9600" y="9920"/>
                    <a:pt x="13200" y="13520"/>
                  </a:cubicBezTo>
                  <a:cubicBezTo>
                    <a:pt x="16800" y="17120"/>
                    <a:pt x="19200" y="1936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36" name="Line"/>
            <p:cNvSpPr/>
            <p:nvPr/>
          </p:nvSpPr>
          <p:spPr>
            <a:xfrm>
              <a:off x="5727046" y="7053121"/>
              <a:ext cx="184151" cy="196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5" fill="norm" stroke="1" extrusionOk="0">
                  <a:moveTo>
                    <a:pt x="0" y="20015"/>
                  </a:moveTo>
                  <a:cubicBezTo>
                    <a:pt x="2483" y="11375"/>
                    <a:pt x="4966" y="2735"/>
                    <a:pt x="8566" y="575"/>
                  </a:cubicBezTo>
                  <a:cubicBezTo>
                    <a:pt x="12166" y="-1585"/>
                    <a:pt x="16883" y="2735"/>
                    <a:pt x="21600" y="705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37" name="Line"/>
            <p:cNvSpPr/>
            <p:nvPr/>
          </p:nvSpPr>
          <p:spPr>
            <a:xfrm>
              <a:off x="6082646" y="6844268"/>
              <a:ext cx="227314" cy="6158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88" h="21448" fill="norm" stroke="1" extrusionOk="0">
                  <a:moveTo>
                    <a:pt x="4124" y="6851"/>
                  </a:moveTo>
                  <a:cubicBezTo>
                    <a:pt x="3535" y="8694"/>
                    <a:pt x="2945" y="10537"/>
                    <a:pt x="2455" y="12823"/>
                  </a:cubicBezTo>
                  <a:cubicBezTo>
                    <a:pt x="1964" y="15108"/>
                    <a:pt x="1571" y="17836"/>
                    <a:pt x="1178" y="19421"/>
                  </a:cubicBezTo>
                  <a:cubicBezTo>
                    <a:pt x="785" y="21006"/>
                    <a:pt x="393" y="21448"/>
                    <a:pt x="196" y="21448"/>
                  </a:cubicBezTo>
                  <a:cubicBezTo>
                    <a:pt x="0" y="21448"/>
                    <a:pt x="0" y="21006"/>
                    <a:pt x="0" y="19310"/>
                  </a:cubicBezTo>
                  <a:cubicBezTo>
                    <a:pt x="0" y="17615"/>
                    <a:pt x="0" y="14666"/>
                    <a:pt x="295" y="12196"/>
                  </a:cubicBezTo>
                  <a:cubicBezTo>
                    <a:pt x="589" y="9726"/>
                    <a:pt x="1178" y="7736"/>
                    <a:pt x="2455" y="5856"/>
                  </a:cubicBezTo>
                  <a:cubicBezTo>
                    <a:pt x="3731" y="3976"/>
                    <a:pt x="5695" y="2207"/>
                    <a:pt x="7658" y="1175"/>
                  </a:cubicBezTo>
                  <a:cubicBezTo>
                    <a:pt x="9622" y="143"/>
                    <a:pt x="11585" y="-152"/>
                    <a:pt x="13647" y="69"/>
                  </a:cubicBezTo>
                  <a:cubicBezTo>
                    <a:pt x="15709" y="290"/>
                    <a:pt x="17869" y="1028"/>
                    <a:pt x="19342" y="2281"/>
                  </a:cubicBezTo>
                  <a:cubicBezTo>
                    <a:pt x="20815" y="3534"/>
                    <a:pt x="21600" y="5303"/>
                    <a:pt x="20716" y="6778"/>
                  </a:cubicBezTo>
                  <a:cubicBezTo>
                    <a:pt x="19833" y="8252"/>
                    <a:pt x="17280" y="9432"/>
                    <a:pt x="14433" y="10169"/>
                  </a:cubicBezTo>
                  <a:cubicBezTo>
                    <a:pt x="11585" y="10906"/>
                    <a:pt x="8444" y="11201"/>
                    <a:pt x="6185" y="10943"/>
                  </a:cubicBezTo>
                  <a:cubicBezTo>
                    <a:pt x="3927" y="10685"/>
                    <a:pt x="2553" y="9874"/>
                    <a:pt x="1178" y="906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38" name="Line"/>
            <p:cNvSpPr/>
            <p:nvPr/>
          </p:nvSpPr>
          <p:spPr>
            <a:xfrm>
              <a:off x="6444596" y="6736184"/>
              <a:ext cx="148853" cy="431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08" h="21600" fill="norm" stroke="1" extrusionOk="0">
                  <a:moveTo>
                    <a:pt x="0" y="0"/>
                  </a:moveTo>
                  <a:cubicBezTo>
                    <a:pt x="3255" y="212"/>
                    <a:pt x="6510" y="424"/>
                    <a:pt x="10208" y="1747"/>
                  </a:cubicBezTo>
                  <a:cubicBezTo>
                    <a:pt x="13907" y="3071"/>
                    <a:pt x="18049" y="5506"/>
                    <a:pt x="19825" y="7835"/>
                  </a:cubicBezTo>
                  <a:cubicBezTo>
                    <a:pt x="21600" y="10165"/>
                    <a:pt x="21008" y="12388"/>
                    <a:pt x="17753" y="14665"/>
                  </a:cubicBezTo>
                  <a:cubicBezTo>
                    <a:pt x="14499" y="16941"/>
                    <a:pt x="8581" y="19271"/>
                    <a:pt x="2663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4039" name="Line Shape" descr="Line Shape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4979393" y="4431134"/>
              <a:ext cx="1965124" cy="1220333"/>
            </a:xfrm>
            <a:prstGeom prst="rect">
              <a:avLst/>
            </a:prstGeom>
            <a:effectLst/>
          </p:spPr>
        </p:pic>
        <p:pic>
          <p:nvPicPr>
            <p:cNvPr id="4041" name="Line Shape" descr="Line Shape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9295746" y="4224052"/>
              <a:ext cx="1598445" cy="1143020"/>
            </a:xfrm>
            <a:prstGeom prst="rect">
              <a:avLst/>
            </a:prstGeom>
            <a:effectLst/>
          </p:spPr>
        </p:pic>
        <p:sp>
          <p:nvSpPr>
            <p:cNvPr id="4043" name="Line"/>
            <p:cNvSpPr/>
            <p:nvPr/>
          </p:nvSpPr>
          <p:spPr>
            <a:xfrm>
              <a:off x="6489046" y="6503411"/>
              <a:ext cx="91894" cy="1459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2" h="21283" fill="norm" stroke="1" extrusionOk="0">
                  <a:moveTo>
                    <a:pt x="0" y="2460"/>
                  </a:moveTo>
                  <a:cubicBezTo>
                    <a:pt x="1473" y="7706"/>
                    <a:pt x="2945" y="12952"/>
                    <a:pt x="3436" y="16346"/>
                  </a:cubicBezTo>
                  <a:cubicBezTo>
                    <a:pt x="3927" y="19740"/>
                    <a:pt x="3436" y="21283"/>
                    <a:pt x="3191" y="21283"/>
                  </a:cubicBezTo>
                  <a:cubicBezTo>
                    <a:pt x="2945" y="21283"/>
                    <a:pt x="2945" y="19740"/>
                    <a:pt x="3436" y="16654"/>
                  </a:cubicBezTo>
                  <a:cubicBezTo>
                    <a:pt x="3927" y="13569"/>
                    <a:pt x="4909" y="8940"/>
                    <a:pt x="6136" y="5854"/>
                  </a:cubicBezTo>
                  <a:cubicBezTo>
                    <a:pt x="7364" y="2769"/>
                    <a:pt x="8836" y="1226"/>
                    <a:pt x="10800" y="454"/>
                  </a:cubicBezTo>
                  <a:cubicBezTo>
                    <a:pt x="12764" y="-317"/>
                    <a:pt x="15218" y="-317"/>
                    <a:pt x="17182" y="2152"/>
                  </a:cubicBezTo>
                  <a:cubicBezTo>
                    <a:pt x="19145" y="4620"/>
                    <a:pt x="20618" y="9557"/>
                    <a:pt x="21109" y="12489"/>
                  </a:cubicBezTo>
                  <a:cubicBezTo>
                    <a:pt x="21600" y="15420"/>
                    <a:pt x="21109" y="16346"/>
                    <a:pt x="20618" y="1727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44" name="Line"/>
            <p:cNvSpPr/>
            <p:nvPr/>
          </p:nvSpPr>
          <p:spPr>
            <a:xfrm>
              <a:off x="6635096" y="6571084"/>
              <a:ext cx="9525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45" name="Line"/>
            <p:cNvSpPr/>
            <p:nvPr/>
          </p:nvSpPr>
          <p:spPr>
            <a:xfrm>
              <a:off x="6711296" y="6482184"/>
              <a:ext cx="1" cy="152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0" y="0"/>
                  </a:moveTo>
                  <a:cubicBezTo>
                    <a:pt x="21600" y="7200"/>
                    <a:pt x="216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46" name="Line"/>
            <p:cNvSpPr/>
            <p:nvPr/>
          </p:nvSpPr>
          <p:spPr>
            <a:xfrm>
              <a:off x="6768446" y="6507584"/>
              <a:ext cx="146051" cy="107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626" y="4235"/>
                    <a:pt x="1252" y="8471"/>
                    <a:pt x="1565" y="12071"/>
                  </a:cubicBezTo>
                  <a:cubicBezTo>
                    <a:pt x="1878" y="15671"/>
                    <a:pt x="1878" y="18635"/>
                    <a:pt x="1878" y="19059"/>
                  </a:cubicBezTo>
                  <a:cubicBezTo>
                    <a:pt x="1878" y="19482"/>
                    <a:pt x="1878" y="17365"/>
                    <a:pt x="2191" y="15247"/>
                  </a:cubicBezTo>
                  <a:cubicBezTo>
                    <a:pt x="2504" y="13129"/>
                    <a:pt x="3130" y="11012"/>
                    <a:pt x="3913" y="8894"/>
                  </a:cubicBezTo>
                  <a:cubicBezTo>
                    <a:pt x="4696" y="6776"/>
                    <a:pt x="5635" y="4659"/>
                    <a:pt x="6730" y="4235"/>
                  </a:cubicBezTo>
                  <a:cubicBezTo>
                    <a:pt x="7826" y="3812"/>
                    <a:pt x="9078" y="5082"/>
                    <a:pt x="10330" y="5082"/>
                  </a:cubicBezTo>
                  <a:cubicBezTo>
                    <a:pt x="11583" y="5082"/>
                    <a:pt x="12835" y="3812"/>
                    <a:pt x="14243" y="2965"/>
                  </a:cubicBezTo>
                  <a:cubicBezTo>
                    <a:pt x="15652" y="2118"/>
                    <a:pt x="17217" y="1694"/>
                    <a:pt x="18470" y="2541"/>
                  </a:cubicBezTo>
                  <a:cubicBezTo>
                    <a:pt x="19722" y="3388"/>
                    <a:pt x="20661" y="5506"/>
                    <a:pt x="21130" y="8894"/>
                  </a:cubicBezTo>
                  <a:cubicBezTo>
                    <a:pt x="21600" y="12282"/>
                    <a:pt x="21600" y="16941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47" name="Line"/>
            <p:cNvSpPr/>
            <p:nvPr/>
          </p:nvSpPr>
          <p:spPr>
            <a:xfrm>
              <a:off x="7187546" y="6558384"/>
              <a:ext cx="14605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48" name="Line"/>
            <p:cNvSpPr/>
            <p:nvPr/>
          </p:nvSpPr>
          <p:spPr>
            <a:xfrm>
              <a:off x="7565284" y="6463134"/>
              <a:ext cx="187413" cy="2010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9" h="21600" fill="norm" stroke="1" extrusionOk="0">
                  <a:moveTo>
                    <a:pt x="18577" y="1364"/>
                  </a:moveTo>
                  <a:cubicBezTo>
                    <a:pt x="19547" y="682"/>
                    <a:pt x="20518" y="0"/>
                    <a:pt x="20397" y="0"/>
                  </a:cubicBezTo>
                  <a:cubicBezTo>
                    <a:pt x="20276" y="0"/>
                    <a:pt x="19062" y="682"/>
                    <a:pt x="15786" y="2501"/>
                  </a:cubicBezTo>
                  <a:cubicBezTo>
                    <a:pt x="12509" y="4320"/>
                    <a:pt x="7170" y="7276"/>
                    <a:pt x="4015" y="9095"/>
                  </a:cubicBezTo>
                  <a:cubicBezTo>
                    <a:pt x="860" y="10914"/>
                    <a:pt x="-111" y="11596"/>
                    <a:pt x="10" y="11937"/>
                  </a:cubicBezTo>
                  <a:cubicBezTo>
                    <a:pt x="132" y="12278"/>
                    <a:pt x="1345" y="12278"/>
                    <a:pt x="2559" y="12278"/>
                  </a:cubicBezTo>
                  <a:cubicBezTo>
                    <a:pt x="3772" y="12278"/>
                    <a:pt x="4986" y="12278"/>
                    <a:pt x="6685" y="12164"/>
                  </a:cubicBezTo>
                  <a:cubicBezTo>
                    <a:pt x="8383" y="12051"/>
                    <a:pt x="10568" y="11823"/>
                    <a:pt x="10932" y="12278"/>
                  </a:cubicBezTo>
                  <a:cubicBezTo>
                    <a:pt x="11296" y="12733"/>
                    <a:pt x="9840" y="13869"/>
                    <a:pt x="8383" y="14893"/>
                  </a:cubicBezTo>
                  <a:cubicBezTo>
                    <a:pt x="6927" y="15916"/>
                    <a:pt x="5471" y="16825"/>
                    <a:pt x="4258" y="17621"/>
                  </a:cubicBezTo>
                  <a:cubicBezTo>
                    <a:pt x="3044" y="18417"/>
                    <a:pt x="2073" y="19099"/>
                    <a:pt x="2073" y="19895"/>
                  </a:cubicBezTo>
                  <a:cubicBezTo>
                    <a:pt x="2073" y="20691"/>
                    <a:pt x="3044" y="21600"/>
                    <a:pt x="6442" y="21600"/>
                  </a:cubicBezTo>
                  <a:cubicBezTo>
                    <a:pt x="9840" y="21600"/>
                    <a:pt x="15664" y="20691"/>
                    <a:pt x="21489" y="1978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49" name="Line"/>
            <p:cNvSpPr/>
            <p:nvPr/>
          </p:nvSpPr>
          <p:spPr>
            <a:xfrm>
              <a:off x="7860646" y="6513934"/>
              <a:ext cx="146051" cy="184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757" y="2731"/>
                    <a:pt x="7513" y="5462"/>
                    <a:pt x="11113" y="9062"/>
                  </a:cubicBezTo>
                  <a:cubicBezTo>
                    <a:pt x="14713" y="12662"/>
                    <a:pt x="18157" y="17131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50" name="Line"/>
            <p:cNvSpPr/>
            <p:nvPr/>
          </p:nvSpPr>
          <p:spPr>
            <a:xfrm>
              <a:off x="7883098" y="6488534"/>
              <a:ext cx="155349" cy="215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3" h="21600" fill="norm" stroke="1" extrusionOk="0">
                  <a:moveTo>
                    <a:pt x="21423" y="0"/>
                  </a:moveTo>
                  <a:cubicBezTo>
                    <a:pt x="15293" y="4871"/>
                    <a:pt x="9164" y="9741"/>
                    <a:pt x="5661" y="12706"/>
                  </a:cubicBezTo>
                  <a:cubicBezTo>
                    <a:pt x="2158" y="15671"/>
                    <a:pt x="1282" y="16729"/>
                    <a:pt x="699" y="17788"/>
                  </a:cubicBezTo>
                  <a:cubicBezTo>
                    <a:pt x="115" y="18847"/>
                    <a:pt x="-177" y="19906"/>
                    <a:pt x="115" y="20541"/>
                  </a:cubicBezTo>
                  <a:cubicBezTo>
                    <a:pt x="407" y="21176"/>
                    <a:pt x="1282" y="21388"/>
                    <a:pt x="2158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51" name="Line"/>
            <p:cNvSpPr/>
            <p:nvPr/>
          </p:nvSpPr>
          <p:spPr>
            <a:xfrm>
              <a:off x="8038446" y="6615534"/>
              <a:ext cx="38101" cy="88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52" name="Line"/>
            <p:cNvSpPr/>
            <p:nvPr/>
          </p:nvSpPr>
          <p:spPr>
            <a:xfrm>
              <a:off x="8082896" y="6552034"/>
              <a:ext cx="635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53" name="Line"/>
            <p:cNvSpPr/>
            <p:nvPr/>
          </p:nvSpPr>
          <p:spPr>
            <a:xfrm>
              <a:off x="7530446" y="6767934"/>
              <a:ext cx="25401" cy="76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54" name="Line"/>
            <p:cNvSpPr/>
            <p:nvPr/>
          </p:nvSpPr>
          <p:spPr>
            <a:xfrm>
              <a:off x="7530446" y="6716862"/>
              <a:ext cx="38101" cy="320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424" fill="norm" stroke="1" extrusionOk="0">
                  <a:moveTo>
                    <a:pt x="0" y="12324"/>
                  </a:moveTo>
                  <a:cubicBezTo>
                    <a:pt x="3600" y="5574"/>
                    <a:pt x="7200" y="-1176"/>
                    <a:pt x="10800" y="174"/>
                  </a:cubicBezTo>
                  <a:cubicBezTo>
                    <a:pt x="14400" y="1524"/>
                    <a:pt x="18000" y="10974"/>
                    <a:pt x="21600" y="2042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55" name="Line"/>
            <p:cNvSpPr/>
            <p:nvPr/>
          </p:nvSpPr>
          <p:spPr>
            <a:xfrm>
              <a:off x="7587596" y="6780634"/>
              <a:ext cx="762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56" name="Line"/>
            <p:cNvSpPr/>
            <p:nvPr/>
          </p:nvSpPr>
          <p:spPr>
            <a:xfrm>
              <a:off x="7562196" y="6825084"/>
              <a:ext cx="114301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57" name="Line"/>
            <p:cNvSpPr/>
            <p:nvPr/>
          </p:nvSpPr>
          <p:spPr>
            <a:xfrm>
              <a:off x="7695546" y="6793334"/>
              <a:ext cx="25401" cy="95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4320"/>
                    <a:pt x="7200" y="8640"/>
                    <a:pt x="3600" y="12240"/>
                  </a:cubicBezTo>
                  <a:cubicBezTo>
                    <a:pt x="0" y="15840"/>
                    <a:pt x="0" y="1872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58" name="Line"/>
            <p:cNvSpPr/>
            <p:nvPr/>
          </p:nvSpPr>
          <p:spPr>
            <a:xfrm>
              <a:off x="7492771" y="6310734"/>
              <a:ext cx="88476" cy="955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7" h="21191" fill="norm" stroke="1" extrusionOk="0">
                  <a:moveTo>
                    <a:pt x="4526" y="0"/>
                  </a:moveTo>
                  <a:cubicBezTo>
                    <a:pt x="2983" y="4696"/>
                    <a:pt x="1440" y="9391"/>
                    <a:pt x="668" y="13383"/>
                  </a:cubicBezTo>
                  <a:cubicBezTo>
                    <a:pt x="-103" y="17374"/>
                    <a:pt x="-103" y="20661"/>
                    <a:pt x="154" y="21130"/>
                  </a:cubicBezTo>
                  <a:cubicBezTo>
                    <a:pt x="411" y="21600"/>
                    <a:pt x="926" y="19252"/>
                    <a:pt x="1440" y="16670"/>
                  </a:cubicBezTo>
                  <a:cubicBezTo>
                    <a:pt x="1954" y="14087"/>
                    <a:pt x="2468" y="11270"/>
                    <a:pt x="3240" y="8452"/>
                  </a:cubicBezTo>
                  <a:cubicBezTo>
                    <a:pt x="4011" y="5635"/>
                    <a:pt x="5040" y="2817"/>
                    <a:pt x="6840" y="1409"/>
                  </a:cubicBezTo>
                  <a:cubicBezTo>
                    <a:pt x="8640" y="0"/>
                    <a:pt x="11211" y="0"/>
                    <a:pt x="13783" y="3287"/>
                  </a:cubicBezTo>
                  <a:cubicBezTo>
                    <a:pt x="16354" y="6574"/>
                    <a:pt x="18926" y="13148"/>
                    <a:pt x="21497" y="1972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59" name="Line"/>
            <p:cNvSpPr/>
            <p:nvPr/>
          </p:nvSpPr>
          <p:spPr>
            <a:xfrm>
              <a:off x="7600296" y="6342484"/>
              <a:ext cx="10160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60" name="Line"/>
            <p:cNvSpPr/>
            <p:nvPr/>
          </p:nvSpPr>
          <p:spPr>
            <a:xfrm>
              <a:off x="7600296" y="6317084"/>
              <a:ext cx="31751" cy="107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61" name="Line"/>
            <p:cNvSpPr/>
            <p:nvPr/>
          </p:nvSpPr>
          <p:spPr>
            <a:xfrm>
              <a:off x="7720946" y="6315356"/>
              <a:ext cx="101601" cy="461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489" fill="norm" stroke="1" extrusionOk="0">
                  <a:moveTo>
                    <a:pt x="0" y="767"/>
                  </a:moveTo>
                  <a:cubicBezTo>
                    <a:pt x="0" y="5463"/>
                    <a:pt x="0" y="10159"/>
                    <a:pt x="675" y="10159"/>
                  </a:cubicBezTo>
                  <a:cubicBezTo>
                    <a:pt x="1350" y="10159"/>
                    <a:pt x="2700" y="5463"/>
                    <a:pt x="3375" y="6872"/>
                  </a:cubicBezTo>
                  <a:cubicBezTo>
                    <a:pt x="4050" y="8280"/>
                    <a:pt x="4050" y="15793"/>
                    <a:pt x="4500" y="17202"/>
                  </a:cubicBezTo>
                  <a:cubicBezTo>
                    <a:pt x="4950" y="18611"/>
                    <a:pt x="5850" y="13915"/>
                    <a:pt x="7200" y="10159"/>
                  </a:cubicBezTo>
                  <a:cubicBezTo>
                    <a:pt x="8550" y="6402"/>
                    <a:pt x="10350" y="3585"/>
                    <a:pt x="12375" y="1706"/>
                  </a:cubicBezTo>
                  <a:cubicBezTo>
                    <a:pt x="14400" y="-172"/>
                    <a:pt x="16650" y="-1111"/>
                    <a:pt x="18225" y="2176"/>
                  </a:cubicBezTo>
                  <a:cubicBezTo>
                    <a:pt x="19800" y="5463"/>
                    <a:pt x="20700" y="12976"/>
                    <a:pt x="21600" y="2048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62" name="Line"/>
            <p:cNvSpPr/>
            <p:nvPr/>
          </p:nvSpPr>
          <p:spPr>
            <a:xfrm>
              <a:off x="7727296" y="6316535"/>
              <a:ext cx="152401" cy="83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683" fill="norm" stroke="1" extrusionOk="0">
                  <a:moveTo>
                    <a:pt x="0" y="11200"/>
                  </a:moveTo>
                  <a:cubicBezTo>
                    <a:pt x="1500" y="10673"/>
                    <a:pt x="3000" y="10146"/>
                    <a:pt x="4950" y="8303"/>
                  </a:cubicBezTo>
                  <a:cubicBezTo>
                    <a:pt x="6900" y="6459"/>
                    <a:pt x="9300" y="3298"/>
                    <a:pt x="11250" y="1454"/>
                  </a:cubicBezTo>
                  <a:cubicBezTo>
                    <a:pt x="13200" y="-390"/>
                    <a:pt x="14700" y="-917"/>
                    <a:pt x="16350" y="2507"/>
                  </a:cubicBezTo>
                  <a:cubicBezTo>
                    <a:pt x="18000" y="5932"/>
                    <a:pt x="19800" y="13307"/>
                    <a:pt x="21600" y="2068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4063" name="Line Shape" descr="Line Shape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3057997" y="5973161"/>
              <a:ext cx="5489596" cy="1583532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97" name="Drawing"/>
          <p:cNvGrpSpPr/>
          <p:nvPr/>
        </p:nvGrpSpPr>
        <p:grpSpPr>
          <a:xfrm>
            <a:off x="261203" y="2013750"/>
            <a:ext cx="11675439" cy="6617206"/>
            <a:chOff x="0" y="0"/>
            <a:chExt cx="11675437" cy="6617205"/>
          </a:xfrm>
        </p:grpSpPr>
        <p:sp>
          <p:nvSpPr>
            <p:cNvPr id="4067" name="Line"/>
            <p:cNvSpPr/>
            <p:nvPr/>
          </p:nvSpPr>
          <p:spPr>
            <a:xfrm>
              <a:off x="5663775" y="631699"/>
              <a:ext cx="252987" cy="56715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9" h="21597" fill="norm" stroke="1" extrusionOk="0">
                  <a:moveTo>
                    <a:pt x="6145" y="0"/>
                  </a:moveTo>
                  <a:cubicBezTo>
                    <a:pt x="5815" y="141"/>
                    <a:pt x="5485" y="282"/>
                    <a:pt x="5732" y="445"/>
                  </a:cubicBezTo>
                  <a:cubicBezTo>
                    <a:pt x="5980" y="608"/>
                    <a:pt x="6804" y="793"/>
                    <a:pt x="7629" y="1016"/>
                  </a:cubicBezTo>
                  <a:cubicBezTo>
                    <a:pt x="8453" y="1238"/>
                    <a:pt x="9277" y="1497"/>
                    <a:pt x="9855" y="1727"/>
                  </a:cubicBezTo>
                  <a:cubicBezTo>
                    <a:pt x="10432" y="1957"/>
                    <a:pt x="10761" y="2157"/>
                    <a:pt x="11339" y="2394"/>
                  </a:cubicBezTo>
                  <a:cubicBezTo>
                    <a:pt x="11916" y="2631"/>
                    <a:pt x="12740" y="2906"/>
                    <a:pt x="13400" y="3180"/>
                  </a:cubicBezTo>
                  <a:cubicBezTo>
                    <a:pt x="14059" y="3454"/>
                    <a:pt x="14554" y="3728"/>
                    <a:pt x="15048" y="4018"/>
                  </a:cubicBezTo>
                  <a:cubicBezTo>
                    <a:pt x="15543" y="4307"/>
                    <a:pt x="16038" y="4611"/>
                    <a:pt x="16450" y="4918"/>
                  </a:cubicBezTo>
                  <a:cubicBezTo>
                    <a:pt x="16862" y="5226"/>
                    <a:pt x="17192" y="5537"/>
                    <a:pt x="17439" y="5826"/>
                  </a:cubicBezTo>
                  <a:cubicBezTo>
                    <a:pt x="17687" y="6115"/>
                    <a:pt x="17852" y="6382"/>
                    <a:pt x="18016" y="6653"/>
                  </a:cubicBezTo>
                  <a:cubicBezTo>
                    <a:pt x="18181" y="6923"/>
                    <a:pt x="18346" y="7198"/>
                    <a:pt x="18429" y="7475"/>
                  </a:cubicBezTo>
                  <a:cubicBezTo>
                    <a:pt x="18511" y="7753"/>
                    <a:pt x="18511" y="8035"/>
                    <a:pt x="18511" y="8328"/>
                  </a:cubicBezTo>
                  <a:cubicBezTo>
                    <a:pt x="18511" y="8621"/>
                    <a:pt x="18511" y="8925"/>
                    <a:pt x="18511" y="9229"/>
                  </a:cubicBezTo>
                  <a:cubicBezTo>
                    <a:pt x="18511" y="9532"/>
                    <a:pt x="18511" y="9836"/>
                    <a:pt x="18676" y="10144"/>
                  </a:cubicBezTo>
                  <a:cubicBezTo>
                    <a:pt x="18841" y="10452"/>
                    <a:pt x="19171" y="10763"/>
                    <a:pt x="19500" y="11078"/>
                  </a:cubicBezTo>
                  <a:cubicBezTo>
                    <a:pt x="19830" y="11393"/>
                    <a:pt x="20160" y="11712"/>
                    <a:pt x="20490" y="12030"/>
                  </a:cubicBezTo>
                  <a:cubicBezTo>
                    <a:pt x="20819" y="12349"/>
                    <a:pt x="21149" y="12668"/>
                    <a:pt x="21314" y="12979"/>
                  </a:cubicBezTo>
                  <a:cubicBezTo>
                    <a:pt x="21479" y="13291"/>
                    <a:pt x="21479" y="13595"/>
                    <a:pt x="21232" y="13898"/>
                  </a:cubicBezTo>
                  <a:cubicBezTo>
                    <a:pt x="20984" y="14202"/>
                    <a:pt x="20490" y="14506"/>
                    <a:pt x="19830" y="14814"/>
                  </a:cubicBezTo>
                  <a:cubicBezTo>
                    <a:pt x="19171" y="15121"/>
                    <a:pt x="18346" y="15433"/>
                    <a:pt x="17439" y="15737"/>
                  </a:cubicBezTo>
                  <a:cubicBezTo>
                    <a:pt x="16532" y="16041"/>
                    <a:pt x="15543" y="16337"/>
                    <a:pt x="14554" y="16623"/>
                  </a:cubicBezTo>
                  <a:cubicBezTo>
                    <a:pt x="13565" y="16908"/>
                    <a:pt x="12575" y="17182"/>
                    <a:pt x="11916" y="17464"/>
                  </a:cubicBezTo>
                  <a:cubicBezTo>
                    <a:pt x="11256" y="17746"/>
                    <a:pt x="10926" y="18035"/>
                    <a:pt x="10761" y="18331"/>
                  </a:cubicBezTo>
                  <a:cubicBezTo>
                    <a:pt x="10597" y="18628"/>
                    <a:pt x="10597" y="18932"/>
                    <a:pt x="10597" y="19243"/>
                  </a:cubicBezTo>
                  <a:cubicBezTo>
                    <a:pt x="10597" y="19554"/>
                    <a:pt x="10597" y="19873"/>
                    <a:pt x="10019" y="20151"/>
                  </a:cubicBezTo>
                  <a:cubicBezTo>
                    <a:pt x="9442" y="20429"/>
                    <a:pt x="8288" y="20666"/>
                    <a:pt x="6804" y="20888"/>
                  </a:cubicBezTo>
                  <a:cubicBezTo>
                    <a:pt x="5320" y="21111"/>
                    <a:pt x="3506" y="21318"/>
                    <a:pt x="2270" y="21441"/>
                  </a:cubicBezTo>
                  <a:cubicBezTo>
                    <a:pt x="1033" y="21563"/>
                    <a:pt x="374" y="21600"/>
                    <a:pt x="126" y="21596"/>
                  </a:cubicBezTo>
                  <a:cubicBezTo>
                    <a:pt x="-121" y="21593"/>
                    <a:pt x="44" y="21548"/>
                    <a:pt x="209" y="2150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68" name="Line"/>
            <p:cNvSpPr/>
            <p:nvPr/>
          </p:nvSpPr>
          <p:spPr>
            <a:xfrm>
              <a:off x="-1" y="666738"/>
              <a:ext cx="11027217" cy="3679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5" h="21600" fill="norm" stroke="1" extrusionOk="0">
                  <a:moveTo>
                    <a:pt x="3" y="17486"/>
                  </a:moveTo>
                  <a:cubicBezTo>
                    <a:pt x="-1" y="15771"/>
                    <a:pt x="-5" y="14057"/>
                    <a:pt x="14" y="12800"/>
                  </a:cubicBezTo>
                  <a:cubicBezTo>
                    <a:pt x="33" y="11543"/>
                    <a:pt x="75" y="10743"/>
                    <a:pt x="163" y="10057"/>
                  </a:cubicBezTo>
                  <a:cubicBezTo>
                    <a:pt x="250" y="9371"/>
                    <a:pt x="384" y="8800"/>
                    <a:pt x="519" y="8286"/>
                  </a:cubicBezTo>
                  <a:cubicBezTo>
                    <a:pt x="655" y="7771"/>
                    <a:pt x="792" y="7314"/>
                    <a:pt x="929" y="6971"/>
                  </a:cubicBezTo>
                  <a:cubicBezTo>
                    <a:pt x="1066" y="6629"/>
                    <a:pt x="1203" y="6400"/>
                    <a:pt x="1350" y="6286"/>
                  </a:cubicBezTo>
                  <a:cubicBezTo>
                    <a:pt x="1497" y="6171"/>
                    <a:pt x="1653" y="6171"/>
                    <a:pt x="1794" y="6171"/>
                  </a:cubicBezTo>
                  <a:cubicBezTo>
                    <a:pt x="1935" y="6171"/>
                    <a:pt x="2061" y="6171"/>
                    <a:pt x="2193" y="6171"/>
                  </a:cubicBezTo>
                  <a:cubicBezTo>
                    <a:pt x="2324" y="6171"/>
                    <a:pt x="2462" y="6171"/>
                    <a:pt x="2606" y="6171"/>
                  </a:cubicBezTo>
                  <a:cubicBezTo>
                    <a:pt x="2751" y="6171"/>
                    <a:pt x="2904" y="6171"/>
                    <a:pt x="3037" y="6171"/>
                  </a:cubicBezTo>
                  <a:cubicBezTo>
                    <a:pt x="3171" y="6171"/>
                    <a:pt x="3285" y="6171"/>
                    <a:pt x="3401" y="6114"/>
                  </a:cubicBezTo>
                  <a:cubicBezTo>
                    <a:pt x="3517" y="6057"/>
                    <a:pt x="3636" y="5943"/>
                    <a:pt x="3758" y="5829"/>
                  </a:cubicBezTo>
                  <a:cubicBezTo>
                    <a:pt x="3880" y="5714"/>
                    <a:pt x="4005" y="5600"/>
                    <a:pt x="4139" y="5486"/>
                  </a:cubicBezTo>
                  <a:cubicBezTo>
                    <a:pt x="4272" y="5371"/>
                    <a:pt x="4413" y="5257"/>
                    <a:pt x="4558" y="5143"/>
                  </a:cubicBezTo>
                  <a:cubicBezTo>
                    <a:pt x="4703" y="5029"/>
                    <a:pt x="4852" y="4914"/>
                    <a:pt x="5002" y="4800"/>
                  </a:cubicBezTo>
                  <a:cubicBezTo>
                    <a:pt x="5153" y="4686"/>
                    <a:pt x="5305" y="4571"/>
                    <a:pt x="5466" y="4457"/>
                  </a:cubicBezTo>
                  <a:cubicBezTo>
                    <a:pt x="5626" y="4343"/>
                    <a:pt x="5793" y="4229"/>
                    <a:pt x="5961" y="4057"/>
                  </a:cubicBezTo>
                  <a:cubicBezTo>
                    <a:pt x="6129" y="3886"/>
                    <a:pt x="6297" y="3657"/>
                    <a:pt x="6432" y="3486"/>
                  </a:cubicBezTo>
                  <a:cubicBezTo>
                    <a:pt x="6567" y="3314"/>
                    <a:pt x="6670" y="3200"/>
                    <a:pt x="6762" y="3086"/>
                  </a:cubicBezTo>
                  <a:cubicBezTo>
                    <a:pt x="6853" y="2971"/>
                    <a:pt x="6933" y="2857"/>
                    <a:pt x="7021" y="2743"/>
                  </a:cubicBezTo>
                  <a:cubicBezTo>
                    <a:pt x="7109" y="2629"/>
                    <a:pt x="7204" y="2514"/>
                    <a:pt x="7299" y="2400"/>
                  </a:cubicBezTo>
                  <a:cubicBezTo>
                    <a:pt x="7395" y="2286"/>
                    <a:pt x="7490" y="2171"/>
                    <a:pt x="7581" y="2057"/>
                  </a:cubicBezTo>
                  <a:cubicBezTo>
                    <a:pt x="7673" y="1943"/>
                    <a:pt x="7760" y="1829"/>
                    <a:pt x="7850" y="1714"/>
                  </a:cubicBezTo>
                  <a:cubicBezTo>
                    <a:pt x="7940" y="1600"/>
                    <a:pt x="8031" y="1486"/>
                    <a:pt x="8130" y="1371"/>
                  </a:cubicBezTo>
                  <a:cubicBezTo>
                    <a:pt x="8229" y="1257"/>
                    <a:pt x="8336" y="1143"/>
                    <a:pt x="8428" y="1029"/>
                  </a:cubicBezTo>
                  <a:cubicBezTo>
                    <a:pt x="8519" y="914"/>
                    <a:pt x="8595" y="800"/>
                    <a:pt x="8685" y="686"/>
                  </a:cubicBezTo>
                  <a:cubicBezTo>
                    <a:pt x="8775" y="571"/>
                    <a:pt x="8877" y="457"/>
                    <a:pt x="8975" y="400"/>
                  </a:cubicBezTo>
                  <a:cubicBezTo>
                    <a:pt x="9072" y="343"/>
                    <a:pt x="9163" y="343"/>
                    <a:pt x="9264" y="286"/>
                  </a:cubicBezTo>
                  <a:cubicBezTo>
                    <a:pt x="9365" y="229"/>
                    <a:pt x="9476" y="114"/>
                    <a:pt x="9571" y="57"/>
                  </a:cubicBezTo>
                  <a:cubicBezTo>
                    <a:pt x="9667" y="0"/>
                    <a:pt x="9747" y="0"/>
                    <a:pt x="9844" y="0"/>
                  </a:cubicBezTo>
                  <a:cubicBezTo>
                    <a:pt x="9941" y="0"/>
                    <a:pt x="10055" y="0"/>
                    <a:pt x="10156" y="0"/>
                  </a:cubicBezTo>
                  <a:cubicBezTo>
                    <a:pt x="10257" y="0"/>
                    <a:pt x="10345" y="0"/>
                    <a:pt x="10442" y="0"/>
                  </a:cubicBezTo>
                  <a:cubicBezTo>
                    <a:pt x="10540" y="0"/>
                    <a:pt x="10646" y="0"/>
                    <a:pt x="10751" y="0"/>
                  </a:cubicBezTo>
                  <a:cubicBezTo>
                    <a:pt x="10856" y="0"/>
                    <a:pt x="10959" y="0"/>
                    <a:pt x="11060" y="57"/>
                  </a:cubicBezTo>
                  <a:cubicBezTo>
                    <a:pt x="11161" y="114"/>
                    <a:pt x="11260" y="229"/>
                    <a:pt x="11369" y="286"/>
                  </a:cubicBezTo>
                  <a:cubicBezTo>
                    <a:pt x="11477" y="343"/>
                    <a:pt x="11596" y="343"/>
                    <a:pt x="11710" y="400"/>
                  </a:cubicBezTo>
                  <a:cubicBezTo>
                    <a:pt x="11824" y="457"/>
                    <a:pt x="11935" y="571"/>
                    <a:pt x="12042" y="686"/>
                  </a:cubicBezTo>
                  <a:cubicBezTo>
                    <a:pt x="12148" y="800"/>
                    <a:pt x="12251" y="914"/>
                    <a:pt x="12360" y="1029"/>
                  </a:cubicBezTo>
                  <a:cubicBezTo>
                    <a:pt x="12469" y="1143"/>
                    <a:pt x="12583" y="1257"/>
                    <a:pt x="12693" y="1371"/>
                  </a:cubicBezTo>
                  <a:cubicBezTo>
                    <a:pt x="12804" y="1486"/>
                    <a:pt x="12911" y="1600"/>
                    <a:pt x="13075" y="1771"/>
                  </a:cubicBezTo>
                  <a:cubicBezTo>
                    <a:pt x="13239" y="1943"/>
                    <a:pt x="13460" y="2171"/>
                    <a:pt x="13631" y="2343"/>
                  </a:cubicBezTo>
                  <a:cubicBezTo>
                    <a:pt x="13803" y="2514"/>
                    <a:pt x="13925" y="2629"/>
                    <a:pt x="14043" y="2743"/>
                  </a:cubicBezTo>
                  <a:cubicBezTo>
                    <a:pt x="14161" y="2857"/>
                    <a:pt x="14276" y="2971"/>
                    <a:pt x="14394" y="3086"/>
                  </a:cubicBezTo>
                  <a:cubicBezTo>
                    <a:pt x="14512" y="3200"/>
                    <a:pt x="14634" y="3314"/>
                    <a:pt x="14748" y="3429"/>
                  </a:cubicBezTo>
                  <a:cubicBezTo>
                    <a:pt x="14863" y="3543"/>
                    <a:pt x="14969" y="3657"/>
                    <a:pt x="15086" y="3771"/>
                  </a:cubicBezTo>
                  <a:cubicBezTo>
                    <a:pt x="15202" y="3886"/>
                    <a:pt x="15328" y="4000"/>
                    <a:pt x="15450" y="4114"/>
                  </a:cubicBezTo>
                  <a:cubicBezTo>
                    <a:pt x="15572" y="4229"/>
                    <a:pt x="15690" y="4343"/>
                    <a:pt x="15810" y="4514"/>
                  </a:cubicBezTo>
                  <a:cubicBezTo>
                    <a:pt x="15930" y="4686"/>
                    <a:pt x="16052" y="4914"/>
                    <a:pt x="16170" y="5086"/>
                  </a:cubicBezTo>
                  <a:cubicBezTo>
                    <a:pt x="16288" y="5257"/>
                    <a:pt x="16403" y="5371"/>
                    <a:pt x="16521" y="5543"/>
                  </a:cubicBezTo>
                  <a:cubicBezTo>
                    <a:pt x="16639" y="5714"/>
                    <a:pt x="16761" y="5943"/>
                    <a:pt x="16881" y="6114"/>
                  </a:cubicBezTo>
                  <a:cubicBezTo>
                    <a:pt x="17001" y="6286"/>
                    <a:pt x="17119" y="6400"/>
                    <a:pt x="17236" y="6571"/>
                  </a:cubicBezTo>
                  <a:cubicBezTo>
                    <a:pt x="17352" y="6743"/>
                    <a:pt x="17466" y="6971"/>
                    <a:pt x="17575" y="7200"/>
                  </a:cubicBezTo>
                  <a:cubicBezTo>
                    <a:pt x="17684" y="7429"/>
                    <a:pt x="17787" y="7657"/>
                    <a:pt x="17893" y="7943"/>
                  </a:cubicBezTo>
                  <a:cubicBezTo>
                    <a:pt x="18000" y="8229"/>
                    <a:pt x="18111" y="8571"/>
                    <a:pt x="18217" y="8857"/>
                  </a:cubicBezTo>
                  <a:cubicBezTo>
                    <a:pt x="18324" y="9143"/>
                    <a:pt x="18427" y="9371"/>
                    <a:pt x="18524" y="9600"/>
                  </a:cubicBezTo>
                  <a:cubicBezTo>
                    <a:pt x="18621" y="9829"/>
                    <a:pt x="18713" y="10057"/>
                    <a:pt x="18806" y="10343"/>
                  </a:cubicBezTo>
                  <a:cubicBezTo>
                    <a:pt x="18900" y="10629"/>
                    <a:pt x="18995" y="10971"/>
                    <a:pt x="19087" y="11257"/>
                  </a:cubicBezTo>
                  <a:cubicBezTo>
                    <a:pt x="19178" y="11543"/>
                    <a:pt x="19266" y="11771"/>
                    <a:pt x="19353" y="12000"/>
                  </a:cubicBezTo>
                  <a:cubicBezTo>
                    <a:pt x="19441" y="12229"/>
                    <a:pt x="19529" y="12457"/>
                    <a:pt x="19651" y="12857"/>
                  </a:cubicBezTo>
                  <a:cubicBezTo>
                    <a:pt x="19773" y="13257"/>
                    <a:pt x="19929" y="13829"/>
                    <a:pt x="20080" y="14400"/>
                  </a:cubicBezTo>
                  <a:cubicBezTo>
                    <a:pt x="20230" y="14971"/>
                    <a:pt x="20375" y="15543"/>
                    <a:pt x="20533" y="16229"/>
                  </a:cubicBezTo>
                  <a:cubicBezTo>
                    <a:pt x="20692" y="16914"/>
                    <a:pt x="20863" y="17714"/>
                    <a:pt x="21042" y="18629"/>
                  </a:cubicBezTo>
                  <a:cubicBezTo>
                    <a:pt x="21221" y="19543"/>
                    <a:pt x="21408" y="20571"/>
                    <a:pt x="21595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69" name="Line"/>
            <p:cNvSpPr/>
            <p:nvPr/>
          </p:nvSpPr>
          <p:spPr>
            <a:xfrm>
              <a:off x="246862" y="111952"/>
              <a:ext cx="209768" cy="5742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4" h="21527" fill="norm" stroke="1" extrusionOk="0">
                  <a:moveTo>
                    <a:pt x="9512" y="14230"/>
                  </a:moveTo>
                  <a:cubicBezTo>
                    <a:pt x="9710" y="16419"/>
                    <a:pt x="9908" y="18608"/>
                    <a:pt x="10206" y="19885"/>
                  </a:cubicBezTo>
                  <a:cubicBezTo>
                    <a:pt x="10503" y="21162"/>
                    <a:pt x="10899" y="21527"/>
                    <a:pt x="11097" y="21527"/>
                  </a:cubicBezTo>
                  <a:cubicBezTo>
                    <a:pt x="11295" y="21527"/>
                    <a:pt x="11295" y="21162"/>
                    <a:pt x="10206" y="19776"/>
                  </a:cubicBezTo>
                  <a:cubicBezTo>
                    <a:pt x="9116" y="18389"/>
                    <a:pt x="6936" y="15981"/>
                    <a:pt x="5053" y="13500"/>
                  </a:cubicBezTo>
                  <a:cubicBezTo>
                    <a:pt x="3171" y="11019"/>
                    <a:pt x="1585" y="8465"/>
                    <a:pt x="793" y="6495"/>
                  </a:cubicBezTo>
                  <a:cubicBezTo>
                    <a:pt x="0" y="4524"/>
                    <a:pt x="0" y="3138"/>
                    <a:pt x="0" y="2226"/>
                  </a:cubicBezTo>
                  <a:cubicBezTo>
                    <a:pt x="0" y="1314"/>
                    <a:pt x="0" y="876"/>
                    <a:pt x="396" y="547"/>
                  </a:cubicBezTo>
                  <a:cubicBezTo>
                    <a:pt x="793" y="219"/>
                    <a:pt x="1585" y="0"/>
                    <a:pt x="3072" y="0"/>
                  </a:cubicBezTo>
                  <a:cubicBezTo>
                    <a:pt x="4558" y="0"/>
                    <a:pt x="6738" y="219"/>
                    <a:pt x="9611" y="1386"/>
                  </a:cubicBezTo>
                  <a:cubicBezTo>
                    <a:pt x="12484" y="2554"/>
                    <a:pt x="16051" y="4670"/>
                    <a:pt x="18330" y="6714"/>
                  </a:cubicBezTo>
                  <a:cubicBezTo>
                    <a:pt x="20609" y="8757"/>
                    <a:pt x="21600" y="10727"/>
                    <a:pt x="21303" y="12770"/>
                  </a:cubicBezTo>
                  <a:cubicBezTo>
                    <a:pt x="21006" y="14814"/>
                    <a:pt x="19420" y="16930"/>
                    <a:pt x="17439" y="18389"/>
                  </a:cubicBezTo>
                  <a:cubicBezTo>
                    <a:pt x="15457" y="19849"/>
                    <a:pt x="13079" y="20651"/>
                    <a:pt x="11394" y="21089"/>
                  </a:cubicBezTo>
                  <a:cubicBezTo>
                    <a:pt x="9710" y="21527"/>
                    <a:pt x="8719" y="21600"/>
                    <a:pt x="8323" y="21454"/>
                  </a:cubicBezTo>
                  <a:cubicBezTo>
                    <a:pt x="7927" y="21308"/>
                    <a:pt x="8125" y="20943"/>
                    <a:pt x="9116" y="20542"/>
                  </a:cubicBezTo>
                  <a:cubicBezTo>
                    <a:pt x="10106" y="20141"/>
                    <a:pt x="11890" y="19703"/>
                    <a:pt x="13673" y="1926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70" name="Line"/>
            <p:cNvSpPr/>
            <p:nvPr/>
          </p:nvSpPr>
          <p:spPr>
            <a:xfrm>
              <a:off x="498367" y="435782"/>
              <a:ext cx="365928" cy="3352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4" h="21376" fill="norm" stroke="1" extrusionOk="0">
                  <a:moveTo>
                    <a:pt x="6148" y="2439"/>
                  </a:moveTo>
                  <a:cubicBezTo>
                    <a:pt x="5006" y="1570"/>
                    <a:pt x="3863" y="701"/>
                    <a:pt x="3006" y="266"/>
                  </a:cubicBezTo>
                  <a:cubicBezTo>
                    <a:pt x="2148" y="-168"/>
                    <a:pt x="1577" y="-168"/>
                    <a:pt x="1120" y="1011"/>
                  </a:cubicBezTo>
                  <a:cubicBezTo>
                    <a:pt x="663" y="2191"/>
                    <a:pt x="320" y="4549"/>
                    <a:pt x="148" y="6287"/>
                  </a:cubicBezTo>
                  <a:cubicBezTo>
                    <a:pt x="-23" y="8025"/>
                    <a:pt x="-23" y="9142"/>
                    <a:pt x="34" y="10011"/>
                  </a:cubicBezTo>
                  <a:cubicBezTo>
                    <a:pt x="91" y="10880"/>
                    <a:pt x="206" y="11501"/>
                    <a:pt x="777" y="11625"/>
                  </a:cubicBezTo>
                  <a:cubicBezTo>
                    <a:pt x="1348" y="11749"/>
                    <a:pt x="2377" y="11377"/>
                    <a:pt x="3291" y="9887"/>
                  </a:cubicBezTo>
                  <a:cubicBezTo>
                    <a:pt x="4206" y="8398"/>
                    <a:pt x="5006" y="5791"/>
                    <a:pt x="5463" y="4177"/>
                  </a:cubicBezTo>
                  <a:cubicBezTo>
                    <a:pt x="5920" y="2563"/>
                    <a:pt x="6034" y="1942"/>
                    <a:pt x="5977" y="2129"/>
                  </a:cubicBezTo>
                  <a:cubicBezTo>
                    <a:pt x="5920" y="2315"/>
                    <a:pt x="5691" y="3308"/>
                    <a:pt x="5577" y="4239"/>
                  </a:cubicBezTo>
                  <a:cubicBezTo>
                    <a:pt x="5463" y="5170"/>
                    <a:pt x="5463" y="6039"/>
                    <a:pt x="5748" y="6535"/>
                  </a:cubicBezTo>
                  <a:cubicBezTo>
                    <a:pt x="6034" y="7032"/>
                    <a:pt x="6606" y="7156"/>
                    <a:pt x="7120" y="6970"/>
                  </a:cubicBezTo>
                  <a:cubicBezTo>
                    <a:pt x="7634" y="6784"/>
                    <a:pt x="8091" y="6287"/>
                    <a:pt x="8491" y="5729"/>
                  </a:cubicBezTo>
                  <a:cubicBezTo>
                    <a:pt x="8891" y="5170"/>
                    <a:pt x="9234" y="4549"/>
                    <a:pt x="9520" y="3929"/>
                  </a:cubicBezTo>
                  <a:cubicBezTo>
                    <a:pt x="9806" y="3308"/>
                    <a:pt x="10034" y="2687"/>
                    <a:pt x="10206" y="2687"/>
                  </a:cubicBezTo>
                  <a:cubicBezTo>
                    <a:pt x="10377" y="2687"/>
                    <a:pt x="10491" y="3308"/>
                    <a:pt x="10434" y="4177"/>
                  </a:cubicBezTo>
                  <a:cubicBezTo>
                    <a:pt x="10377" y="5046"/>
                    <a:pt x="10148" y="6163"/>
                    <a:pt x="10091" y="7032"/>
                  </a:cubicBezTo>
                  <a:cubicBezTo>
                    <a:pt x="10034" y="7901"/>
                    <a:pt x="10148" y="8522"/>
                    <a:pt x="10491" y="8708"/>
                  </a:cubicBezTo>
                  <a:cubicBezTo>
                    <a:pt x="10834" y="8894"/>
                    <a:pt x="11406" y="8646"/>
                    <a:pt x="12034" y="7963"/>
                  </a:cubicBezTo>
                  <a:cubicBezTo>
                    <a:pt x="12663" y="7280"/>
                    <a:pt x="13348" y="6163"/>
                    <a:pt x="13806" y="5294"/>
                  </a:cubicBezTo>
                  <a:cubicBezTo>
                    <a:pt x="14263" y="4425"/>
                    <a:pt x="14491" y="3804"/>
                    <a:pt x="14548" y="3804"/>
                  </a:cubicBezTo>
                  <a:cubicBezTo>
                    <a:pt x="14606" y="3804"/>
                    <a:pt x="14491" y="4425"/>
                    <a:pt x="14606" y="5480"/>
                  </a:cubicBezTo>
                  <a:cubicBezTo>
                    <a:pt x="14720" y="6535"/>
                    <a:pt x="15063" y="8025"/>
                    <a:pt x="16034" y="9577"/>
                  </a:cubicBezTo>
                  <a:cubicBezTo>
                    <a:pt x="17006" y="11129"/>
                    <a:pt x="18606" y="12742"/>
                    <a:pt x="19691" y="14294"/>
                  </a:cubicBezTo>
                  <a:cubicBezTo>
                    <a:pt x="20777" y="15846"/>
                    <a:pt x="21348" y="17335"/>
                    <a:pt x="21463" y="18329"/>
                  </a:cubicBezTo>
                  <a:cubicBezTo>
                    <a:pt x="21577" y="19322"/>
                    <a:pt x="21234" y="19818"/>
                    <a:pt x="20091" y="20315"/>
                  </a:cubicBezTo>
                  <a:cubicBezTo>
                    <a:pt x="18948" y="20811"/>
                    <a:pt x="17006" y="21308"/>
                    <a:pt x="15748" y="21370"/>
                  </a:cubicBezTo>
                  <a:cubicBezTo>
                    <a:pt x="14491" y="21432"/>
                    <a:pt x="13920" y="21060"/>
                    <a:pt x="13748" y="20191"/>
                  </a:cubicBezTo>
                  <a:cubicBezTo>
                    <a:pt x="13577" y="19322"/>
                    <a:pt x="13806" y="17956"/>
                    <a:pt x="14034" y="1659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71" name="Line"/>
            <p:cNvSpPr/>
            <p:nvPr/>
          </p:nvSpPr>
          <p:spPr>
            <a:xfrm>
              <a:off x="982165" y="298583"/>
              <a:ext cx="209441" cy="3157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50" h="21103" fill="norm" stroke="1" extrusionOk="0">
                  <a:moveTo>
                    <a:pt x="6416" y="7433"/>
                  </a:moveTo>
                  <a:cubicBezTo>
                    <a:pt x="6030" y="5351"/>
                    <a:pt x="5645" y="3269"/>
                    <a:pt x="5355" y="1903"/>
                  </a:cubicBezTo>
                  <a:cubicBezTo>
                    <a:pt x="5066" y="537"/>
                    <a:pt x="4873" y="-114"/>
                    <a:pt x="4198" y="16"/>
                  </a:cubicBezTo>
                  <a:cubicBezTo>
                    <a:pt x="3523" y="146"/>
                    <a:pt x="2366" y="1057"/>
                    <a:pt x="1402" y="3464"/>
                  </a:cubicBezTo>
                  <a:cubicBezTo>
                    <a:pt x="437" y="5872"/>
                    <a:pt x="-334" y="9775"/>
                    <a:pt x="148" y="12898"/>
                  </a:cubicBezTo>
                  <a:cubicBezTo>
                    <a:pt x="630" y="16021"/>
                    <a:pt x="2366" y="18363"/>
                    <a:pt x="4198" y="19729"/>
                  </a:cubicBezTo>
                  <a:cubicBezTo>
                    <a:pt x="6030" y="21096"/>
                    <a:pt x="7959" y="21486"/>
                    <a:pt x="10562" y="20705"/>
                  </a:cubicBezTo>
                  <a:cubicBezTo>
                    <a:pt x="13166" y="19925"/>
                    <a:pt x="16445" y="17973"/>
                    <a:pt x="18470" y="15631"/>
                  </a:cubicBezTo>
                  <a:cubicBezTo>
                    <a:pt x="20495" y="13288"/>
                    <a:pt x="21266" y="10556"/>
                    <a:pt x="20398" y="8344"/>
                  </a:cubicBezTo>
                  <a:cubicBezTo>
                    <a:pt x="19530" y="6132"/>
                    <a:pt x="17023" y="4440"/>
                    <a:pt x="14227" y="3529"/>
                  </a:cubicBezTo>
                  <a:cubicBezTo>
                    <a:pt x="11430" y="2619"/>
                    <a:pt x="8345" y="2488"/>
                    <a:pt x="5259" y="235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72" name="Line"/>
            <p:cNvSpPr/>
            <p:nvPr/>
          </p:nvSpPr>
          <p:spPr>
            <a:xfrm>
              <a:off x="2913576" y="78130"/>
              <a:ext cx="107213" cy="4834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71" h="21546" fill="norm" stroke="1" extrusionOk="0">
                  <a:moveTo>
                    <a:pt x="20871" y="1247"/>
                  </a:moveTo>
                  <a:cubicBezTo>
                    <a:pt x="17460" y="813"/>
                    <a:pt x="14050" y="380"/>
                    <a:pt x="11397" y="163"/>
                  </a:cubicBezTo>
                  <a:cubicBezTo>
                    <a:pt x="8745" y="-54"/>
                    <a:pt x="6850" y="-54"/>
                    <a:pt x="5334" y="163"/>
                  </a:cubicBezTo>
                  <a:cubicBezTo>
                    <a:pt x="3818" y="380"/>
                    <a:pt x="2682" y="813"/>
                    <a:pt x="1545" y="2288"/>
                  </a:cubicBezTo>
                  <a:cubicBezTo>
                    <a:pt x="408" y="3763"/>
                    <a:pt x="-729" y="6279"/>
                    <a:pt x="597" y="8881"/>
                  </a:cubicBezTo>
                  <a:cubicBezTo>
                    <a:pt x="1924" y="11483"/>
                    <a:pt x="5713" y="14173"/>
                    <a:pt x="8366" y="16081"/>
                  </a:cubicBezTo>
                  <a:cubicBezTo>
                    <a:pt x="11018" y="17989"/>
                    <a:pt x="12534" y="19117"/>
                    <a:pt x="13103" y="19898"/>
                  </a:cubicBezTo>
                  <a:cubicBezTo>
                    <a:pt x="13671" y="20679"/>
                    <a:pt x="13292" y="21112"/>
                    <a:pt x="12155" y="21329"/>
                  </a:cubicBezTo>
                  <a:cubicBezTo>
                    <a:pt x="11018" y="21546"/>
                    <a:pt x="9124" y="21546"/>
                    <a:pt x="7229" y="2154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73" name="Line"/>
            <p:cNvSpPr/>
            <p:nvPr/>
          </p:nvSpPr>
          <p:spPr>
            <a:xfrm>
              <a:off x="2845075" y="386425"/>
              <a:ext cx="187394" cy="1284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7" h="21600" fill="norm" stroke="1" extrusionOk="0">
                  <a:moveTo>
                    <a:pt x="728" y="21600"/>
                  </a:moveTo>
                  <a:cubicBezTo>
                    <a:pt x="282" y="19964"/>
                    <a:pt x="-163" y="18327"/>
                    <a:pt x="60" y="17018"/>
                  </a:cubicBezTo>
                  <a:cubicBezTo>
                    <a:pt x="282" y="15709"/>
                    <a:pt x="1173" y="14727"/>
                    <a:pt x="4847" y="11945"/>
                  </a:cubicBezTo>
                  <a:cubicBezTo>
                    <a:pt x="8522" y="9164"/>
                    <a:pt x="14979" y="4582"/>
                    <a:pt x="21437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74" name="Line"/>
            <p:cNvSpPr/>
            <p:nvPr/>
          </p:nvSpPr>
          <p:spPr>
            <a:xfrm>
              <a:off x="3143178" y="124499"/>
              <a:ext cx="146244" cy="4488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2" h="21558" fill="norm" stroke="1" extrusionOk="0">
                  <a:moveTo>
                    <a:pt x="11973" y="519"/>
                  </a:moveTo>
                  <a:cubicBezTo>
                    <a:pt x="10552" y="239"/>
                    <a:pt x="9131" y="-42"/>
                    <a:pt x="7852" y="5"/>
                  </a:cubicBezTo>
                  <a:cubicBezTo>
                    <a:pt x="6573" y="52"/>
                    <a:pt x="5436" y="426"/>
                    <a:pt x="3873" y="1922"/>
                  </a:cubicBezTo>
                  <a:cubicBezTo>
                    <a:pt x="2310" y="3418"/>
                    <a:pt x="320" y="6036"/>
                    <a:pt x="36" y="8841"/>
                  </a:cubicBezTo>
                  <a:cubicBezTo>
                    <a:pt x="-248" y="11646"/>
                    <a:pt x="1173" y="14639"/>
                    <a:pt x="3447" y="16789"/>
                  </a:cubicBezTo>
                  <a:cubicBezTo>
                    <a:pt x="5720" y="18940"/>
                    <a:pt x="8847" y="20249"/>
                    <a:pt x="11973" y="20903"/>
                  </a:cubicBezTo>
                  <a:cubicBezTo>
                    <a:pt x="15099" y="21558"/>
                    <a:pt x="18226" y="21558"/>
                    <a:pt x="21352" y="2155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75" name="Line"/>
            <p:cNvSpPr/>
            <p:nvPr/>
          </p:nvSpPr>
          <p:spPr>
            <a:xfrm>
              <a:off x="3310834" y="247787"/>
              <a:ext cx="84429" cy="4113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33" h="21431" fill="norm" stroke="1" extrusionOk="0">
                  <a:moveTo>
                    <a:pt x="1838" y="9048"/>
                  </a:moveTo>
                  <a:cubicBezTo>
                    <a:pt x="2757" y="12293"/>
                    <a:pt x="3676" y="15538"/>
                    <a:pt x="4366" y="17414"/>
                  </a:cubicBezTo>
                  <a:cubicBezTo>
                    <a:pt x="5055" y="19290"/>
                    <a:pt x="5514" y="19797"/>
                    <a:pt x="6434" y="20355"/>
                  </a:cubicBezTo>
                  <a:cubicBezTo>
                    <a:pt x="7353" y="20913"/>
                    <a:pt x="8731" y="21521"/>
                    <a:pt x="9421" y="21420"/>
                  </a:cubicBezTo>
                  <a:cubicBezTo>
                    <a:pt x="10110" y="21318"/>
                    <a:pt x="10110" y="20507"/>
                    <a:pt x="8502" y="18479"/>
                  </a:cubicBezTo>
                  <a:cubicBezTo>
                    <a:pt x="6893" y="16451"/>
                    <a:pt x="3676" y="13206"/>
                    <a:pt x="1838" y="10315"/>
                  </a:cubicBezTo>
                  <a:cubicBezTo>
                    <a:pt x="0" y="7425"/>
                    <a:pt x="-460" y="4890"/>
                    <a:pt x="459" y="3217"/>
                  </a:cubicBezTo>
                  <a:cubicBezTo>
                    <a:pt x="1378" y="1544"/>
                    <a:pt x="3676" y="732"/>
                    <a:pt x="6204" y="327"/>
                  </a:cubicBezTo>
                  <a:cubicBezTo>
                    <a:pt x="8731" y="-79"/>
                    <a:pt x="11489" y="-79"/>
                    <a:pt x="13557" y="175"/>
                  </a:cubicBezTo>
                  <a:cubicBezTo>
                    <a:pt x="15625" y="428"/>
                    <a:pt x="17004" y="935"/>
                    <a:pt x="18383" y="2051"/>
                  </a:cubicBezTo>
                  <a:cubicBezTo>
                    <a:pt x="19761" y="3166"/>
                    <a:pt x="21140" y="4890"/>
                    <a:pt x="18153" y="6665"/>
                  </a:cubicBezTo>
                  <a:cubicBezTo>
                    <a:pt x="15166" y="8439"/>
                    <a:pt x="7812" y="10265"/>
                    <a:pt x="459" y="1209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76" name="Line"/>
            <p:cNvSpPr/>
            <p:nvPr/>
          </p:nvSpPr>
          <p:spPr>
            <a:xfrm>
              <a:off x="3429577" y="123586"/>
              <a:ext cx="111065" cy="3594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88" h="21330" fill="norm" stroke="1" extrusionOk="0">
                  <a:moveTo>
                    <a:pt x="0" y="349"/>
                  </a:moveTo>
                  <a:cubicBezTo>
                    <a:pt x="2197" y="118"/>
                    <a:pt x="4393" y="-113"/>
                    <a:pt x="6407" y="60"/>
                  </a:cubicBezTo>
                  <a:cubicBezTo>
                    <a:pt x="8420" y="234"/>
                    <a:pt x="10251" y="811"/>
                    <a:pt x="12997" y="2659"/>
                  </a:cubicBezTo>
                  <a:cubicBezTo>
                    <a:pt x="15742" y="4507"/>
                    <a:pt x="19403" y="7626"/>
                    <a:pt x="20502" y="10629"/>
                  </a:cubicBezTo>
                  <a:cubicBezTo>
                    <a:pt x="21600" y="13632"/>
                    <a:pt x="20136" y="16520"/>
                    <a:pt x="18854" y="18195"/>
                  </a:cubicBezTo>
                  <a:cubicBezTo>
                    <a:pt x="17573" y="19870"/>
                    <a:pt x="16475" y="20332"/>
                    <a:pt x="15010" y="20736"/>
                  </a:cubicBezTo>
                  <a:cubicBezTo>
                    <a:pt x="13546" y="21140"/>
                    <a:pt x="11715" y="21487"/>
                    <a:pt x="10800" y="21256"/>
                  </a:cubicBezTo>
                  <a:cubicBezTo>
                    <a:pt x="9885" y="21025"/>
                    <a:pt x="9885" y="20216"/>
                    <a:pt x="9885" y="1940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77" name="Line"/>
            <p:cNvSpPr/>
            <p:nvPr/>
          </p:nvSpPr>
          <p:spPr>
            <a:xfrm>
              <a:off x="3651492" y="287148"/>
              <a:ext cx="122637" cy="5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78" name="Line"/>
            <p:cNvSpPr/>
            <p:nvPr/>
          </p:nvSpPr>
          <p:spPr>
            <a:xfrm>
              <a:off x="3709890" y="339706"/>
              <a:ext cx="192716" cy="992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79" name="Line"/>
            <p:cNvSpPr/>
            <p:nvPr/>
          </p:nvSpPr>
          <p:spPr>
            <a:xfrm>
              <a:off x="3995506" y="252109"/>
              <a:ext cx="41416" cy="2452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81" h="21600" fill="norm" stroke="1" extrusionOk="0">
                  <a:moveTo>
                    <a:pt x="5894" y="0"/>
                  </a:moveTo>
                  <a:cubicBezTo>
                    <a:pt x="2137" y="2914"/>
                    <a:pt x="-1619" y="5829"/>
                    <a:pt x="729" y="9429"/>
                  </a:cubicBezTo>
                  <a:cubicBezTo>
                    <a:pt x="3077" y="13029"/>
                    <a:pt x="11529" y="17314"/>
                    <a:pt x="19981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80" name="Line"/>
            <p:cNvSpPr/>
            <p:nvPr/>
          </p:nvSpPr>
          <p:spPr>
            <a:xfrm>
              <a:off x="7794938" y="-1"/>
              <a:ext cx="148839" cy="5324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4" h="21483" fill="norm" stroke="1" extrusionOk="0">
                  <a:moveTo>
                    <a:pt x="21174" y="4046"/>
                  </a:moveTo>
                  <a:cubicBezTo>
                    <a:pt x="20343" y="3182"/>
                    <a:pt x="19513" y="2318"/>
                    <a:pt x="18682" y="1650"/>
                  </a:cubicBezTo>
                  <a:cubicBezTo>
                    <a:pt x="17851" y="983"/>
                    <a:pt x="17020" y="511"/>
                    <a:pt x="15912" y="236"/>
                  </a:cubicBezTo>
                  <a:cubicBezTo>
                    <a:pt x="14805" y="-38"/>
                    <a:pt x="13420" y="-117"/>
                    <a:pt x="11620" y="236"/>
                  </a:cubicBezTo>
                  <a:cubicBezTo>
                    <a:pt x="9820" y="590"/>
                    <a:pt x="7605" y="1375"/>
                    <a:pt x="5389" y="3221"/>
                  </a:cubicBezTo>
                  <a:cubicBezTo>
                    <a:pt x="3174" y="5067"/>
                    <a:pt x="959" y="7973"/>
                    <a:pt x="266" y="10801"/>
                  </a:cubicBezTo>
                  <a:cubicBezTo>
                    <a:pt x="-426" y="13628"/>
                    <a:pt x="405" y="16378"/>
                    <a:pt x="820" y="18145"/>
                  </a:cubicBezTo>
                  <a:cubicBezTo>
                    <a:pt x="1236" y="19912"/>
                    <a:pt x="1236" y="20698"/>
                    <a:pt x="1236" y="2148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81" name="Line"/>
            <p:cNvSpPr/>
            <p:nvPr/>
          </p:nvSpPr>
          <p:spPr>
            <a:xfrm>
              <a:off x="7704343" y="281308"/>
              <a:ext cx="251114" cy="1109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35" y="19705"/>
                    <a:pt x="670" y="17811"/>
                    <a:pt x="2428" y="15726"/>
                  </a:cubicBezTo>
                  <a:cubicBezTo>
                    <a:pt x="4186" y="13642"/>
                    <a:pt x="7367" y="11368"/>
                    <a:pt x="10800" y="8716"/>
                  </a:cubicBezTo>
                  <a:cubicBezTo>
                    <a:pt x="14233" y="6063"/>
                    <a:pt x="17916" y="3032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82" name="Line"/>
            <p:cNvSpPr/>
            <p:nvPr/>
          </p:nvSpPr>
          <p:spPr>
            <a:xfrm>
              <a:off x="8046990" y="69842"/>
              <a:ext cx="124542" cy="4100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38" h="21461" fill="norm" stroke="1" extrusionOk="0">
                  <a:moveTo>
                    <a:pt x="20938" y="65"/>
                  </a:moveTo>
                  <a:cubicBezTo>
                    <a:pt x="17665" y="-37"/>
                    <a:pt x="14393" y="-139"/>
                    <a:pt x="11120" y="778"/>
                  </a:cubicBezTo>
                  <a:cubicBezTo>
                    <a:pt x="7847" y="1695"/>
                    <a:pt x="4574" y="3631"/>
                    <a:pt x="2447" y="5923"/>
                  </a:cubicBezTo>
                  <a:cubicBezTo>
                    <a:pt x="320" y="8216"/>
                    <a:pt x="-662" y="10865"/>
                    <a:pt x="483" y="13514"/>
                  </a:cubicBezTo>
                  <a:cubicBezTo>
                    <a:pt x="1629" y="16163"/>
                    <a:pt x="4902" y="18812"/>
                    <a:pt x="8174" y="20136"/>
                  </a:cubicBezTo>
                  <a:cubicBezTo>
                    <a:pt x="11447" y="21461"/>
                    <a:pt x="14720" y="21461"/>
                    <a:pt x="17992" y="2146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83" name="Line"/>
            <p:cNvSpPr/>
            <p:nvPr/>
          </p:nvSpPr>
          <p:spPr>
            <a:xfrm>
              <a:off x="8177371" y="137109"/>
              <a:ext cx="170793" cy="4274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7" h="21463" fill="norm" stroke="1" extrusionOk="0">
                  <a:moveTo>
                    <a:pt x="5760" y="10466"/>
                  </a:moveTo>
                  <a:cubicBezTo>
                    <a:pt x="4080" y="11248"/>
                    <a:pt x="2400" y="12029"/>
                    <a:pt x="1560" y="13642"/>
                  </a:cubicBezTo>
                  <a:cubicBezTo>
                    <a:pt x="720" y="15255"/>
                    <a:pt x="720" y="17698"/>
                    <a:pt x="960" y="19262"/>
                  </a:cubicBezTo>
                  <a:cubicBezTo>
                    <a:pt x="1200" y="20826"/>
                    <a:pt x="1680" y="21510"/>
                    <a:pt x="2160" y="21461"/>
                  </a:cubicBezTo>
                  <a:cubicBezTo>
                    <a:pt x="2640" y="21412"/>
                    <a:pt x="3120" y="20630"/>
                    <a:pt x="3480" y="18529"/>
                  </a:cubicBezTo>
                  <a:cubicBezTo>
                    <a:pt x="3840" y="16428"/>
                    <a:pt x="4080" y="13007"/>
                    <a:pt x="4800" y="9928"/>
                  </a:cubicBezTo>
                  <a:cubicBezTo>
                    <a:pt x="5520" y="6849"/>
                    <a:pt x="6720" y="4113"/>
                    <a:pt x="7800" y="2500"/>
                  </a:cubicBezTo>
                  <a:cubicBezTo>
                    <a:pt x="8880" y="887"/>
                    <a:pt x="9840" y="399"/>
                    <a:pt x="10920" y="154"/>
                  </a:cubicBezTo>
                  <a:cubicBezTo>
                    <a:pt x="12000" y="-90"/>
                    <a:pt x="13200" y="-90"/>
                    <a:pt x="15120" y="496"/>
                  </a:cubicBezTo>
                  <a:cubicBezTo>
                    <a:pt x="17040" y="1083"/>
                    <a:pt x="19680" y="2256"/>
                    <a:pt x="20640" y="3673"/>
                  </a:cubicBezTo>
                  <a:cubicBezTo>
                    <a:pt x="21600" y="5090"/>
                    <a:pt x="20880" y="6752"/>
                    <a:pt x="18720" y="7973"/>
                  </a:cubicBezTo>
                  <a:cubicBezTo>
                    <a:pt x="16560" y="9195"/>
                    <a:pt x="12960" y="9977"/>
                    <a:pt x="9600" y="10221"/>
                  </a:cubicBezTo>
                  <a:cubicBezTo>
                    <a:pt x="6240" y="10466"/>
                    <a:pt x="3120" y="10172"/>
                    <a:pt x="1560" y="9781"/>
                  </a:cubicBezTo>
                  <a:cubicBezTo>
                    <a:pt x="0" y="9391"/>
                    <a:pt x="0" y="8902"/>
                    <a:pt x="0" y="841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84" name="Line"/>
            <p:cNvSpPr/>
            <p:nvPr/>
          </p:nvSpPr>
          <p:spPr>
            <a:xfrm>
              <a:off x="8451843" y="53554"/>
              <a:ext cx="57483" cy="3387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1" h="21600" fill="norm" stroke="1" extrusionOk="0">
                  <a:moveTo>
                    <a:pt x="0" y="0"/>
                  </a:moveTo>
                  <a:cubicBezTo>
                    <a:pt x="4320" y="124"/>
                    <a:pt x="8640" y="248"/>
                    <a:pt x="12960" y="1738"/>
                  </a:cubicBezTo>
                  <a:cubicBezTo>
                    <a:pt x="17280" y="3228"/>
                    <a:pt x="21600" y="6083"/>
                    <a:pt x="21240" y="9248"/>
                  </a:cubicBezTo>
                  <a:cubicBezTo>
                    <a:pt x="20880" y="12414"/>
                    <a:pt x="15840" y="15890"/>
                    <a:pt x="11520" y="18000"/>
                  </a:cubicBezTo>
                  <a:cubicBezTo>
                    <a:pt x="7200" y="20110"/>
                    <a:pt x="3600" y="20855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85" name="Line"/>
            <p:cNvSpPr/>
            <p:nvPr/>
          </p:nvSpPr>
          <p:spPr>
            <a:xfrm>
              <a:off x="8609519" y="203142"/>
              <a:ext cx="151837" cy="256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296" fill="norm" stroke="1" extrusionOk="0">
                  <a:moveTo>
                    <a:pt x="0" y="20296"/>
                  </a:moveTo>
                  <a:cubicBezTo>
                    <a:pt x="2492" y="12582"/>
                    <a:pt x="4985" y="4867"/>
                    <a:pt x="8585" y="1782"/>
                  </a:cubicBezTo>
                  <a:cubicBezTo>
                    <a:pt x="12185" y="-1304"/>
                    <a:pt x="16892" y="239"/>
                    <a:pt x="21600" y="178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86" name="Line"/>
            <p:cNvSpPr/>
            <p:nvPr/>
          </p:nvSpPr>
          <p:spPr>
            <a:xfrm>
              <a:off x="8662078" y="287148"/>
              <a:ext cx="181036" cy="408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87" name="Line"/>
            <p:cNvSpPr/>
            <p:nvPr/>
          </p:nvSpPr>
          <p:spPr>
            <a:xfrm>
              <a:off x="9012469" y="146992"/>
              <a:ext cx="11680" cy="2803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000" y="3450"/>
                    <a:pt x="14400" y="6900"/>
                    <a:pt x="10800" y="10500"/>
                  </a:cubicBezTo>
                  <a:cubicBezTo>
                    <a:pt x="7200" y="14100"/>
                    <a:pt x="3600" y="1785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88" name="Line"/>
            <p:cNvSpPr/>
            <p:nvPr/>
          </p:nvSpPr>
          <p:spPr>
            <a:xfrm>
              <a:off x="311101" y="3761855"/>
              <a:ext cx="11364337" cy="4847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2231"/>
                  </a:moveTo>
                  <a:cubicBezTo>
                    <a:pt x="7" y="11711"/>
                    <a:pt x="15" y="11190"/>
                    <a:pt x="33" y="11060"/>
                  </a:cubicBezTo>
                  <a:cubicBezTo>
                    <a:pt x="52" y="10930"/>
                    <a:pt x="81" y="11190"/>
                    <a:pt x="157" y="11494"/>
                  </a:cubicBezTo>
                  <a:cubicBezTo>
                    <a:pt x="233" y="11798"/>
                    <a:pt x="355" y="12145"/>
                    <a:pt x="481" y="12188"/>
                  </a:cubicBezTo>
                  <a:cubicBezTo>
                    <a:pt x="607" y="12231"/>
                    <a:pt x="736" y="11971"/>
                    <a:pt x="871" y="11667"/>
                  </a:cubicBezTo>
                  <a:cubicBezTo>
                    <a:pt x="1006" y="11364"/>
                    <a:pt x="1147" y="11017"/>
                    <a:pt x="1280" y="10670"/>
                  </a:cubicBezTo>
                  <a:cubicBezTo>
                    <a:pt x="1413" y="10323"/>
                    <a:pt x="1539" y="9976"/>
                    <a:pt x="1689" y="9586"/>
                  </a:cubicBezTo>
                  <a:cubicBezTo>
                    <a:pt x="1839" y="9195"/>
                    <a:pt x="2013" y="8761"/>
                    <a:pt x="2177" y="8371"/>
                  </a:cubicBezTo>
                  <a:cubicBezTo>
                    <a:pt x="2342" y="7981"/>
                    <a:pt x="2497" y="7634"/>
                    <a:pt x="2629" y="7373"/>
                  </a:cubicBezTo>
                  <a:cubicBezTo>
                    <a:pt x="2760" y="7113"/>
                    <a:pt x="2867" y="6940"/>
                    <a:pt x="2982" y="6723"/>
                  </a:cubicBezTo>
                  <a:cubicBezTo>
                    <a:pt x="3097" y="6506"/>
                    <a:pt x="3219" y="6246"/>
                    <a:pt x="3343" y="5986"/>
                  </a:cubicBezTo>
                  <a:cubicBezTo>
                    <a:pt x="3467" y="5725"/>
                    <a:pt x="3593" y="5465"/>
                    <a:pt x="3729" y="5205"/>
                  </a:cubicBezTo>
                  <a:cubicBezTo>
                    <a:pt x="3866" y="4945"/>
                    <a:pt x="4014" y="4684"/>
                    <a:pt x="4157" y="4424"/>
                  </a:cubicBezTo>
                  <a:cubicBezTo>
                    <a:pt x="4299" y="4164"/>
                    <a:pt x="4436" y="3904"/>
                    <a:pt x="4580" y="3643"/>
                  </a:cubicBezTo>
                  <a:cubicBezTo>
                    <a:pt x="4725" y="3383"/>
                    <a:pt x="4876" y="3123"/>
                    <a:pt x="5026" y="2863"/>
                  </a:cubicBezTo>
                  <a:cubicBezTo>
                    <a:pt x="5176" y="2602"/>
                    <a:pt x="5324" y="2342"/>
                    <a:pt x="5478" y="2125"/>
                  </a:cubicBezTo>
                  <a:cubicBezTo>
                    <a:pt x="5631" y="1908"/>
                    <a:pt x="5790" y="1735"/>
                    <a:pt x="5949" y="1561"/>
                  </a:cubicBezTo>
                  <a:cubicBezTo>
                    <a:pt x="6109" y="1388"/>
                    <a:pt x="6268" y="1214"/>
                    <a:pt x="6395" y="1084"/>
                  </a:cubicBezTo>
                  <a:cubicBezTo>
                    <a:pt x="6523" y="954"/>
                    <a:pt x="6619" y="867"/>
                    <a:pt x="6704" y="781"/>
                  </a:cubicBezTo>
                  <a:cubicBezTo>
                    <a:pt x="6789" y="694"/>
                    <a:pt x="6863" y="607"/>
                    <a:pt x="6947" y="520"/>
                  </a:cubicBezTo>
                  <a:cubicBezTo>
                    <a:pt x="7030" y="434"/>
                    <a:pt x="7122" y="347"/>
                    <a:pt x="7213" y="304"/>
                  </a:cubicBezTo>
                  <a:cubicBezTo>
                    <a:pt x="7304" y="260"/>
                    <a:pt x="7392" y="260"/>
                    <a:pt x="7481" y="217"/>
                  </a:cubicBezTo>
                  <a:cubicBezTo>
                    <a:pt x="7570" y="173"/>
                    <a:pt x="7659" y="87"/>
                    <a:pt x="7749" y="43"/>
                  </a:cubicBezTo>
                  <a:cubicBezTo>
                    <a:pt x="7840" y="0"/>
                    <a:pt x="7933" y="0"/>
                    <a:pt x="8032" y="0"/>
                  </a:cubicBezTo>
                  <a:cubicBezTo>
                    <a:pt x="8132" y="0"/>
                    <a:pt x="8240" y="0"/>
                    <a:pt x="8332" y="0"/>
                  </a:cubicBezTo>
                  <a:cubicBezTo>
                    <a:pt x="8425" y="0"/>
                    <a:pt x="8502" y="0"/>
                    <a:pt x="8593" y="0"/>
                  </a:cubicBezTo>
                  <a:cubicBezTo>
                    <a:pt x="8684" y="0"/>
                    <a:pt x="8787" y="0"/>
                    <a:pt x="8893" y="0"/>
                  </a:cubicBezTo>
                  <a:cubicBezTo>
                    <a:pt x="8998" y="0"/>
                    <a:pt x="9105" y="0"/>
                    <a:pt x="9209" y="0"/>
                  </a:cubicBezTo>
                  <a:cubicBezTo>
                    <a:pt x="9313" y="0"/>
                    <a:pt x="9413" y="0"/>
                    <a:pt x="9503" y="0"/>
                  </a:cubicBezTo>
                  <a:cubicBezTo>
                    <a:pt x="9594" y="0"/>
                    <a:pt x="9675" y="0"/>
                    <a:pt x="9775" y="43"/>
                  </a:cubicBezTo>
                  <a:cubicBezTo>
                    <a:pt x="9875" y="87"/>
                    <a:pt x="9993" y="173"/>
                    <a:pt x="10104" y="260"/>
                  </a:cubicBezTo>
                  <a:cubicBezTo>
                    <a:pt x="10215" y="347"/>
                    <a:pt x="10319" y="434"/>
                    <a:pt x="10419" y="520"/>
                  </a:cubicBezTo>
                  <a:cubicBezTo>
                    <a:pt x="10519" y="607"/>
                    <a:pt x="10615" y="694"/>
                    <a:pt x="10717" y="781"/>
                  </a:cubicBezTo>
                  <a:cubicBezTo>
                    <a:pt x="10818" y="867"/>
                    <a:pt x="10926" y="954"/>
                    <a:pt x="11037" y="1084"/>
                  </a:cubicBezTo>
                  <a:cubicBezTo>
                    <a:pt x="11148" y="1214"/>
                    <a:pt x="11262" y="1388"/>
                    <a:pt x="11373" y="1518"/>
                  </a:cubicBezTo>
                  <a:cubicBezTo>
                    <a:pt x="11484" y="1648"/>
                    <a:pt x="11592" y="1735"/>
                    <a:pt x="11703" y="1865"/>
                  </a:cubicBezTo>
                  <a:cubicBezTo>
                    <a:pt x="11814" y="1995"/>
                    <a:pt x="11928" y="2169"/>
                    <a:pt x="12038" y="2299"/>
                  </a:cubicBezTo>
                  <a:cubicBezTo>
                    <a:pt x="12147" y="2429"/>
                    <a:pt x="12250" y="2516"/>
                    <a:pt x="12363" y="2646"/>
                  </a:cubicBezTo>
                  <a:cubicBezTo>
                    <a:pt x="12476" y="2776"/>
                    <a:pt x="12598" y="2949"/>
                    <a:pt x="12715" y="3123"/>
                  </a:cubicBezTo>
                  <a:cubicBezTo>
                    <a:pt x="12831" y="3296"/>
                    <a:pt x="12942" y="3470"/>
                    <a:pt x="13057" y="3643"/>
                  </a:cubicBezTo>
                  <a:cubicBezTo>
                    <a:pt x="13172" y="3817"/>
                    <a:pt x="13290" y="3990"/>
                    <a:pt x="13401" y="4120"/>
                  </a:cubicBezTo>
                  <a:cubicBezTo>
                    <a:pt x="13512" y="4251"/>
                    <a:pt x="13616" y="4337"/>
                    <a:pt x="13727" y="4511"/>
                  </a:cubicBezTo>
                  <a:cubicBezTo>
                    <a:pt x="13838" y="4684"/>
                    <a:pt x="13956" y="4945"/>
                    <a:pt x="14071" y="5161"/>
                  </a:cubicBezTo>
                  <a:cubicBezTo>
                    <a:pt x="14185" y="5378"/>
                    <a:pt x="14296" y="5552"/>
                    <a:pt x="14404" y="5725"/>
                  </a:cubicBezTo>
                  <a:cubicBezTo>
                    <a:pt x="14511" y="5899"/>
                    <a:pt x="14615" y="6072"/>
                    <a:pt x="14720" y="6246"/>
                  </a:cubicBezTo>
                  <a:cubicBezTo>
                    <a:pt x="14825" y="6419"/>
                    <a:pt x="14933" y="6593"/>
                    <a:pt x="15036" y="6766"/>
                  </a:cubicBezTo>
                  <a:cubicBezTo>
                    <a:pt x="15140" y="6940"/>
                    <a:pt x="15240" y="7113"/>
                    <a:pt x="15345" y="7287"/>
                  </a:cubicBezTo>
                  <a:cubicBezTo>
                    <a:pt x="15451" y="7460"/>
                    <a:pt x="15562" y="7634"/>
                    <a:pt x="15667" y="7807"/>
                  </a:cubicBezTo>
                  <a:cubicBezTo>
                    <a:pt x="15773" y="7981"/>
                    <a:pt x="15873" y="8154"/>
                    <a:pt x="15963" y="8328"/>
                  </a:cubicBezTo>
                  <a:cubicBezTo>
                    <a:pt x="16054" y="8501"/>
                    <a:pt x="16135" y="8675"/>
                    <a:pt x="16224" y="8848"/>
                  </a:cubicBezTo>
                  <a:cubicBezTo>
                    <a:pt x="16313" y="9022"/>
                    <a:pt x="16409" y="9195"/>
                    <a:pt x="16502" y="9369"/>
                  </a:cubicBezTo>
                  <a:cubicBezTo>
                    <a:pt x="16594" y="9542"/>
                    <a:pt x="16683" y="9716"/>
                    <a:pt x="16772" y="9889"/>
                  </a:cubicBezTo>
                  <a:cubicBezTo>
                    <a:pt x="16860" y="10063"/>
                    <a:pt x="16949" y="10236"/>
                    <a:pt x="17032" y="10366"/>
                  </a:cubicBezTo>
                  <a:cubicBezTo>
                    <a:pt x="17116" y="10496"/>
                    <a:pt x="17193" y="10583"/>
                    <a:pt x="17282" y="10713"/>
                  </a:cubicBezTo>
                  <a:cubicBezTo>
                    <a:pt x="17371" y="10843"/>
                    <a:pt x="17471" y="11017"/>
                    <a:pt x="17600" y="11277"/>
                  </a:cubicBezTo>
                  <a:cubicBezTo>
                    <a:pt x="17730" y="11537"/>
                    <a:pt x="17889" y="11884"/>
                    <a:pt x="18011" y="12145"/>
                  </a:cubicBezTo>
                  <a:cubicBezTo>
                    <a:pt x="18133" y="12405"/>
                    <a:pt x="18218" y="12578"/>
                    <a:pt x="18302" y="12752"/>
                  </a:cubicBezTo>
                  <a:cubicBezTo>
                    <a:pt x="18385" y="12925"/>
                    <a:pt x="18466" y="13099"/>
                    <a:pt x="18549" y="13272"/>
                  </a:cubicBezTo>
                  <a:cubicBezTo>
                    <a:pt x="18633" y="13446"/>
                    <a:pt x="18718" y="13619"/>
                    <a:pt x="18805" y="13836"/>
                  </a:cubicBezTo>
                  <a:cubicBezTo>
                    <a:pt x="18892" y="14053"/>
                    <a:pt x="18980" y="14313"/>
                    <a:pt x="19106" y="14660"/>
                  </a:cubicBezTo>
                  <a:cubicBezTo>
                    <a:pt x="19232" y="15007"/>
                    <a:pt x="19395" y="15441"/>
                    <a:pt x="19517" y="15745"/>
                  </a:cubicBezTo>
                  <a:cubicBezTo>
                    <a:pt x="19639" y="16048"/>
                    <a:pt x="19720" y="16222"/>
                    <a:pt x="19880" y="16655"/>
                  </a:cubicBezTo>
                  <a:cubicBezTo>
                    <a:pt x="20039" y="17089"/>
                    <a:pt x="20275" y="17783"/>
                    <a:pt x="20460" y="18304"/>
                  </a:cubicBezTo>
                  <a:cubicBezTo>
                    <a:pt x="20645" y="18824"/>
                    <a:pt x="20779" y="19171"/>
                    <a:pt x="20928" y="19605"/>
                  </a:cubicBezTo>
                  <a:cubicBezTo>
                    <a:pt x="21078" y="20039"/>
                    <a:pt x="21245" y="20559"/>
                    <a:pt x="21360" y="20906"/>
                  </a:cubicBezTo>
                  <a:cubicBezTo>
                    <a:pt x="21474" y="21253"/>
                    <a:pt x="21537" y="21427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89" name="Line"/>
            <p:cNvSpPr/>
            <p:nvPr/>
          </p:nvSpPr>
          <p:spPr>
            <a:xfrm>
              <a:off x="54878" y="1367511"/>
              <a:ext cx="158392" cy="4617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5" h="21347" fill="norm" stroke="1" extrusionOk="0">
                  <a:moveTo>
                    <a:pt x="3806" y="8910"/>
                  </a:moveTo>
                  <a:cubicBezTo>
                    <a:pt x="6668" y="11430"/>
                    <a:pt x="9531" y="13950"/>
                    <a:pt x="11483" y="15705"/>
                  </a:cubicBezTo>
                  <a:cubicBezTo>
                    <a:pt x="13435" y="17460"/>
                    <a:pt x="14475" y="18450"/>
                    <a:pt x="15126" y="19350"/>
                  </a:cubicBezTo>
                  <a:cubicBezTo>
                    <a:pt x="15777" y="20250"/>
                    <a:pt x="16037" y="21060"/>
                    <a:pt x="15777" y="21285"/>
                  </a:cubicBezTo>
                  <a:cubicBezTo>
                    <a:pt x="15516" y="21510"/>
                    <a:pt x="14736" y="21150"/>
                    <a:pt x="13304" y="19665"/>
                  </a:cubicBezTo>
                  <a:cubicBezTo>
                    <a:pt x="11873" y="18180"/>
                    <a:pt x="9791" y="15570"/>
                    <a:pt x="7709" y="13005"/>
                  </a:cubicBezTo>
                  <a:cubicBezTo>
                    <a:pt x="5627" y="10440"/>
                    <a:pt x="3545" y="7920"/>
                    <a:pt x="2244" y="6030"/>
                  </a:cubicBezTo>
                  <a:cubicBezTo>
                    <a:pt x="943" y="4140"/>
                    <a:pt x="422" y="2880"/>
                    <a:pt x="162" y="2025"/>
                  </a:cubicBezTo>
                  <a:cubicBezTo>
                    <a:pt x="-98" y="1170"/>
                    <a:pt x="-98" y="720"/>
                    <a:pt x="553" y="405"/>
                  </a:cubicBezTo>
                  <a:cubicBezTo>
                    <a:pt x="1203" y="90"/>
                    <a:pt x="2504" y="-90"/>
                    <a:pt x="4326" y="45"/>
                  </a:cubicBezTo>
                  <a:cubicBezTo>
                    <a:pt x="6148" y="180"/>
                    <a:pt x="8490" y="630"/>
                    <a:pt x="11353" y="2025"/>
                  </a:cubicBezTo>
                  <a:cubicBezTo>
                    <a:pt x="14215" y="3420"/>
                    <a:pt x="17598" y="5760"/>
                    <a:pt x="19420" y="8280"/>
                  </a:cubicBezTo>
                  <a:cubicBezTo>
                    <a:pt x="21242" y="10800"/>
                    <a:pt x="21502" y="13500"/>
                    <a:pt x="20851" y="15390"/>
                  </a:cubicBezTo>
                  <a:cubicBezTo>
                    <a:pt x="20201" y="17280"/>
                    <a:pt x="18639" y="18360"/>
                    <a:pt x="17208" y="19080"/>
                  </a:cubicBezTo>
                  <a:cubicBezTo>
                    <a:pt x="15777" y="19800"/>
                    <a:pt x="14475" y="20160"/>
                    <a:pt x="13174" y="20385"/>
                  </a:cubicBezTo>
                  <a:cubicBezTo>
                    <a:pt x="11873" y="20610"/>
                    <a:pt x="10572" y="20700"/>
                    <a:pt x="10182" y="20340"/>
                  </a:cubicBezTo>
                  <a:cubicBezTo>
                    <a:pt x="9791" y="19980"/>
                    <a:pt x="10312" y="19170"/>
                    <a:pt x="10832" y="1836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90" name="Line"/>
            <p:cNvSpPr/>
            <p:nvPr/>
          </p:nvSpPr>
          <p:spPr>
            <a:xfrm>
              <a:off x="266537" y="1515462"/>
              <a:ext cx="411548" cy="3328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9" h="21472" fill="norm" stroke="1" extrusionOk="0">
                  <a:moveTo>
                    <a:pt x="5973" y="4019"/>
                  </a:moveTo>
                  <a:cubicBezTo>
                    <a:pt x="5060" y="3516"/>
                    <a:pt x="4147" y="3014"/>
                    <a:pt x="3387" y="2763"/>
                  </a:cubicBezTo>
                  <a:cubicBezTo>
                    <a:pt x="2626" y="2512"/>
                    <a:pt x="2018" y="2512"/>
                    <a:pt x="1409" y="3642"/>
                  </a:cubicBezTo>
                  <a:cubicBezTo>
                    <a:pt x="801" y="4772"/>
                    <a:pt x="192" y="7033"/>
                    <a:pt x="40" y="8791"/>
                  </a:cubicBezTo>
                  <a:cubicBezTo>
                    <a:pt x="-112" y="10549"/>
                    <a:pt x="192" y="11805"/>
                    <a:pt x="598" y="12433"/>
                  </a:cubicBezTo>
                  <a:cubicBezTo>
                    <a:pt x="1003" y="13060"/>
                    <a:pt x="1511" y="13060"/>
                    <a:pt x="2220" y="11867"/>
                  </a:cubicBezTo>
                  <a:cubicBezTo>
                    <a:pt x="2930" y="10674"/>
                    <a:pt x="3843" y="8288"/>
                    <a:pt x="4299" y="6781"/>
                  </a:cubicBezTo>
                  <a:cubicBezTo>
                    <a:pt x="4756" y="5274"/>
                    <a:pt x="4756" y="4647"/>
                    <a:pt x="4756" y="4647"/>
                  </a:cubicBezTo>
                  <a:cubicBezTo>
                    <a:pt x="4756" y="4647"/>
                    <a:pt x="4756" y="5274"/>
                    <a:pt x="4908" y="5840"/>
                  </a:cubicBezTo>
                  <a:cubicBezTo>
                    <a:pt x="5060" y="6405"/>
                    <a:pt x="5364" y="6907"/>
                    <a:pt x="5770" y="7284"/>
                  </a:cubicBezTo>
                  <a:cubicBezTo>
                    <a:pt x="6175" y="7660"/>
                    <a:pt x="6682" y="7912"/>
                    <a:pt x="7088" y="7347"/>
                  </a:cubicBezTo>
                  <a:cubicBezTo>
                    <a:pt x="7494" y="6781"/>
                    <a:pt x="7798" y="5400"/>
                    <a:pt x="7950" y="4395"/>
                  </a:cubicBezTo>
                  <a:cubicBezTo>
                    <a:pt x="8102" y="3391"/>
                    <a:pt x="8102" y="2763"/>
                    <a:pt x="7950" y="2700"/>
                  </a:cubicBezTo>
                  <a:cubicBezTo>
                    <a:pt x="7798" y="2637"/>
                    <a:pt x="7494" y="3140"/>
                    <a:pt x="7342" y="3705"/>
                  </a:cubicBezTo>
                  <a:cubicBezTo>
                    <a:pt x="7189" y="4270"/>
                    <a:pt x="7189" y="4898"/>
                    <a:pt x="7544" y="5651"/>
                  </a:cubicBezTo>
                  <a:cubicBezTo>
                    <a:pt x="7899" y="6405"/>
                    <a:pt x="8609" y="7284"/>
                    <a:pt x="9218" y="7598"/>
                  </a:cubicBezTo>
                  <a:cubicBezTo>
                    <a:pt x="9826" y="7912"/>
                    <a:pt x="10333" y="7660"/>
                    <a:pt x="10688" y="7221"/>
                  </a:cubicBezTo>
                  <a:cubicBezTo>
                    <a:pt x="11043" y="6781"/>
                    <a:pt x="11246" y="6153"/>
                    <a:pt x="11347" y="5400"/>
                  </a:cubicBezTo>
                  <a:cubicBezTo>
                    <a:pt x="11449" y="4647"/>
                    <a:pt x="11449" y="3767"/>
                    <a:pt x="11449" y="3642"/>
                  </a:cubicBezTo>
                  <a:cubicBezTo>
                    <a:pt x="11449" y="3516"/>
                    <a:pt x="11449" y="4144"/>
                    <a:pt x="11702" y="4270"/>
                  </a:cubicBezTo>
                  <a:cubicBezTo>
                    <a:pt x="11956" y="4395"/>
                    <a:pt x="12463" y="4019"/>
                    <a:pt x="12818" y="3516"/>
                  </a:cubicBezTo>
                  <a:cubicBezTo>
                    <a:pt x="13173" y="3014"/>
                    <a:pt x="13375" y="2386"/>
                    <a:pt x="13527" y="1633"/>
                  </a:cubicBezTo>
                  <a:cubicBezTo>
                    <a:pt x="13680" y="879"/>
                    <a:pt x="13781" y="0"/>
                    <a:pt x="13832" y="0"/>
                  </a:cubicBezTo>
                  <a:cubicBezTo>
                    <a:pt x="13882" y="0"/>
                    <a:pt x="13882" y="879"/>
                    <a:pt x="14237" y="2198"/>
                  </a:cubicBezTo>
                  <a:cubicBezTo>
                    <a:pt x="14592" y="3516"/>
                    <a:pt x="15302" y="5274"/>
                    <a:pt x="16418" y="7660"/>
                  </a:cubicBezTo>
                  <a:cubicBezTo>
                    <a:pt x="17533" y="10047"/>
                    <a:pt x="19054" y="13060"/>
                    <a:pt x="19967" y="14944"/>
                  </a:cubicBezTo>
                  <a:cubicBezTo>
                    <a:pt x="20880" y="16828"/>
                    <a:pt x="21184" y="17581"/>
                    <a:pt x="21336" y="18460"/>
                  </a:cubicBezTo>
                  <a:cubicBezTo>
                    <a:pt x="21488" y="19340"/>
                    <a:pt x="21488" y="20344"/>
                    <a:pt x="21234" y="20909"/>
                  </a:cubicBezTo>
                  <a:cubicBezTo>
                    <a:pt x="20981" y="21474"/>
                    <a:pt x="20474" y="21600"/>
                    <a:pt x="19358" y="21349"/>
                  </a:cubicBezTo>
                  <a:cubicBezTo>
                    <a:pt x="18243" y="21098"/>
                    <a:pt x="16519" y="20470"/>
                    <a:pt x="15353" y="19151"/>
                  </a:cubicBezTo>
                  <a:cubicBezTo>
                    <a:pt x="14187" y="17833"/>
                    <a:pt x="13578" y="15823"/>
                    <a:pt x="12970" y="1381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91" name="Line"/>
            <p:cNvSpPr/>
            <p:nvPr/>
          </p:nvSpPr>
          <p:spPr>
            <a:xfrm>
              <a:off x="784128" y="1256562"/>
              <a:ext cx="122638" cy="2744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457" y="4902"/>
                    <a:pt x="8914" y="9804"/>
                    <a:pt x="12514" y="13404"/>
                  </a:cubicBezTo>
                  <a:cubicBezTo>
                    <a:pt x="16114" y="17004"/>
                    <a:pt x="18857" y="19302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92" name="Line"/>
            <p:cNvSpPr/>
            <p:nvPr/>
          </p:nvSpPr>
          <p:spPr>
            <a:xfrm>
              <a:off x="2010495" y="1088077"/>
              <a:ext cx="179697" cy="3484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2" h="21361" fill="norm" stroke="1" extrusionOk="0">
                  <a:moveTo>
                    <a:pt x="0" y="5675"/>
                  </a:moveTo>
                  <a:cubicBezTo>
                    <a:pt x="1609" y="9255"/>
                    <a:pt x="3217" y="12835"/>
                    <a:pt x="4366" y="15282"/>
                  </a:cubicBezTo>
                  <a:cubicBezTo>
                    <a:pt x="5515" y="17728"/>
                    <a:pt x="6204" y="19041"/>
                    <a:pt x="6549" y="19996"/>
                  </a:cubicBezTo>
                  <a:cubicBezTo>
                    <a:pt x="6894" y="20950"/>
                    <a:pt x="6894" y="21547"/>
                    <a:pt x="6549" y="21308"/>
                  </a:cubicBezTo>
                  <a:cubicBezTo>
                    <a:pt x="6204" y="21070"/>
                    <a:pt x="5515" y="19996"/>
                    <a:pt x="4711" y="17251"/>
                  </a:cubicBezTo>
                  <a:cubicBezTo>
                    <a:pt x="3906" y="14506"/>
                    <a:pt x="2987" y="10091"/>
                    <a:pt x="2643" y="7048"/>
                  </a:cubicBezTo>
                  <a:cubicBezTo>
                    <a:pt x="2298" y="4004"/>
                    <a:pt x="2528" y="2334"/>
                    <a:pt x="3102" y="1319"/>
                  </a:cubicBezTo>
                  <a:cubicBezTo>
                    <a:pt x="3677" y="305"/>
                    <a:pt x="4596" y="-53"/>
                    <a:pt x="6664" y="7"/>
                  </a:cubicBezTo>
                  <a:cubicBezTo>
                    <a:pt x="8732" y="66"/>
                    <a:pt x="11949" y="544"/>
                    <a:pt x="14936" y="2095"/>
                  </a:cubicBezTo>
                  <a:cubicBezTo>
                    <a:pt x="17923" y="3646"/>
                    <a:pt x="20681" y="6272"/>
                    <a:pt x="21140" y="9136"/>
                  </a:cubicBezTo>
                  <a:cubicBezTo>
                    <a:pt x="21600" y="12000"/>
                    <a:pt x="19762" y="15103"/>
                    <a:pt x="18153" y="16953"/>
                  </a:cubicBezTo>
                  <a:cubicBezTo>
                    <a:pt x="16545" y="18802"/>
                    <a:pt x="15166" y="19399"/>
                    <a:pt x="13672" y="19936"/>
                  </a:cubicBezTo>
                  <a:cubicBezTo>
                    <a:pt x="12179" y="20473"/>
                    <a:pt x="10570" y="20950"/>
                    <a:pt x="10455" y="21070"/>
                  </a:cubicBezTo>
                  <a:cubicBezTo>
                    <a:pt x="10340" y="21189"/>
                    <a:pt x="11719" y="20950"/>
                    <a:pt x="13098" y="2071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93" name="Line"/>
            <p:cNvSpPr/>
            <p:nvPr/>
          </p:nvSpPr>
          <p:spPr>
            <a:xfrm>
              <a:off x="2279128" y="1338320"/>
              <a:ext cx="5841" cy="1051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94" name="Line"/>
            <p:cNvSpPr/>
            <p:nvPr/>
          </p:nvSpPr>
          <p:spPr>
            <a:xfrm>
              <a:off x="2395925" y="1248474"/>
              <a:ext cx="52560" cy="256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296" fill="norm" stroke="1" extrusionOk="0">
                  <a:moveTo>
                    <a:pt x="0" y="20296"/>
                  </a:moveTo>
                  <a:cubicBezTo>
                    <a:pt x="1600" y="12582"/>
                    <a:pt x="3200" y="4867"/>
                    <a:pt x="6800" y="1782"/>
                  </a:cubicBezTo>
                  <a:cubicBezTo>
                    <a:pt x="10400" y="-1304"/>
                    <a:pt x="16000" y="239"/>
                    <a:pt x="21600" y="178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95" name="Line"/>
            <p:cNvSpPr/>
            <p:nvPr/>
          </p:nvSpPr>
          <p:spPr>
            <a:xfrm>
              <a:off x="2390085" y="1303280"/>
              <a:ext cx="140157" cy="817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700" y="15943"/>
                    <a:pt x="11400" y="10286"/>
                    <a:pt x="15000" y="6686"/>
                  </a:cubicBezTo>
                  <a:cubicBezTo>
                    <a:pt x="18600" y="3086"/>
                    <a:pt x="20100" y="1543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96" name="Line"/>
            <p:cNvSpPr/>
            <p:nvPr/>
          </p:nvSpPr>
          <p:spPr>
            <a:xfrm>
              <a:off x="2617075" y="1028335"/>
              <a:ext cx="164281" cy="3275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6" h="21377" fill="norm" stroke="1" extrusionOk="0">
                  <a:moveTo>
                    <a:pt x="21196" y="3843"/>
                  </a:moveTo>
                  <a:cubicBezTo>
                    <a:pt x="19689" y="2572"/>
                    <a:pt x="18182" y="1302"/>
                    <a:pt x="15545" y="603"/>
                  </a:cubicBezTo>
                  <a:cubicBezTo>
                    <a:pt x="12908" y="-96"/>
                    <a:pt x="9140" y="-223"/>
                    <a:pt x="6252" y="412"/>
                  </a:cubicBezTo>
                  <a:cubicBezTo>
                    <a:pt x="3363" y="1048"/>
                    <a:pt x="1354" y="2445"/>
                    <a:pt x="475" y="3462"/>
                  </a:cubicBezTo>
                  <a:cubicBezTo>
                    <a:pt x="-404" y="4478"/>
                    <a:pt x="-153" y="5113"/>
                    <a:pt x="1982" y="5876"/>
                  </a:cubicBezTo>
                  <a:cubicBezTo>
                    <a:pt x="4117" y="6638"/>
                    <a:pt x="8136" y="7528"/>
                    <a:pt x="10522" y="8226"/>
                  </a:cubicBezTo>
                  <a:cubicBezTo>
                    <a:pt x="12908" y="8925"/>
                    <a:pt x="13661" y="9433"/>
                    <a:pt x="14038" y="10069"/>
                  </a:cubicBezTo>
                  <a:cubicBezTo>
                    <a:pt x="14415" y="10704"/>
                    <a:pt x="14415" y="11466"/>
                    <a:pt x="13661" y="12419"/>
                  </a:cubicBezTo>
                  <a:cubicBezTo>
                    <a:pt x="12908" y="13372"/>
                    <a:pt x="11401" y="14516"/>
                    <a:pt x="9894" y="15405"/>
                  </a:cubicBezTo>
                  <a:cubicBezTo>
                    <a:pt x="8387" y="16295"/>
                    <a:pt x="6880" y="16930"/>
                    <a:pt x="6629" y="17438"/>
                  </a:cubicBezTo>
                  <a:cubicBezTo>
                    <a:pt x="6377" y="17946"/>
                    <a:pt x="7382" y="18328"/>
                    <a:pt x="9894" y="18963"/>
                  </a:cubicBezTo>
                  <a:cubicBezTo>
                    <a:pt x="12405" y="19598"/>
                    <a:pt x="16424" y="20488"/>
                    <a:pt x="20442" y="2137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97" name="Line"/>
            <p:cNvSpPr/>
            <p:nvPr/>
          </p:nvSpPr>
          <p:spPr>
            <a:xfrm>
              <a:off x="2828073" y="1133925"/>
              <a:ext cx="175197" cy="1693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560" y="5710"/>
                    <a:pt x="9120" y="11421"/>
                    <a:pt x="12720" y="15021"/>
                  </a:cubicBezTo>
                  <a:cubicBezTo>
                    <a:pt x="16320" y="18621"/>
                    <a:pt x="18960" y="2011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98" name="Line"/>
            <p:cNvSpPr/>
            <p:nvPr/>
          </p:nvSpPr>
          <p:spPr>
            <a:xfrm>
              <a:off x="2904907" y="1098349"/>
              <a:ext cx="80843" cy="2633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61" h="21328" fill="norm" stroke="1" extrusionOk="0">
                  <a:moveTo>
                    <a:pt x="20861" y="989"/>
                  </a:moveTo>
                  <a:cubicBezTo>
                    <a:pt x="18852" y="359"/>
                    <a:pt x="16842" y="-272"/>
                    <a:pt x="15084" y="122"/>
                  </a:cubicBezTo>
                  <a:cubicBezTo>
                    <a:pt x="13326" y="516"/>
                    <a:pt x="11819" y="1935"/>
                    <a:pt x="9056" y="4537"/>
                  </a:cubicBezTo>
                  <a:cubicBezTo>
                    <a:pt x="6294" y="7138"/>
                    <a:pt x="2275" y="10922"/>
                    <a:pt x="768" y="13918"/>
                  </a:cubicBezTo>
                  <a:cubicBezTo>
                    <a:pt x="-739" y="16913"/>
                    <a:pt x="266" y="19121"/>
                    <a:pt x="1270" y="2132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99" name="Line"/>
            <p:cNvSpPr/>
            <p:nvPr/>
          </p:nvSpPr>
          <p:spPr>
            <a:xfrm>
              <a:off x="3061667" y="1268241"/>
              <a:ext cx="23361" cy="817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00" name="Line"/>
            <p:cNvSpPr/>
            <p:nvPr/>
          </p:nvSpPr>
          <p:spPr>
            <a:xfrm>
              <a:off x="3213503" y="1274081"/>
              <a:ext cx="52560" cy="233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01" name="Line"/>
            <p:cNvSpPr/>
            <p:nvPr/>
          </p:nvSpPr>
          <p:spPr>
            <a:xfrm>
              <a:off x="3476296" y="1256562"/>
              <a:ext cx="64239" cy="175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02" name="Line"/>
            <p:cNvSpPr/>
            <p:nvPr/>
          </p:nvSpPr>
          <p:spPr>
            <a:xfrm>
              <a:off x="3820847" y="1034648"/>
              <a:ext cx="192716" cy="2511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018" y="4688"/>
                    <a:pt x="10036" y="9377"/>
                    <a:pt x="13636" y="12977"/>
                  </a:cubicBezTo>
                  <a:cubicBezTo>
                    <a:pt x="17236" y="16577"/>
                    <a:pt x="19418" y="19088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03" name="Line"/>
            <p:cNvSpPr/>
            <p:nvPr/>
          </p:nvSpPr>
          <p:spPr>
            <a:xfrm>
              <a:off x="3915200" y="1005449"/>
              <a:ext cx="86683" cy="3095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10" h="21600" fill="norm" stroke="1" extrusionOk="0">
                  <a:moveTo>
                    <a:pt x="20910" y="0"/>
                  </a:moveTo>
                  <a:cubicBezTo>
                    <a:pt x="18562" y="272"/>
                    <a:pt x="16214" y="543"/>
                    <a:pt x="14336" y="1494"/>
                  </a:cubicBezTo>
                  <a:cubicBezTo>
                    <a:pt x="12458" y="2445"/>
                    <a:pt x="11049" y="4075"/>
                    <a:pt x="8467" y="6792"/>
                  </a:cubicBezTo>
                  <a:cubicBezTo>
                    <a:pt x="5884" y="9509"/>
                    <a:pt x="2127" y="13313"/>
                    <a:pt x="719" y="15962"/>
                  </a:cubicBezTo>
                  <a:cubicBezTo>
                    <a:pt x="-690" y="18611"/>
                    <a:pt x="249" y="20106"/>
                    <a:pt x="1188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04" name="Line"/>
            <p:cNvSpPr/>
            <p:nvPr/>
          </p:nvSpPr>
          <p:spPr>
            <a:xfrm>
              <a:off x="4099420" y="1208946"/>
              <a:ext cx="124377" cy="1235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2" h="21089" fill="norm" stroke="1" extrusionOk="0">
                  <a:moveTo>
                    <a:pt x="3287" y="15107"/>
                  </a:moveTo>
                  <a:cubicBezTo>
                    <a:pt x="2290" y="16769"/>
                    <a:pt x="1294" y="18431"/>
                    <a:pt x="629" y="18098"/>
                  </a:cubicBezTo>
                  <a:cubicBezTo>
                    <a:pt x="-36" y="17766"/>
                    <a:pt x="-368" y="15440"/>
                    <a:pt x="629" y="12117"/>
                  </a:cubicBezTo>
                  <a:cubicBezTo>
                    <a:pt x="1626" y="8794"/>
                    <a:pt x="3952" y="4474"/>
                    <a:pt x="5946" y="2147"/>
                  </a:cubicBezTo>
                  <a:cubicBezTo>
                    <a:pt x="7940" y="-179"/>
                    <a:pt x="9601" y="-511"/>
                    <a:pt x="11595" y="652"/>
                  </a:cubicBezTo>
                  <a:cubicBezTo>
                    <a:pt x="13589" y="1815"/>
                    <a:pt x="15915" y="4474"/>
                    <a:pt x="17577" y="8129"/>
                  </a:cubicBezTo>
                  <a:cubicBezTo>
                    <a:pt x="19238" y="11784"/>
                    <a:pt x="20235" y="16437"/>
                    <a:pt x="21232" y="2108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05" name="Line"/>
            <p:cNvSpPr/>
            <p:nvPr/>
          </p:nvSpPr>
          <p:spPr>
            <a:xfrm>
              <a:off x="4276355" y="923691"/>
              <a:ext cx="99187" cy="4613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81" h="21600" fill="norm" stroke="1" extrusionOk="0">
                  <a:moveTo>
                    <a:pt x="0" y="547"/>
                  </a:moveTo>
                  <a:cubicBezTo>
                    <a:pt x="1600" y="273"/>
                    <a:pt x="3200" y="0"/>
                    <a:pt x="5000" y="0"/>
                  </a:cubicBezTo>
                  <a:cubicBezTo>
                    <a:pt x="6800" y="0"/>
                    <a:pt x="8800" y="273"/>
                    <a:pt x="10200" y="1185"/>
                  </a:cubicBezTo>
                  <a:cubicBezTo>
                    <a:pt x="11600" y="2096"/>
                    <a:pt x="12400" y="3646"/>
                    <a:pt x="11200" y="5104"/>
                  </a:cubicBezTo>
                  <a:cubicBezTo>
                    <a:pt x="10000" y="6562"/>
                    <a:pt x="6800" y="7929"/>
                    <a:pt x="4800" y="8841"/>
                  </a:cubicBezTo>
                  <a:cubicBezTo>
                    <a:pt x="2800" y="9752"/>
                    <a:pt x="2000" y="10208"/>
                    <a:pt x="2200" y="10663"/>
                  </a:cubicBezTo>
                  <a:cubicBezTo>
                    <a:pt x="2400" y="11119"/>
                    <a:pt x="3600" y="11575"/>
                    <a:pt x="6600" y="12349"/>
                  </a:cubicBezTo>
                  <a:cubicBezTo>
                    <a:pt x="9600" y="13124"/>
                    <a:pt x="14400" y="14218"/>
                    <a:pt x="17400" y="15403"/>
                  </a:cubicBezTo>
                  <a:cubicBezTo>
                    <a:pt x="20400" y="16587"/>
                    <a:pt x="21600" y="17863"/>
                    <a:pt x="18800" y="18911"/>
                  </a:cubicBezTo>
                  <a:cubicBezTo>
                    <a:pt x="16000" y="19959"/>
                    <a:pt x="9200" y="20780"/>
                    <a:pt x="24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06" name="Line"/>
            <p:cNvSpPr/>
            <p:nvPr/>
          </p:nvSpPr>
          <p:spPr>
            <a:xfrm>
              <a:off x="264382" y="4362850"/>
              <a:ext cx="224688" cy="4266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51" h="21230" fill="norm" stroke="1" extrusionOk="0">
                  <a:moveTo>
                    <a:pt x="0" y="10196"/>
                  </a:moveTo>
                  <a:cubicBezTo>
                    <a:pt x="2178" y="12036"/>
                    <a:pt x="4356" y="13877"/>
                    <a:pt x="5808" y="15330"/>
                  </a:cubicBezTo>
                  <a:cubicBezTo>
                    <a:pt x="7261" y="16783"/>
                    <a:pt x="7987" y="17848"/>
                    <a:pt x="8440" y="18865"/>
                  </a:cubicBezTo>
                  <a:cubicBezTo>
                    <a:pt x="8894" y="19882"/>
                    <a:pt x="9076" y="20851"/>
                    <a:pt x="8894" y="21141"/>
                  </a:cubicBezTo>
                  <a:cubicBezTo>
                    <a:pt x="8713" y="21432"/>
                    <a:pt x="8168" y="21045"/>
                    <a:pt x="7261" y="19495"/>
                  </a:cubicBezTo>
                  <a:cubicBezTo>
                    <a:pt x="6353" y="17945"/>
                    <a:pt x="5082" y="15233"/>
                    <a:pt x="4629" y="12376"/>
                  </a:cubicBezTo>
                  <a:cubicBezTo>
                    <a:pt x="4175" y="9518"/>
                    <a:pt x="4538" y="6515"/>
                    <a:pt x="5355" y="4433"/>
                  </a:cubicBezTo>
                  <a:cubicBezTo>
                    <a:pt x="6171" y="2350"/>
                    <a:pt x="7442" y="1188"/>
                    <a:pt x="8531" y="558"/>
                  </a:cubicBezTo>
                  <a:cubicBezTo>
                    <a:pt x="9620" y="-71"/>
                    <a:pt x="10528" y="-168"/>
                    <a:pt x="12252" y="268"/>
                  </a:cubicBezTo>
                  <a:cubicBezTo>
                    <a:pt x="13976" y="704"/>
                    <a:pt x="16518" y="1672"/>
                    <a:pt x="18424" y="3464"/>
                  </a:cubicBezTo>
                  <a:cubicBezTo>
                    <a:pt x="20329" y="5256"/>
                    <a:pt x="21600" y="7871"/>
                    <a:pt x="20602" y="10535"/>
                  </a:cubicBezTo>
                  <a:cubicBezTo>
                    <a:pt x="19603" y="13199"/>
                    <a:pt x="16336" y="15911"/>
                    <a:pt x="14158" y="17412"/>
                  </a:cubicBezTo>
                  <a:cubicBezTo>
                    <a:pt x="11980" y="18914"/>
                    <a:pt x="10891" y="19204"/>
                    <a:pt x="10074" y="19156"/>
                  </a:cubicBezTo>
                  <a:cubicBezTo>
                    <a:pt x="9257" y="19107"/>
                    <a:pt x="8713" y="18720"/>
                    <a:pt x="8168" y="1833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07" name="Line"/>
            <p:cNvSpPr/>
            <p:nvPr/>
          </p:nvSpPr>
          <p:spPr>
            <a:xfrm>
              <a:off x="543697" y="4549218"/>
              <a:ext cx="488885" cy="3393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7" h="21395" fill="norm" stroke="1" extrusionOk="0">
                  <a:moveTo>
                    <a:pt x="5911" y="2273"/>
                  </a:moveTo>
                  <a:cubicBezTo>
                    <a:pt x="6081" y="1536"/>
                    <a:pt x="6251" y="800"/>
                    <a:pt x="5996" y="432"/>
                  </a:cubicBezTo>
                  <a:cubicBezTo>
                    <a:pt x="5741" y="64"/>
                    <a:pt x="5060" y="64"/>
                    <a:pt x="4253" y="309"/>
                  </a:cubicBezTo>
                  <a:cubicBezTo>
                    <a:pt x="3445" y="555"/>
                    <a:pt x="2509" y="1046"/>
                    <a:pt x="1701" y="2027"/>
                  </a:cubicBezTo>
                  <a:cubicBezTo>
                    <a:pt x="893" y="3009"/>
                    <a:pt x="213" y="4482"/>
                    <a:pt x="43" y="5771"/>
                  </a:cubicBezTo>
                  <a:cubicBezTo>
                    <a:pt x="-127" y="7059"/>
                    <a:pt x="213" y="8164"/>
                    <a:pt x="851" y="8348"/>
                  </a:cubicBezTo>
                  <a:cubicBezTo>
                    <a:pt x="1489" y="8532"/>
                    <a:pt x="2424" y="7796"/>
                    <a:pt x="3275" y="6691"/>
                  </a:cubicBezTo>
                  <a:cubicBezTo>
                    <a:pt x="4125" y="5586"/>
                    <a:pt x="4890" y="4114"/>
                    <a:pt x="5358" y="3009"/>
                  </a:cubicBezTo>
                  <a:cubicBezTo>
                    <a:pt x="5826" y="1905"/>
                    <a:pt x="5996" y="1168"/>
                    <a:pt x="5996" y="1107"/>
                  </a:cubicBezTo>
                  <a:cubicBezTo>
                    <a:pt x="5996" y="1046"/>
                    <a:pt x="5826" y="1659"/>
                    <a:pt x="5698" y="2457"/>
                  </a:cubicBezTo>
                  <a:cubicBezTo>
                    <a:pt x="5571" y="3255"/>
                    <a:pt x="5486" y="4236"/>
                    <a:pt x="5486" y="5034"/>
                  </a:cubicBezTo>
                  <a:cubicBezTo>
                    <a:pt x="5486" y="5832"/>
                    <a:pt x="5571" y="6446"/>
                    <a:pt x="5826" y="6752"/>
                  </a:cubicBezTo>
                  <a:cubicBezTo>
                    <a:pt x="6081" y="7059"/>
                    <a:pt x="6506" y="7059"/>
                    <a:pt x="7059" y="6568"/>
                  </a:cubicBezTo>
                  <a:cubicBezTo>
                    <a:pt x="7612" y="6077"/>
                    <a:pt x="8292" y="5096"/>
                    <a:pt x="8675" y="4298"/>
                  </a:cubicBezTo>
                  <a:cubicBezTo>
                    <a:pt x="9057" y="3500"/>
                    <a:pt x="9142" y="2886"/>
                    <a:pt x="9185" y="2273"/>
                  </a:cubicBezTo>
                  <a:cubicBezTo>
                    <a:pt x="9227" y="1659"/>
                    <a:pt x="9227" y="1046"/>
                    <a:pt x="9227" y="1046"/>
                  </a:cubicBezTo>
                  <a:cubicBezTo>
                    <a:pt x="9227" y="1046"/>
                    <a:pt x="9227" y="1659"/>
                    <a:pt x="9567" y="2825"/>
                  </a:cubicBezTo>
                  <a:cubicBezTo>
                    <a:pt x="9908" y="3991"/>
                    <a:pt x="10588" y="5709"/>
                    <a:pt x="11141" y="6630"/>
                  </a:cubicBezTo>
                  <a:cubicBezTo>
                    <a:pt x="11693" y="7550"/>
                    <a:pt x="12119" y="7673"/>
                    <a:pt x="12671" y="7121"/>
                  </a:cubicBezTo>
                  <a:cubicBezTo>
                    <a:pt x="13224" y="6568"/>
                    <a:pt x="13904" y="5341"/>
                    <a:pt x="14287" y="4421"/>
                  </a:cubicBezTo>
                  <a:cubicBezTo>
                    <a:pt x="14670" y="3500"/>
                    <a:pt x="14755" y="2886"/>
                    <a:pt x="14840" y="2027"/>
                  </a:cubicBezTo>
                  <a:cubicBezTo>
                    <a:pt x="14925" y="1168"/>
                    <a:pt x="15010" y="64"/>
                    <a:pt x="15053" y="2"/>
                  </a:cubicBezTo>
                  <a:cubicBezTo>
                    <a:pt x="15095" y="-59"/>
                    <a:pt x="15095" y="923"/>
                    <a:pt x="15648" y="2580"/>
                  </a:cubicBezTo>
                  <a:cubicBezTo>
                    <a:pt x="16201" y="4236"/>
                    <a:pt x="17306" y="6568"/>
                    <a:pt x="18369" y="9207"/>
                  </a:cubicBezTo>
                  <a:cubicBezTo>
                    <a:pt x="19432" y="11846"/>
                    <a:pt x="20453" y="14791"/>
                    <a:pt x="20963" y="16571"/>
                  </a:cubicBezTo>
                  <a:cubicBezTo>
                    <a:pt x="21473" y="18350"/>
                    <a:pt x="21473" y="18964"/>
                    <a:pt x="21048" y="19639"/>
                  </a:cubicBezTo>
                  <a:cubicBezTo>
                    <a:pt x="20623" y="20314"/>
                    <a:pt x="19772" y="21050"/>
                    <a:pt x="18879" y="21296"/>
                  </a:cubicBezTo>
                  <a:cubicBezTo>
                    <a:pt x="17986" y="21541"/>
                    <a:pt x="17051" y="21296"/>
                    <a:pt x="16413" y="20927"/>
                  </a:cubicBezTo>
                  <a:cubicBezTo>
                    <a:pt x="15775" y="20559"/>
                    <a:pt x="15435" y="20068"/>
                    <a:pt x="15350" y="19393"/>
                  </a:cubicBezTo>
                  <a:cubicBezTo>
                    <a:pt x="15265" y="18718"/>
                    <a:pt x="15435" y="17859"/>
                    <a:pt x="15605" y="170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08" name="Line"/>
            <p:cNvSpPr/>
            <p:nvPr/>
          </p:nvSpPr>
          <p:spPr>
            <a:xfrm>
              <a:off x="1150092" y="4378700"/>
              <a:ext cx="340658" cy="2609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35" fill="norm" stroke="1" extrusionOk="0">
                  <a:moveTo>
                    <a:pt x="1234" y="3960"/>
                  </a:moveTo>
                  <a:cubicBezTo>
                    <a:pt x="617" y="3172"/>
                    <a:pt x="0" y="2384"/>
                    <a:pt x="0" y="1674"/>
                  </a:cubicBezTo>
                  <a:cubicBezTo>
                    <a:pt x="0" y="965"/>
                    <a:pt x="617" y="334"/>
                    <a:pt x="1851" y="97"/>
                  </a:cubicBezTo>
                  <a:cubicBezTo>
                    <a:pt x="3086" y="-139"/>
                    <a:pt x="4937" y="19"/>
                    <a:pt x="6542" y="965"/>
                  </a:cubicBezTo>
                  <a:cubicBezTo>
                    <a:pt x="8146" y="1911"/>
                    <a:pt x="9504" y="3645"/>
                    <a:pt x="9998" y="5931"/>
                  </a:cubicBezTo>
                  <a:cubicBezTo>
                    <a:pt x="10491" y="8217"/>
                    <a:pt x="10121" y="11055"/>
                    <a:pt x="9627" y="13026"/>
                  </a:cubicBezTo>
                  <a:cubicBezTo>
                    <a:pt x="9134" y="14997"/>
                    <a:pt x="8517" y="16100"/>
                    <a:pt x="7776" y="17441"/>
                  </a:cubicBezTo>
                  <a:cubicBezTo>
                    <a:pt x="7035" y="18781"/>
                    <a:pt x="6171" y="20357"/>
                    <a:pt x="6295" y="20909"/>
                  </a:cubicBezTo>
                  <a:cubicBezTo>
                    <a:pt x="6418" y="21461"/>
                    <a:pt x="7529" y="20988"/>
                    <a:pt x="10245" y="19648"/>
                  </a:cubicBezTo>
                  <a:cubicBezTo>
                    <a:pt x="12960" y="18308"/>
                    <a:pt x="17280" y="16100"/>
                    <a:pt x="21600" y="1389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09" name="Line"/>
            <p:cNvSpPr/>
            <p:nvPr/>
          </p:nvSpPr>
          <p:spPr>
            <a:xfrm>
              <a:off x="2471843" y="4019633"/>
              <a:ext cx="156449" cy="3612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15" h="21322" fill="norm" stroke="1" extrusionOk="0">
                  <a:moveTo>
                    <a:pt x="0" y="8913"/>
                  </a:moveTo>
                  <a:cubicBezTo>
                    <a:pt x="1301" y="12131"/>
                    <a:pt x="2602" y="15348"/>
                    <a:pt x="3253" y="17416"/>
                  </a:cubicBezTo>
                  <a:cubicBezTo>
                    <a:pt x="3904" y="19484"/>
                    <a:pt x="3904" y="20403"/>
                    <a:pt x="4034" y="20403"/>
                  </a:cubicBezTo>
                  <a:cubicBezTo>
                    <a:pt x="4164" y="20403"/>
                    <a:pt x="4424" y="19484"/>
                    <a:pt x="4554" y="16554"/>
                  </a:cubicBezTo>
                  <a:cubicBezTo>
                    <a:pt x="4684" y="13624"/>
                    <a:pt x="4684" y="8684"/>
                    <a:pt x="4945" y="5582"/>
                  </a:cubicBezTo>
                  <a:cubicBezTo>
                    <a:pt x="5205" y="2479"/>
                    <a:pt x="5725" y="1216"/>
                    <a:pt x="6636" y="526"/>
                  </a:cubicBezTo>
                  <a:cubicBezTo>
                    <a:pt x="7547" y="-163"/>
                    <a:pt x="8848" y="-278"/>
                    <a:pt x="11451" y="813"/>
                  </a:cubicBezTo>
                  <a:cubicBezTo>
                    <a:pt x="14053" y="1905"/>
                    <a:pt x="17957" y="4203"/>
                    <a:pt x="19778" y="6501"/>
                  </a:cubicBezTo>
                  <a:cubicBezTo>
                    <a:pt x="21600" y="8799"/>
                    <a:pt x="21340" y="11096"/>
                    <a:pt x="18217" y="13337"/>
                  </a:cubicBezTo>
                  <a:cubicBezTo>
                    <a:pt x="15094" y="15577"/>
                    <a:pt x="9108" y="17760"/>
                    <a:pt x="5595" y="19082"/>
                  </a:cubicBezTo>
                  <a:cubicBezTo>
                    <a:pt x="2082" y="20403"/>
                    <a:pt x="1041" y="20862"/>
                    <a:pt x="0" y="2132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10" name="Line"/>
            <p:cNvSpPr/>
            <p:nvPr/>
          </p:nvSpPr>
          <p:spPr>
            <a:xfrm>
              <a:off x="2652878" y="4305828"/>
              <a:ext cx="122638" cy="1424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78" fill="norm" stroke="1" extrusionOk="0">
                  <a:moveTo>
                    <a:pt x="0" y="2464"/>
                  </a:moveTo>
                  <a:cubicBezTo>
                    <a:pt x="1029" y="1312"/>
                    <a:pt x="2057" y="160"/>
                    <a:pt x="3257" y="16"/>
                  </a:cubicBezTo>
                  <a:cubicBezTo>
                    <a:pt x="4457" y="-128"/>
                    <a:pt x="5829" y="736"/>
                    <a:pt x="6686" y="2032"/>
                  </a:cubicBezTo>
                  <a:cubicBezTo>
                    <a:pt x="7543" y="3328"/>
                    <a:pt x="7886" y="5056"/>
                    <a:pt x="7543" y="7216"/>
                  </a:cubicBezTo>
                  <a:cubicBezTo>
                    <a:pt x="7200" y="9376"/>
                    <a:pt x="6171" y="11968"/>
                    <a:pt x="4971" y="14128"/>
                  </a:cubicBezTo>
                  <a:cubicBezTo>
                    <a:pt x="3771" y="16288"/>
                    <a:pt x="2400" y="18016"/>
                    <a:pt x="2400" y="19312"/>
                  </a:cubicBezTo>
                  <a:cubicBezTo>
                    <a:pt x="2400" y="20608"/>
                    <a:pt x="3771" y="21472"/>
                    <a:pt x="7200" y="20896"/>
                  </a:cubicBezTo>
                  <a:cubicBezTo>
                    <a:pt x="10629" y="20320"/>
                    <a:pt x="16114" y="18304"/>
                    <a:pt x="21600" y="1628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11" name="Line"/>
            <p:cNvSpPr/>
            <p:nvPr/>
          </p:nvSpPr>
          <p:spPr>
            <a:xfrm>
              <a:off x="2880632" y="4211523"/>
              <a:ext cx="46720" cy="175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12" name="Line"/>
            <p:cNvSpPr/>
            <p:nvPr/>
          </p:nvSpPr>
          <p:spPr>
            <a:xfrm>
              <a:off x="2892312" y="4304960"/>
              <a:ext cx="105118" cy="350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13" name="Line"/>
            <p:cNvSpPr/>
            <p:nvPr/>
          </p:nvSpPr>
          <p:spPr>
            <a:xfrm>
              <a:off x="3139046" y="4034110"/>
              <a:ext cx="97818" cy="3350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2" h="21493" fill="norm" stroke="1" extrusionOk="0">
                  <a:moveTo>
                    <a:pt x="21282" y="1266"/>
                  </a:moveTo>
                  <a:cubicBezTo>
                    <a:pt x="20011" y="767"/>
                    <a:pt x="18741" y="268"/>
                    <a:pt x="15988" y="80"/>
                  </a:cubicBezTo>
                  <a:cubicBezTo>
                    <a:pt x="13235" y="-107"/>
                    <a:pt x="9000" y="18"/>
                    <a:pt x="6247" y="642"/>
                  </a:cubicBezTo>
                  <a:cubicBezTo>
                    <a:pt x="3494" y="1266"/>
                    <a:pt x="2223" y="2390"/>
                    <a:pt x="3705" y="3826"/>
                  </a:cubicBezTo>
                  <a:cubicBezTo>
                    <a:pt x="5188" y="5262"/>
                    <a:pt x="9423" y="7010"/>
                    <a:pt x="12176" y="8133"/>
                  </a:cubicBezTo>
                  <a:cubicBezTo>
                    <a:pt x="14929" y="9257"/>
                    <a:pt x="16200" y="9757"/>
                    <a:pt x="16835" y="10443"/>
                  </a:cubicBezTo>
                  <a:cubicBezTo>
                    <a:pt x="17470" y="11130"/>
                    <a:pt x="17470" y="12004"/>
                    <a:pt x="15353" y="12878"/>
                  </a:cubicBezTo>
                  <a:cubicBezTo>
                    <a:pt x="13235" y="13752"/>
                    <a:pt x="9000" y="14626"/>
                    <a:pt x="6035" y="15250"/>
                  </a:cubicBezTo>
                  <a:cubicBezTo>
                    <a:pt x="3070" y="15875"/>
                    <a:pt x="1376" y="16249"/>
                    <a:pt x="529" y="16748"/>
                  </a:cubicBezTo>
                  <a:cubicBezTo>
                    <a:pt x="-318" y="17248"/>
                    <a:pt x="-318" y="17872"/>
                    <a:pt x="1800" y="18496"/>
                  </a:cubicBezTo>
                  <a:cubicBezTo>
                    <a:pt x="3917" y="19121"/>
                    <a:pt x="8153" y="19745"/>
                    <a:pt x="11753" y="20244"/>
                  </a:cubicBezTo>
                  <a:cubicBezTo>
                    <a:pt x="15353" y="20744"/>
                    <a:pt x="18317" y="21118"/>
                    <a:pt x="21282" y="2149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14" name="Line"/>
            <p:cNvSpPr/>
            <p:nvPr/>
          </p:nvSpPr>
          <p:spPr>
            <a:xfrm>
              <a:off x="3318620" y="4053847"/>
              <a:ext cx="186876" cy="2919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025" y="864"/>
                    <a:pt x="4050" y="1728"/>
                    <a:pt x="6975" y="4248"/>
                  </a:cubicBezTo>
                  <a:cubicBezTo>
                    <a:pt x="9900" y="6768"/>
                    <a:pt x="13725" y="10944"/>
                    <a:pt x="16312" y="14112"/>
                  </a:cubicBezTo>
                  <a:cubicBezTo>
                    <a:pt x="18900" y="17280"/>
                    <a:pt x="20250" y="1944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15" name="Line"/>
            <p:cNvSpPr/>
            <p:nvPr/>
          </p:nvSpPr>
          <p:spPr>
            <a:xfrm>
              <a:off x="3365339" y="4071367"/>
              <a:ext cx="163517" cy="3503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971" y="2880"/>
                    <a:pt x="12343" y="5760"/>
                    <a:pt x="8743" y="8940"/>
                  </a:cubicBezTo>
                  <a:cubicBezTo>
                    <a:pt x="5143" y="12120"/>
                    <a:pt x="2571" y="15600"/>
                    <a:pt x="1286" y="17760"/>
                  </a:cubicBezTo>
                  <a:cubicBezTo>
                    <a:pt x="0" y="19920"/>
                    <a:pt x="0" y="2076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16" name="Line"/>
            <p:cNvSpPr/>
            <p:nvPr/>
          </p:nvSpPr>
          <p:spPr>
            <a:xfrm>
              <a:off x="3541202" y="4289705"/>
              <a:ext cx="81091" cy="1320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4" h="21236" fill="norm" stroke="1" extrusionOk="0">
                  <a:moveTo>
                    <a:pt x="4453" y="3393"/>
                  </a:moveTo>
                  <a:cubicBezTo>
                    <a:pt x="3938" y="7149"/>
                    <a:pt x="3424" y="10906"/>
                    <a:pt x="2653" y="13879"/>
                  </a:cubicBezTo>
                  <a:cubicBezTo>
                    <a:pt x="1881" y="16853"/>
                    <a:pt x="853" y="19045"/>
                    <a:pt x="338" y="19358"/>
                  </a:cubicBezTo>
                  <a:cubicBezTo>
                    <a:pt x="-176" y="19671"/>
                    <a:pt x="-176" y="18106"/>
                    <a:pt x="853" y="15288"/>
                  </a:cubicBezTo>
                  <a:cubicBezTo>
                    <a:pt x="1881" y="12471"/>
                    <a:pt x="3938" y="8401"/>
                    <a:pt x="5738" y="5584"/>
                  </a:cubicBezTo>
                  <a:cubicBezTo>
                    <a:pt x="7538" y="2766"/>
                    <a:pt x="9081" y="1201"/>
                    <a:pt x="11138" y="419"/>
                  </a:cubicBezTo>
                  <a:cubicBezTo>
                    <a:pt x="13195" y="-364"/>
                    <a:pt x="15767" y="-364"/>
                    <a:pt x="17567" y="3236"/>
                  </a:cubicBezTo>
                  <a:cubicBezTo>
                    <a:pt x="19367" y="6836"/>
                    <a:pt x="20395" y="14036"/>
                    <a:pt x="21424" y="2123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17" name="Line"/>
            <p:cNvSpPr/>
            <p:nvPr/>
          </p:nvSpPr>
          <p:spPr>
            <a:xfrm>
              <a:off x="3639812" y="4351679"/>
              <a:ext cx="99278" cy="525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388" y="16800"/>
                    <a:pt x="6776" y="12000"/>
                    <a:pt x="10376" y="8400"/>
                  </a:cubicBezTo>
                  <a:cubicBezTo>
                    <a:pt x="13976" y="4800"/>
                    <a:pt x="17788" y="24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18" name="Line"/>
            <p:cNvSpPr/>
            <p:nvPr/>
          </p:nvSpPr>
          <p:spPr>
            <a:xfrm>
              <a:off x="3707943" y="4293281"/>
              <a:ext cx="7788" cy="1518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0800" y="5815"/>
                    <a:pt x="0" y="11631"/>
                    <a:pt x="0" y="15231"/>
                  </a:cubicBezTo>
                  <a:cubicBezTo>
                    <a:pt x="0" y="18831"/>
                    <a:pt x="10800" y="20215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19" name="Line"/>
            <p:cNvSpPr/>
            <p:nvPr/>
          </p:nvSpPr>
          <p:spPr>
            <a:xfrm>
              <a:off x="3820847" y="4281601"/>
              <a:ext cx="1" cy="145997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20" name="Line"/>
            <p:cNvSpPr/>
            <p:nvPr/>
          </p:nvSpPr>
          <p:spPr>
            <a:xfrm>
              <a:off x="3949323" y="4331697"/>
              <a:ext cx="81759" cy="199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157" fill="norm" stroke="1" extrusionOk="0">
                  <a:moveTo>
                    <a:pt x="0" y="20157"/>
                  </a:moveTo>
                  <a:cubicBezTo>
                    <a:pt x="4629" y="12302"/>
                    <a:pt x="9257" y="4448"/>
                    <a:pt x="12857" y="1502"/>
                  </a:cubicBezTo>
                  <a:cubicBezTo>
                    <a:pt x="16457" y="-1443"/>
                    <a:pt x="19029" y="521"/>
                    <a:pt x="21600" y="248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21" name="Line"/>
            <p:cNvSpPr/>
            <p:nvPr/>
          </p:nvSpPr>
          <p:spPr>
            <a:xfrm>
              <a:off x="4258835" y="4322480"/>
              <a:ext cx="52560" cy="5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22" name="Line"/>
            <p:cNvSpPr/>
            <p:nvPr/>
          </p:nvSpPr>
          <p:spPr>
            <a:xfrm>
              <a:off x="4626745" y="4102027"/>
              <a:ext cx="245275" cy="2438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71" fill="norm" stroke="1" extrusionOk="0">
                  <a:moveTo>
                    <a:pt x="0" y="1928"/>
                  </a:moveTo>
                  <a:cubicBezTo>
                    <a:pt x="1200" y="1242"/>
                    <a:pt x="2400" y="557"/>
                    <a:pt x="3429" y="214"/>
                  </a:cubicBezTo>
                  <a:cubicBezTo>
                    <a:pt x="4457" y="-129"/>
                    <a:pt x="5314" y="-129"/>
                    <a:pt x="6257" y="728"/>
                  </a:cubicBezTo>
                  <a:cubicBezTo>
                    <a:pt x="7200" y="1585"/>
                    <a:pt x="8229" y="3300"/>
                    <a:pt x="10457" y="6471"/>
                  </a:cubicBezTo>
                  <a:cubicBezTo>
                    <a:pt x="12686" y="9642"/>
                    <a:pt x="16114" y="14271"/>
                    <a:pt x="18171" y="17014"/>
                  </a:cubicBezTo>
                  <a:cubicBezTo>
                    <a:pt x="20229" y="19757"/>
                    <a:pt x="20914" y="20614"/>
                    <a:pt x="21600" y="2147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23" name="Line"/>
            <p:cNvSpPr/>
            <p:nvPr/>
          </p:nvSpPr>
          <p:spPr>
            <a:xfrm>
              <a:off x="4739047" y="4071367"/>
              <a:ext cx="138813" cy="3211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0" h="21600" fill="norm" stroke="1" extrusionOk="0">
                  <a:moveTo>
                    <a:pt x="21100" y="0"/>
                  </a:moveTo>
                  <a:cubicBezTo>
                    <a:pt x="16662" y="2749"/>
                    <a:pt x="12223" y="5498"/>
                    <a:pt x="8525" y="8705"/>
                  </a:cubicBezTo>
                  <a:cubicBezTo>
                    <a:pt x="4826" y="11913"/>
                    <a:pt x="1867" y="15578"/>
                    <a:pt x="684" y="17804"/>
                  </a:cubicBezTo>
                  <a:cubicBezTo>
                    <a:pt x="-500" y="20029"/>
                    <a:pt x="92" y="20815"/>
                    <a:pt x="684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24" name="Line"/>
            <p:cNvSpPr/>
            <p:nvPr/>
          </p:nvSpPr>
          <p:spPr>
            <a:xfrm>
              <a:off x="4859219" y="4270790"/>
              <a:ext cx="106238" cy="1083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3" h="21093" fill="norm" stroke="1" extrusionOk="0">
                  <a:moveTo>
                    <a:pt x="3760" y="5515"/>
                  </a:moveTo>
                  <a:cubicBezTo>
                    <a:pt x="3368" y="9305"/>
                    <a:pt x="2975" y="13094"/>
                    <a:pt x="2189" y="16126"/>
                  </a:cubicBezTo>
                  <a:cubicBezTo>
                    <a:pt x="1404" y="19157"/>
                    <a:pt x="226" y="21431"/>
                    <a:pt x="29" y="21052"/>
                  </a:cubicBezTo>
                  <a:cubicBezTo>
                    <a:pt x="-167" y="20673"/>
                    <a:pt x="618" y="17642"/>
                    <a:pt x="2189" y="14231"/>
                  </a:cubicBezTo>
                  <a:cubicBezTo>
                    <a:pt x="3760" y="10820"/>
                    <a:pt x="6117" y="7031"/>
                    <a:pt x="8080" y="4378"/>
                  </a:cubicBezTo>
                  <a:cubicBezTo>
                    <a:pt x="10044" y="1726"/>
                    <a:pt x="11615" y="210"/>
                    <a:pt x="13186" y="20"/>
                  </a:cubicBezTo>
                  <a:cubicBezTo>
                    <a:pt x="14757" y="-169"/>
                    <a:pt x="16328" y="968"/>
                    <a:pt x="17309" y="3431"/>
                  </a:cubicBezTo>
                  <a:cubicBezTo>
                    <a:pt x="18291" y="5894"/>
                    <a:pt x="18684" y="9684"/>
                    <a:pt x="19273" y="12526"/>
                  </a:cubicBezTo>
                  <a:cubicBezTo>
                    <a:pt x="19862" y="15368"/>
                    <a:pt x="20648" y="17263"/>
                    <a:pt x="21433" y="1915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25" name="Line"/>
            <p:cNvSpPr/>
            <p:nvPr/>
          </p:nvSpPr>
          <p:spPr>
            <a:xfrm>
              <a:off x="5006335" y="4316640"/>
              <a:ext cx="128478" cy="292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945" y="15840"/>
                    <a:pt x="5891" y="10080"/>
                    <a:pt x="9491" y="6480"/>
                  </a:cubicBezTo>
                  <a:cubicBezTo>
                    <a:pt x="13091" y="2880"/>
                    <a:pt x="17345" y="144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26" name="Line"/>
            <p:cNvSpPr/>
            <p:nvPr/>
          </p:nvSpPr>
          <p:spPr>
            <a:xfrm>
              <a:off x="5076414" y="4293281"/>
              <a:ext cx="11680" cy="1167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27" name="Line"/>
            <p:cNvSpPr/>
            <p:nvPr/>
          </p:nvSpPr>
          <p:spPr>
            <a:xfrm>
              <a:off x="5187370" y="4299088"/>
              <a:ext cx="163517" cy="525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841" fill="norm" stroke="1" extrusionOk="0">
                  <a:moveTo>
                    <a:pt x="0" y="12"/>
                  </a:moveTo>
                  <a:cubicBezTo>
                    <a:pt x="771" y="3098"/>
                    <a:pt x="1543" y="6184"/>
                    <a:pt x="2443" y="6184"/>
                  </a:cubicBezTo>
                  <a:cubicBezTo>
                    <a:pt x="3343" y="6184"/>
                    <a:pt x="4371" y="3098"/>
                    <a:pt x="5529" y="1555"/>
                  </a:cubicBezTo>
                  <a:cubicBezTo>
                    <a:pt x="6686" y="12"/>
                    <a:pt x="7971" y="12"/>
                    <a:pt x="9000" y="1555"/>
                  </a:cubicBezTo>
                  <a:cubicBezTo>
                    <a:pt x="10029" y="3098"/>
                    <a:pt x="10800" y="6184"/>
                    <a:pt x="11700" y="6570"/>
                  </a:cubicBezTo>
                  <a:cubicBezTo>
                    <a:pt x="12600" y="6955"/>
                    <a:pt x="13629" y="4641"/>
                    <a:pt x="14786" y="2712"/>
                  </a:cubicBezTo>
                  <a:cubicBezTo>
                    <a:pt x="15943" y="784"/>
                    <a:pt x="17229" y="-759"/>
                    <a:pt x="17871" y="398"/>
                  </a:cubicBezTo>
                  <a:cubicBezTo>
                    <a:pt x="18514" y="1555"/>
                    <a:pt x="18514" y="5412"/>
                    <a:pt x="19029" y="9270"/>
                  </a:cubicBezTo>
                  <a:cubicBezTo>
                    <a:pt x="19543" y="13127"/>
                    <a:pt x="20571" y="16984"/>
                    <a:pt x="21600" y="2084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28" name="Line"/>
            <p:cNvSpPr/>
            <p:nvPr/>
          </p:nvSpPr>
          <p:spPr>
            <a:xfrm>
              <a:off x="5374245" y="4052062"/>
              <a:ext cx="160825" cy="4280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0" h="21494" fill="norm" stroke="1" extrusionOk="0">
                  <a:moveTo>
                    <a:pt x="10149" y="1556"/>
                  </a:moveTo>
                  <a:cubicBezTo>
                    <a:pt x="10670" y="1067"/>
                    <a:pt x="11190" y="578"/>
                    <a:pt x="12231" y="285"/>
                  </a:cubicBezTo>
                  <a:cubicBezTo>
                    <a:pt x="13272" y="-8"/>
                    <a:pt x="14834" y="-106"/>
                    <a:pt x="15745" y="138"/>
                  </a:cubicBezTo>
                  <a:cubicBezTo>
                    <a:pt x="16655" y="383"/>
                    <a:pt x="16916" y="969"/>
                    <a:pt x="16395" y="2044"/>
                  </a:cubicBezTo>
                  <a:cubicBezTo>
                    <a:pt x="15875" y="3119"/>
                    <a:pt x="14573" y="4683"/>
                    <a:pt x="13663" y="5709"/>
                  </a:cubicBezTo>
                  <a:cubicBezTo>
                    <a:pt x="12752" y="6736"/>
                    <a:pt x="12231" y="7224"/>
                    <a:pt x="12492" y="7908"/>
                  </a:cubicBezTo>
                  <a:cubicBezTo>
                    <a:pt x="12752" y="8593"/>
                    <a:pt x="13793" y="9472"/>
                    <a:pt x="15354" y="10792"/>
                  </a:cubicBezTo>
                  <a:cubicBezTo>
                    <a:pt x="16916" y="12111"/>
                    <a:pt x="18998" y="13870"/>
                    <a:pt x="20169" y="15092"/>
                  </a:cubicBezTo>
                  <a:cubicBezTo>
                    <a:pt x="21340" y="16314"/>
                    <a:pt x="21600" y="16998"/>
                    <a:pt x="21470" y="17584"/>
                  </a:cubicBezTo>
                  <a:cubicBezTo>
                    <a:pt x="21340" y="18171"/>
                    <a:pt x="20819" y="18660"/>
                    <a:pt x="17176" y="19295"/>
                  </a:cubicBezTo>
                  <a:cubicBezTo>
                    <a:pt x="13533" y="19930"/>
                    <a:pt x="6766" y="20712"/>
                    <a:pt x="0" y="2149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29" name="Line"/>
            <p:cNvSpPr/>
            <p:nvPr/>
          </p:nvSpPr>
          <p:spPr>
            <a:xfrm>
              <a:off x="1648425" y="3173432"/>
              <a:ext cx="100318" cy="3928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7" h="21473" fill="norm" stroke="1" extrusionOk="0">
                  <a:moveTo>
                    <a:pt x="4985" y="10457"/>
                  </a:moveTo>
                  <a:cubicBezTo>
                    <a:pt x="6231" y="12479"/>
                    <a:pt x="7477" y="14500"/>
                    <a:pt x="8723" y="16096"/>
                  </a:cubicBezTo>
                  <a:cubicBezTo>
                    <a:pt x="9969" y="17692"/>
                    <a:pt x="11215" y="18863"/>
                    <a:pt x="12046" y="19821"/>
                  </a:cubicBezTo>
                  <a:cubicBezTo>
                    <a:pt x="12877" y="20778"/>
                    <a:pt x="13292" y="21523"/>
                    <a:pt x="12877" y="21470"/>
                  </a:cubicBezTo>
                  <a:cubicBezTo>
                    <a:pt x="12462" y="21417"/>
                    <a:pt x="11215" y="20565"/>
                    <a:pt x="9138" y="18171"/>
                  </a:cubicBezTo>
                  <a:cubicBezTo>
                    <a:pt x="7062" y="15777"/>
                    <a:pt x="4154" y="11840"/>
                    <a:pt x="3115" y="8755"/>
                  </a:cubicBezTo>
                  <a:cubicBezTo>
                    <a:pt x="2077" y="5669"/>
                    <a:pt x="2908" y="3434"/>
                    <a:pt x="4154" y="2104"/>
                  </a:cubicBezTo>
                  <a:cubicBezTo>
                    <a:pt x="5400" y="774"/>
                    <a:pt x="7062" y="349"/>
                    <a:pt x="9138" y="136"/>
                  </a:cubicBezTo>
                  <a:cubicBezTo>
                    <a:pt x="11215" y="-77"/>
                    <a:pt x="13708" y="-77"/>
                    <a:pt x="16200" y="402"/>
                  </a:cubicBezTo>
                  <a:cubicBezTo>
                    <a:pt x="18692" y="881"/>
                    <a:pt x="21185" y="1838"/>
                    <a:pt x="21392" y="3381"/>
                  </a:cubicBezTo>
                  <a:cubicBezTo>
                    <a:pt x="21600" y="4924"/>
                    <a:pt x="19523" y="7052"/>
                    <a:pt x="15577" y="8382"/>
                  </a:cubicBezTo>
                  <a:cubicBezTo>
                    <a:pt x="11631" y="9712"/>
                    <a:pt x="5815" y="10244"/>
                    <a:pt x="0" y="1077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30" name="Line"/>
            <p:cNvSpPr/>
            <p:nvPr/>
          </p:nvSpPr>
          <p:spPr>
            <a:xfrm>
              <a:off x="1797946" y="3160351"/>
              <a:ext cx="101593" cy="1408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0" h="21114" fill="norm" stroke="1" extrusionOk="0">
                  <a:moveTo>
                    <a:pt x="21270" y="0"/>
                  </a:moveTo>
                  <a:cubicBezTo>
                    <a:pt x="15564" y="876"/>
                    <a:pt x="9859" y="1751"/>
                    <a:pt x="6191" y="4524"/>
                  </a:cubicBezTo>
                  <a:cubicBezTo>
                    <a:pt x="2523" y="7297"/>
                    <a:pt x="893" y="11968"/>
                    <a:pt x="281" y="15032"/>
                  </a:cubicBezTo>
                  <a:cubicBezTo>
                    <a:pt x="-330" y="18097"/>
                    <a:pt x="78" y="19557"/>
                    <a:pt x="1300" y="20432"/>
                  </a:cubicBezTo>
                  <a:cubicBezTo>
                    <a:pt x="2523" y="21308"/>
                    <a:pt x="4561" y="21600"/>
                    <a:pt x="7413" y="19703"/>
                  </a:cubicBezTo>
                  <a:cubicBezTo>
                    <a:pt x="10266" y="17805"/>
                    <a:pt x="13934" y="13719"/>
                    <a:pt x="15768" y="10946"/>
                  </a:cubicBezTo>
                  <a:cubicBezTo>
                    <a:pt x="17602" y="8173"/>
                    <a:pt x="17602" y="6714"/>
                    <a:pt x="16787" y="5546"/>
                  </a:cubicBezTo>
                  <a:cubicBezTo>
                    <a:pt x="15972" y="4378"/>
                    <a:pt x="14342" y="3503"/>
                    <a:pt x="13323" y="3795"/>
                  </a:cubicBezTo>
                  <a:cubicBezTo>
                    <a:pt x="12304" y="4086"/>
                    <a:pt x="11896" y="5546"/>
                    <a:pt x="11489" y="700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31" name="Line"/>
            <p:cNvSpPr/>
            <p:nvPr/>
          </p:nvSpPr>
          <p:spPr>
            <a:xfrm>
              <a:off x="1927539" y="3148671"/>
              <a:ext cx="82957" cy="1392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20" h="21457" fill="norm" stroke="1" extrusionOk="0">
                  <a:moveTo>
                    <a:pt x="16502" y="0"/>
                  </a:moveTo>
                  <a:cubicBezTo>
                    <a:pt x="14047" y="0"/>
                    <a:pt x="11593" y="0"/>
                    <a:pt x="8647" y="0"/>
                  </a:cubicBezTo>
                  <a:cubicBezTo>
                    <a:pt x="5702" y="0"/>
                    <a:pt x="2265" y="0"/>
                    <a:pt x="793" y="1500"/>
                  </a:cubicBezTo>
                  <a:cubicBezTo>
                    <a:pt x="-680" y="3000"/>
                    <a:pt x="-189" y="6000"/>
                    <a:pt x="3002" y="8250"/>
                  </a:cubicBezTo>
                  <a:cubicBezTo>
                    <a:pt x="6193" y="10500"/>
                    <a:pt x="12084" y="12000"/>
                    <a:pt x="15765" y="13350"/>
                  </a:cubicBezTo>
                  <a:cubicBezTo>
                    <a:pt x="19447" y="14700"/>
                    <a:pt x="20920" y="15900"/>
                    <a:pt x="20920" y="17250"/>
                  </a:cubicBezTo>
                  <a:cubicBezTo>
                    <a:pt x="20920" y="18600"/>
                    <a:pt x="19447" y="20100"/>
                    <a:pt x="17238" y="20850"/>
                  </a:cubicBezTo>
                  <a:cubicBezTo>
                    <a:pt x="15029" y="21600"/>
                    <a:pt x="12084" y="21600"/>
                    <a:pt x="9629" y="21150"/>
                  </a:cubicBezTo>
                  <a:cubicBezTo>
                    <a:pt x="7175" y="20700"/>
                    <a:pt x="5211" y="19800"/>
                    <a:pt x="3247" y="189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32" name="Line"/>
            <p:cNvSpPr/>
            <p:nvPr/>
          </p:nvSpPr>
          <p:spPr>
            <a:xfrm>
              <a:off x="2040284" y="2985156"/>
              <a:ext cx="69490" cy="2486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8" h="21388" fill="norm" stroke="1" extrusionOk="0">
                  <a:moveTo>
                    <a:pt x="3418" y="0"/>
                  </a:moveTo>
                  <a:cubicBezTo>
                    <a:pt x="2218" y="5191"/>
                    <a:pt x="1018" y="10381"/>
                    <a:pt x="418" y="13395"/>
                  </a:cubicBezTo>
                  <a:cubicBezTo>
                    <a:pt x="-182" y="16409"/>
                    <a:pt x="-182" y="17247"/>
                    <a:pt x="718" y="18419"/>
                  </a:cubicBezTo>
                  <a:cubicBezTo>
                    <a:pt x="1618" y="19591"/>
                    <a:pt x="3418" y="21098"/>
                    <a:pt x="7018" y="21349"/>
                  </a:cubicBezTo>
                  <a:cubicBezTo>
                    <a:pt x="10618" y="21600"/>
                    <a:pt x="16018" y="20595"/>
                    <a:pt x="21418" y="1959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33" name="Line"/>
            <p:cNvSpPr/>
            <p:nvPr/>
          </p:nvSpPr>
          <p:spPr>
            <a:xfrm>
              <a:off x="2010495" y="3080540"/>
              <a:ext cx="239435" cy="1016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71" fill="norm" stroke="1" extrusionOk="0">
                  <a:moveTo>
                    <a:pt x="0" y="19155"/>
                  </a:moveTo>
                  <a:cubicBezTo>
                    <a:pt x="3512" y="15894"/>
                    <a:pt x="7024" y="12634"/>
                    <a:pt x="9483" y="9985"/>
                  </a:cubicBezTo>
                  <a:cubicBezTo>
                    <a:pt x="11941" y="7336"/>
                    <a:pt x="13346" y="5298"/>
                    <a:pt x="14312" y="3464"/>
                  </a:cubicBezTo>
                  <a:cubicBezTo>
                    <a:pt x="15278" y="1630"/>
                    <a:pt x="15805" y="0"/>
                    <a:pt x="15454" y="0"/>
                  </a:cubicBezTo>
                  <a:cubicBezTo>
                    <a:pt x="15102" y="0"/>
                    <a:pt x="13873" y="1630"/>
                    <a:pt x="12820" y="3872"/>
                  </a:cubicBezTo>
                  <a:cubicBezTo>
                    <a:pt x="11766" y="6113"/>
                    <a:pt x="10888" y="8966"/>
                    <a:pt x="10449" y="11615"/>
                  </a:cubicBezTo>
                  <a:cubicBezTo>
                    <a:pt x="10010" y="14264"/>
                    <a:pt x="10010" y="16709"/>
                    <a:pt x="10537" y="18543"/>
                  </a:cubicBezTo>
                  <a:cubicBezTo>
                    <a:pt x="11063" y="20377"/>
                    <a:pt x="12117" y="21600"/>
                    <a:pt x="14049" y="21192"/>
                  </a:cubicBezTo>
                  <a:cubicBezTo>
                    <a:pt x="15980" y="20785"/>
                    <a:pt x="18790" y="18747"/>
                    <a:pt x="21600" y="1670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34" name="Line"/>
            <p:cNvSpPr/>
            <p:nvPr/>
          </p:nvSpPr>
          <p:spPr>
            <a:xfrm>
              <a:off x="2249929" y="3061074"/>
              <a:ext cx="68132" cy="1071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30" fill="norm" stroke="1" extrusionOk="0">
                  <a:moveTo>
                    <a:pt x="0" y="0"/>
                  </a:moveTo>
                  <a:cubicBezTo>
                    <a:pt x="6789" y="2700"/>
                    <a:pt x="13577" y="5400"/>
                    <a:pt x="17280" y="7907"/>
                  </a:cubicBezTo>
                  <a:cubicBezTo>
                    <a:pt x="20983" y="10414"/>
                    <a:pt x="21600" y="12729"/>
                    <a:pt x="21600" y="14850"/>
                  </a:cubicBezTo>
                  <a:cubicBezTo>
                    <a:pt x="21600" y="16971"/>
                    <a:pt x="20983" y="18900"/>
                    <a:pt x="19131" y="20057"/>
                  </a:cubicBezTo>
                  <a:cubicBezTo>
                    <a:pt x="17280" y="21214"/>
                    <a:pt x="14194" y="21600"/>
                    <a:pt x="12343" y="20829"/>
                  </a:cubicBezTo>
                  <a:cubicBezTo>
                    <a:pt x="10491" y="20057"/>
                    <a:pt x="9874" y="18129"/>
                    <a:pt x="11417" y="14464"/>
                  </a:cubicBezTo>
                  <a:cubicBezTo>
                    <a:pt x="12960" y="10800"/>
                    <a:pt x="16663" y="5400"/>
                    <a:pt x="20366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35" name="Line"/>
            <p:cNvSpPr/>
            <p:nvPr/>
          </p:nvSpPr>
          <p:spPr>
            <a:xfrm>
              <a:off x="2349206" y="3026035"/>
              <a:ext cx="5841" cy="934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4950"/>
                    <a:pt x="14400" y="9900"/>
                    <a:pt x="18000" y="13500"/>
                  </a:cubicBezTo>
                  <a:cubicBezTo>
                    <a:pt x="21600" y="17100"/>
                    <a:pt x="21600" y="1935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36" name="Line"/>
            <p:cNvSpPr/>
            <p:nvPr/>
          </p:nvSpPr>
          <p:spPr>
            <a:xfrm>
              <a:off x="2368881" y="2955957"/>
              <a:ext cx="145789" cy="1600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09" h="21393" fill="norm" stroke="1" extrusionOk="0">
                  <a:moveTo>
                    <a:pt x="531" y="0"/>
                  </a:moveTo>
                  <a:cubicBezTo>
                    <a:pt x="1092" y="1301"/>
                    <a:pt x="1653" y="2602"/>
                    <a:pt x="2775" y="3383"/>
                  </a:cubicBezTo>
                  <a:cubicBezTo>
                    <a:pt x="3897" y="4164"/>
                    <a:pt x="5580" y="4424"/>
                    <a:pt x="5860" y="5205"/>
                  </a:cubicBezTo>
                  <a:cubicBezTo>
                    <a:pt x="6141" y="5986"/>
                    <a:pt x="5019" y="7287"/>
                    <a:pt x="3616" y="9629"/>
                  </a:cubicBezTo>
                  <a:cubicBezTo>
                    <a:pt x="2214" y="11971"/>
                    <a:pt x="531" y="15354"/>
                    <a:pt x="110" y="17566"/>
                  </a:cubicBezTo>
                  <a:cubicBezTo>
                    <a:pt x="-311" y="19778"/>
                    <a:pt x="531" y="20819"/>
                    <a:pt x="1653" y="21210"/>
                  </a:cubicBezTo>
                  <a:cubicBezTo>
                    <a:pt x="2775" y="21600"/>
                    <a:pt x="4177" y="21340"/>
                    <a:pt x="5440" y="20689"/>
                  </a:cubicBezTo>
                  <a:cubicBezTo>
                    <a:pt x="6702" y="20039"/>
                    <a:pt x="7824" y="18998"/>
                    <a:pt x="8245" y="17046"/>
                  </a:cubicBezTo>
                  <a:cubicBezTo>
                    <a:pt x="8666" y="15094"/>
                    <a:pt x="8385" y="12231"/>
                    <a:pt x="7824" y="10149"/>
                  </a:cubicBezTo>
                  <a:cubicBezTo>
                    <a:pt x="7263" y="8067"/>
                    <a:pt x="6421" y="6766"/>
                    <a:pt x="6702" y="6116"/>
                  </a:cubicBezTo>
                  <a:cubicBezTo>
                    <a:pt x="6983" y="5465"/>
                    <a:pt x="8385" y="5465"/>
                    <a:pt x="10349" y="6116"/>
                  </a:cubicBezTo>
                  <a:cubicBezTo>
                    <a:pt x="12312" y="6766"/>
                    <a:pt x="14837" y="8067"/>
                    <a:pt x="16801" y="9889"/>
                  </a:cubicBezTo>
                  <a:cubicBezTo>
                    <a:pt x="18764" y="11711"/>
                    <a:pt x="20167" y="14053"/>
                    <a:pt x="20728" y="15875"/>
                  </a:cubicBezTo>
                  <a:cubicBezTo>
                    <a:pt x="21289" y="17696"/>
                    <a:pt x="21008" y="18998"/>
                    <a:pt x="19886" y="19648"/>
                  </a:cubicBezTo>
                  <a:cubicBezTo>
                    <a:pt x="18764" y="20299"/>
                    <a:pt x="16801" y="20299"/>
                    <a:pt x="15538" y="19648"/>
                  </a:cubicBezTo>
                  <a:cubicBezTo>
                    <a:pt x="14276" y="18998"/>
                    <a:pt x="13715" y="17696"/>
                    <a:pt x="14697" y="14313"/>
                  </a:cubicBezTo>
                  <a:cubicBezTo>
                    <a:pt x="15679" y="10930"/>
                    <a:pt x="18203" y="5465"/>
                    <a:pt x="20728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37" name="Line"/>
            <p:cNvSpPr/>
            <p:nvPr/>
          </p:nvSpPr>
          <p:spPr>
            <a:xfrm>
              <a:off x="2909319" y="2868359"/>
              <a:ext cx="286666" cy="2900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2" h="21459" fill="norm" stroke="1" extrusionOk="0">
                  <a:moveTo>
                    <a:pt x="16676" y="0"/>
                  </a:moveTo>
                  <a:cubicBezTo>
                    <a:pt x="14633" y="5184"/>
                    <a:pt x="12589" y="10368"/>
                    <a:pt x="10473" y="13968"/>
                  </a:cubicBezTo>
                  <a:cubicBezTo>
                    <a:pt x="8357" y="17568"/>
                    <a:pt x="6168" y="19584"/>
                    <a:pt x="4708" y="20592"/>
                  </a:cubicBezTo>
                  <a:cubicBezTo>
                    <a:pt x="3249" y="21600"/>
                    <a:pt x="2519" y="21600"/>
                    <a:pt x="1935" y="21240"/>
                  </a:cubicBezTo>
                  <a:cubicBezTo>
                    <a:pt x="1351" y="20880"/>
                    <a:pt x="914" y="20160"/>
                    <a:pt x="549" y="18864"/>
                  </a:cubicBezTo>
                  <a:cubicBezTo>
                    <a:pt x="184" y="17568"/>
                    <a:pt x="-108" y="15696"/>
                    <a:pt x="38" y="14400"/>
                  </a:cubicBezTo>
                  <a:cubicBezTo>
                    <a:pt x="184" y="13104"/>
                    <a:pt x="768" y="12384"/>
                    <a:pt x="2008" y="12024"/>
                  </a:cubicBezTo>
                  <a:cubicBezTo>
                    <a:pt x="3249" y="11664"/>
                    <a:pt x="5146" y="11664"/>
                    <a:pt x="7992" y="12024"/>
                  </a:cubicBezTo>
                  <a:cubicBezTo>
                    <a:pt x="10838" y="12384"/>
                    <a:pt x="14633" y="13104"/>
                    <a:pt x="17041" y="13752"/>
                  </a:cubicBezTo>
                  <a:cubicBezTo>
                    <a:pt x="19449" y="14400"/>
                    <a:pt x="20470" y="14976"/>
                    <a:pt x="21492" y="1555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38" name="Line"/>
            <p:cNvSpPr/>
            <p:nvPr/>
          </p:nvSpPr>
          <p:spPr>
            <a:xfrm>
              <a:off x="3622292" y="2775795"/>
              <a:ext cx="112331" cy="5455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74" h="21468" fill="norm" stroke="1" extrusionOk="0">
                  <a:moveTo>
                    <a:pt x="7560" y="9387"/>
                  </a:moveTo>
                  <a:cubicBezTo>
                    <a:pt x="7920" y="10766"/>
                    <a:pt x="8280" y="12145"/>
                    <a:pt x="9000" y="13906"/>
                  </a:cubicBezTo>
                  <a:cubicBezTo>
                    <a:pt x="9720" y="15668"/>
                    <a:pt x="10800" y="17813"/>
                    <a:pt x="11340" y="19230"/>
                  </a:cubicBezTo>
                  <a:cubicBezTo>
                    <a:pt x="11880" y="20647"/>
                    <a:pt x="11880" y="21336"/>
                    <a:pt x="11340" y="21451"/>
                  </a:cubicBezTo>
                  <a:cubicBezTo>
                    <a:pt x="10800" y="21566"/>
                    <a:pt x="9720" y="21106"/>
                    <a:pt x="7920" y="19575"/>
                  </a:cubicBezTo>
                  <a:cubicBezTo>
                    <a:pt x="6120" y="18043"/>
                    <a:pt x="3600" y="15438"/>
                    <a:pt x="1980" y="12719"/>
                  </a:cubicBezTo>
                  <a:cubicBezTo>
                    <a:pt x="360" y="10000"/>
                    <a:pt x="-360" y="7166"/>
                    <a:pt x="360" y="5136"/>
                  </a:cubicBezTo>
                  <a:cubicBezTo>
                    <a:pt x="1080" y="3106"/>
                    <a:pt x="3240" y="1881"/>
                    <a:pt x="5040" y="1115"/>
                  </a:cubicBezTo>
                  <a:cubicBezTo>
                    <a:pt x="6840" y="349"/>
                    <a:pt x="8280" y="43"/>
                    <a:pt x="10080" y="4"/>
                  </a:cubicBezTo>
                  <a:cubicBezTo>
                    <a:pt x="11880" y="-34"/>
                    <a:pt x="14040" y="196"/>
                    <a:pt x="16380" y="1230"/>
                  </a:cubicBezTo>
                  <a:cubicBezTo>
                    <a:pt x="18720" y="2264"/>
                    <a:pt x="21240" y="4102"/>
                    <a:pt x="20700" y="5519"/>
                  </a:cubicBezTo>
                  <a:cubicBezTo>
                    <a:pt x="20160" y="6936"/>
                    <a:pt x="16560" y="7932"/>
                    <a:pt x="12600" y="8583"/>
                  </a:cubicBezTo>
                  <a:cubicBezTo>
                    <a:pt x="8640" y="9234"/>
                    <a:pt x="4320" y="9540"/>
                    <a:pt x="0" y="984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39" name="Line"/>
            <p:cNvSpPr/>
            <p:nvPr/>
          </p:nvSpPr>
          <p:spPr>
            <a:xfrm>
              <a:off x="3799434" y="2389249"/>
              <a:ext cx="173250" cy="2648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94" fill="norm" stroke="1" extrusionOk="0">
                  <a:moveTo>
                    <a:pt x="13591" y="2367"/>
                  </a:moveTo>
                  <a:cubicBezTo>
                    <a:pt x="14076" y="1272"/>
                    <a:pt x="14562" y="176"/>
                    <a:pt x="14562" y="20"/>
                  </a:cubicBezTo>
                  <a:cubicBezTo>
                    <a:pt x="14562" y="-137"/>
                    <a:pt x="14076" y="646"/>
                    <a:pt x="11892" y="2524"/>
                  </a:cubicBezTo>
                  <a:cubicBezTo>
                    <a:pt x="9708" y="4402"/>
                    <a:pt x="5825" y="7376"/>
                    <a:pt x="3398" y="9176"/>
                  </a:cubicBezTo>
                  <a:cubicBezTo>
                    <a:pt x="971" y="10976"/>
                    <a:pt x="0" y="11602"/>
                    <a:pt x="0" y="12150"/>
                  </a:cubicBezTo>
                  <a:cubicBezTo>
                    <a:pt x="0" y="12698"/>
                    <a:pt x="971" y="13167"/>
                    <a:pt x="2063" y="13402"/>
                  </a:cubicBezTo>
                  <a:cubicBezTo>
                    <a:pt x="3155" y="13637"/>
                    <a:pt x="4369" y="13637"/>
                    <a:pt x="5218" y="14106"/>
                  </a:cubicBezTo>
                  <a:cubicBezTo>
                    <a:pt x="6067" y="14576"/>
                    <a:pt x="6553" y="15515"/>
                    <a:pt x="5946" y="16454"/>
                  </a:cubicBezTo>
                  <a:cubicBezTo>
                    <a:pt x="5339" y="17393"/>
                    <a:pt x="3640" y="18333"/>
                    <a:pt x="2548" y="19193"/>
                  </a:cubicBezTo>
                  <a:cubicBezTo>
                    <a:pt x="1456" y="20054"/>
                    <a:pt x="971" y="20837"/>
                    <a:pt x="1335" y="21150"/>
                  </a:cubicBezTo>
                  <a:cubicBezTo>
                    <a:pt x="1699" y="21463"/>
                    <a:pt x="2912" y="21306"/>
                    <a:pt x="6431" y="20289"/>
                  </a:cubicBezTo>
                  <a:cubicBezTo>
                    <a:pt x="9951" y="19272"/>
                    <a:pt x="15775" y="17393"/>
                    <a:pt x="21600" y="1551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40" name="Line"/>
            <p:cNvSpPr/>
            <p:nvPr/>
          </p:nvSpPr>
          <p:spPr>
            <a:xfrm>
              <a:off x="3990202" y="2407011"/>
              <a:ext cx="186876" cy="1167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625" y="4680"/>
                    <a:pt x="11250" y="9360"/>
                    <a:pt x="14850" y="12960"/>
                  </a:cubicBezTo>
                  <a:cubicBezTo>
                    <a:pt x="18450" y="16560"/>
                    <a:pt x="20025" y="1908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41" name="Line"/>
            <p:cNvSpPr/>
            <p:nvPr/>
          </p:nvSpPr>
          <p:spPr>
            <a:xfrm>
              <a:off x="4075719" y="2360292"/>
              <a:ext cx="31281" cy="2102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17" h="21600" fill="norm" stroke="1" extrusionOk="0">
                  <a:moveTo>
                    <a:pt x="20417" y="0"/>
                  </a:moveTo>
                  <a:cubicBezTo>
                    <a:pt x="12793" y="4000"/>
                    <a:pt x="5170" y="8000"/>
                    <a:pt x="1993" y="11600"/>
                  </a:cubicBezTo>
                  <a:cubicBezTo>
                    <a:pt x="-1183" y="15200"/>
                    <a:pt x="88" y="18400"/>
                    <a:pt x="1358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42" name="Line"/>
            <p:cNvSpPr/>
            <p:nvPr/>
          </p:nvSpPr>
          <p:spPr>
            <a:xfrm>
              <a:off x="4200437" y="2512128"/>
              <a:ext cx="1" cy="5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0" y="0"/>
                  </a:moveTo>
                  <a:cubicBezTo>
                    <a:pt x="21600" y="7200"/>
                    <a:pt x="216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43" name="Line"/>
            <p:cNvSpPr/>
            <p:nvPr/>
          </p:nvSpPr>
          <p:spPr>
            <a:xfrm>
              <a:off x="4212117" y="2407011"/>
              <a:ext cx="17520" cy="5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44" name="Line"/>
            <p:cNvSpPr/>
            <p:nvPr/>
          </p:nvSpPr>
          <p:spPr>
            <a:xfrm>
              <a:off x="3879246" y="2763242"/>
              <a:ext cx="23360" cy="700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45" name="Line"/>
            <p:cNvSpPr/>
            <p:nvPr/>
          </p:nvSpPr>
          <p:spPr>
            <a:xfrm>
              <a:off x="3873406" y="2699003"/>
              <a:ext cx="11680" cy="233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46" name="Line"/>
            <p:cNvSpPr/>
            <p:nvPr/>
          </p:nvSpPr>
          <p:spPr>
            <a:xfrm>
              <a:off x="3949323" y="2751562"/>
              <a:ext cx="29201" cy="5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47" name="Line"/>
            <p:cNvSpPr/>
            <p:nvPr/>
          </p:nvSpPr>
          <p:spPr>
            <a:xfrm>
              <a:off x="3955163" y="2763242"/>
              <a:ext cx="70080" cy="642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400" y="17018"/>
                    <a:pt x="10800" y="12436"/>
                    <a:pt x="14400" y="8836"/>
                  </a:cubicBezTo>
                  <a:cubicBezTo>
                    <a:pt x="18000" y="5236"/>
                    <a:pt x="19800" y="2618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48" name="Line"/>
            <p:cNvSpPr/>
            <p:nvPr/>
          </p:nvSpPr>
          <p:spPr>
            <a:xfrm>
              <a:off x="4071960" y="2693163"/>
              <a:ext cx="35040" cy="1167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49" name="Line"/>
            <p:cNvSpPr/>
            <p:nvPr/>
          </p:nvSpPr>
          <p:spPr>
            <a:xfrm>
              <a:off x="3762448" y="2272134"/>
              <a:ext cx="110959" cy="1350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812" fill="norm" stroke="1" extrusionOk="0">
                  <a:moveTo>
                    <a:pt x="0" y="11786"/>
                  </a:moveTo>
                  <a:cubicBezTo>
                    <a:pt x="379" y="13286"/>
                    <a:pt x="758" y="14786"/>
                    <a:pt x="1137" y="16736"/>
                  </a:cubicBezTo>
                  <a:cubicBezTo>
                    <a:pt x="1516" y="18686"/>
                    <a:pt x="1895" y="21086"/>
                    <a:pt x="2084" y="20786"/>
                  </a:cubicBezTo>
                  <a:cubicBezTo>
                    <a:pt x="2274" y="20486"/>
                    <a:pt x="2274" y="17486"/>
                    <a:pt x="2463" y="14336"/>
                  </a:cubicBezTo>
                  <a:cubicBezTo>
                    <a:pt x="2653" y="11186"/>
                    <a:pt x="3032" y="7886"/>
                    <a:pt x="3789" y="5486"/>
                  </a:cubicBezTo>
                  <a:cubicBezTo>
                    <a:pt x="4547" y="3086"/>
                    <a:pt x="5684" y="1586"/>
                    <a:pt x="7200" y="686"/>
                  </a:cubicBezTo>
                  <a:cubicBezTo>
                    <a:pt x="8716" y="-214"/>
                    <a:pt x="10611" y="-514"/>
                    <a:pt x="13074" y="1586"/>
                  </a:cubicBezTo>
                  <a:cubicBezTo>
                    <a:pt x="15537" y="3686"/>
                    <a:pt x="18568" y="8186"/>
                    <a:pt x="21600" y="1268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50" name="Line"/>
            <p:cNvSpPr/>
            <p:nvPr/>
          </p:nvSpPr>
          <p:spPr>
            <a:xfrm>
              <a:off x="4432976" y="2704520"/>
              <a:ext cx="88653" cy="2864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30" h="21334" fill="norm" stroke="1" extrusionOk="0">
                  <a:moveTo>
                    <a:pt x="18173" y="6547"/>
                  </a:moveTo>
                  <a:cubicBezTo>
                    <a:pt x="18632" y="5098"/>
                    <a:pt x="19092" y="3648"/>
                    <a:pt x="19092" y="2561"/>
                  </a:cubicBezTo>
                  <a:cubicBezTo>
                    <a:pt x="19092" y="1474"/>
                    <a:pt x="18632" y="749"/>
                    <a:pt x="17024" y="314"/>
                  </a:cubicBezTo>
                  <a:cubicBezTo>
                    <a:pt x="15415" y="-121"/>
                    <a:pt x="12658" y="-266"/>
                    <a:pt x="9441" y="966"/>
                  </a:cubicBezTo>
                  <a:cubicBezTo>
                    <a:pt x="6224" y="2198"/>
                    <a:pt x="2547" y="4808"/>
                    <a:pt x="939" y="7997"/>
                  </a:cubicBezTo>
                  <a:cubicBezTo>
                    <a:pt x="-670" y="11186"/>
                    <a:pt x="-210" y="14955"/>
                    <a:pt x="2317" y="17275"/>
                  </a:cubicBezTo>
                  <a:cubicBezTo>
                    <a:pt x="4845" y="19594"/>
                    <a:pt x="9441" y="20464"/>
                    <a:pt x="12887" y="20899"/>
                  </a:cubicBezTo>
                  <a:cubicBezTo>
                    <a:pt x="16334" y="21334"/>
                    <a:pt x="18632" y="21334"/>
                    <a:pt x="20930" y="2133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51" name="Line"/>
            <p:cNvSpPr/>
            <p:nvPr/>
          </p:nvSpPr>
          <p:spPr>
            <a:xfrm>
              <a:off x="4635672" y="2809961"/>
              <a:ext cx="14434" cy="1401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8" h="21600" fill="norm" stroke="1" extrusionOk="0">
                  <a:moveTo>
                    <a:pt x="3818" y="0"/>
                  </a:moveTo>
                  <a:cubicBezTo>
                    <a:pt x="1118" y="6000"/>
                    <a:pt x="-1582" y="12000"/>
                    <a:pt x="1118" y="15600"/>
                  </a:cubicBezTo>
                  <a:cubicBezTo>
                    <a:pt x="3818" y="19200"/>
                    <a:pt x="11918" y="20400"/>
                    <a:pt x="20018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52" name="Line"/>
            <p:cNvSpPr/>
            <p:nvPr/>
          </p:nvSpPr>
          <p:spPr>
            <a:xfrm>
              <a:off x="4708503" y="2845000"/>
              <a:ext cx="70079" cy="467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53" name="Line"/>
            <p:cNvSpPr/>
            <p:nvPr/>
          </p:nvSpPr>
          <p:spPr>
            <a:xfrm>
              <a:off x="4843284" y="2694470"/>
              <a:ext cx="70151" cy="3920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84" h="21327" fill="norm" stroke="1" extrusionOk="0">
                  <a:moveTo>
                    <a:pt x="6685" y="7870"/>
                  </a:moveTo>
                  <a:cubicBezTo>
                    <a:pt x="6685" y="10729"/>
                    <a:pt x="6685" y="13588"/>
                    <a:pt x="6969" y="15599"/>
                  </a:cubicBezTo>
                  <a:cubicBezTo>
                    <a:pt x="7254" y="17611"/>
                    <a:pt x="7822" y="18776"/>
                    <a:pt x="8390" y="19729"/>
                  </a:cubicBezTo>
                  <a:cubicBezTo>
                    <a:pt x="8959" y="20682"/>
                    <a:pt x="9527" y="21423"/>
                    <a:pt x="9811" y="21317"/>
                  </a:cubicBezTo>
                  <a:cubicBezTo>
                    <a:pt x="10096" y="21211"/>
                    <a:pt x="10096" y="20258"/>
                    <a:pt x="8675" y="18035"/>
                  </a:cubicBezTo>
                  <a:cubicBezTo>
                    <a:pt x="7253" y="15811"/>
                    <a:pt x="4411" y="12317"/>
                    <a:pt x="2706" y="9405"/>
                  </a:cubicBezTo>
                  <a:cubicBezTo>
                    <a:pt x="1001" y="6494"/>
                    <a:pt x="432" y="4164"/>
                    <a:pt x="148" y="2735"/>
                  </a:cubicBezTo>
                  <a:cubicBezTo>
                    <a:pt x="-136" y="1305"/>
                    <a:pt x="-136" y="776"/>
                    <a:pt x="1285" y="405"/>
                  </a:cubicBezTo>
                  <a:cubicBezTo>
                    <a:pt x="2706" y="35"/>
                    <a:pt x="5548" y="-177"/>
                    <a:pt x="9527" y="194"/>
                  </a:cubicBezTo>
                  <a:cubicBezTo>
                    <a:pt x="13506" y="564"/>
                    <a:pt x="18622" y="1517"/>
                    <a:pt x="20043" y="3211"/>
                  </a:cubicBezTo>
                  <a:cubicBezTo>
                    <a:pt x="21464" y="4905"/>
                    <a:pt x="19190" y="7341"/>
                    <a:pt x="16917" y="8823"/>
                  </a:cubicBezTo>
                  <a:cubicBezTo>
                    <a:pt x="14643" y="10305"/>
                    <a:pt x="12369" y="10835"/>
                    <a:pt x="10096" y="1136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54" name="Line"/>
            <p:cNvSpPr/>
            <p:nvPr/>
          </p:nvSpPr>
          <p:spPr>
            <a:xfrm>
              <a:off x="5012175" y="2646445"/>
              <a:ext cx="43617" cy="1985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66" h="21600" fill="norm" stroke="1" extrusionOk="0">
                  <a:moveTo>
                    <a:pt x="2700" y="0"/>
                  </a:moveTo>
                  <a:cubicBezTo>
                    <a:pt x="9900" y="2118"/>
                    <a:pt x="17100" y="4235"/>
                    <a:pt x="19350" y="7200"/>
                  </a:cubicBezTo>
                  <a:cubicBezTo>
                    <a:pt x="21600" y="10165"/>
                    <a:pt x="18900" y="13976"/>
                    <a:pt x="14850" y="16518"/>
                  </a:cubicBezTo>
                  <a:cubicBezTo>
                    <a:pt x="10800" y="19059"/>
                    <a:pt x="5400" y="20329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55" name="Line"/>
            <p:cNvSpPr/>
            <p:nvPr/>
          </p:nvSpPr>
          <p:spPr>
            <a:xfrm>
              <a:off x="4942097" y="2350820"/>
              <a:ext cx="93439" cy="1187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588" fill="norm" stroke="1" extrusionOk="0">
                  <a:moveTo>
                    <a:pt x="0" y="2655"/>
                  </a:moveTo>
                  <a:cubicBezTo>
                    <a:pt x="450" y="6030"/>
                    <a:pt x="900" y="9405"/>
                    <a:pt x="1125" y="12779"/>
                  </a:cubicBezTo>
                  <a:cubicBezTo>
                    <a:pt x="1350" y="16154"/>
                    <a:pt x="1350" y="19529"/>
                    <a:pt x="1125" y="20373"/>
                  </a:cubicBezTo>
                  <a:cubicBezTo>
                    <a:pt x="900" y="21217"/>
                    <a:pt x="450" y="19530"/>
                    <a:pt x="675" y="15986"/>
                  </a:cubicBezTo>
                  <a:cubicBezTo>
                    <a:pt x="900" y="12442"/>
                    <a:pt x="1800" y="7042"/>
                    <a:pt x="3375" y="3836"/>
                  </a:cubicBezTo>
                  <a:cubicBezTo>
                    <a:pt x="4950" y="629"/>
                    <a:pt x="7200" y="-383"/>
                    <a:pt x="9000" y="123"/>
                  </a:cubicBezTo>
                  <a:cubicBezTo>
                    <a:pt x="10800" y="629"/>
                    <a:pt x="12150" y="2654"/>
                    <a:pt x="14175" y="6029"/>
                  </a:cubicBezTo>
                  <a:cubicBezTo>
                    <a:pt x="16200" y="9405"/>
                    <a:pt x="18900" y="14130"/>
                    <a:pt x="21600" y="1885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56" name="Line"/>
            <p:cNvSpPr/>
            <p:nvPr/>
          </p:nvSpPr>
          <p:spPr>
            <a:xfrm>
              <a:off x="5076414" y="2354453"/>
              <a:ext cx="93438" cy="408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0" y="16457"/>
                    <a:pt x="0" y="11314"/>
                    <a:pt x="1125" y="7714"/>
                  </a:cubicBezTo>
                  <a:cubicBezTo>
                    <a:pt x="2250" y="4114"/>
                    <a:pt x="4500" y="2057"/>
                    <a:pt x="8100" y="1029"/>
                  </a:cubicBezTo>
                  <a:cubicBezTo>
                    <a:pt x="11700" y="0"/>
                    <a:pt x="16650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57" name="Line"/>
            <p:cNvSpPr/>
            <p:nvPr/>
          </p:nvSpPr>
          <p:spPr>
            <a:xfrm>
              <a:off x="5229827" y="2198723"/>
              <a:ext cx="156099" cy="2186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4" h="21095" fill="norm" stroke="1" extrusionOk="0">
                  <a:moveTo>
                    <a:pt x="20584" y="375"/>
                  </a:moveTo>
                  <a:cubicBezTo>
                    <a:pt x="19251" y="0"/>
                    <a:pt x="17917" y="-376"/>
                    <a:pt x="15117" y="751"/>
                  </a:cubicBezTo>
                  <a:cubicBezTo>
                    <a:pt x="12317" y="1878"/>
                    <a:pt x="8051" y="4507"/>
                    <a:pt x="5651" y="6292"/>
                  </a:cubicBezTo>
                  <a:cubicBezTo>
                    <a:pt x="3251" y="8076"/>
                    <a:pt x="2717" y="9015"/>
                    <a:pt x="3117" y="9485"/>
                  </a:cubicBezTo>
                  <a:cubicBezTo>
                    <a:pt x="3517" y="9954"/>
                    <a:pt x="4851" y="9954"/>
                    <a:pt x="6184" y="9954"/>
                  </a:cubicBezTo>
                  <a:cubicBezTo>
                    <a:pt x="7517" y="9954"/>
                    <a:pt x="8851" y="9954"/>
                    <a:pt x="9917" y="10330"/>
                  </a:cubicBezTo>
                  <a:cubicBezTo>
                    <a:pt x="10984" y="10706"/>
                    <a:pt x="11784" y="11457"/>
                    <a:pt x="11517" y="12302"/>
                  </a:cubicBezTo>
                  <a:cubicBezTo>
                    <a:pt x="11251" y="13147"/>
                    <a:pt x="9917" y="14087"/>
                    <a:pt x="8051" y="15214"/>
                  </a:cubicBezTo>
                  <a:cubicBezTo>
                    <a:pt x="6184" y="16341"/>
                    <a:pt x="3784" y="17655"/>
                    <a:pt x="2184" y="18688"/>
                  </a:cubicBezTo>
                  <a:cubicBezTo>
                    <a:pt x="584" y="19721"/>
                    <a:pt x="-216" y="20473"/>
                    <a:pt x="51" y="20848"/>
                  </a:cubicBezTo>
                  <a:cubicBezTo>
                    <a:pt x="317" y="21224"/>
                    <a:pt x="1651" y="21224"/>
                    <a:pt x="5384" y="20473"/>
                  </a:cubicBezTo>
                  <a:cubicBezTo>
                    <a:pt x="9117" y="19721"/>
                    <a:pt x="15251" y="18219"/>
                    <a:pt x="21384" y="1671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58" name="Line"/>
            <p:cNvSpPr/>
            <p:nvPr/>
          </p:nvSpPr>
          <p:spPr>
            <a:xfrm>
              <a:off x="5456003" y="2225976"/>
              <a:ext cx="75919" cy="1518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538" y="5815"/>
                    <a:pt x="11077" y="11631"/>
                    <a:pt x="14677" y="15231"/>
                  </a:cubicBezTo>
                  <a:cubicBezTo>
                    <a:pt x="18277" y="18831"/>
                    <a:pt x="19938" y="20215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59" name="Line"/>
            <p:cNvSpPr/>
            <p:nvPr/>
          </p:nvSpPr>
          <p:spPr>
            <a:xfrm>
              <a:off x="5480093" y="2167578"/>
              <a:ext cx="86868" cy="2394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0" h="21600" fill="norm" stroke="1" extrusionOk="0">
                  <a:moveTo>
                    <a:pt x="21420" y="0"/>
                  </a:moveTo>
                  <a:cubicBezTo>
                    <a:pt x="16620" y="4039"/>
                    <a:pt x="11820" y="8078"/>
                    <a:pt x="8220" y="11151"/>
                  </a:cubicBezTo>
                  <a:cubicBezTo>
                    <a:pt x="4620" y="14224"/>
                    <a:pt x="2220" y="16332"/>
                    <a:pt x="1020" y="17824"/>
                  </a:cubicBezTo>
                  <a:cubicBezTo>
                    <a:pt x="-180" y="19317"/>
                    <a:pt x="-180" y="20195"/>
                    <a:pt x="300" y="20722"/>
                  </a:cubicBezTo>
                  <a:cubicBezTo>
                    <a:pt x="780" y="21249"/>
                    <a:pt x="1740" y="21424"/>
                    <a:pt x="27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60" name="Line"/>
            <p:cNvSpPr/>
            <p:nvPr/>
          </p:nvSpPr>
          <p:spPr>
            <a:xfrm>
              <a:off x="5607839" y="2336933"/>
              <a:ext cx="11681" cy="467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61" name="Line"/>
            <p:cNvSpPr/>
            <p:nvPr/>
          </p:nvSpPr>
          <p:spPr>
            <a:xfrm>
              <a:off x="5654558" y="2220136"/>
              <a:ext cx="11681" cy="408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62" name="Line"/>
            <p:cNvSpPr/>
            <p:nvPr/>
          </p:nvSpPr>
          <p:spPr>
            <a:xfrm>
              <a:off x="5257449" y="2553007"/>
              <a:ext cx="5841" cy="525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63" name="Line"/>
            <p:cNvSpPr/>
            <p:nvPr/>
          </p:nvSpPr>
          <p:spPr>
            <a:xfrm>
              <a:off x="5251609" y="2506288"/>
              <a:ext cx="46719" cy="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64" name="Line"/>
            <p:cNvSpPr/>
            <p:nvPr/>
          </p:nvSpPr>
          <p:spPr>
            <a:xfrm>
              <a:off x="5333366" y="2541328"/>
              <a:ext cx="17521" cy="292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65" name="Line"/>
            <p:cNvSpPr/>
            <p:nvPr/>
          </p:nvSpPr>
          <p:spPr>
            <a:xfrm>
              <a:off x="5321687" y="2588046"/>
              <a:ext cx="64239" cy="408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66" name="Line"/>
            <p:cNvSpPr/>
            <p:nvPr/>
          </p:nvSpPr>
          <p:spPr>
            <a:xfrm>
              <a:off x="5438484" y="2541328"/>
              <a:ext cx="5841" cy="934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67" name="Line"/>
            <p:cNvSpPr/>
            <p:nvPr/>
          </p:nvSpPr>
          <p:spPr>
            <a:xfrm>
              <a:off x="5216570" y="2095905"/>
              <a:ext cx="75919" cy="599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803" fill="norm" stroke="1" extrusionOk="0">
                  <a:moveTo>
                    <a:pt x="0" y="6628"/>
                  </a:moveTo>
                  <a:cubicBezTo>
                    <a:pt x="554" y="10003"/>
                    <a:pt x="1108" y="13378"/>
                    <a:pt x="1385" y="13041"/>
                  </a:cubicBezTo>
                  <a:cubicBezTo>
                    <a:pt x="1662" y="12703"/>
                    <a:pt x="1662" y="8653"/>
                    <a:pt x="3046" y="5278"/>
                  </a:cubicBezTo>
                  <a:cubicBezTo>
                    <a:pt x="4431" y="1903"/>
                    <a:pt x="7200" y="-797"/>
                    <a:pt x="9415" y="216"/>
                  </a:cubicBezTo>
                  <a:cubicBezTo>
                    <a:pt x="11631" y="1228"/>
                    <a:pt x="13292" y="5953"/>
                    <a:pt x="15231" y="10003"/>
                  </a:cubicBezTo>
                  <a:cubicBezTo>
                    <a:pt x="17169" y="14053"/>
                    <a:pt x="19385" y="17428"/>
                    <a:pt x="21600" y="2080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68" name="Line"/>
            <p:cNvSpPr/>
            <p:nvPr/>
          </p:nvSpPr>
          <p:spPr>
            <a:xfrm>
              <a:off x="1427241" y="5945494"/>
              <a:ext cx="120903" cy="4537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62" h="21424" fill="norm" stroke="1" extrusionOk="0">
                  <a:moveTo>
                    <a:pt x="8986" y="10500"/>
                  </a:moveTo>
                  <a:cubicBezTo>
                    <a:pt x="9998" y="13258"/>
                    <a:pt x="11011" y="16015"/>
                    <a:pt x="11517" y="17624"/>
                  </a:cubicBezTo>
                  <a:cubicBezTo>
                    <a:pt x="12023" y="19232"/>
                    <a:pt x="12023" y="19692"/>
                    <a:pt x="12023" y="20197"/>
                  </a:cubicBezTo>
                  <a:cubicBezTo>
                    <a:pt x="12023" y="20703"/>
                    <a:pt x="12023" y="21254"/>
                    <a:pt x="11348" y="21392"/>
                  </a:cubicBezTo>
                  <a:cubicBezTo>
                    <a:pt x="10673" y="21530"/>
                    <a:pt x="9323" y="21254"/>
                    <a:pt x="7804" y="19876"/>
                  </a:cubicBezTo>
                  <a:cubicBezTo>
                    <a:pt x="6285" y="18497"/>
                    <a:pt x="4598" y="16015"/>
                    <a:pt x="3248" y="13350"/>
                  </a:cubicBezTo>
                  <a:cubicBezTo>
                    <a:pt x="1898" y="10684"/>
                    <a:pt x="885" y="7835"/>
                    <a:pt x="379" y="5721"/>
                  </a:cubicBezTo>
                  <a:cubicBezTo>
                    <a:pt x="-127" y="3607"/>
                    <a:pt x="-127" y="2228"/>
                    <a:pt x="379" y="1355"/>
                  </a:cubicBezTo>
                  <a:cubicBezTo>
                    <a:pt x="885" y="481"/>
                    <a:pt x="1898" y="114"/>
                    <a:pt x="4260" y="22"/>
                  </a:cubicBezTo>
                  <a:cubicBezTo>
                    <a:pt x="6623" y="-70"/>
                    <a:pt x="10336" y="114"/>
                    <a:pt x="13542" y="849"/>
                  </a:cubicBezTo>
                  <a:cubicBezTo>
                    <a:pt x="16748" y="1584"/>
                    <a:pt x="19448" y="2871"/>
                    <a:pt x="20461" y="3974"/>
                  </a:cubicBezTo>
                  <a:cubicBezTo>
                    <a:pt x="21473" y="5077"/>
                    <a:pt x="20798" y="5996"/>
                    <a:pt x="19785" y="6594"/>
                  </a:cubicBezTo>
                  <a:cubicBezTo>
                    <a:pt x="18773" y="7191"/>
                    <a:pt x="17423" y="7467"/>
                    <a:pt x="15736" y="7651"/>
                  </a:cubicBezTo>
                  <a:cubicBezTo>
                    <a:pt x="14048" y="7835"/>
                    <a:pt x="12023" y="7927"/>
                    <a:pt x="11517" y="7881"/>
                  </a:cubicBezTo>
                  <a:cubicBezTo>
                    <a:pt x="11010" y="7835"/>
                    <a:pt x="12023" y="7651"/>
                    <a:pt x="13035" y="746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69" name="Line"/>
            <p:cNvSpPr/>
            <p:nvPr/>
          </p:nvSpPr>
          <p:spPr>
            <a:xfrm>
              <a:off x="1590426" y="5998515"/>
              <a:ext cx="68500" cy="1109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42" h="21217" fill="norm" stroke="1" extrusionOk="0">
                  <a:moveTo>
                    <a:pt x="13891" y="6703"/>
                  </a:moveTo>
                  <a:cubicBezTo>
                    <a:pt x="15058" y="4841"/>
                    <a:pt x="16226" y="2979"/>
                    <a:pt x="15350" y="2234"/>
                  </a:cubicBezTo>
                  <a:cubicBezTo>
                    <a:pt x="14474" y="1490"/>
                    <a:pt x="11555" y="1862"/>
                    <a:pt x="8345" y="4469"/>
                  </a:cubicBezTo>
                  <a:cubicBezTo>
                    <a:pt x="5134" y="7076"/>
                    <a:pt x="1631" y="11917"/>
                    <a:pt x="464" y="15269"/>
                  </a:cubicBezTo>
                  <a:cubicBezTo>
                    <a:pt x="-704" y="18621"/>
                    <a:pt x="464" y="20483"/>
                    <a:pt x="2507" y="21041"/>
                  </a:cubicBezTo>
                  <a:cubicBezTo>
                    <a:pt x="4550" y="21600"/>
                    <a:pt x="7469" y="20855"/>
                    <a:pt x="10680" y="18435"/>
                  </a:cubicBezTo>
                  <a:cubicBezTo>
                    <a:pt x="13891" y="16014"/>
                    <a:pt x="17393" y="11917"/>
                    <a:pt x="19145" y="8938"/>
                  </a:cubicBezTo>
                  <a:cubicBezTo>
                    <a:pt x="20896" y="5959"/>
                    <a:pt x="20896" y="4097"/>
                    <a:pt x="19728" y="2607"/>
                  </a:cubicBezTo>
                  <a:cubicBezTo>
                    <a:pt x="18561" y="1117"/>
                    <a:pt x="16226" y="0"/>
                    <a:pt x="13891" y="0"/>
                  </a:cubicBezTo>
                  <a:cubicBezTo>
                    <a:pt x="11555" y="0"/>
                    <a:pt x="9220" y="1117"/>
                    <a:pt x="9804" y="2234"/>
                  </a:cubicBezTo>
                  <a:cubicBezTo>
                    <a:pt x="10388" y="3352"/>
                    <a:pt x="13891" y="4469"/>
                    <a:pt x="17393" y="558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70" name="Line"/>
            <p:cNvSpPr/>
            <p:nvPr/>
          </p:nvSpPr>
          <p:spPr>
            <a:xfrm>
              <a:off x="1719766" y="5960723"/>
              <a:ext cx="92175" cy="1273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8" h="21089" fill="norm" stroke="1" extrusionOk="0">
                  <a:moveTo>
                    <a:pt x="21308" y="456"/>
                  </a:moveTo>
                  <a:cubicBezTo>
                    <a:pt x="15908" y="133"/>
                    <a:pt x="10508" y="-189"/>
                    <a:pt x="6908" y="133"/>
                  </a:cubicBezTo>
                  <a:cubicBezTo>
                    <a:pt x="3308" y="456"/>
                    <a:pt x="1508" y="1423"/>
                    <a:pt x="608" y="2713"/>
                  </a:cubicBezTo>
                  <a:cubicBezTo>
                    <a:pt x="-292" y="4002"/>
                    <a:pt x="-292" y="5614"/>
                    <a:pt x="1283" y="7548"/>
                  </a:cubicBezTo>
                  <a:cubicBezTo>
                    <a:pt x="2858" y="9483"/>
                    <a:pt x="6008" y="11739"/>
                    <a:pt x="8258" y="13996"/>
                  </a:cubicBezTo>
                  <a:cubicBezTo>
                    <a:pt x="10508" y="16253"/>
                    <a:pt x="11858" y="18509"/>
                    <a:pt x="11183" y="19799"/>
                  </a:cubicBezTo>
                  <a:cubicBezTo>
                    <a:pt x="10508" y="21089"/>
                    <a:pt x="7808" y="21411"/>
                    <a:pt x="6008" y="20766"/>
                  </a:cubicBezTo>
                  <a:cubicBezTo>
                    <a:pt x="4208" y="20121"/>
                    <a:pt x="3308" y="18510"/>
                    <a:pt x="2858" y="16253"/>
                  </a:cubicBezTo>
                  <a:cubicBezTo>
                    <a:pt x="2408" y="13996"/>
                    <a:pt x="2408" y="11095"/>
                    <a:pt x="2408" y="819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71" name="Line"/>
            <p:cNvSpPr/>
            <p:nvPr/>
          </p:nvSpPr>
          <p:spPr>
            <a:xfrm>
              <a:off x="1855504" y="5770762"/>
              <a:ext cx="38195" cy="3091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0" h="21442" fill="norm" stroke="1" extrusionOk="0">
                  <a:moveTo>
                    <a:pt x="11470" y="0"/>
                  </a:moveTo>
                  <a:cubicBezTo>
                    <a:pt x="9310" y="3375"/>
                    <a:pt x="7150" y="6750"/>
                    <a:pt x="4990" y="9990"/>
                  </a:cubicBezTo>
                  <a:cubicBezTo>
                    <a:pt x="2830" y="13230"/>
                    <a:pt x="670" y="16335"/>
                    <a:pt x="130" y="18293"/>
                  </a:cubicBezTo>
                  <a:cubicBezTo>
                    <a:pt x="-410" y="20250"/>
                    <a:pt x="670" y="21060"/>
                    <a:pt x="4450" y="21330"/>
                  </a:cubicBezTo>
                  <a:cubicBezTo>
                    <a:pt x="8230" y="21600"/>
                    <a:pt x="14710" y="21330"/>
                    <a:pt x="21190" y="2106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72" name="Line"/>
            <p:cNvSpPr/>
            <p:nvPr/>
          </p:nvSpPr>
          <p:spPr>
            <a:xfrm>
              <a:off x="1807219" y="5918275"/>
              <a:ext cx="191598" cy="1333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0" h="21133" fill="norm" stroke="1" extrusionOk="0">
                  <a:moveTo>
                    <a:pt x="4412" y="10868"/>
                  </a:moveTo>
                  <a:cubicBezTo>
                    <a:pt x="2468" y="11485"/>
                    <a:pt x="524" y="12102"/>
                    <a:pt x="92" y="12565"/>
                  </a:cubicBezTo>
                  <a:cubicBezTo>
                    <a:pt x="-340" y="13028"/>
                    <a:pt x="740" y="13336"/>
                    <a:pt x="3548" y="13182"/>
                  </a:cubicBezTo>
                  <a:cubicBezTo>
                    <a:pt x="6356" y="13028"/>
                    <a:pt x="10892" y="12410"/>
                    <a:pt x="13916" y="10868"/>
                  </a:cubicBezTo>
                  <a:cubicBezTo>
                    <a:pt x="16940" y="9325"/>
                    <a:pt x="18452" y="6856"/>
                    <a:pt x="19208" y="4850"/>
                  </a:cubicBezTo>
                  <a:cubicBezTo>
                    <a:pt x="19964" y="2845"/>
                    <a:pt x="19964" y="1302"/>
                    <a:pt x="19316" y="530"/>
                  </a:cubicBezTo>
                  <a:cubicBezTo>
                    <a:pt x="18668" y="-241"/>
                    <a:pt x="17372" y="-241"/>
                    <a:pt x="15752" y="993"/>
                  </a:cubicBezTo>
                  <a:cubicBezTo>
                    <a:pt x="14132" y="2228"/>
                    <a:pt x="12188" y="4696"/>
                    <a:pt x="11108" y="7782"/>
                  </a:cubicBezTo>
                  <a:cubicBezTo>
                    <a:pt x="10028" y="10868"/>
                    <a:pt x="9812" y="14570"/>
                    <a:pt x="11108" y="17039"/>
                  </a:cubicBezTo>
                  <a:cubicBezTo>
                    <a:pt x="12404" y="19508"/>
                    <a:pt x="15212" y="20742"/>
                    <a:pt x="17156" y="21050"/>
                  </a:cubicBezTo>
                  <a:cubicBezTo>
                    <a:pt x="19100" y="21359"/>
                    <a:pt x="20180" y="20742"/>
                    <a:pt x="21260" y="2012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73" name="Line"/>
            <p:cNvSpPr/>
            <p:nvPr/>
          </p:nvSpPr>
          <p:spPr>
            <a:xfrm>
              <a:off x="2028015" y="5912510"/>
              <a:ext cx="140157" cy="1381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01" fill="norm" stroke="1" extrusionOk="0">
                  <a:moveTo>
                    <a:pt x="0" y="7747"/>
                  </a:moveTo>
                  <a:cubicBezTo>
                    <a:pt x="300" y="5380"/>
                    <a:pt x="600" y="3013"/>
                    <a:pt x="1500" y="1829"/>
                  </a:cubicBezTo>
                  <a:cubicBezTo>
                    <a:pt x="2400" y="646"/>
                    <a:pt x="3900" y="646"/>
                    <a:pt x="5850" y="2273"/>
                  </a:cubicBezTo>
                  <a:cubicBezTo>
                    <a:pt x="7800" y="3900"/>
                    <a:pt x="10200" y="7155"/>
                    <a:pt x="11400" y="9670"/>
                  </a:cubicBezTo>
                  <a:cubicBezTo>
                    <a:pt x="12600" y="12185"/>
                    <a:pt x="12600" y="13961"/>
                    <a:pt x="12300" y="15588"/>
                  </a:cubicBezTo>
                  <a:cubicBezTo>
                    <a:pt x="12000" y="17216"/>
                    <a:pt x="11400" y="18695"/>
                    <a:pt x="10350" y="19731"/>
                  </a:cubicBezTo>
                  <a:cubicBezTo>
                    <a:pt x="9300" y="20766"/>
                    <a:pt x="7800" y="21358"/>
                    <a:pt x="7050" y="20766"/>
                  </a:cubicBezTo>
                  <a:cubicBezTo>
                    <a:pt x="6300" y="20174"/>
                    <a:pt x="6300" y="18399"/>
                    <a:pt x="7350" y="14996"/>
                  </a:cubicBezTo>
                  <a:cubicBezTo>
                    <a:pt x="8400" y="11594"/>
                    <a:pt x="10500" y="6564"/>
                    <a:pt x="12750" y="3605"/>
                  </a:cubicBezTo>
                  <a:cubicBezTo>
                    <a:pt x="15000" y="646"/>
                    <a:pt x="17400" y="-242"/>
                    <a:pt x="19050" y="54"/>
                  </a:cubicBezTo>
                  <a:cubicBezTo>
                    <a:pt x="20700" y="350"/>
                    <a:pt x="21600" y="1829"/>
                    <a:pt x="21600" y="4492"/>
                  </a:cubicBezTo>
                  <a:cubicBezTo>
                    <a:pt x="21600" y="7155"/>
                    <a:pt x="20700" y="11002"/>
                    <a:pt x="19800" y="1484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74" name="Line"/>
            <p:cNvSpPr/>
            <p:nvPr/>
          </p:nvSpPr>
          <p:spPr>
            <a:xfrm>
              <a:off x="2156491" y="5859924"/>
              <a:ext cx="35041" cy="1035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78" fill="norm" stroke="1" extrusionOk="0">
                  <a:moveTo>
                    <a:pt x="0" y="21278"/>
                  </a:moveTo>
                  <a:cubicBezTo>
                    <a:pt x="1200" y="15678"/>
                    <a:pt x="2400" y="10078"/>
                    <a:pt x="3600" y="6278"/>
                  </a:cubicBezTo>
                  <a:cubicBezTo>
                    <a:pt x="4800" y="2478"/>
                    <a:pt x="6000" y="478"/>
                    <a:pt x="9000" y="78"/>
                  </a:cubicBezTo>
                  <a:cubicBezTo>
                    <a:pt x="12000" y="-322"/>
                    <a:pt x="16800" y="878"/>
                    <a:pt x="21600" y="207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75" name="Line"/>
            <p:cNvSpPr/>
            <p:nvPr/>
          </p:nvSpPr>
          <p:spPr>
            <a:xfrm>
              <a:off x="2215452" y="5893398"/>
              <a:ext cx="88821" cy="1174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70" h="21013" fill="norm" stroke="1" extrusionOk="0">
                  <a:moveTo>
                    <a:pt x="19169" y="0"/>
                  </a:moveTo>
                  <a:cubicBezTo>
                    <a:pt x="13195" y="3135"/>
                    <a:pt x="7220" y="6271"/>
                    <a:pt x="4003" y="8710"/>
                  </a:cubicBezTo>
                  <a:cubicBezTo>
                    <a:pt x="786" y="11148"/>
                    <a:pt x="327" y="12890"/>
                    <a:pt x="97" y="14806"/>
                  </a:cubicBezTo>
                  <a:cubicBezTo>
                    <a:pt x="-133" y="16723"/>
                    <a:pt x="-133" y="18813"/>
                    <a:pt x="2165" y="20032"/>
                  </a:cubicBezTo>
                  <a:cubicBezTo>
                    <a:pt x="4463" y="21252"/>
                    <a:pt x="9059" y="21600"/>
                    <a:pt x="12735" y="19510"/>
                  </a:cubicBezTo>
                  <a:cubicBezTo>
                    <a:pt x="16412" y="17419"/>
                    <a:pt x="19169" y="12890"/>
                    <a:pt x="20318" y="9755"/>
                  </a:cubicBezTo>
                  <a:cubicBezTo>
                    <a:pt x="21467" y="6619"/>
                    <a:pt x="21007" y="4877"/>
                    <a:pt x="19629" y="4181"/>
                  </a:cubicBezTo>
                  <a:cubicBezTo>
                    <a:pt x="18250" y="3484"/>
                    <a:pt x="15952" y="3832"/>
                    <a:pt x="13654" y="418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76" name="Line"/>
            <p:cNvSpPr/>
            <p:nvPr/>
          </p:nvSpPr>
          <p:spPr>
            <a:xfrm>
              <a:off x="2284968" y="5829160"/>
              <a:ext cx="175196" cy="1479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3642"/>
                  </a:moveTo>
                  <a:cubicBezTo>
                    <a:pt x="1920" y="11368"/>
                    <a:pt x="3840" y="9095"/>
                    <a:pt x="6120" y="8384"/>
                  </a:cubicBezTo>
                  <a:cubicBezTo>
                    <a:pt x="8400" y="7674"/>
                    <a:pt x="11040" y="8526"/>
                    <a:pt x="12720" y="10516"/>
                  </a:cubicBezTo>
                  <a:cubicBezTo>
                    <a:pt x="14400" y="12505"/>
                    <a:pt x="15120" y="15632"/>
                    <a:pt x="15120" y="17905"/>
                  </a:cubicBezTo>
                  <a:cubicBezTo>
                    <a:pt x="15120" y="20179"/>
                    <a:pt x="14400" y="21600"/>
                    <a:pt x="13680" y="21600"/>
                  </a:cubicBezTo>
                  <a:cubicBezTo>
                    <a:pt x="12960" y="21600"/>
                    <a:pt x="12240" y="20179"/>
                    <a:pt x="12240" y="17053"/>
                  </a:cubicBezTo>
                  <a:cubicBezTo>
                    <a:pt x="12240" y="13926"/>
                    <a:pt x="12960" y="9095"/>
                    <a:pt x="14640" y="5968"/>
                  </a:cubicBezTo>
                  <a:cubicBezTo>
                    <a:pt x="16320" y="2842"/>
                    <a:pt x="18960" y="1421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77" name="Line"/>
            <p:cNvSpPr/>
            <p:nvPr/>
          </p:nvSpPr>
          <p:spPr>
            <a:xfrm>
              <a:off x="2498794" y="5950676"/>
              <a:ext cx="130726" cy="995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1" h="21239" fill="norm" stroke="1" extrusionOk="0">
                  <a:moveTo>
                    <a:pt x="366" y="8962"/>
                  </a:moveTo>
                  <a:cubicBezTo>
                    <a:pt x="49" y="6886"/>
                    <a:pt x="-269" y="4809"/>
                    <a:pt x="366" y="3147"/>
                  </a:cubicBezTo>
                  <a:cubicBezTo>
                    <a:pt x="1002" y="1486"/>
                    <a:pt x="2590" y="239"/>
                    <a:pt x="4337" y="32"/>
                  </a:cubicBezTo>
                  <a:cubicBezTo>
                    <a:pt x="6084" y="-176"/>
                    <a:pt x="7990" y="655"/>
                    <a:pt x="8943" y="2316"/>
                  </a:cubicBezTo>
                  <a:cubicBezTo>
                    <a:pt x="9896" y="3978"/>
                    <a:pt x="9896" y="6470"/>
                    <a:pt x="9419" y="8547"/>
                  </a:cubicBezTo>
                  <a:cubicBezTo>
                    <a:pt x="8943" y="10624"/>
                    <a:pt x="7990" y="12286"/>
                    <a:pt x="7037" y="13947"/>
                  </a:cubicBezTo>
                  <a:cubicBezTo>
                    <a:pt x="6084" y="15609"/>
                    <a:pt x="5131" y="17270"/>
                    <a:pt x="5290" y="18724"/>
                  </a:cubicBezTo>
                  <a:cubicBezTo>
                    <a:pt x="5449" y="20178"/>
                    <a:pt x="6719" y="21424"/>
                    <a:pt x="9578" y="21216"/>
                  </a:cubicBezTo>
                  <a:cubicBezTo>
                    <a:pt x="12437" y="21009"/>
                    <a:pt x="16884" y="19347"/>
                    <a:pt x="21331" y="1768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78" name="Line"/>
            <p:cNvSpPr/>
            <p:nvPr/>
          </p:nvSpPr>
          <p:spPr>
            <a:xfrm>
              <a:off x="2576960" y="3125312"/>
              <a:ext cx="58400" cy="934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79" name="Line"/>
            <p:cNvSpPr/>
            <p:nvPr/>
          </p:nvSpPr>
          <p:spPr>
            <a:xfrm>
              <a:off x="2861166" y="5689450"/>
              <a:ext cx="288100" cy="2840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52" fill="norm" stroke="1" extrusionOk="0">
                  <a:moveTo>
                    <a:pt x="18973" y="1272"/>
                  </a:moveTo>
                  <a:cubicBezTo>
                    <a:pt x="19411" y="547"/>
                    <a:pt x="19849" y="-178"/>
                    <a:pt x="20068" y="39"/>
                  </a:cubicBezTo>
                  <a:cubicBezTo>
                    <a:pt x="20286" y="257"/>
                    <a:pt x="20286" y="1417"/>
                    <a:pt x="19411" y="3954"/>
                  </a:cubicBezTo>
                  <a:cubicBezTo>
                    <a:pt x="18535" y="6490"/>
                    <a:pt x="16784" y="10405"/>
                    <a:pt x="14595" y="13449"/>
                  </a:cubicBezTo>
                  <a:cubicBezTo>
                    <a:pt x="12405" y="16493"/>
                    <a:pt x="9778" y="18668"/>
                    <a:pt x="7516" y="19900"/>
                  </a:cubicBezTo>
                  <a:cubicBezTo>
                    <a:pt x="5254" y="21132"/>
                    <a:pt x="3357" y="21422"/>
                    <a:pt x="2043" y="20915"/>
                  </a:cubicBezTo>
                  <a:cubicBezTo>
                    <a:pt x="730" y="20407"/>
                    <a:pt x="0" y="19103"/>
                    <a:pt x="0" y="17798"/>
                  </a:cubicBezTo>
                  <a:cubicBezTo>
                    <a:pt x="0" y="16493"/>
                    <a:pt x="730" y="15188"/>
                    <a:pt x="2919" y="14391"/>
                  </a:cubicBezTo>
                  <a:cubicBezTo>
                    <a:pt x="5108" y="13594"/>
                    <a:pt x="8757" y="13304"/>
                    <a:pt x="11749" y="13594"/>
                  </a:cubicBezTo>
                  <a:cubicBezTo>
                    <a:pt x="14741" y="13884"/>
                    <a:pt x="17076" y="14754"/>
                    <a:pt x="18608" y="15986"/>
                  </a:cubicBezTo>
                  <a:cubicBezTo>
                    <a:pt x="20141" y="17218"/>
                    <a:pt x="20870" y="18813"/>
                    <a:pt x="21600" y="2040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80" name="Line"/>
            <p:cNvSpPr/>
            <p:nvPr/>
          </p:nvSpPr>
          <p:spPr>
            <a:xfrm>
              <a:off x="3543230" y="5628072"/>
              <a:ext cx="169465" cy="5758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8" h="21443" fill="norm" stroke="1" extrusionOk="0">
                  <a:moveTo>
                    <a:pt x="1849" y="8140"/>
                  </a:moveTo>
                  <a:cubicBezTo>
                    <a:pt x="2091" y="10822"/>
                    <a:pt x="2334" y="13504"/>
                    <a:pt x="2334" y="15606"/>
                  </a:cubicBezTo>
                  <a:cubicBezTo>
                    <a:pt x="2334" y="17708"/>
                    <a:pt x="2091" y="19230"/>
                    <a:pt x="1970" y="20172"/>
                  </a:cubicBezTo>
                  <a:cubicBezTo>
                    <a:pt x="1849" y="21115"/>
                    <a:pt x="1849" y="21477"/>
                    <a:pt x="1727" y="21441"/>
                  </a:cubicBezTo>
                  <a:cubicBezTo>
                    <a:pt x="1606" y="21405"/>
                    <a:pt x="1363" y="20970"/>
                    <a:pt x="999" y="19520"/>
                  </a:cubicBezTo>
                  <a:cubicBezTo>
                    <a:pt x="635" y="18070"/>
                    <a:pt x="150" y="15606"/>
                    <a:pt x="28" y="13105"/>
                  </a:cubicBezTo>
                  <a:cubicBezTo>
                    <a:pt x="-93" y="10605"/>
                    <a:pt x="150" y="8068"/>
                    <a:pt x="1363" y="5929"/>
                  </a:cubicBezTo>
                  <a:cubicBezTo>
                    <a:pt x="2577" y="3791"/>
                    <a:pt x="4761" y="2052"/>
                    <a:pt x="7067" y="1073"/>
                  </a:cubicBezTo>
                  <a:cubicBezTo>
                    <a:pt x="9372" y="94"/>
                    <a:pt x="11799" y="-123"/>
                    <a:pt x="14226" y="58"/>
                  </a:cubicBezTo>
                  <a:cubicBezTo>
                    <a:pt x="16653" y="239"/>
                    <a:pt x="19080" y="819"/>
                    <a:pt x="20294" y="1798"/>
                  </a:cubicBezTo>
                  <a:cubicBezTo>
                    <a:pt x="21507" y="2776"/>
                    <a:pt x="21507" y="4154"/>
                    <a:pt x="19565" y="5422"/>
                  </a:cubicBezTo>
                  <a:cubicBezTo>
                    <a:pt x="17624" y="6690"/>
                    <a:pt x="13741" y="7850"/>
                    <a:pt x="10343" y="8539"/>
                  </a:cubicBezTo>
                  <a:cubicBezTo>
                    <a:pt x="6945" y="9227"/>
                    <a:pt x="4033" y="9445"/>
                    <a:pt x="1120" y="966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81" name="Line"/>
            <p:cNvSpPr/>
            <p:nvPr/>
          </p:nvSpPr>
          <p:spPr>
            <a:xfrm>
              <a:off x="3793797" y="5241282"/>
              <a:ext cx="173047" cy="2388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5" h="21377" fill="norm" stroke="1" extrusionOk="0">
                  <a:moveTo>
                    <a:pt x="19175" y="1394"/>
                  </a:moveTo>
                  <a:cubicBezTo>
                    <a:pt x="19895" y="697"/>
                    <a:pt x="20615" y="0"/>
                    <a:pt x="20495" y="0"/>
                  </a:cubicBezTo>
                  <a:cubicBezTo>
                    <a:pt x="20375" y="0"/>
                    <a:pt x="19415" y="697"/>
                    <a:pt x="16415" y="2265"/>
                  </a:cubicBezTo>
                  <a:cubicBezTo>
                    <a:pt x="13415" y="3832"/>
                    <a:pt x="8375" y="6271"/>
                    <a:pt x="5375" y="7752"/>
                  </a:cubicBezTo>
                  <a:cubicBezTo>
                    <a:pt x="2375" y="9232"/>
                    <a:pt x="1415" y="9755"/>
                    <a:pt x="1415" y="10277"/>
                  </a:cubicBezTo>
                  <a:cubicBezTo>
                    <a:pt x="1415" y="10800"/>
                    <a:pt x="2375" y="11323"/>
                    <a:pt x="3575" y="11497"/>
                  </a:cubicBezTo>
                  <a:cubicBezTo>
                    <a:pt x="4775" y="11671"/>
                    <a:pt x="6215" y="11497"/>
                    <a:pt x="7775" y="11410"/>
                  </a:cubicBezTo>
                  <a:cubicBezTo>
                    <a:pt x="9335" y="11323"/>
                    <a:pt x="11015" y="11323"/>
                    <a:pt x="11495" y="11671"/>
                  </a:cubicBezTo>
                  <a:cubicBezTo>
                    <a:pt x="11975" y="12019"/>
                    <a:pt x="11255" y="12716"/>
                    <a:pt x="9815" y="13674"/>
                  </a:cubicBezTo>
                  <a:cubicBezTo>
                    <a:pt x="8375" y="14632"/>
                    <a:pt x="6215" y="15852"/>
                    <a:pt x="4655" y="16723"/>
                  </a:cubicBezTo>
                  <a:cubicBezTo>
                    <a:pt x="3095" y="17594"/>
                    <a:pt x="2135" y="18116"/>
                    <a:pt x="1295" y="18813"/>
                  </a:cubicBezTo>
                  <a:cubicBezTo>
                    <a:pt x="455" y="19510"/>
                    <a:pt x="-265" y="20381"/>
                    <a:pt x="95" y="20903"/>
                  </a:cubicBezTo>
                  <a:cubicBezTo>
                    <a:pt x="455" y="21426"/>
                    <a:pt x="1895" y="21600"/>
                    <a:pt x="5615" y="20990"/>
                  </a:cubicBezTo>
                  <a:cubicBezTo>
                    <a:pt x="9335" y="20381"/>
                    <a:pt x="15335" y="18987"/>
                    <a:pt x="21335" y="1759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82" name="Line"/>
            <p:cNvSpPr/>
            <p:nvPr/>
          </p:nvSpPr>
          <p:spPr>
            <a:xfrm>
              <a:off x="4013562" y="5269405"/>
              <a:ext cx="186876" cy="1626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85" fill="norm" stroke="1" extrusionOk="0">
                  <a:moveTo>
                    <a:pt x="0" y="2199"/>
                  </a:moveTo>
                  <a:cubicBezTo>
                    <a:pt x="900" y="1171"/>
                    <a:pt x="1800" y="142"/>
                    <a:pt x="2813" y="14"/>
                  </a:cubicBezTo>
                  <a:cubicBezTo>
                    <a:pt x="3825" y="-115"/>
                    <a:pt x="4950" y="656"/>
                    <a:pt x="6975" y="2842"/>
                  </a:cubicBezTo>
                  <a:cubicBezTo>
                    <a:pt x="9000" y="5028"/>
                    <a:pt x="11925" y="8628"/>
                    <a:pt x="14513" y="11971"/>
                  </a:cubicBezTo>
                  <a:cubicBezTo>
                    <a:pt x="17100" y="15314"/>
                    <a:pt x="19350" y="18399"/>
                    <a:pt x="21600" y="2148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83" name="Line"/>
            <p:cNvSpPr/>
            <p:nvPr/>
          </p:nvSpPr>
          <p:spPr>
            <a:xfrm>
              <a:off x="4084970" y="5221816"/>
              <a:ext cx="97948" cy="2219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1" h="21600" fill="norm" stroke="1" extrusionOk="0">
                  <a:moveTo>
                    <a:pt x="21311" y="0"/>
                  </a:moveTo>
                  <a:cubicBezTo>
                    <a:pt x="16652" y="2842"/>
                    <a:pt x="11993" y="5684"/>
                    <a:pt x="8393" y="8811"/>
                  </a:cubicBezTo>
                  <a:cubicBezTo>
                    <a:pt x="4793" y="11937"/>
                    <a:pt x="2252" y="15347"/>
                    <a:pt x="982" y="17526"/>
                  </a:cubicBezTo>
                  <a:cubicBezTo>
                    <a:pt x="-289" y="19705"/>
                    <a:pt x="-289" y="20653"/>
                    <a:pt x="770" y="21126"/>
                  </a:cubicBezTo>
                  <a:cubicBezTo>
                    <a:pt x="1829" y="21600"/>
                    <a:pt x="3946" y="21600"/>
                    <a:pt x="6064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84" name="Line"/>
            <p:cNvSpPr/>
            <p:nvPr/>
          </p:nvSpPr>
          <p:spPr>
            <a:xfrm>
              <a:off x="4241316" y="5361973"/>
              <a:ext cx="5841" cy="583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85" name="Line"/>
            <p:cNvSpPr/>
            <p:nvPr/>
          </p:nvSpPr>
          <p:spPr>
            <a:xfrm>
              <a:off x="4258835" y="5262695"/>
              <a:ext cx="5841" cy="116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86" name="Line"/>
            <p:cNvSpPr/>
            <p:nvPr/>
          </p:nvSpPr>
          <p:spPr>
            <a:xfrm>
              <a:off x="3803327" y="5572206"/>
              <a:ext cx="17521" cy="642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87" name="Line"/>
            <p:cNvSpPr/>
            <p:nvPr/>
          </p:nvSpPr>
          <p:spPr>
            <a:xfrm>
              <a:off x="3803327" y="5537167"/>
              <a:ext cx="23361" cy="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88" name="Line"/>
            <p:cNvSpPr/>
            <p:nvPr/>
          </p:nvSpPr>
          <p:spPr>
            <a:xfrm>
              <a:off x="3855886" y="5555772"/>
              <a:ext cx="70079" cy="281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798" fill="norm" stroke="1" extrusionOk="0">
                  <a:moveTo>
                    <a:pt x="0" y="16478"/>
                  </a:moveTo>
                  <a:cubicBezTo>
                    <a:pt x="1800" y="10718"/>
                    <a:pt x="3600" y="4958"/>
                    <a:pt x="6300" y="2078"/>
                  </a:cubicBezTo>
                  <a:cubicBezTo>
                    <a:pt x="9000" y="-802"/>
                    <a:pt x="12600" y="-802"/>
                    <a:pt x="15300" y="2798"/>
                  </a:cubicBezTo>
                  <a:cubicBezTo>
                    <a:pt x="18000" y="6398"/>
                    <a:pt x="19800" y="13598"/>
                    <a:pt x="21600" y="2079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89" name="Line"/>
            <p:cNvSpPr/>
            <p:nvPr/>
          </p:nvSpPr>
          <p:spPr>
            <a:xfrm>
              <a:off x="3873406" y="5589726"/>
              <a:ext cx="110958" cy="525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90" name="Line"/>
            <p:cNvSpPr/>
            <p:nvPr/>
          </p:nvSpPr>
          <p:spPr>
            <a:xfrm>
              <a:off x="4031081" y="5537167"/>
              <a:ext cx="1" cy="116798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91" name="Line"/>
            <p:cNvSpPr/>
            <p:nvPr/>
          </p:nvSpPr>
          <p:spPr>
            <a:xfrm>
              <a:off x="3709890" y="5106584"/>
              <a:ext cx="87599" cy="972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754" fill="norm" stroke="1" extrusionOk="0">
                  <a:moveTo>
                    <a:pt x="0" y="5897"/>
                  </a:moveTo>
                  <a:cubicBezTo>
                    <a:pt x="480" y="8389"/>
                    <a:pt x="960" y="10881"/>
                    <a:pt x="1440" y="13789"/>
                  </a:cubicBezTo>
                  <a:cubicBezTo>
                    <a:pt x="1920" y="16697"/>
                    <a:pt x="2400" y="20020"/>
                    <a:pt x="2640" y="20643"/>
                  </a:cubicBezTo>
                  <a:cubicBezTo>
                    <a:pt x="2880" y="21266"/>
                    <a:pt x="2880" y="19189"/>
                    <a:pt x="2640" y="16074"/>
                  </a:cubicBezTo>
                  <a:cubicBezTo>
                    <a:pt x="2400" y="12958"/>
                    <a:pt x="1920" y="8804"/>
                    <a:pt x="2400" y="5897"/>
                  </a:cubicBezTo>
                  <a:cubicBezTo>
                    <a:pt x="2880" y="2989"/>
                    <a:pt x="4320" y="1328"/>
                    <a:pt x="6240" y="497"/>
                  </a:cubicBezTo>
                  <a:cubicBezTo>
                    <a:pt x="8160" y="-334"/>
                    <a:pt x="10560" y="-334"/>
                    <a:pt x="13200" y="2158"/>
                  </a:cubicBezTo>
                  <a:cubicBezTo>
                    <a:pt x="15840" y="4651"/>
                    <a:pt x="18720" y="9635"/>
                    <a:pt x="21600" y="1462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92" name="Line"/>
            <p:cNvSpPr/>
            <p:nvPr/>
          </p:nvSpPr>
          <p:spPr>
            <a:xfrm>
              <a:off x="3803327" y="5093339"/>
              <a:ext cx="105119" cy="525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93" name="Line"/>
            <p:cNvSpPr/>
            <p:nvPr/>
          </p:nvSpPr>
          <p:spPr>
            <a:xfrm>
              <a:off x="3832527" y="5046621"/>
              <a:ext cx="17520" cy="1518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5538"/>
                    <a:pt x="0" y="11077"/>
                    <a:pt x="3600" y="14677"/>
                  </a:cubicBezTo>
                  <a:cubicBezTo>
                    <a:pt x="7200" y="18277"/>
                    <a:pt x="14400" y="19938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94" name="Line"/>
            <p:cNvSpPr/>
            <p:nvPr/>
          </p:nvSpPr>
          <p:spPr>
            <a:xfrm>
              <a:off x="3896765" y="5007323"/>
              <a:ext cx="175196" cy="1327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46" fill="norm" stroke="1" extrusionOk="0">
                  <a:moveTo>
                    <a:pt x="0" y="3503"/>
                  </a:moveTo>
                  <a:cubicBezTo>
                    <a:pt x="960" y="6320"/>
                    <a:pt x="1920" y="9137"/>
                    <a:pt x="2400" y="11642"/>
                  </a:cubicBezTo>
                  <a:cubicBezTo>
                    <a:pt x="2880" y="14146"/>
                    <a:pt x="2880" y="16337"/>
                    <a:pt x="2760" y="16494"/>
                  </a:cubicBezTo>
                  <a:cubicBezTo>
                    <a:pt x="2640" y="16650"/>
                    <a:pt x="2400" y="14772"/>
                    <a:pt x="2400" y="12268"/>
                  </a:cubicBezTo>
                  <a:cubicBezTo>
                    <a:pt x="2400" y="9763"/>
                    <a:pt x="2640" y="6633"/>
                    <a:pt x="3240" y="4598"/>
                  </a:cubicBezTo>
                  <a:cubicBezTo>
                    <a:pt x="3840" y="2563"/>
                    <a:pt x="4800" y="1624"/>
                    <a:pt x="5760" y="1624"/>
                  </a:cubicBezTo>
                  <a:cubicBezTo>
                    <a:pt x="6720" y="1624"/>
                    <a:pt x="7680" y="2563"/>
                    <a:pt x="8280" y="3816"/>
                  </a:cubicBezTo>
                  <a:cubicBezTo>
                    <a:pt x="8880" y="5068"/>
                    <a:pt x="9120" y="6633"/>
                    <a:pt x="9360" y="8824"/>
                  </a:cubicBezTo>
                  <a:cubicBezTo>
                    <a:pt x="9600" y="11016"/>
                    <a:pt x="9840" y="13833"/>
                    <a:pt x="10080" y="14459"/>
                  </a:cubicBezTo>
                  <a:cubicBezTo>
                    <a:pt x="10320" y="15085"/>
                    <a:pt x="10560" y="13520"/>
                    <a:pt x="11280" y="11016"/>
                  </a:cubicBezTo>
                  <a:cubicBezTo>
                    <a:pt x="12000" y="8511"/>
                    <a:pt x="13200" y="5068"/>
                    <a:pt x="14640" y="2876"/>
                  </a:cubicBezTo>
                  <a:cubicBezTo>
                    <a:pt x="16080" y="685"/>
                    <a:pt x="17760" y="-254"/>
                    <a:pt x="18840" y="59"/>
                  </a:cubicBezTo>
                  <a:cubicBezTo>
                    <a:pt x="19920" y="372"/>
                    <a:pt x="20400" y="1937"/>
                    <a:pt x="20760" y="5694"/>
                  </a:cubicBezTo>
                  <a:cubicBezTo>
                    <a:pt x="21120" y="9450"/>
                    <a:pt x="21360" y="15398"/>
                    <a:pt x="21600" y="2134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95" name="Line"/>
            <p:cNvSpPr/>
            <p:nvPr/>
          </p:nvSpPr>
          <p:spPr>
            <a:xfrm>
              <a:off x="4508835" y="5494747"/>
              <a:ext cx="88712" cy="2959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44" h="21327" fill="norm" stroke="1" extrusionOk="0">
                  <a:moveTo>
                    <a:pt x="20944" y="2215"/>
                  </a:moveTo>
                  <a:cubicBezTo>
                    <a:pt x="18646" y="1234"/>
                    <a:pt x="16348" y="252"/>
                    <a:pt x="14510" y="41"/>
                  </a:cubicBezTo>
                  <a:cubicBezTo>
                    <a:pt x="12672" y="-169"/>
                    <a:pt x="11293" y="392"/>
                    <a:pt x="8765" y="2636"/>
                  </a:cubicBezTo>
                  <a:cubicBezTo>
                    <a:pt x="6238" y="4880"/>
                    <a:pt x="2561" y="8808"/>
                    <a:pt x="953" y="11963"/>
                  </a:cubicBezTo>
                  <a:cubicBezTo>
                    <a:pt x="-656" y="15119"/>
                    <a:pt x="-196" y="17504"/>
                    <a:pt x="2101" y="18976"/>
                  </a:cubicBezTo>
                  <a:cubicBezTo>
                    <a:pt x="4399" y="20449"/>
                    <a:pt x="8536" y="21010"/>
                    <a:pt x="11753" y="21221"/>
                  </a:cubicBezTo>
                  <a:cubicBezTo>
                    <a:pt x="14970" y="21431"/>
                    <a:pt x="17267" y="21291"/>
                    <a:pt x="19565" y="2115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96" name="Line"/>
            <p:cNvSpPr/>
            <p:nvPr/>
          </p:nvSpPr>
          <p:spPr>
            <a:xfrm>
              <a:off x="4642318" y="5593965"/>
              <a:ext cx="31147" cy="1943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48" fill="norm" stroke="1" extrusionOk="0">
                  <a:moveTo>
                    <a:pt x="17550" y="1459"/>
                  </a:moveTo>
                  <a:cubicBezTo>
                    <a:pt x="13500" y="603"/>
                    <a:pt x="9450" y="-252"/>
                    <a:pt x="6075" y="69"/>
                  </a:cubicBezTo>
                  <a:cubicBezTo>
                    <a:pt x="2700" y="390"/>
                    <a:pt x="0" y="1887"/>
                    <a:pt x="0" y="4988"/>
                  </a:cubicBezTo>
                  <a:cubicBezTo>
                    <a:pt x="0" y="8089"/>
                    <a:pt x="2700" y="12794"/>
                    <a:pt x="6750" y="15788"/>
                  </a:cubicBezTo>
                  <a:cubicBezTo>
                    <a:pt x="10800" y="18782"/>
                    <a:pt x="16200" y="20065"/>
                    <a:pt x="21600" y="2134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97" name="Line"/>
            <p:cNvSpPr/>
            <p:nvPr/>
          </p:nvSpPr>
          <p:spPr>
            <a:xfrm>
              <a:off x="4726023" y="5642285"/>
              <a:ext cx="116798" cy="350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440" y="15600"/>
                    <a:pt x="2880" y="9600"/>
                    <a:pt x="6480" y="6000"/>
                  </a:cubicBezTo>
                  <a:cubicBezTo>
                    <a:pt x="10080" y="2400"/>
                    <a:pt x="15840" y="1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98" name="Line"/>
            <p:cNvSpPr/>
            <p:nvPr/>
          </p:nvSpPr>
          <p:spPr>
            <a:xfrm>
              <a:off x="4903865" y="5511098"/>
              <a:ext cx="88622" cy="2951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86" h="20729" fill="norm" stroke="1" extrusionOk="0">
                  <a:moveTo>
                    <a:pt x="7488" y="5932"/>
                  </a:moveTo>
                  <a:cubicBezTo>
                    <a:pt x="4788" y="8940"/>
                    <a:pt x="2088" y="11947"/>
                    <a:pt x="963" y="15092"/>
                  </a:cubicBezTo>
                  <a:cubicBezTo>
                    <a:pt x="-162" y="18236"/>
                    <a:pt x="288" y="21517"/>
                    <a:pt x="288" y="20560"/>
                  </a:cubicBezTo>
                  <a:cubicBezTo>
                    <a:pt x="288" y="19603"/>
                    <a:pt x="-162" y="14408"/>
                    <a:pt x="63" y="10512"/>
                  </a:cubicBezTo>
                  <a:cubicBezTo>
                    <a:pt x="288" y="6616"/>
                    <a:pt x="1188" y="4018"/>
                    <a:pt x="2538" y="2514"/>
                  </a:cubicBezTo>
                  <a:cubicBezTo>
                    <a:pt x="3888" y="1011"/>
                    <a:pt x="5688" y="601"/>
                    <a:pt x="7713" y="327"/>
                  </a:cubicBezTo>
                  <a:cubicBezTo>
                    <a:pt x="9738" y="54"/>
                    <a:pt x="11988" y="-83"/>
                    <a:pt x="14013" y="54"/>
                  </a:cubicBezTo>
                  <a:cubicBezTo>
                    <a:pt x="16038" y="190"/>
                    <a:pt x="17838" y="601"/>
                    <a:pt x="19188" y="1899"/>
                  </a:cubicBezTo>
                  <a:cubicBezTo>
                    <a:pt x="20538" y="3198"/>
                    <a:pt x="21438" y="5385"/>
                    <a:pt x="18738" y="7436"/>
                  </a:cubicBezTo>
                  <a:cubicBezTo>
                    <a:pt x="16038" y="9487"/>
                    <a:pt x="9738" y="11401"/>
                    <a:pt x="3438" y="1331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99" name="Line"/>
            <p:cNvSpPr/>
            <p:nvPr/>
          </p:nvSpPr>
          <p:spPr>
            <a:xfrm>
              <a:off x="5035535" y="5432051"/>
              <a:ext cx="73271" cy="2627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26" h="21600" fill="norm" stroke="1" extrusionOk="0">
                  <a:moveTo>
                    <a:pt x="0" y="0"/>
                  </a:moveTo>
                  <a:cubicBezTo>
                    <a:pt x="5400" y="800"/>
                    <a:pt x="10800" y="1600"/>
                    <a:pt x="14850" y="3920"/>
                  </a:cubicBezTo>
                  <a:cubicBezTo>
                    <a:pt x="18900" y="6240"/>
                    <a:pt x="21600" y="10080"/>
                    <a:pt x="19710" y="13280"/>
                  </a:cubicBezTo>
                  <a:cubicBezTo>
                    <a:pt x="17820" y="16480"/>
                    <a:pt x="11340" y="19040"/>
                    <a:pt x="486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00" name="Line"/>
            <p:cNvSpPr/>
            <p:nvPr/>
          </p:nvSpPr>
          <p:spPr>
            <a:xfrm>
              <a:off x="4942097" y="5160586"/>
              <a:ext cx="70079" cy="1517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795" fill="norm" stroke="1" extrusionOk="0">
                  <a:moveTo>
                    <a:pt x="0" y="7588"/>
                  </a:moveTo>
                  <a:cubicBezTo>
                    <a:pt x="1200" y="10521"/>
                    <a:pt x="2400" y="13454"/>
                    <a:pt x="3000" y="15988"/>
                  </a:cubicBezTo>
                  <a:cubicBezTo>
                    <a:pt x="3600" y="18521"/>
                    <a:pt x="3600" y="20654"/>
                    <a:pt x="3000" y="20788"/>
                  </a:cubicBezTo>
                  <a:cubicBezTo>
                    <a:pt x="2400" y="20921"/>
                    <a:pt x="1200" y="19054"/>
                    <a:pt x="600" y="15988"/>
                  </a:cubicBezTo>
                  <a:cubicBezTo>
                    <a:pt x="0" y="12921"/>
                    <a:pt x="0" y="8654"/>
                    <a:pt x="600" y="5854"/>
                  </a:cubicBezTo>
                  <a:cubicBezTo>
                    <a:pt x="1200" y="3054"/>
                    <a:pt x="2400" y="1721"/>
                    <a:pt x="4500" y="788"/>
                  </a:cubicBezTo>
                  <a:cubicBezTo>
                    <a:pt x="6600" y="-146"/>
                    <a:pt x="9600" y="-679"/>
                    <a:pt x="12600" y="1721"/>
                  </a:cubicBezTo>
                  <a:cubicBezTo>
                    <a:pt x="15600" y="4121"/>
                    <a:pt x="18600" y="9454"/>
                    <a:pt x="20100" y="12521"/>
                  </a:cubicBezTo>
                  <a:cubicBezTo>
                    <a:pt x="21600" y="15588"/>
                    <a:pt x="21600" y="16388"/>
                    <a:pt x="21600" y="1718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01" name="Line"/>
            <p:cNvSpPr/>
            <p:nvPr/>
          </p:nvSpPr>
          <p:spPr>
            <a:xfrm>
              <a:off x="5023855" y="5186777"/>
              <a:ext cx="87598" cy="116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02" name="Line"/>
            <p:cNvSpPr/>
            <p:nvPr/>
          </p:nvSpPr>
          <p:spPr>
            <a:xfrm>
              <a:off x="5053054" y="5151738"/>
              <a:ext cx="35040" cy="1109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03" name="Line"/>
            <p:cNvSpPr/>
            <p:nvPr/>
          </p:nvSpPr>
          <p:spPr>
            <a:xfrm>
              <a:off x="5134812" y="5148736"/>
              <a:ext cx="99278" cy="789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59" fill="norm" stroke="1" extrusionOk="0">
                  <a:moveTo>
                    <a:pt x="0" y="2393"/>
                  </a:moveTo>
                  <a:cubicBezTo>
                    <a:pt x="0" y="5027"/>
                    <a:pt x="0" y="7661"/>
                    <a:pt x="0" y="10296"/>
                  </a:cubicBezTo>
                  <a:cubicBezTo>
                    <a:pt x="0" y="12930"/>
                    <a:pt x="0" y="15564"/>
                    <a:pt x="212" y="15564"/>
                  </a:cubicBezTo>
                  <a:cubicBezTo>
                    <a:pt x="424" y="15564"/>
                    <a:pt x="847" y="12930"/>
                    <a:pt x="1906" y="10559"/>
                  </a:cubicBezTo>
                  <a:cubicBezTo>
                    <a:pt x="2965" y="8188"/>
                    <a:pt x="4659" y="6081"/>
                    <a:pt x="5718" y="6608"/>
                  </a:cubicBezTo>
                  <a:cubicBezTo>
                    <a:pt x="6776" y="7135"/>
                    <a:pt x="7200" y="10295"/>
                    <a:pt x="7835" y="10559"/>
                  </a:cubicBezTo>
                  <a:cubicBezTo>
                    <a:pt x="8471" y="10822"/>
                    <a:pt x="9318" y="8188"/>
                    <a:pt x="10800" y="5554"/>
                  </a:cubicBezTo>
                  <a:cubicBezTo>
                    <a:pt x="12282" y="2920"/>
                    <a:pt x="14400" y="286"/>
                    <a:pt x="16094" y="22"/>
                  </a:cubicBezTo>
                  <a:cubicBezTo>
                    <a:pt x="17788" y="-241"/>
                    <a:pt x="19059" y="1866"/>
                    <a:pt x="19906" y="5817"/>
                  </a:cubicBezTo>
                  <a:cubicBezTo>
                    <a:pt x="20753" y="9769"/>
                    <a:pt x="21176" y="15564"/>
                    <a:pt x="21600" y="2135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04" name="Line"/>
            <p:cNvSpPr/>
            <p:nvPr/>
          </p:nvSpPr>
          <p:spPr>
            <a:xfrm>
              <a:off x="5304167" y="5151738"/>
              <a:ext cx="81759" cy="233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057" y="16200"/>
                    <a:pt x="4114" y="10800"/>
                    <a:pt x="7714" y="7200"/>
                  </a:cubicBezTo>
                  <a:cubicBezTo>
                    <a:pt x="11314" y="3600"/>
                    <a:pt x="16457" y="18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05" name="Line"/>
            <p:cNvSpPr/>
            <p:nvPr/>
          </p:nvSpPr>
          <p:spPr>
            <a:xfrm>
              <a:off x="5447914" y="5058300"/>
              <a:ext cx="130727" cy="1479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2" h="21325" fill="norm" stroke="1" extrusionOk="0">
                  <a:moveTo>
                    <a:pt x="15614" y="0"/>
                  </a:moveTo>
                  <a:cubicBezTo>
                    <a:pt x="12438" y="842"/>
                    <a:pt x="9261" y="1683"/>
                    <a:pt x="7038" y="2525"/>
                  </a:cubicBezTo>
                  <a:cubicBezTo>
                    <a:pt x="4814" y="3366"/>
                    <a:pt x="3544" y="4208"/>
                    <a:pt x="2273" y="5190"/>
                  </a:cubicBezTo>
                  <a:cubicBezTo>
                    <a:pt x="1003" y="6171"/>
                    <a:pt x="-268" y="7293"/>
                    <a:pt x="50" y="7995"/>
                  </a:cubicBezTo>
                  <a:cubicBezTo>
                    <a:pt x="367" y="8696"/>
                    <a:pt x="2273" y="8977"/>
                    <a:pt x="4338" y="9117"/>
                  </a:cubicBezTo>
                  <a:cubicBezTo>
                    <a:pt x="6403" y="9257"/>
                    <a:pt x="8626" y="9257"/>
                    <a:pt x="9103" y="9958"/>
                  </a:cubicBezTo>
                  <a:cubicBezTo>
                    <a:pt x="9579" y="10660"/>
                    <a:pt x="8309" y="12062"/>
                    <a:pt x="7038" y="13184"/>
                  </a:cubicBezTo>
                  <a:cubicBezTo>
                    <a:pt x="5767" y="14307"/>
                    <a:pt x="4497" y="15148"/>
                    <a:pt x="3067" y="16410"/>
                  </a:cubicBezTo>
                  <a:cubicBezTo>
                    <a:pt x="1638" y="17673"/>
                    <a:pt x="50" y="19356"/>
                    <a:pt x="50" y="20338"/>
                  </a:cubicBezTo>
                  <a:cubicBezTo>
                    <a:pt x="50" y="21319"/>
                    <a:pt x="1638" y="21600"/>
                    <a:pt x="5450" y="21039"/>
                  </a:cubicBezTo>
                  <a:cubicBezTo>
                    <a:pt x="9261" y="20478"/>
                    <a:pt x="15297" y="19075"/>
                    <a:pt x="21332" y="1767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06" name="Line"/>
            <p:cNvSpPr/>
            <p:nvPr/>
          </p:nvSpPr>
          <p:spPr>
            <a:xfrm>
              <a:off x="5625359" y="5087499"/>
              <a:ext cx="75919" cy="817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07" name="Line"/>
            <p:cNvSpPr/>
            <p:nvPr/>
          </p:nvSpPr>
          <p:spPr>
            <a:xfrm>
              <a:off x="5648718" y="5069980"/>
              <a:ext cx="58399" cy="1459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5120" y="2304"/>
                    <a:pt x="8640" y="4608"/>
                    <a:pt x="5040" y="8208"/>
                  </a:cubicBezTo>
                  <a:cubicBezTo>
                    <a:pt x="1440" y="11808"/>
                    <a:pt x="720" y="16704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08" name="Line"/>
            <p:cNvSpPr/>
            <p:nvPr/>
          </p:nvSpPr>
          <p:spPr>
            <a:xfrm>
              <a:off x="5718796" y="5198456"/>
              <a:ext cx="5841" cy="175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09" name="Line"/>
            <p:cNvSpPr/>
            <p:nvPr/>
          </p:nvSpPr>
          <p:spPr>
            <a:xfrm>
              <a:off x="5765515" y="5110859"/>
              <a:ext cx="1" cy="58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0" y="0"/>
                  </a:moveTo>
                  <a:cubicBezTo>
                    <a:pt x="21600" y="7200"/>
                    <a:pt x="216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10" name="Line"/>
            <p:cNvSpPr/>
            <p:nvPr/>
          </p:nvSpPr>
          <p:spPr>
            <a:xfrm>
              <a:off x="5415124" y="5326933"/>
              <a:ext cx="11681" cy="467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11" name="Line"/>
            <p:cNvSpPr/>
            <p:nvPr/>
          </p:nvSpPr>
          <p:spPr>
            <a:xfrm>
              <a:off x="5432644" y="5297734"/>
              <a:ext cx="17521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200" fill="norm" stroke="1" extrusionOk="0">
                  <a:moveTo>
                    <a:pt x="0" y="0"/>
                  </a:moveTo>
                  <a:cubicBezTo>
                    <a:pt x="7200" y="21600"/>
                    <a:pt x="14400" y="21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12" name="Line"/>
            <p:cNvSpPr/>
            <p:nvPr/>
          </p:nvSpPr>
          <p:spPr>
            <a:xfrm>
              <a:off x="5467683" y="5326933"/>
              <a:ext cx="35040" cy="175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13" name="Line"/>
            <p:cNvSpPr/>
            <p:nvPr/>
          </p:nvSpPr>
          <p:spPr>
            <a:xfrm>
              <a:off x="5473523" y="5361973"/>
              <a:ext cx="52559" cy="175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14" name="Line"/>
            <p:cNvSpPr/>
            <p:nvPr/>
          </p:nvSpPr>
          <p:spPr>
            <a:xfrm>
              <a:off x="5578640" y="5321094"/>
              <a:ext cx="5841" cy="525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15" name="Line"/>
            <p:cNvSpPr/>
            <p:nvPr/>
          </p:nvSpPr>
          <p:spPr>
            <a:xfrm>
              <a:off x="5392099" y="4941504"/>
              <a:ext cx="81425" cy="886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2" h="21381" fill="norm" stroke="1" extrusionOk="0">
                  <a:moveTo>
                    <a:pt x="1455" y="0"/>
                  </a:moveTo>
                  <a:cubicBezTo>
                    <a:pt x="1455" y="5165"/>
                    <a:pt x="1455" y="10330"/>
                    <a:pt x="1198" y="14322"/>
                  </a:cubicBezTo>
                  <a:cubicBezTo>
                    <a:pt x="941" y="18313"/>
                    <a:pt x="426" y="21130"/>
                    <a:pt x="169" y="21365"/>
                  </a:cubicBezTo>
                  <a:cubicBezTo>
                    <a:pt x="-88" y="21600"/>
                    <a:pt x="-88" y="19252"/>
                    <a:pt x="426" y="16904"/>
                  </a:cubicBezTo>
                  <a:cubicBezTo>
                    <a:pt x="941" y="14557"/>
                    <a:pt x="1969" y="12209"/>
                    <a:pt x="3255" y="10096"/>
                  </a:cubicBezTo>
                  <a:cubicBezTo>
                    <a:pt x="4541" y="7983"/>
                    <a:pt x="6083" y="6104"/>
                    <a:pt x="9169" y="6574"/>
                  </a:cubicBezTo>
                  <a:cubicBezTo>
                    <a:pt x="12255" y="7043"/>
                    <a:pt x="16883" y="9861"/>
                    <a:pt x="21512" y="1267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16" name="Line"/>
            <p:cNvSpPr/>
            <p:nvPr/>
          </p:nvSpPr>
          <p:spPr>
            <a:xfrm>
              <a:off x="5479363" y="4959023"/>
              <a:ext cx="70079" cy="29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17" name="Line"/>
            <p:cNvSpPr/>
            <p:nvPr/>
          </p:nvSpPr>
          <p:spPr>
            <a:xfrm>
              <a:off x="5502722" y="4935664"/>
              <a:ext cx="5841" cy="759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18" name="Line"/>
            <p:cNvSpPr/>
            <p:nvPr/>
          </p:nvSpPr>
          <p:spPr>
            <a:xfrm>
              <a:off x="5561120" y="4882604"/>
              <a:ext cx="122638" cy="900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59" fill="norm" stroke="1" extrusionOk="0">
                  <a:moveTo>
                    <a:pt x="0" y="9770"/>
                  </a:moveTo>
                  <a:cubicBezTo>
                    <a:pt x="343" y="12067"/>
                    <a:pt x="686" y="14365"/>
                    <a:pt x="857" y="16663"/>
                  </a:cubicBezTo>
                  <a:cubicBezTo>
                    <a:pt x="1029" y="18961"/>
                    <a:pt x="1029" y="21259"/>
                    <a:pt x="1200" y="21259"/>
                  </a:cubicBezTo>
                  <a:cubicBezTo>
                    <a:pt x="1371" y="21259"/>
                    <a:pt x="1714" y="18961"/>
                    <a:pt x="2400" y="16663"/>
                  </a:cubicBezTo>
                  <a:cubicBezTo>
                    <a:pt x="3086" y="14365"/>
                    <a:pt x="4114" y="12067"/>
                    <a:pt x="5486" y="10689"/>
                  </a:cubicBezTo>
                  <a:cubicBezTo>
                    <a:pt x="6857" y="9310"/>
                    <a:pt x="8571" y="8850"/>
                    <a:pt x="9771" y="7472"/>
                  </a:cubicBezTo>
                  <a:cubicBezTo>
                    <a:pt x="10971" y="6093"/>
                    <a:pt x="11657" y="3795"/>
                    <a:pt x="12857" y="2187"/>
                  </a:cubicBezTo>
                  <a:cubicBezTo>
                    <a:pt x="14057" y="578"/>
                    <a:pt x="15771" y="-341"/>
                    <a:pt x="17143" y="119"/>
                  </a:cubicBezTo>
                  <a:cubicBezTo>
                    <a:pt x="18514" y="578"/>
                    <a:pt x="19543" y="2416"/>
                    <a:pt x="20229" y="4714"/>
                  </a:cubicBezTo>
                  <a:cubicBezTo>
                    <a:pt x="20914" y="7012"/>
                    <a:pt x="21257" y="9770"/>
                    <a:pt x="21600" y="1252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19" name="Line"/>
            <p:cNvSpPr/>
            <p:nvPr/>
          </p:nvSpPr>
          <p:spPr>
            <a:xfrm>
              <a:off x="6064683" y="936843"/>
              <a:ext cx="150191" cy="3460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75" h="21451" fill="norm" stroke="1" extrusionOk="0">
                  <a:moveTo>
                    <a:pt x="617" y="8959"/>
                  </a:moveTo>
                  <a:cubicBezTo>
                    <a:pt x="3017" y="11614"/>
                    <a:pt x="5417" y="14269"/>
                    <a:pt x="6750" y="16079"/>
                  </a:cubicBezTo>
                  <a:cubicBezTo>
                    <a:pt x="8084" y="17889"/>
                    <a:pt x="8350" y="18854"/>
                    <a:pt x="8484" y="19759"/>
                  </a:cubicBezTo>
                  <a:cubicBezTo>
                    <a:pt x="8617" y="20664"/>
                    <a:pt x="8617" y="21509"/>
                    <a:pt x="8217" y="21449"/>
                  </a:cubicBezTo>
                  <a:cubicBezTo>
                    <a:pt x="7817" y="21388"/>
                    <a:pt x="7017" y="20423"/>
                    <a:pt x="5550" y="17889"/>
                  </a:cubicBezTo>
                  <a:cubicBezTo>
                    <a:pt x="4084" y="15355"/>
                    <a:pt x="1950" y="11252"/>
                    <a:pt x="884" y="8175"/>
                  </a:cubicBezTo>
                  <a:cubicBezTo>
                    <a:pt x="-183" y="5098"/>
                    <a:pt x="-183" y="3046"/>
                    <a:pt x="350" y="1840"/>
                  </a:cubicBezTo>
                  <a:cubicBezTo>
                    <a:pt x="884" y="633"/>
                    <a:pt x="1950" y="271"/>
                    <a:pt x="3150" y="90"/>
                  </a:cubicBezTo>
                  <a:cubicBezTo>
                    <a:pt x="4350" y="-91"/>
                    <a:pt x="5684" y="-91"/>
                    <a:pt x="8484" y="995"/>
                  </a:cubicBezTo>
                  <a:cubicBezTo>
                    <a:pt x="11284" y="2081"/>
                    <a:pt x="15550" y="4253"/>
                    <a:pt x="18084" y="6486"/>
                  </a:cubicBezTo>
                  <a:cubicBezTo>
                    <a:pt x="20617" y="8718"/>
                    <a:pt x="21417" y="11011"/>
                    <a:pt x="19550" y="13062"/>
                  </a:cubicBezTo>
                  <a:cubicBezTo>
                    <a:pt x="17684" y="15113"/>
                    <a:pt x="13150" y="16924"/>
                    <a:pt x="10084" y="17829"/>
                  </a:cubicBezTo>
                  <a:cubicBezTo>
                    <a:pt x="7017" y="18734"/>
                    <a:pt x="5417" y="18734"/>
                    <a:pt x="3817" y="18673"/>
                  </a:cubicBezTo>
                  <a:cubicBezTo>
                    <a:pt x="2217" y="18613"/>
                    <a:pt x="617" y="18492"/>
                    <a:pt x="617" y="18311"/>
                  </a:cubicBezTo>
                  <a:cubicBezTo>
                    <a:pt x="617" y="18130"/>
                    <a:pt x="2217" y="17889"/>
                    <a:pt x="3817" y="1764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20" name="Line"/>
            <p:cNvSpPr/>
            <p:nvPr/>
          </p:nvSpPr>
          <p:spPr>
            <a:xfrm>
              <a:off x="6224186" y="1072526"/>
              <a:ext cx="314900" cy="4361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7" h="21414" fill="norm" stroke="1" extrusionOk="0">
                  <a:moveTo>
                    <a:pt x="4953" y="3875"/>
                  </a:moveTo>
                  <a:cubicBezTo>
                    <a:pt x="4820" y="2919"/>
                    <a:pt x="4688" y="1963"/>
                    <a:pt x="4290" y="1246"/>
                  </a:cubicBezTo>
                  <a:cubicBezTo>
                    <a:pt x="3892" y="529"/>
                    <a:pt x="3230" y="52"/>
                    <a:pt x="2634" y="4"/>
                  </a:cubicBezTo>
                  <a:cubicBezTo>
                    <a:pt x="2037" y="-44"/>
                    <a:pt x="1507" y="338"/>
                    <a:pt x="1043" y="1390"/>
                  </a:cubicBezTo>
                  <a:cubicBezTo>
                    <a:pt x="580" y="2441"/>
                    <a:pt x="182" y="4161"/>
                    <a:pt x="50" y="5260"/>
                  </a:cubicBezTo>
                  <a:cubicBezTo>
                    <a:pt x="-83" y="6360"/>
                    <a:pt x="50" y="6837"/>
                    <a:pt x="447" y="7124"/>
                  </a:cubicBezTo>
                  <a:cubicBezTo>
                    <a:pt x="845" y="7411"/>
                    <a:pt x="1507" y="7506"/>
                    <a:pt x="2037" y="7363"/>
                  </a:cubicBezTo>
                  <a:cubicBezTo>
                    <a:pt x="2567" y="7220"/>
                    <a:pt x="2965" y="6837"/>
                    <a:pt x="3362" y="6407"/>
                  </a:cubicBezTo>
                  <a:cubicBezTo>
                    <a:pt x="3760" y="5977"/>
                    <a:pt x="4157" y="5499"/>
                    <a:pt x="4688" y="5308"/>
                  </a:cubicBezTo>
                  <a:cubicBezTo>
                    <a:pt x="5218" y="5117"/>
                    <a:pt x="5880" y="5213"/>
                    <a:pt x="6410" y="5069"/>
                  </a:cubicBezTo>
                  <a:cubicBezTo>
                    <a:pt x="6940" y="4926"/>
                    <a:pt x="7338" y="4544"/>
                    <a:pt x="7735" y="4114"/>
                  </a:cubicBezTo>
                  <a:cubicBezTo>
                    <a:pt x="8133" y="3683"/>
                    <a:pt x="8531" y="3206"/>
                    <a:pt x="8928" y="2775"/>
                  </a:cubicBezTo>
                  <a:cubicBezTo>
                    <a:pt x="9326" y="2345"/>
                    <a:pt x="9723" y="1963"/>
                    <a:pt x="9988" y="2011"/>
                  </a:cubicBezTo>
                  <a:cubicBezTo>
                    <a:pt x="10253" y="2059"/>
                    <a:pt x="10386" y="2537"/>
                    <a:pt x="10651" y="3253"/>
                  </a:cubicBezTo>
                  <a:cubicBezTo>
                    <a:pt x="10916" y="3970"/>
                    <a:pt x="11313" y="4926"/>
                    <a:pt x="11843" y="5643"/>
                  </a:cubicBezTo>
                  <a:cubicBezTo>
                    <a:pt x="12373" y="6360"/>
                    <a:pt x="13036" y="6837"/>
                    <a:pt x="13632" y="6933"/>
                  </a:cubicBezTo>
                  <a:cubicBezTo>
                    <a:pt x="14229" y="7029"/>
                    <a:pt x="14759" y="6742"/>
                    <a:pt x="15090" y="6121"/>
                  </a:cubicBezTo>
                  <a:cubicBezTo>
                    <a:pt x="15421" y="5499"/>
                    <a:pt x="15554" y="4544"/>
                    <a:pt x="15620" y="3636"/>
                  </a:cubicBezTo>
                  <a:cubicBezTo>
                    <a:pt x="15686" y="2728"/>
                    <a:pt x="15686" y="1868"/>
                    <a:pt x="15819" y="1676"/>
                  </a:cubicBezTo>
                  <a:cubicBezTo>
                    <a:pt x="15951" y="1485"/>
                    <a:pt x="16216" y="1963"/>
                    <a:pt x="17011" y="3206"/>
                  </a:cubicBezTo>
                  <a:cubicBezTo>
                    <a:pt x="17807" y="4448"/>
                    <a:pt x="19132" y="6455"/>
                    <a:pt x="19993" y="8797"/>
                  </a:cubicBezTo>
                  <a:cubicBezTo>
                    <a:pt x="20854" y="11138"/>
                    <a:pt x="21252" y="13814"/>
                    <a:pt x="21384" y="15678"/>
                  </a:cubicBezTo>
                  <a:cubicBezTo>
                    <a:pt x="21517" y="17542"/>
                    <a:pt x="21384" y="18593"/>
                    <a:pt x="21119" y="19501"/>
                  </a:cubicBezTo>
                  <a:cubicBezTo>
                    <a:pt x="20854" y="20409"/>
                    <a:pt x="20457" y="21174"/>
                    <a:pt x="19529" y="21365"/>
                  </a:cubicBezTo>
                  <a:cubicBezTo>
                    <a:pt x="18602" y="21556"/>
                    <a:pt x="17144" y="21174"/>
                    <a:pt x="16150" y="20409"/>
                  </a:cubicBezTo>
                  <a:cubicBezTo>
                    <a:pt x="15156" y="19644"/>
                    <a:pt x="14626" y="18498"/>
                    <a:pt x="14096" y="1735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21" name="Line"/>
            <p:cNvSpPr/>
            <p:nvPr/>
          </p:nvSpPr>
          <p:spPr>
            <a:xfrm>
              <a:off x="6676531" y="924827"/>
              <a:ext cx="75918" cy="2850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69" fill="norm" stroke="1" extrusionOk="0">
                  <a:moveTo>
                    <a:pt x="0" y="2980"/>
                  </a:moveTo>
                  <a:cubicBezTo>
                    <a:pt x="1108" y="1666"/>
                    <a:pt x="2215" y="353"/>
                    <a:pt x="3323" y="61"/>
                  </a:cubicBezTo>
                  <a:cubicBezTo>
                    <a:pt x="4431" y="-231"/>
                    <a:pt x="5539" y="499"/>
                    <a:pt x="7477" y="2907"/>
                  </a:cubicBezTo>
                  <a:cubicBezTo>
                    <a:pt x="9416" y="5315"/>
                    <a:pt x="12185" y="9401"/>
                    <a:pt x="14677" y="12758"/>
                  </a:cubicBezTo>
                  <a:cubicBezTo>
                    <a:pt x="17169" y="16115"/>
                    <a:pt x="19385" y="18742"/>
                    <a:pt x="21600" y="2136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22" name="Line"/>
            <p:cNvSpPr/>
            <p:nvPr/>
          </p:nvSpPr>
          <p:spPr>
            <a:xfrm>
              <a:off x="6208327" y="1297441"/>
              <a:ext cx="427326" cy="728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3" h="21267" fill="norm" stroke="1" extrusionOk="0">
                  <a:moveTo>
                    <a:pt x="1818" y="20463"/>
                  </a:moveTo>
                  <a:cubicBezTo>
                    <a:pt x="935" y="21032"/>
                    <a:pt x="51" y="21600"/>
                    <a:pt x="2" y="21032"/>
                  </a:cubicBezTo>
                  <a:cubicBezTo>
                    <a:pt x="-47" y="20463"/>
                    <a:pt x="738" y="18758"/>
                    <a:pt x="2849" y="15063"/>
                  </a:cubicBezTo>
                  <a:cubicBezTo>
                    <a:pt x="4960" y="11368"/>
                    <a:pt x="8397" y="5684"/>
                    <a:pt x="11735" y="2842"/>
                  </a:cubicBezTo>
                  <a:cubicBezTo>
                    <a:pt x="15073" y="0"/>
                    <a:pt x="18313" y="0"/>
                    <a:pt x="21553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23" name="Line"/>
            <p:cNvSpPr/>
            <p:nvPr/>
          </p:nvSpPr>
          <p:spPr>
            <a:xfrm>
              <a:off x="6362946" y="1239043"/>
              <a:ext cx="412863" cy="1544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7" h="21416" fill="norm" stroke="1" extrusionOk="0">
                  <a:moveTo>
                    <a:pt x="2330" y="19440"/>
                  </a:moveTo>
                  <a:cubicBezTo>
                    <a:pt x="1321" y="20250"/>
                    <a:pt x="312" y="21060"/>
                    <a:pt x="59" y="21330"/>
                  </a:cubicBezTo>
                  <a:cubicBezTo>
                    <a:pt x="-193" y="21600"/>
                    <a:pt x="312" y="21330"/>
                    <a:pt x="2381" y="19170"/>
                  </a:cubicBezTo>
                  <a:cubicBezTo>
                    <a:pt x="4450" y="17010"/>
                    <a:pt x="8084" y="12960"/>
                    <a:pt x="11515" y="9450"/>
                  </a:cubicBezTo>
                  <a:cubicBezTo>
                    <a:pt x="14947" y="5940"/>
                    <a:pt x="18177" y="2970"/>
                    <a:pt x="21407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24" name="Line"/>
            <p:cNvSpPr/>
            <p:nvPr/>
          </p:nvSpPr>
          <p:spPr>
            <a:xfrm>
              <a:off x="7540827" y="978205"/>
              <a:ext cx="165669" cy="3601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55" h="21483" fill="norm" stroke="1" extrusionOk="0">
                  <a:moveTo>
                    <a:pt x="728" y="6154"/>
                  </a:moveTo>
                  <a:cubicBezTo>
                    <a:pt x="728" y="5341"/>
                    <a:pt x="728" y="4528"/>
                    <a:pt x="1092" y="4354"/>
                  </a:cubicBezTo>
                  <a:cubicBezTo>
                    <a:pt x="1456" y="4180"/>
                    <a:pt x="2184" y="4644"/>
                    <a:pt x="3276" y="6618"/>
                  </a:cubicBezTo>
                  <a:cubicBezTo>
                    <a:pt x="4369" y="8593"/>
                    <a:pt x="5825" y="12077"/>
                    <a:pt x="6553" y="14573"/>
                  </a:cubicBezTo>
                  <a:cubicBezTo>
                    <a:pt x="7281" y="17070"/>
                    <a:pt x="7281" y="18580"/>
                    <a:pt x="6917" y="19625"/>
                  </a:cubicBezTo>
                  <a:cubicBezTo>
                    <a:pt x="6553" y="20670"/>
                    <a:pt x="5825" y="21251"/>
                    <a:pt x="5218" y="21251"/>
                  </a:cubicBezTo>
                  <a:cubicBezTo>
                    <a:pt x="4611" y="21251"/>
                    <a:pt x="4126" y="20670"/>
                    <a:pt x="3519" y="18406"/>
                  </a:cubicBezTo>
                  <a:cubicBezTo>
                    <a:pt x="2912" y="16141"/>
                    <a:pt x="2184" y="12193"/>
                    <a:pt x="1820" y="9115"/>
                  </a:cubicBezTo>
                  <a:cubicBezTo>
                    <a:pt x="1456" y="6038"/>
                    <a:pt x="1456" y="3831"/>
                    <a:pt x="1820" y="2438"/>
                  </a:cubicBezTo>
                  <a:cubicBezTo>
                    <a:pt x="2184" y="1044"/>
                    <a:pt x="2912" y="464"/>
                    <a:pt x="3883" y="173"/>
                  </a:cubicBezTo>
                  <a:cubicBezTo>
                    <a:pt x="4854" y="-117"/>
                    <a:pt x="6067" y="-117"/>
                    <a:pt x="8737" y="754"/>
                  </a:cubicBezTo>
                  <a:cubicBezTo>
                    <a:pt x="11407" y="1625"/>
                    <a:pt x="15533" y="3367"/>
                    <a:pt x="18081" y="5341"/>
                  </a:cubicBezTo>
                  <a:cubicBezTo>
                    <a:pt x="20629" y="7315"/>
                    <a:pt x="21600" y="9522"/>
                    <a:pt x="19537" y="11844"/>
                  </a:cubicBezTo>
                  <a:cubicBezTo>
                    <a:pt x="17474" y="14167"/>
                    <a:pt x="12378" y="16606"/>
                    <a:pt x="8616" y="18231"/>
                  </a:cubicBezTo>
                  <a:cubicBezTo>
                    <a:pt x="4854" y="19857"/>
                    <a:pt x="2427" y="20670"/>
                    <a:pt x="0" y="2148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25" name="Line"/>
            <p:cNvSpPr/>
            <p:nvPr/>
          </p:nvSpPr>
          <p:spPr>
            <a:xfrm>
              <a:off x="7733543" y="1250676"/>
              <a:ext cx="34549" cy="1110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7" h="21236" fill="norm" stroke="1" extrusionOk="0">
                  <a:moveTo>
                    <a:pt x="0" y="1126"/>
                  </a:moveTo>
                  <a:cubicBezTo>
                    <a:pt x="7200" y="381"/>
                    <a:pt x="14400" y="-364"/>
                    <a:pt x="18000" y="195"/>
                  </a:cubicBezTo>
                  <a:cubicBezTo>
                    <a:pt x="21600" y="753"/>
                    <a:pt x="21600" y="2615"/>
                    <a:pt x="21000" y="6339"/>
                  </a:cubicBezTo>
                  <a:cubicBezTo>
                    <a:pt x="20400" y="10064"/>
                    <a:pt x="19200" y="15650"/>
                    <a:pt x="18000" y="2123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26" name="Line"/>
            <p:cNvSpPr/>
            <p:nvPr/>
          </p:nvSpPr>
          <p:spPr>
            <a:xfrm>
              <a:off x="7873699" y="1163124"/>
              <a:ext cx="40879" cy="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27" name="Line"/>
            <p:cNvSpPr/>
            <p:nvPr/>
          </p:nvSpPr>
          <p:spPr>
            <a:xfrm>
              <a:off x="7838660" y="1244882"/>
              <a:ext cx="116797" cy="583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28" name="Line"/>
            <p:cNvSpPr/>
            <p:nvPr/>
          </p:nvSpPr>
          <p:spPr>
            <a:xfrm>
              <a:off x="8105346" y="945499"/>
              <a:ext cx="136264" cy="3477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20" fill="norm" stroke="1" extrusionOk="0">
                  <a:moveTo>
                    <a:pt x="21600" y="3675"/>
                  </a:moveTo>
                  <a:cubicBezTo>
                    <a:pt x="20983" y="3078"/>
                    <a:pt x="20366" y="2481"/>
                    <a:pt x="19749" y="1825"/>
                  </a:cubicBezTo>
                  <a:cubicBezTo>
                    <a:pt x="19131" y="1169"/>
                    <a:pt x="18514" y="453"/>
                    <a:pt x="17280" y="154"/>
                  </a:cubicBezTo>
                  <a:cubicBezTo>
                    <a:pt x="16046" y="-144"/>
                    <a:pt x="14194" y="-25"/>
                    <a:pt x="12034" y="632"/>
                  </a:cubicBezTo>
                  <a:cubicBezTo>
                    <a:pt x="9874" y="1288"/>
                    <a:pt x="7406" y="2481"/>
                    <a:pt x="6017" y="3496"/>
                  </a:cubicBezTo>
                  <a:cubicBezTo>
                    <a:pt x="4629" y="4510"/>
                    <a:pt x="4320" y="5346"/>
                    <a:pt x="4629" y="6002"/>
                  </a:cubicBezTo>
                  <a:cubicBezTo>
                    <a:pt x="4937" y="6658"/>
                    <a:pt x="5863" y="7136"/>
                    <a:pt x="7869" y="7613"/>
                  </a:cubicBezTo>
                  <a:cubicBezTo>
                    <a:pt x="9874" y="8090"/>
                    <a:pt x="12960" y="8568"/>
                    <a:pt x="14966" y="9045"/>
                  </a:cubicBezTo>
                  <a:cubicBezTo>
                    <a:pt x="16971" y="9522"/>
                    <a:pt x="17897" y="10000"/>
                    <a:pt x="18051" y="10537"/>
                  </a:cubicBezTo>
                  <a:cubicBezTo>
                    <a:pt x="18206" y="11074"/>
                    <a:pt x="17589" y="11670"/>
                    <a:pt x="15737" y="12446"/>
                  </a:cubicBezTo>
                  <a:cubicBezTo>
                    <a:pt x="13886" y="13222"/>
                    <a:pt x="10800" y="14176"/>
                    <a:pt x="8486" y="14773"/>
                  </a:cubicBezTo>
                  <a:cubicBezTo>
                    <a:pt x="6171" y="15370"/>
                    <a:pt x="4629" y="15608"/>
                    <a:pt x="3086" y="15728"/>
                  </a:cubicBezTo>
                  <a:cubicBezTo>
                    <a:pt x="1543" y="15847"/>
                    <a:pt x="0" y="15847"/>
                    <a:pt x="0" y="15728"/>
                  </a:cubicBezTo>
                  <a:cubicBezTo>
                    <a:pt x="0" y="15608"/>
                    <a:pt x="1543" y="15370"/>
                    <a:pt x="2931" y="15429"/>
                  </a:cubicBezTo>
                  <a:cubicBezTo>
                    <a:pt x="4320" y="15489"/>
                    <a:pt x="5554" y="15847"/>
                    <a:pt x="6789" y="16325"/>
                  </a:cubicBezTo>
                  <a:cubicBezTo>
                    <a:pt x="8023" y="16802"/>
                    <a:pt x="9257" y="17399"/>
                    <a:pt x="10029" y="18294"/>
                  </a:cubicBezTo>
                  <a:cubicBezTo>
                    <a:pt x="10800" y="19189"/>
                    <a:pt x="11109" y="20382"/>
                    <a:pt x="12189" y="20919"/>
                  </a:cubicBezTo>
                  <a:cubicBezTo>
                    <a:pt x="13269" y="21456"/>
                    <a:pt x="15120" y="21337"/>
                    <a:pt x="16971" y="2121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29" name="Line"/>
            <p:cNvSpPr/>
            <p:nvPr/>
          </p:nvSpPr>
          <p:spPr>
            <a:xfrm>
              <a:off x="8382632" y="1034648"/>
              <a:ext cx="121771" cy="2394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7" h="21600" fill="norm" stroke="1" extrusionOk="0">
                  <a:moveTo>
                    <a:pt x="1904" y="0"/>
                  </a:moveTo>
                  <a:cubicBezTo>
                    <a:pt x="876" y="702"/>
                    <a:pt x="-153" y="1405"/>
                    <a:pt x="18" y="2898"/>
                  </a:cubicBezTo>
                  <a:cubicBezTo>
                    <a:pt x="190" y="4390"/>
                    <a:pt x="1561" y="6673"/>
                    <a:pt x="5333" y="9922"/>
                  </a:cubicBezTo>
                  <a:cubicBezTo>
                    <a:pt x="9104" y="13171"/>
                    <a:pt x="15276" y="17385"/>
                    <a:pt x="21447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30" name="Line"/>
            <p:cNvSpPr/>
            <p:nvPr/>
          </p:nvSpPr>
          <p:spPr>
            <a:xfrm>
              <a:off x="8403653" y="1046328"/>
              <a:ext cx="124109" cy="2511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7" h="21600" fill="norm" stroke="1" extrusionOk="0">
                  <a:moveTo>
                    <a:pt x="21187" y="0"/>
                  </a:moveTo>
                  <a:cubicBezTo>
                    <a:pt x="18196" y="1842"/>
                    <a:pt x="15206" y="3684"/>
                    <a:pt x="11550" y="6614"/>
                  </a:cubicBezTo>
                  <a:cubicBezTo>
                    <a:pt x="7895" y="9544"/>
                    <a:pt x="3575" y="13563"/>
                    <a:pt x="1581" y="16242"/>
                  </a:cubicBezTo>
                  <a:cubicBezTo>
                    <a:pt x="-413" y="18921"/>
                    <a:pt x="-81" y="20260"/>
                    <a:pt x="252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31" name="Line"/>
            <p:cNvSpPr/>
            <p:nvPr/>
          </p:nvSpPr>
          <p:spPr>
            <a:xfrm>
              <a:off x="8580320" y="1192324"/>
              <a:ext cx="11681" cy="1226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32" name="Line"/>
            <p:cNvSpPr/>
            <p:nvPr/>
          </p:nvSpPr>
          <p:spPr>
            <a:xfrm>
              <a:off x="8708796" y="969892"/>
              <a:ext cx="112074" cy="4560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1" h="21533" fill="norm" stroke="1" extrusionOk="0">
                  <a:moveTo>
                    <a:pt x="13407" y="301"/>
                  </a:moveTo>
                  <a:cubicBezTo>
                    <a:pt x="15269" y="117"/>
                    <a:pt x="17131" y="-67"/>
                    <a:pt x="18621" y="25"/>
                  </a:cubicBezTo>
                  <a:cubicBezTo>
                    <a:pt x="20110" y="117"/>
                    <a:pt x="21228" y="484"/>
                    <a:pt x="21414" y="1404"/>
                  </a:cubicBezTo>
                  <a:cubicBezTo>
                    <a:pt x="21600" y="2323"/>
                    <a:pt x="20855" y="3793"/>
                    <a:pt x="18434" y="5172"/>
                  </a:cubicBezTo>
                  <a:cubicBezTo>
                    <a:pt x="16014" y="6551"/>
                    <a:pt x="11917" y="7838"/>
                    <a:pt x="9124" y="8665"/>
                  </a:cubicBezTo>
                  <a:cubicBezTo>
                    <a:pt x="6331" y="9492"/>
                    <a:pt x="4841" y="9860"/>
                    <a:pt x="4097" y="10273"/>
                  </a:cubicBezTo>
                  <a:cubicBezTo>
                    <a:pt x="3352" y="10687"/>
                    <a:pt x="3352" y="11147"/>
                    <a:pt x="4841" y="11974"/>
                  </a:cubicBezTo>
                  <a:cubicBezTo>
                    <a:pt x="6331" y="12801"/>
                    <a:pt x="9310" y="13996"/>
                    <a:pt x="11172" y="15191"/>
                  </a:cubicBezTo>
                  <a:cubicBezTo>
                    <a:pt x="13034" y="16386"/>
                    <a:pt x="13779" y="17581"/>
                    <a:pt x="11731" y="18638"/>
                  </a:cubicBezTo>
                  <a:cubicBezTo>
                    <a:pt x="9683" y="19695"/>
                    <a:pt x="4841" y="20614"/>
                    <a:pt x="0" y="2153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33" name="Line"/>
            <p:cNvSpPr/>
            <p:nvPr/>
          </p:nvSpPr>
          <p:spPr>
            <a:xfrm>
              <a:off x="6127585" y="4038675"/>
              <a:ext cx="157479" cy="3655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02" h="21349" fill="norm" stroke="1" extrusionOk="0">
                  <a:moveTo>
                    <a:pt x="0" y="6343"/>
                  </a:moveTo>
                  <a:cubicBezTo>
                    <a:pt x="1286" y="9981"/>
                    <a:pt x="2571" y="13619"/>
                    <a:pt x="3471" y="15779"/>
                  </a:cubicBezTo>
                  <a:cubicBezTo>
                    <a:pt x="4371" y="17939"/>
                    <a:pt x="4886" y="18621"/>
                    <a:pt x="5271" y="19417"/>
                  </a:cubicBezTo>
                  <a:cubicBezTo>
                    <a:pt x="5657" y="20212"/>
                    <a:pt x="5914" y="21122"/>
                    <a:pt x="5657" y="21292"/>
                  </a:cubicBezTo>
                  <a:cubicBezTo>
                    <a:pt x="5400" y="21463"/>
                    <a:pt x="4629" y="20895"/>
                    <a:pt x="3729" y="18450"/>
                  </a:cubicBezTo>
                  <a:cubicBezTo>
                    <a:pt x="2829" y="16006"/>
                    <a:pt x="1800" y="11686"/>
                    <a:pt x="1414" y="8617"/>
                  </a:cubicBezTo>
                  <a:cubicBezTo>
                    <a:pt x="1029" y="5547"/>
                    <a:pt x="1286" y="3728"/>
                    <a:pt x="1929" y="2478"/>
                  </a:cubicBezTo>
                  <a:cubicBezTo>
                    <a:pt x="2571" y="1227"/>
                    <a:pt x="3600" y="545"/>
                    <a:pt x="5014" y="204"/>
                  </a:cubicBezTo>
                  <a:cubicBezTo>
                    <a:pt x="6429" y="-137"/>
                    <a:pt x="8229" y="-137"/>
                    <a:pt x="11186" y="886"/>
                  </a:cubicBezTo>
                  <a:cubicBezTo>
                    <a:pt x="14143" y="1909"/>
                    <a:pt x="18257" y="3956"/>
                    <a:pt x="19929" y="6627"/>
                  </a:cubicBezTo>
                  <a:cubicBezTo>
                    <a:pt x="21600" y="9299"/>
                    <a:pt x="20829" y="12596"/>
                    <a:pt x="18000" y="15154"/>
                  </a:cubicBezTo>
                  <a:cubicBezTo>
                    <a:pt x="15171" y="17711"/>
                    <a:pt x="10286" y="19530"/>
                    <a:pt x="5400" y="2134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34" name="Line"/>
            <p:cNvSpPr/>
            <p:nvPr/>
          </p:nvSpPr>
          <p:spPr>
            <a:xfrm>
              <a:off x="6265795" y="4223203"/>
              <a:ext cx="282260" cy="2749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87" fill="norm" stroke="1" extrusionOk="0">
                  <a:moveTo>
                    <a:pt x="8193" y="0"/>
                  </a:moveTo>
                  <a:cubicBezTo>
                    <a:pt x="5959" y="152"/>
                    <a:pt x="3724" y="304"/>
                    <a:pt x="2234" y="1597"/>
                  </a:cubicBezTo>
                  <a:cubicBezTo>
                    <a:pt x="745" y="2890"/>
                    <a:pt x="0" y="5324"/>
                    <a:pt x="0" y="7149"/>
                  </a:cubicBezTo>
                  <a:cubicBezTo>
                    <a:pt x="0" y="8975"/>
                    <a:pt x="745" y="10192"/>
                    <a:pt x="1862" y="10496"/>
                  </a:cubicBezTo>
                  <a:cubicBezTo>
                    <a:pt x="2979" y="10800"/>
                    <a:pt x="4469" y="10192"/>
                    <a:pt x="5437" y="9507"/>
                  </a:cubicBezTo>
                  <a:cubicBezTo>
                    <a:pt x="6406" y="8823"/>
                    <a:pt x="6852" y="8062"/>
                    <a:pt x="7299" y="6997"/>
                  </a:cubicBezTo>
                  <a:cubicBezTo>
                    <a:pt x="7746" y="5932"/>
                    <a:pt x="8193" y="4563"/>
                    <a:pt x="8417" y="4411"/>
                  </a:cubicBezTo>
                  <a:cubicBezTo>
                    <a:pt x="8640" y="4259"/>
                    <a:pt x="8640" y="5324"/>
                    <a:pt x="8566" y="6237"/>
                  </a:cubicBezTo>
                  <a:cubicBezTo>
                    <a:pt x="8491" y="7149"/>
                    <a:pt x="8342" y="7910"/>
                    <a:pt x="8640" y="8062"/>
                  </a:cubicBezTo>
                  <a:cubicBezTo>
                    <a:pt x="8938" y="8214"/>
                    <a:pt x="9683" y="7758"/>
                    <a:pt x="10428" y="7682"/>
                  </a:cubicBezTo>
                  <a:cubicBezTo>
                    <a:pt x="11172" y="7606"/>
                    <a:pt x="11917" y="7910"/>
                    <a:pt x="13109" y="7682"/>
                  </a:cubicBezTo>
                  <a:cubicBezTo>
                    <a:pt x="14301" y="7454"/>
                    <a:pt x="15939" y="6693"/>
                    <a:pt x="17057" y="6541"/>
                  </a:cubicBezTo>
                  <a:cubicBezTo>
                    <a:pt x="18174" y="6389"/>
                    <a:pt x="18770" y="6845"/>
                    <a:pt x="19440" y="8518"/>
                  </a:cubicBezTo>
                  <a:cubicBezTo>
                    <a:pt x="20110" y="10192"/>
                    <a:pt x="20855" y="13082"/>
                    <a:pt x="21228" y="14907"/>
                  </a:cubicBezTo>
                  <a:cubicBezTo>
                    <a:pt x="21600" y="16732"/>
                    <a:pt x="21600" y="17493"/>
                    <a:pt x="21600" y="18330"/>
                  </a:cubicBezTo>
                  <a:cubicBezTo>
                    <a:pt x="21600" y="19166"/>
                    <a:pt x="21600" y="20079"/>
                    <a:pt x="21079" y="20687"/>
                  </a:cubicBezTo>
                  <a:cubicBezTo>
                    <a:pt x="20557" y="21296"/>
                    <a:pt x="19514" y="21600"/>
                    <a:pt x="18621" y="21448"/>
                  </a:cubicBezTo>
                  <a:cubicBezTo>
                    <a:pt x="17727" y="21296"/>
                    <a:pt x="16982" y="20687"/>
                    <a:pt x="16610" y="19470"/>
                  </a:cubicBezTo>
                  <a:cubicBezTo>
                    <a:pt x="16237" y="18254"/>
                    <a:pt x="16237" y="16428"/>
                    <a:pt x="16237" y="1460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35" name="Line"/>
            <p:cNvSpPr/>
            <p:nvPr/>
          </p:nvSpPr>
          <p:spPr>
            <a:xfrm>
              <a:off x="6740769" y="4087781"/>
              <a:ext cx="227755" cy="2164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44" fill="norm" stroke="1" extrusionOk="0">
                  <a:moveTo>
                    <a:pt x="0" y="4160"/>
                  </a:moveTo>
                  <a:cubicBezTo>
                    <a:pt x="0" y="3196"/>
                    <a:pt x="0" y="2231"/>
                    <a:pt x="369" y="1460"/>
                  </a:cubicBezTo>
                  <a:cubicBezTo>
                    <a:pt x="738" y="688"/>
                    <a:pt x="1477" y="110"/>
                    <a:pt x="2862" y="13"/>
                  </a:cubicBezTo>
                  <a:cubicBezTo>
                    <a:pt x="4246" y="-83"/>
                    <a:pt x="6277" y="303"/>
                    <a:pt x="6646" y="2906"/>
                  </a:cubicBezTo>
                  <a:cubicBezTo>
                    <a:pt x="7015" y="5510"/>
                    <a:pt x="5723" y="10331"/>
                    <a:pt x="4800" y="13321"/>
                  </a:cubicBezTo>
                  <a:cubicBezTo>
                    <a:pt x="3877" y="16310"/>
                    <a:pt x="3323" y="17467"/>
                    <a:pt x="2954" y="18528"/>
                  </a:cubicBezTo>
                  <a:cubicBezTo>
                    <a:pt x="2585" y="19588"/>
                    <a:pt x="2400" y="20553"/>
                    <a:pt x="2954" y="21035"/>
                  </a:cubicBezTo>
                  <a:cubicBezTo>
                    <a:pt x="3508" y="21517"/>
                    <a:pt x="4800" y="21517"/>
                    <a:pt x="8031" y="21324"/>
                  </a:cubicBezTo>
                  <a:cubicBezTo>
                    <a:pt x="11262" y="21131"/>
                    <a:pt x="16431" y="20746"/>
                    <a:pt x="21600" y="2036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36" name="Line"/>
            <p:cNvSpPr/>
            <p:nvPr/>
          </p:nvSpPr>
          <p:spPr>
            <a:xfrm>
              <a:off x="6209343" y="4427597"/>
              <a:ext cx="496388" cy="1051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779" y="17200"/>
                    <a:pt x="3558" y="12800"/>
                    <a:pt x="5802" y="9200"/>
                  </a:cubicBezTo>
                  <a:cubicBezTo>
                    <a:pt x="8047" y="5600"/>
                    <a:pt x="10758" y="2800"/>
                    <a:pt x="13468" y="1400"/>
                  </a:cubicBezTo>
                  <a:cubicBezTo>
                    <a:pt x="16179" y="0"/>
                    <a:pt x="18889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37" name="Line"/>
            <p:cNvSpPr/>
            <p:nvPr/>
          </p:nvSpPr>
          <p:spPr>
            <a:xfrm>
              <a:off x="6588933" y="4392558"/>
              <a:ext cx="262794" cy="1343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520" y="17217"/>
                    <a:pt x="7040" y="12835"/>
                    <a:pt x="10640" y="9235"/>
                  </a:cubicBezTo>
                  <a:cubicBezTo>
                    <a:pt x="14240" y="5635"/>
                    <a:pt x="17920" y="2817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38" name="Line"/>
            <p:cNvSpPr/>
            <p:nvPr/>
          </p:nvSpPr>
          <p:spPr>
            <a:xfrm>
              <a:off x="7540827" y="4006074"/>
              <a:ext cx="142397" cy="3339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0" h="21418" fill="norm" stroke="1" extrusionOk="0">
                  <a:moveTo>
                    <a:pt x="0" y="6810"/>
                  </a:moveTo>
                  <a:cubicBezTo>
                    <a:pt x="853" y="5936"/>
                    <a:pt x="1705" y="5062"/>
                    <a:pt x="2416" y="5000"/>
                  </a:cubicBezTo>
                  <a:cubicBezTo>
                    <a:pt x="3126" y="4937"/>
                    <a:pt x="3695" y="5686"/>
                    <a:pt x="4405" y="7746"/>
                  </a:cubicBezTo>
                  <a:cubicBezTo>
                    <a:pt x="5116" y="9806"/>
                    <a:pt x="5968" y="13178"/>
                    <a:pt x="6395" y="15175"/>
                  </a:cubicBezTo>
                  <a:cubicBezTo>
                    <a:pt x="6821" y="17173"/>
                    <a:pt x="6821" y="17797"/>
                    <a:pt x="6679" y="18484"/>
                  </a:cubicBezTo>
                  <a:cubicBezTo>
                    <a:pt x="6537" y="19171"/>
                    <a:pt x="6253" y="19920"/>
                    <a:pt x="5684" y="19857"/>
                  </a:cubicBezTo>
                  <a:cubicBezTo>
                    <a:pt x="5116" y="19795"/>
                    <a:pt x="4263" y="18921"/>
                    <a:pt x="3979" y="16112"/>
                  </a:cubicBezTo>
                  <a:cubicBezTo>
                    <a:pt x="3695" y="13302"/>
                    <a:pt x="3979" y="8558"/>
                    <a:pt x="4974" y="5561"/>
                  </a:cubicBezTo>
                  <a:cubicBezTo>
                    <a:pt x="5968" y="2565"/>
                    <a:pt x="7674" y="1316"/>
                    <a:pt x="9379" y="630"/>
                  </a:cubicBezTo>
                  <a:cubicBezTo>
                    <a:pt x="11084" y="-57"/>
                    <a:pt x="12789" y="-182"/>
                    <a:pt x="14637" y="255"/>
                  </a:cubicBezTo>
                  <a:cubicBezTo>
                    <a:pt x="16484" y="692"/>
                    <a:pt x="18474" y="1691"/>
                    <a:pt x="19753" y="3626"/>
                  </a:cubicBezTo>
                  <a:cubicBezTo>
                    <a:pt x="21032" y="5561"/>
                    <a:pt x="21600" y="8433"/>
                    <a:pt x="18616" y="11554"/>
                  </a:cubicBezTo>
                  <a:cubicBezTo>
                    <a:pt x="15632" y="14676"/>
                    <a:pt x="9095" y="18047"/>
                    <a:pt x="2558" y="2141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39" name="Line"/>
            <p:cNvSpPr/>
            <p:nvPr/>
          </p:nvSpPr>
          <p:spPr>
            <a:xfrm>
              <a:off x="7692664" y="4227131"/>
              <a:ext cx="105118" cy="1849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60" fill="norm" stroke="1" extrusionOk="0">
                  <a:moveTo>
                    <a:pt x="0" y="5563"/>
                  </a:moveTo>
                  <a:cubicBezTo>
                    <a:pt x="2000" y="3781"/>
                    <a:pt x="4000" y="2000"/>
                    <a:pt x="6200" y="998"/>
                  </a:cubicBezTo>
                  <a:cubicBezTo>
                    <a:pt x="8400" y="-4"/>
                    <a:pt x="10800" y="-227"/>
                    <a:pt x="12400" y="218"/>
                  </a:cubicBezTo>
                  <a:cubicBezTo>
                    <a:pt x="14000" y="664"/>
                    <a:pt x="14800" y="1777"/>
                    <a:pt x="14000" y="4338"/>
                  </a:cubicBezTo>
                  <a:cubicBezTo>
                    <a:pt x="13200" y="6899"/>
                    <a:pt x="10800" y="10907"/>
                    <a:pt x="8600" y="13468"/>
                  </a:cubicBezTo>
                  <a:cubicBezTo>
                    <a:pt x="6400" y="16029"/>
                    <a:pt x="4400" y="17142"/>
                    <a:pt x="3000" y="18255"/>
                  </a:cubicBezTo>
                  <a:cubicBezTo>
                    <a:pt x="1600" y="19369"/>
                    <a:pt x="800" y="20482"/>
                    <a:pt x="1600" y="20928"/>
                  </a:cubicBezTo>
                  <a:cubicBezTo>
                    <a:pt x="2400" y="21373"/>
                    <a:pt x="4800" y="21150"/>
                    <a:pt x="8400" y="20482"/>
                  </a:cubicBezTo>
                  <a:cubicBezTo>
                    <a:pt x="12000" y="19814"/>
                    <a:pt x="16800" y="18701"/>
                    <a:pt x="21600" y="1758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40" name="Line"/>
            <p:cNvSpPr/>
            <p:nvPr/>
          </p:nvSpPr>
          <p:spPr>
            <a:xfrm>
              <a:off x="7914577" y="4206549"/>
              <a:ext cx="52560" cy="166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532" fill="norm" stroke="1" extrusionOk="0">
                  <a:moveTo>
                    <a:pt x="0" y="20532"/>
                  </a:moveTo>
                  <a:cubicBezTo>
                    <a:pt x="2400" y="10932"/>
                    <a:pt x="4800" y="1332"/>
                    <a:pt x="8400" y="132"/>
                  </a:cubicBezTo>
                  <a:cubicBezTo>
                    <a:pt x="12000" y="-1068"/>
                    <a:pt x="16800" y="6132"/>
                    <a:pt x="21600" y="1333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41" name="Line"/>
            <p:cNvSpPr/>
            <p:nvPr/>
          </p:nvSpPr>
          <p:spPr>
            <a:xfrm>
              <a:off x="7932097" y="4269921"/>
              <a:ext cx="75919" cy="350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42" name="Line"/>
            <p:cNvSpPr/>
            <p:nvPr/>
          </p:nvSpPr>
          <p:spPr>
            <a:xfrm>
              <a:off x="8148996" y="4001289"/>
              <a:ext cx="127653" cy="3932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1" h="21498" fill="norm" stroke="1" extrusionOk="0">
                  <a:moveTo>
                    <a:pt x="18240" y="3831"/>
                  </a:moveTo>
                  <a:cubicBezTo>
                    <a:pt x="16305" y="2767"/>
                    <a:pt x="14371" y="1702"/>
                    <a:pt x="11953" y="1011"/>
                  </a:cubicBezTo>
                  <a:cubicBezTo>
                    <a:pt x="9535" y="319"/>
                    <a:pt x="6634" y="0"/>
                    <a:pt x="4377" y="0"/>
                  </a:cubicBezTo>
                  <a:cubicBezTo>
                    <a:pt x="2120" y="0"/>
                    <a:pt x="508" y="319"/>
                    <a:pt x="347" y="1277"/>
                  </a:cubicBezTo>
                  <a:cubicBezTo>
                    <a:pt x="186" y="2234"/>
                    <a:pt x="1475" y="3831"/>
                    <a:pt x="2765" y="5586"/>
                  </a:cubicBezTo>
                  <a:cubicBezTo>
                    <a:pt x="4054" y="7342"/>
                    <a:pt x="5344" y="9257"/>
                    <a:pt x="5666" y="10481"/>
                  </a:cubicBezTo>
                  <a:cubicBezTo>
                    <a:pt x="5989" y="11704"/>
                    <a:pt x="5344" y="12236"/>
                    <a:pt x="4860" y="12768"/>
                  </a:cubicBezTo>
                  <a:cubicBezTo>
                    <a:pt x="4377" y="13300"/>
                    <a:pt x="4054" y="13833"/>
                    <a:pt x="4699" y="14045"/>
                  </a:cubicBezTo>
                  <a:cubicBezTo>
                    <a:pt x="5344" y="14258"/>
                    <a:pt x="6956" y="14152"/>
                    <a:pt x="8245" y="14311"/>
                  </a:cubicBezTo>
                  <a:cubicBezTo>
                    <a:pt x="9535" y="14471"/>
                    <a:pt x="10502" y="14897"/>
                    <a:pt x="10502" y="15375"/>
                  </a:cubicBezTo>
                  <a:cubicBezTo>
                    <a:pt x="10502" y="15854"/>
                    <a:pt x="9535" y="16386"/>
                    <a:pt x="7762" y="17131"/>
                  </a:cubicBezTo>
                  <a:cubicBezTo>
                    <a:pt x="5989" y="17876"/>
                    <a:pt x="3410" y="18833"/>
                    <a:pt x="1798" y="19578"/>
                  </a:cubicBezTo>
                  <a:cubicBezTo>
                    <a:pt x="186" y="20323"/>
                    <a:pt x="-459" y="20855"/>
                    <a:pt x="347" y="21174"/>
                  </a:cubicBezTo>
                  <a:cubicBezTo>
                    <a:pt x="1153" y="21494"/>
                    <a:pt x="3410" y="21600"/>
                    <a:pt x="7117" y="21387"/>
                  </a:cubicBezTo>
                  <a:cubicBezTo>
                    <a:pt x="10825" y="21174"/>
                    <a:pt x="15983" y="20642"/>
                    <a:pt x="21141" y="2011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43" name="Line"/>
            <p:cNvSpPr/>
            <p:nvPr/>
          </p:nvSpPr>
          <p:spPr>
            <a:xfrm>
              <a:off x="8387605" y="4118085"/>
              <a:ext cx="151837" cy="2102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6369" y="5600"/>
                    <a:pt x="12738" y="11200"/>
                    <a:pt x="16338" y="14800"/>
                  </a:cubicBezTo>
                  <a:cubicBezTo>
                    <a:pt x="19938" y="18400"/>
                    <a:pt x="20769" y="200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44" name="Line"/>
            <p:cNvSpPr/>
            <p:nvPr/>
          </p:nvSpPr>
          <p:spPr>
            <a:xfrm>
              <a:off x="8405124" y="4106406"/>
              <a:ext cx="151838" cy="2744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000" y="2604"/>
                    <a:pt x="14400" y="5209"/>
                    <a:pt x="10800" y="8809"/>
                  </a:cubicBezTo>
                  <a:cubicBezTo>
                    <a:pt x="7200" y="12409"/>
                    <a:pt x="3600" y="17004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45" name="Line"/>
            <p:cNvSpPr/>
            <p:nvPr/>
          </p:nvSpPr>
          <p:spPr>
            <a:xfrm>
              <a:off x="8571477" y="4240722"/>
              <a:ext cx="137320" cy="1370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1" h="21412" fill="norm" stroke="1" extrusionOk="0">
                  <a:moveTo>
                    <a:pt x="2295" y="0"/>
                  </a:moveTo>
                  <a:cubicBezTo>
                    <a:pt x="3512" y="913"/>
                    <a:pt x="4729" y="1825"/>
                    <a:pt x="5337" y="4107"/>
                  </a:cubicBezTo>
                  <a:cubicBezTo>
                    <a:pt x="5945" y="6389"/>
                    <a:pt x="5945" y="10039"/>
                    <a:pt x="5337" y="12777"/>
                  </a:cubicBezTo>
                  <a:cubicBezTo>
                    <a:pt x="4729" y="15515"/>
                    <a:pt x="3512" y="17341"/>
                    <a:pt x="2295" y="18710"/>
                  </a:cubicBezTo>
                  <a:cubicBezTo>
                    <a:pt x="1078" y="20079"/>
                    <a:pt x="-139" y="20992"/>
                    <a:pt x="13" y="21296"/>
                  </a:cubicBezTo>
                  <a:cubicBezTo>
                    <a:pt x="165" y="21600"/>
                    <a:pt x="1686" y="21296"/>
                    <a:pt x="5489" y="20535"/>
                  </a:cubicBezTo>
                  <a:cubicBezTo>
                    <a:pt x="9292" y="19775"/>
                    <a:pt x="15377" y="18558"/>
                    <a:pt x="21461" y="1734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46" name="Line"/>
            <p:cNvSpPr/>
            <p:nvPr/>
          </p:nvSpPr>
          <p:spPr>
            <a:xfrm>
              <a:off x="8872312" y="4363359"/>
              <a:ext cx="46720" cy="116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47" name="Line"/>
            <p:cNvSpPr/>
            <p:nvPr/>
          </p:nvSpPr>
          <p:spPr>
            <a:xfrm>
              <a:off x="9070867" y="4369199"/>
              <a:ext cx="11681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200" fill="norm" stroke="1" extrusionOk="0">
                  <a:moveTo>
                    <a:pt x="0" y="0"/>
                  </a:moveTo>
                  <a:cubicBezTo>
                    <a:pt x="7200" y="21600"/>
                    <a:pt x="14400" y="21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48" name="Line"/>
            <p:cNvSpPr/>
            <p:nvPr/>
          </p:nvSpPr>
          <p:spPr>
            <a:xfrm>
              <a:off x="9263582" y="4340000"/>
              <a:ext cx="35040" cy="175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49" name="Line"/>
            <p:cNvSpPr/>
            <p:nvPr/>
          </p:nvSpPr>
          <p:spPr>
            <a:xfrm>
              <a:off x="9613972" y="4121851"/>
              <a:ext cx="239435" cy="2531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46" fill="norm" stroke="1" extrusionOk="0">
                  <a:moveTo>
                    <a:pt x="0" y="1660"/>
                  </a:moveTo>
                  <a:cubicBezTo>
                    <a:pt x="527" y="1000"/>
                    <a:pt x="1054" y="341"/>
                    <a:pt x="1844" y="93"/>
                  </a:cubicBezTo>
                  <a:cubicBezTo>
                    <a:pt x="2634" y="-154"/>
                    <a:pt x="3688" y="11"/>
                    <a:pt x="5356" y="1577"/>
                  </a:cubicBezTo>
                  <a:cubicBezTo>
                    <a:pt x="7024" y="3144"/>
                    <a:pt x="9307" y="6112"/>
                    <a:pt x="12117" y="9657"/>
                  </a:cubicBezTo>
                  <a:cubicBezTo>
                    <a:pt x="14927" y="13202"/>
                    <a:pt x="18263" y="17324"/>
                    <a:pt x="21600" y="2144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50" name="Line"/>
            <p:cNvSpPr/>
            <p:nvPr/>
          </p:nvSpPr>
          <p:spPr>
            <a:xfrm>
              <a:off x="9707410" y="4113766"/>
              <a:ext cx="186876" cy="2963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50" fill="norm" stroke="1" extrusionOk="0">
                  <a:moveTo>
                    <a:pt x="21600" y="311"/>
                  </a:moveTo>
                  <a:cubicBezTo>
                    <a:pt x="20475" y="31"/>
                    <a:pt x="19350" y="-250"/>
                    <a:pt x="17550" y="381"/>
                  </a:cubicBezTo>
                  <a:cubicBezTo>
                    <a:pt x="15750" y="1012"/>
                    <a:pt x="13275" y="2555"/>
                    <a:pt x="10350" y="5431"/>
                  </a:cubicBezTo>
                  <a:cubicBezTo>
                    <a:pt x="7425" y="8306"/>
                    <a:pt x="4050" y="12514"/>
                    <a:pt x="2250" y="15389"/>
                  </a:cubicBezTo>
                  <a:cubicBezTo>
                    <a:pt x="450" y="18264"/>
                    <a:pt x="225" y="19807"/>
                    <a:pt x="0" y="2135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51" name="Line"/>
            <p:cNvSpPr/>
            <p:nvPr/>
          </p:nvSpPr>
          <p:spPr>
            <a:xfrm>
              <a:off x="9850247" y="4310800"/>
              <a:ext cx="79078" cy="878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1" h="20739" fill="norm" stroke="1" extrusionOk="0">
                  <a:moveTo>
                    <a:pt x="10338" y="0"/>
                  </a:moveTo>
                  <a:cubicBezTo>
                    <a:pt x="7703" y="4595"/>
                    <a:pt x="5069" y="9191"/>
                    <a:pt x="3225" y="13097"/>
                  </a:cubicBezTo>
                  <a:cubicBezTo>
                    <a:pt x="1382" y="17004"/>
                    <a:pt x="328" y="20221"/>
                    <a:pt x="64" y="20680"/>
                  </a:cubicBezTo>
                  <a:cubicBezTo>
                    <a:pt x="-199" y="21140"/>
                    <a:pt x="328" y="18842"/>
                    <a:pt x="1908" y="15166"/>
                  </a:cubicBezTo>
                  <a:cubicBezTo>
                    <a:pt x="3489" y="11489"/>
                    <a:pt x="6123" y="6434"/>
                    <a:pt x="8757" y="3446"/>
                  </a:cubicBezTo>
                  <a:cubicBezTo>
                    <a:pt x="11391" y="459"/>
                    <a:pt x="14026" y="-460"/>
                    <a:pt x="15869" y="229"/>
                  </a:cubicBezTo>
                  <a:cubicBezTo>
                    <a:pt x="17713" y="919"/>
                    <a:pt x="18767" y="3217"/>
                    <a:pt x="19557" y="6663"/>
                  </a:cubicBezTo>
                  <a:cubicBezTo>
                    <a:pt x="20347" y="10110"/>
                    <a:pt x="20874" y="14706"/>
                    <a:pt x="21401" y="1930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52" name="Line"/>
            <p:cNvSpPr/>
            <p:nvPr/>
          </p:nvSpPr>
          <p:spPr>
            <a:xfrm>
              <a:off x="9993562" y="4345839"/>
              <a:ext cx="110958" cy="350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411" y="14400"/>
                    <a:pt x="6821" y="7200"/>
                    <a:pt x="10421" y="3600"/>
                  </a:cubicBezTo>
                  <a:cubicBezTo>
                    <a:pt x="14021" y="0"/>
                    <a:pt x="17811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53" name="Line"/>
            <p:cNvSpPr/>
            <p:nvPr/>
          </p:nvSpPr>
          <p:spPr>
            <a:xfrm>
              <a:off x="10039763" y="4287441"/>
              <a:ext cx="18038" cy="1343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5" h="21600" fill="norm" stroke="1" extrusionOk="0">
                  <a:moveTo>
                    <a:pt x="20015" y="0"/>
                  </a:moveTo>
                  <a:cubicBezTo>
                    <a:pt x="11375" y="3757"/>
                    <a:pt x="2735" y="7513"/>
                    <a:pt x="575" y="11113"/>
                  </a:cubicBezTo>
                  <a:cubicBezTo>
                    <a:pt x="-1585" y="14713"/>
                    <a:pt x="2735" y="18157"/>
                    <a:pt x="7055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54" name="Line"/>
            <p:cNvSpPr/>
            <p:nvPr/>
          </p:nvSpPr>
          <p:spPr>
            <a:xfrm>
              <a:off x="10139558" y="4289590"/>
              <a:ext cx="167797" cy="1088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1" h="21182" fill="norm" stroke="1" extrusionOk="0">
                  <a:moveTo>
                    <a:pt x="0" y="6403"/>
                  </a:moveTo>
                  <a:cubicBezTo>
                    <a:pt x="0" y="8298"/>
                    <a:pt x="0" y="10193"/>
                    <a:pt x="621" y="10193"/>
                  </a:cubicBezTo>
                  <a:cubicBezTo>
                    <a:pt x="1241" y="10193"/>
                    <a:pt x="2483" y="8298"/>
                    <a:pt x="3476" y="6593"/>
                  </a:cubicBezTo>
                  <a:cubicBezTo>
                    <a:pt x="4469" y="4887"/>
                    <a:pt x="5214" y="3371"/>
                    <a:pt x="6083" y="2045"/>
                  </a:cubicBezTo>
                  <a:cubicBezTo>
                    <a:pt x="6952" y="719"/>
                    <a:pt x="7945" y="-418"/>
                    <a:pt x="8441" y="150"/>
                  </a:cubicBezTo>
                  <a:cubicBezTo>
                    <a:pt x="8938" y="719"/>
                    <a:pt x="8938" y="2993"/>
                    <a:pt x="8938" y="5077"/>
                  </a:cubicBezTo>
                  <a:cubicBezTo>
                    <a:pt x="8938" y="7161"/>
                    <a:pt x="8938" y="9056"/>
                    <a:pt x="9559" y="9435"/>
                  </a:cubicBezTo>
                  <a:cubicBezTo>
                    <a:pt x="10179" y="9814"/>
                    <a:pt x="11421" y="8677"/>
                    <a:pt x="12414" y="7161"/>
                  </a:cubicBezTo>
                  <a:cubicBezTo>
                    <a:pt x="13407" y="5645"/>
                    <a:pt x="14152" y="3750"/>
                    <a:pt x="15145" y="2614"/>
                  </a:cubicBezTo>
                  <a:cubicBezTo>
                    <a:pt x="16138" y="1477"/>
                    <a:pt x="17379" y="1098"/>
                    <a:pt x="18621" y="2424"/>
                  </a:cubicBezTo>
                  <a:cubicBezTo>
                    <a:pt x="19862" y="3750"/>
                    <a:pt x="21103" y="6782"/>
                    <a:pt x="21352" y="10003"/>
                  </a:cubicBezTo>
                  <a:cubicBezTo>
                    <a:pt x="21600" y="13224"/>
                    <a:pt x="20855" y="16635"/>
                    <a:pt x="20359" y="18529"/>
                  </a:cubicBezTo>
                  <a:cubicBezTo>
                    <a:pt x="19862" y="20424"/>
                    <a:pt x="19614" y="20803"/>
                    <a:pt x="19366" y="2118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55" name="Line"/>
            <p:cNvSpPr/>
            <p:nvPr/>
          </p:nvSpPr>
          <p:spPr>
            <a:xfrm>
              <a:off x="10320593" y="4158945"/>
              <a:ext cx="142183" cy="3437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0" h="21426" fill="norm" stroke="1" extrusionOk="0">
                  <a:moveTo>
                    <a:pt x="14011" y="1822"/>
                  </a:moveTo>
                  <a:cubicBezTo>
                    <a:pt x="14887" y="1336"/>
                    <a:pt x="15762" y="851"/>
                    <a:pt x="16930" y="487"/>
                  </a:cubicBezTo>
                  <a:cubicBezTo>
                    <a:pt x="18097" y="123"/>
                    <a:pt x="19557" y="-120"/>
                    <a:pt x="20432" y="62"/>
                  </a:cubicBezTo>
                  <a:cubicBezTo>
                    <a:pt x="21308" y="244"/>
                    <a:pt x="21600" y="851"/>
                    <a:pt x="21016" y="2246"/>
                  </a:cubicBezTo>
                  <a:cubicBezTo>
                    <a:pt x="20432" y="3642"/>
                    <a:pt x="18973" y="5826"/>
                    <a:pt x="17368" y="7525"/>
                  </a:cubicBezTo>
                  <a:cubicBezTo>
                    <a:pt x="15762" y="9224"/>
                    <a:pt x="14011" y="10437"/>
                    <a:pt x="13719" y="11772"/>
                  </a:cubicBezTo>
                  <a:cubicBezTo>
                    <a:pt x="13427" y="13107"/>
                    <a:pt x="14595" y="14563"/>
                    <a:pt x="15470" y="16019"/>
                  </a:cubicBezTo>
                  <a:cubicBezTo>
                    <a:pt x="16346" y="17476"/>
                    <a:pt x="16930" y="18932"/>
                    <a:pt x="16784" y="19902"/>
                  </a:cubicBezTo>
                  <a:cubicBezTo>
                    <a:pt x="16638" y="20873"/>
                    <a:pt x="15762" y="21359"/>
                    <a:pt x="12843" y="21419"/>
                  </a:cubicBezTo>
                  <a:cubicBezTo>
                    <a:pt x="9924" y="21480"/>
                    <a:pt x="4962" y="21116"/>
                    <a:pt x="0" y="2075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56" name="Line"/>
            <p:cNvSpPr/>
            <p:nvPr/>
          </p:nvSpPr>
          <p:spPr>
            <a:xfrm>
              <a:off x="7231316" y="5976833"/>
              <a:ext cx="158290" cy="3798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61" h="21505" fill="norm" stroke="1" extrusionOk="0">
                  <a:moveTo>
                    <a:pt x="0" y="9823"/>
                  </a:moveTo>
                  <a:cubicBezTo>
                    <a:pt x="781" y="13350"/>
                    <a:pt x="1561" y="16876"/>
                    <a:pt x="1952" y="18915"/>
                  </a:cubicBezTo>
                  <a:cubicBezTo>
                    <a:pt x="2342" y="20954"/>
                    <a:pt x="2342" y="21505"/>
                    <a:pt x="2082" y="21505"/>
                  </a:cubicBezTo>
                  <a:cubicBezTo>
                    <a:pt x="1822" y="21505"/>
                    <a:pt x="1301" y="20954"/>
                    <a:pt x="1561" y="18750"/>
                  </a:cubicBezTo>
                  <a:cubicBezTo>
                    <a:pt x="1822" y="16546"/>
                    <a:pt x="2863" y="12689"/>
                    <a:pt x="4424" y="9713"/>
                  </a:cubicBezTo>
                  <a:cubicBezTo>
                    <a:pt x="5986" y="6738"/>
                    <a:pt x="8067" y="4644"/>
                    <a:pt x="10149" y="3156"/>
                  </a:cubicBezTo>
                  <a:cubicBezTo>
                    <a:pt x="12231" y="1668"/>
                    <a:pt x="14313" y="787"/>
                    <a:pt x="16135" y="346"/>
                  </a:cubicBezTo>
                  <a:cubicBezTo>
                    <a:pt x="17957" y="-95"/>
                    <a:pt x="19518" y="-95"/>
                    <a:pt x="20429" y="236"/>
                  </a:cubicBezTo>
                  <a:cubicBezTo>
                    <a:pt x="21340" y="566"/>
                    <a:pt x="21600" y="1227"/>
                    <a:pt x="20039" y="2715"/>
                  </a:cubicBezTo>
                  <a:cubicBezTo>
                    <a:pt x="18477" y="4203"/>
                    <a:pt x="15094" y="6517"/>
                    <a:pt x="12231" y="8005"/>
                  </a:cubicBezTo>
                  <a:cubicBezTo>
                    <a:pt x="9369" y="9493"/>
                    <a:pt x="7027" y="10154"/>
                    <a:pt x="5075" y="10540"/>
                  </a:cubicBezTo>
                  <a:cubicBezTo>
                    <a:pt x="3123" y="10925"/>
                    <a:pt x="1561" y="11036"/>
                    <a:pt x="1301" y="10925"/>
                  </a:cubicBezTo>
                  <a:cubicBezTo>
                    <a:pt x="1041" y="10815"/>
                    <a:pt x="2082" y="10485"/>
                    <a:pt x="3253" y="10209"/>
                  </a:cubicBezTo>
                  <a:cubicBezTo>
                    <a:pt x="4424" y="9934"/>
                    <a:pt x="5725" y="9713"/>
                    <a:pt x="7026" y="949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57" name="Line"/>
            <p:cNvSpPr/>
            <p:nvPr/>
          </p:nvSpPr>
          <p:spPr>
            <a:xfrm>
              <a:off x="7399038" y="6000783"/>
              <a:ext cx="74132" cy="130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63" h="20686" fill="norm" stroke="1" extrusionOk="0">
                  <a:moveTo>
                    <a:pt x="16247" y="7046"/>
                  </a:moveTo>
                  <a:cubicBezTo>
                    <a:pt x="17828" y="4577"/>
                    <a:pt x="19408" y="2109"/>
                    <a:pt x="18882" y="874"/>
                  </a:cubicBezTo>
                  <a:cubicBezTo>
                    <a:pt x="18355" y="-360"/>
                    <a:pt x="15721" y="-360"/>
                    <a:pt x="12296" y="1337"/>
                  </a:cubicBezTo>
                  <a:cubicBezTo>
                    <a:pt x="8872" y="3034"/>
                    <a:pt x="4657" y="6429"/>
                    <a:pt x="2287" y="9823"/>
                  </a:cubicBezTo>
                  <a:cubicBezTo>
                    <a:pt x="-84" y="13217"/>
                    <a:pt x="-611" y="16611"/>
                    <a:pt x="706" y="18617"/>
                  </a:cubicBezTo>
                  <a:cubicBezTo>
                    <a:pt x="2023" y="20623"/>
                    <a:pt x="5184" y="21240"/>
                    <a:pt x="9135" y="20160"/>
                  </a:cubicBezTo>
                  <a:cubicBezTo>
                    <a:pt x="13087" y="19080"/>
                    <a:pt x="17828" y="16303"/>
                    <a:pt x="19409" y="13371"/>
                  </a:cubicBezTo>
                  <a:cubicBezTo>
                    <a:pt x="20989" y="10440"/>
                    <a:pt x="19408" y="7354"/>
                    <a:pt x="17828" y="426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58" name="Line"/>
            <p:cNvSpPr/>
            <p:nvPr/>
          </p:nvSpPr>
          <p:spPr>
            <a:xfrm>
              <a:off x="7522826" y="5997391"/>
              <a:ext cx="60472" cy="1248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34" h="21319" fill="norm" stroke="1" extrusionOk="0">
                  <a:moveTo>
                    <a:pt x="15872" y="1189"/>
                  </a:moveTo>
                  <a:cubicBezTo>
                    <a:pt x="12599" y="525"/>
                    <a:pt x="9326" y="-140"/>
                    <a:pt x="6381" y="26"/>
                  </a:cubicBezTo>
                  <a:cubicBezTo>
                    <a:pt x="3435" y="192"/>
                    <a:pt x="817" y="1189"/>
                    <a:pt x="163" y="2518"/>
                  </a:cubicBezTo>
                  <a:cubicBezTo>
                    <a:pt x="-492" y="3848"/>
                    <a:pt x="817" y="5509"/>
                    <a:pt x="4417" y="7669"/>
                  </a:cubicBezTo>
                  <a:cubicBezTo>
                    <a:pt x="8017" y="9829"/>
                    <a:pt x="13908" y="12488"/>
                    <a:pt x="17181" y="14648"/>
                  </a:cubicBezTo>
                  <a:cubicBezTo>
                    <a:pt x="20453" y="16808"/>
                    <a:pt x="21108" y="18469"/>
                    <a:pt x="19472" y="19632"/>
                  </a:cubicBezTo>
                  <a:cubicBezTo>
                    <a:pt x="17835" y="20795"/>
                    <a:pt x="13908" y="21460"/>
                    <a:pt x="10635" y="21294"/>
                  </a:cubicBezTo>
                  <a:cubicBezTo>
                    <a:pt x="7363" y="21128"/>
                    <a:pt x="4744" y="20131"/>
                    <a:pt x="2126" y="1913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59" name="Line"/>
            <p:cNvSpPr/>
            <p:nvPr/>
          </p:nvSpPr>
          <p:spPr>
            <a:xfrm>
              <a:off x="7661177" y="5811641"/>
              <a:ext cx="66527" cy="3063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1" h="21515" fill="norm" stroke="1" extrusionOk="0">
                  <a:moveTo>
                    <a:pt x="8131" y="0"/>
                  </a:moveTo>
                  <a:cubicBezTo>
                    <a:pt x="7514" y="2597"/>
                    <a:pt x="6897" y="5195"/>
                    <a:pt x="5354" y="8408"/>
                  </a:cubicBezTo>
                  <a:cubicBezTo>
                    <a:pt x="3811" y="11620"/>
                    <a:pt x="1342" y="15448"/>
                    <a:pt x="417" y="17704"/>
                  </a:cubicBezTo>
                  <a:cubicBezTo>
                    <a:pt x="-509" y="19959"/>
                    <a:pt x="108" y="20643"/>
                    <a:pt x="2268" y="21053"/>
                  </a:cubicBezTo>
                  <a:cubicBezTo>
                    <a:pt x="4428" y="21463"/>
                    <a:pt x="8131" y="21600"/>
                    <a:pt x="11525" y="21463"/>
                  </a:cubicBezTo>
                  <a:cubicBezTo>
                    <a:pt x="14920" y="21327"/>
                    <a:pt x="18005" y="20916"/>
                    <a:pt x="21091" y="2050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60" name="Line"/>
            <p:cNvSpPr/>
            <p:nvPr/>
          </p:nvSpPr>
          <p:spPr>
            <a:xfrm>
              <a:off x="7645945" y="5949951"/>
              <a:ext cx="216075" cy="1074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23" fill="norm" stroke="1" extrusionOk="0">
                  <a:moveTo>
                    <a:pt x="0" y="12864"/>
                  </a:moveTo>
                  <a:cubicBezTo>
                    <a:pt x="778" y="11727"/>
                    <a:pt x="1557" y="10590"/>
                    <a:pt x="4184" y="9833"/>
                  </a:cubicBezTo>
                  <a:cubicBezTo>
                    <a:pt x="6811" y="9075"/>
                    <a:pt x="11286" y="8696"/>
                    <a:pt x="14011" y="7938"/>
                  </a:cubicBezTo>
                  <a:cubicBezTo>
                    <a:pt x="16735" y="7180"/>
                    <a:pt x="17708" y="6043"/>
                    <a:pt x="18584" y="4717"/>
                  </a:cubicBezTo>
                  <a:cubicBezTo>
                    <a:pt x="19459" y="3391"/>
                    <a:pt x="20238" y="1875"/>
                    <a:pt x="20043" y="927"/>
                  </a:cubicBezTo>
                  <a:cubicBezTo>
                    <a:pt x="19849" y="-20"/>
                    <a:pt x="18681" y="-399"/>
                    <a:pt x="16930" y="548"/>
                  </a:cubicBezTo>
                  <a:cubicBezTo>
                    <a:pt x="15178" y="1496"/>
                    <a:pt x="12843" y="3769"/>
                    <a:pt x="11189" y="6801"/>
                  </a:cubicBezTo>
                  <a:cubicBezTo>
                    <a:pt x="9535" y="9833"/>
                    <a:pt x="8562" y="13622"/>
                    <a:pt x="8465" y="16275"/>
                  </a:cubicBezTo>
                  <a:cubicBezTo>
                    <a:pt x="8368" y="18927"/>
                    <a:pt x="9146" y="20443"/>
                    <a:pt x="11481" y="20822"/>
                  </a:cubicBezTo>
                  <a:cubicBezTo>
                    <a:pt x="13816" y="21201"/>
                    <a:pt x="17708" y="20443"/>
                    <a:pt x="21600" y="1968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61" name="Line"/>
            <p:cNvSpPr/>
            <p:nvPr/>
          </p:nvSpPr>
          <p:spPr>
            <a:xfrm>
              <a:off x="7897058" y="5945956"/>
              <a:ext cx="151837" cy="1518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27" fill="norm" stroke="1" extrusionOk="0">
                  <a:moveTo>
                    <a:pt x="0" y="0"/>
                  </a:moveTo>
                  <a:cubicBezTo>
                    <a:pt x="3046" y="4101"/>
                    <a:pt x="6092" y="8203"/>
                    <a:pt x="7615" y="11620"/>
                  </a:cubicBezTo>
                  <a:cubicBezTo>
                    <a:pt x="9138" y="15038"/>
                    <a:pt x="9138" y="17772"/>
                    <a:pt x="8446" y="19413"/>
                  </a:cubicBezTo>
                  <a:cubicBezTo>
                    <a:pt x="7754" y="21053"/>
                    <a:pt x="6369" y="21600"/>
                    <a:pt x="5538" y="21190"/>
                  </a:cubicBezTo>
                  <a:cubicBezTo>
                    <a:pt x="4708" y="20780"/>
                    <a:pt x="4431" y="19413"/>
                    <a:pt x="4985" y="16678"/>
                  </a:cubicBezTo>
                  <a:cubicBezTo>
                    <a:pt x="5538" y="13944"/>
                    <a:pt x="6923" y="9843"/>
                    <a:pt x="8723" y="7109"/>
                  </a:cubicBezTo>
                  <a:cubicBezTo>
                    <a:pt x="10523" y="4375"/>
                    <a:pt x="12738" y="3008"/>
                    <a:pt x="14815" y="2324"/>
                  </a:cubicBezTo>
                  <a:cubicBezTo>
                    <a:pt x="16892" y="1641"/>
                    <a:pt x="18831" y="1641"/>
                    <a:pt x="19938" y="4101"/>
                  </a:cubicBezTo>
                  <a:cubicBezTo>
                    <a:pt x="21046" y="6562"/>
                    <a:pt x="21323" y="11484"/>
                    <a:pt x="21462" y="14765"/>
                  </a:cubicBezTo>
                  <a:cubicBezTo>
                    <a:pt x="21600" y="18046"/>
                    <a:pt x="21600" y="19686"/>
                    <a:pt x="21600" y="2132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62" name="Line"/>
            <p:cNvSpPr/>
            <p:nvPr/>
          </p:nvSpPr>
          <p:spPr>
            <a:xfrm>
              <a:off x="8048894" y="5928437"/>
              <a:ext cx="23360" cy="583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0" y="16560"/>
                    <a:pt x="0" y="11520"/>
                    <a:pt x="3600" y="7920"/>
                  </a:cubicBezTo>
                  <a:cubicBezTo>
                    <a:pt x="7200" y="4320"/>
                    <a:pt x="14400" y="216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63" name="Line"/>
            <p:cNvSpPr/>
            <p:nvPr/>
          </p:nvSpPr>
          <p:spPr>
            <a:xfrm>
              <a:off x="8087644" y="5981865"/>
              <a:ext cx="105682" cy="1057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40" h="20956" fill="norm" stroke="1" extrusionOk="0">
                  <a:moveTo>
                    <a:pt x="14307" y="3299"/>
                  </a:moveTo>
                  <a:cubicBezTo>
                    <a:pt x="12764" y="1757"/>
                    <a:pt x="11221" y="214"/>
                    <a:pt x="9486" y="21"/>
                  </a:cubicBezTo>
                  <a:cubicBezTo>
                    <a:pt x="7750" y="-172"/>
                    <a:pt x="5821" y="985"/>
                    <a:pt x="4086" y="3685"/>
                  </a:cubicBezTo>
                  <a:cubicBezTo>
                    <a:pt x="2350" y="6385"/>
                    <a:pt x="807" y="10628"/>
                    <a:pt x="229" y="13907"/>
                  </a:cubicBezTo>
                  <a:cubicBezTo>
                    <a:pt x="-350" y="17185"/>
                    <a:pt x="36" y="19499"/>
                    <a:pt x="2929" y="20464"/>
                  </a:cubicBezTo>
                  <a:cubicBezTo>
                    <a:pt x="5821" y="21428"/>
                    <a:pt x="11221" y="21042"/>
                    <a:pt x="14886" y="18728"/>
                  </a:cubicBezTo>
                  <a:cubicBezTo>
                    <a:pt x="18550" y="16414"/>
                    <a:pt x="20479" y="12171"/>
                    <a:pt x="20864" y="9278"/>
                  </a:cubicBezTo>
                  <a:cubicBezTo>
                    <a:pt x="21250" y="6385"/>
                    <a:pt x="20093" y="4842"/>
                    <a:pt x="18936" y="329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64" name="Line"/>
            <p:cNvSpPr/>
            <p:nvPr/>
          </p:nvSpPr>
          <p:spPr>
            <a:xfrm>
              <a:off x="8177371" y="5934277"/>
              <a:ext cx="186875" cy="1665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85" fill="norm" stroke="1" extrusionOk="0">
                  <a:moveTo>
                    <a:pt x="0" y="7535"/>
                  </a:moveTo>
                  <a:cubicBezTo>
                    <a:pt x="1125" y="6279"/>
                    <a:pt x="2250" y="5023"/>
                    <a:pt x="4050" y="5023"/>
                  </a:cubicBezTo>
                  <a:cubicBezTo>
                    <a:pt x="5850" y="5023"/>
                    <a:pt x="8325" y="6279"/>
                    <a:pt x="9788" y="8916"/>
                  </a:cubicBezTo>
                  <a:cubicBezTo>
                    <a:pt x="11250" y="11553"/>
                    <a:pt x="11700" y="15572"/>
                    <a:pt x="11588" y="18084"/>
                  </a:cubicBezTo>
                  <a:cubicBezTo>
                    <a:pt x="11475" y="20595"/>
                    <a:pt x="10800" y="21600"/>
                    <a:pt x="10350" y="21474"/>
                  </a:cubicBezTo>
                  <a:cubicBezTo>
                    <a:pt x="9900" y="21349"/>
                    <a:pt x="9675" y="20093"/>
                    <a:pt x="10013" y="17079"/>
                  </a:cubicBezTo>
                  <a:cubicBezTo>
                    <a:pt x="10350" y="14065"/>
                    <a:pt x="11250" y="9293"/>
                    <a:pt x="13275" y="6153"/>
                  </a:cubicBezTo>
                  <a:cubicBezTo>
                    <a:pt x="15300" y="3014"/>
                    <a:pt x="18450" y="1507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65" name="Line"/>
            <p:cNvSpPr/>
            <p:nvPr/>
          </p:nvSpPr>
          <p:spPr>
            <a:xfrm>
              <a:off x="8345686" y="6127326"/>
              <a:ext cx="158717" cy="1274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7" h="21421" fill="norm" stroke="1" extrusionOk="0">
                  <a:moveTo>
                    <a:pt x="3301" y="6817"/>
                  </a:moveTo>
                  <a:cubicBezTo>
                    <a:pt x="1721" y="4853"/>
                    <a:pt x="140" y="2889"/>
                    <a:pt x="9" y="1744"/>
                  </a:cubicBezTo>
                  <a:cubicBezTo>
                    <a:pt x="-123" y="599"/>
                    <a:pt x="1194" y="271"/>
                    <a:pt x="3433" y="108"/>
                  </a:cubicBezTo>
                  <a:cubicBezTo>
                    <a:pt x="5672" y="-56"/>
                    <a:pt x="8833" y="-56"/>
                    <a:pt x="11072" y="271"/>
                  </a:cubicBezTo>
                  <a:cubicBezTo>
                    <a:pt x="13311" y="599"/>
                    <a:pt x="14628" y="1253"/>
                    <a:pt x="15155" y="3380"/>
                  </a:cubicBezTo>
                  <a:cubicBezTo>
                    <a:pt x="15682" y="5508"/>
                    <a:pt x="15418" y="9108"/>
                    <a:pt x="14760" y="11562"/>
                  </a:cubicBezTo>
                  <a:cubicBezTo>
                    <a:pt x="14101" y="14017"/>
                    <a:pt x="13048" y="15326"/>
                    <a:pt x="12258" y="16799"/>
                  </a:cubicBezTo>
                  <a:cubicBezTo>
                    <a:pt x="11467" y="18271"/>
                    <a:pt x="10940" y="19908"/>
                    <a:pt x="11731" y="20726"/>
                  </a:cubicBezTo>
                  <a:cubicBezTo>
                    <a:pt x="12521" y="21544"/>
                    <a:pt x="14628" y="21544"/>
                    <a:pt x="16472" y="21217"/>
                  </a:cubicBezTo>
                  <a:cubicBezTo>
                    <a:pt x="18316" y="20889"/>
                    <a:pt x="19897" y="20235"/>
                    <a:pt x="21477" y="1958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66" name="Line"/>
            <p:cNvSpPr/>
            <p:nvPr/>
          </p:nvSpPr>
          <p:spPr>
            <a:xfrm>
              <a:off x="9029988" y="5800352"/>
              <a:ext cx="1176520" cy="3241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3" h="21286" fill="norm" stroke="1" extrusionOk="0">
                  <a:moveTo>
                    <a:pt x="0" y="6109"/>
                  </a:moveTo>
                  <a:cubicBezTo>
                    <a:pt x="71" y="8921"/>
                    <a:pt x="143" y="11733"/>
                    <a:pt x="196" y="13778"/>
                  </a:cubicBezTo>
                  <a:cubicBezTo>
                    <a:pt x="250" y="15823"/>
                    <a:pt x="285" y="17101"/>
                    <a:pt x="321" y="18187"/>
                  </a:cubicBezTo>
                  <a:cubicBezTo>
                    <a:pt x="356" y="19273"/>
                    <a:pt x="392" y="20168"/>
                    <a:pt x="499" y="20743"/>
                  </a:cubicBezTo>
                  <a:cubicBezTo>
                    <a:pt x="606" y="21318"/>
                    <a:pt x="784" y="21574"/>
                    <a:pt x="1337" y="20807"/>
                  </a:cubicBezTo>
                  <a:cubicBezTo>
                    <a:pt x="1889" y="20040"/>
                    <a:pt x="2816" y="18251"/>
                    <a:pt x="3760" y="16462"/>
                  </a:cubicBezTo>
                  <a:cubicBezTo>
                    <a:pt x="4705" y="14672"/>
                    <a:pt x="5667" y="12883"/>
                    <a:pt x="6844" y="10966"/>
                  </a:cubicBezTo>
                  <a:cubicBezTo>
                    <a:pt x="8020" y="9049"/>
                    <a:pt x="9410" y="7004"/>
                    <a:pt x="10853" y="5342"/>
                  </a:cubicBezTo>
                  <a:cubicBezTo>
                    <a:pt x="12297" y="3681"/>
                    <a:pt x="13794" y="2402"/>
                    <a:pt x="15238" y="1572"/>
                  </a:cubicBezTo>
                  <a:cubicBezTo>
                    <a:pt x="16681" y="741"/>
                    <a:pt x="18071" y="357"/>
                    <a:pt x="18980" y="166"/>
                  </a:cubicBezTo>
                  <a:cubicBezTo>
                    <a:pt x="19889" y="-26"/>
                    <a:pt x="20317" y="-26"/>
                    <a:pt x="20709" y="38"/>
                  </a:cubicBezTo>
                  <a:cubicBezTo>
                    <a:pt x="21101" y="102"/>
                    <a:pt x="21457" y="230"/>
                    <a:pt x="21529" y="677"/>
                  </a:cubicBezTo>
                  <a:cubicBezTo>
                    <a:pt x="21600" y="1124"/>
                    <a:pt x="21386" y="1891"/>
                    <a:pt x="21172" y="265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67" name="Line"/>
            <p:cNvSpPr/>
            <p:nvPr/>
          </p:nvSpPr>
          <p:spPr>
            <a:xfrm>
              <a:off x="5561769" y="5217923"/>
              <a:ext cx="3439987" cy="7163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1" h="21600" fill="norm" stroke="1" extrusionOk="0">
                  <a:moveTo>
                    <a:pt x="18281" y="21600"/>
                  </a:moveTo>
                  <a:cubicBezTo>
                    <a:pt x="18719" y="20778"/>
                    <a:pt x="19158" y="19957"/>
                    <a:pt x="19567" y="18988"/>
                  </a:cubicBezTo>
                  <a:cubicBezTo>
                    <a:pt x="19975" y="18020"/>
                    <a:pt x="20353" y="16904"/>
                    <a:pt x="20676" y="15613"/>
                  </a:cubicBezTo>
                  <a:cubicBezTo>
                    <a:pt x="20999" y="14322"/>
                    <a:pt x="21267" y="12854"/>
                    <a:pt x="21413" y="11446"/>
                  </a:cubicBezTo>
                  <a:cubicBezTo>
                    <a:pt x="21560" y="10037"/>
                    <a:pt x="21584" y="8687"/>
                    <a:pt x="21468" y="7249"/>
                  </a:cubicBezTo>
                  <a:cubicBezTo>
                    <a:pt x="21352" y="5811"/>
                    <a:pt x="21096" y="4285"/>
                    <a:pt x="20761" y="3140"/>
                  </a:cubicBezTo>
                  <a:cubicBezTo>
                    <a:pt x="20426" y="1996"/>
                    <a:pt x="20012" y="1233"/>
                    <a:pt x="19591" y="734"/>
                  </a:cubicBezTo>
                  <a:cubicBezTo>
                    <a:pt x="19170" y="235"/>
                    <a:pt x="18744" y="0"/>
                    <a:pt x="18281" y="0"/>
                  </a:cubicBezTo>
                  <a:cubicBezTo>
                    <a:pt x="17817" y="0"/>
                    <a:pt x="17318" y="235"/>
                    <a:pt x="16830" y="616"/>
                  </a:cubicBezTo>
                  <a:cubicBezTo>
                    <a:pt x="16342" y="998"/>
                    <a:pt x="15867" y="1526"/>
                    <a:pt x="15392" y="2113"/>
                  </a:cubicBezTo>
                  <a:cubicBezTo>
                    <a:pt x="14916" y="2700"/>
                    <a:pt x="14441" y="3346"/>
                    <a:pt x="13972" y="3991"/>
                  </a:cubicBezTo>
                  <a:cubicBezTo>
                    <a:pt x="13502" y="4637"/>
                    <a:pt x="13039" y="5283"/>
                    <a:pt x="12594" y="5958"/>
                  </a:cubicBezTo>
                  <a:cubicBezTo>
                    <a:pt x="12149" y="6633"/>
                    <a:pt x="11723" y="7337"/>
                    <a:pt x="11302" y="8071"/>
                  </a:cubicBezTo>
                  <a:cubicBezTo>
                    <a:pt x="10882" y="8804"/>
                    <a:pt x="10467" y="9567"/>
                    <a:pt x="10059" y="10418"/>
                  </a:cubicBezTo>
                  <a:cubicBezTo>
                    <a:pt x="9650" y="11270"/>
                    <a:pt x="9248" y="12209"/>
                    <a:pt x="8821" y="13177"/>
                  </a:cubicBezTo>
                  <a:cubicBezTo>
                    <a:pt x="8395" y="14146"/>
                    <a:pt x="7944" y="15143"/>
                    <a:pt x="7505" y="15936"/>
                  </a:cubicBezTo>
                  <a:cubicBezTo>
                    <a:pt x="7066" y="16728"/>
                    <a:pt x="6640" y="17315"/>
                    <a:pt x="6213" y="17755"/>
                  </a:cubicBezTo>
                  <a:cubicBezTo>
                    <a:pt x="5786" y="18196"/>
                    <a:pt x="5360" y="18489"/>
                    <a:pt x="4909" y="18695"/>
                  </a:cubicBezTo>
                  <a:cubicBezTo>
                    <a:pt x="4458" y="18900"/>
                    <a:pt x="3982" y="19017"/>
                    <a:pt x="3556" y="18900"/>
                  </a:cubicBezTo>
                  <a:cubicBezTo>
                    <a:pt x="3129" y="18783"/>
                    <a:pt x="2751" y="18430"/>
                    <a:pt x="2361" y="17902"/>
                  </a:cubicBezTo>
                  <a:cubicBezTo>
                    <a:pt x="1971" y="17374"/>
                    <a:pt x="1569" y="16670"/>
                    <a:pt x="1209" y="16053"/>
                  </a:cubicBezTo>
                  <a:cubicBezTo>
                    <a:pt x="849" y="15437"/>
                    <a:pt x="533" y="14909"/>
                    <a:pt x="331" y="14615"/>
                  </a:cubicBezTo>
                  <a:cubicBezTo>
                    <a:pt x="130" y="14322"/>
                    <a:pt x="45" y="14263"/>
                    <a:pt x="14" y="14380"/>
                  </a:cubicBezTo>
                  <a:cubicBezTo>
                    <a:pt x="-16" y="14498"/>
                    <a:pt x="8" y="14791"/>
                    <a:pt x="33" y="1508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68" name="Line"/>
            <p:cNvSpPr/>
            <p:nvPr/>
          </p:nvSpPr>
          <p:spPr>
            <a:xfrm>
              <a:off x="5454412" y="5571916"/>
              <a:ext cx="311104" cy="2806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1" h="21326" fill="norm" stroke="1" extrusionOk="0">
                  <a:moveTo>
                    <a:pt x="15806" y="3573"/>
                  </a:moveTo>
                  <a:cubicBezTo>
                    <a:pt x="15806" y="2241"/>
                    <a:pt x="15806" y="910"/>
                    <a:pt x="15471" y="318"/>
                  </a:cubicBezTo>
                  <a:cubicBezTo>
                    <a:pt x="15135" y="-274"/>
                    <a:pt x="14465" y="-126"/>
                    <a:pt x="12452" y="1501"/>
                  </a:cubicBezTo>
                  <a:cubicBezTo>
                    <a:pt x="10440" y="3129"/>
                    <a:pt x="7086" y="6236"/>
                    <a:pt x="4805" y="8455"/>
                  </a:cubicBezTo>
                  <a:cubicBezTo>
                    <a:pt x="2524" y="10674"/>
                    <a:pt x="1317" y="12005"/>
                    <a:pt x="646" y="13041"/>
                  </a:cubicBezTo>
                  <a:cubicBezTo>
                    <a:pt x="-25" y="14077"/>
                    <a:pt x="-159" y="14816"/>
                    <a:pt x="176" y="15408"/>
                  </a:cubicBezTo>
                  <a:cubicBezTo>
                    <a:pt x="512" y="16000"/>
                    <a:pt x="1317" y="16444"/>
                    <a:pt x="4604" y="17257"/>
                  </a:cubicBezTo>
                  <a:cubicBezTo>
                    <a:pt x="7891" y="18071"/>
                    <a:pt x="13660" y="19255"/>
                    <a:pt x="16880" y="19994"/>
                  </a:cubicBezTo>
                  <a:cubicBezTo>
                    <a:pt x="20099" y="20734"/>
                    <a:pt x="20770" y="21030"/>
                    <a:pt x="21441" y="2132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69" name="Line"/>
            <p:cNvSpPr/>
            <p:nvPr/>
          </p:nvSpPr>
          <p:spPr>
            <a:xfrm>
              <a:off x="6949963" y="3009183"/>
              <a:ext cx="146170" cy="4480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1" h="21524" fill="norm" stroke="1" extrusionOk="0">
                  <a:moveTo>
                    <a:pt x="5268" y="8384"/>
                  </a:moveTo>
                  <a:cubicBezTo>
                    <a:pt x="6689" y="11282"/>
                    <a:pt x="8110" y="14181"/>
                    <a:pt x="8821" y="16191"/>
                  </a:cubicBezTo>
                  <a:cubicBezTo>
                    <a:pt x="9531" y="18202"/>
                    <a:pt x="9531" y="19324"/>
                    <a:pt x="9531" y="20165"/>
                  </a:cubicBezTo>
                  <a:cubicBezTo>
                    <a:pt x="9531" y="21007"/>
                    <a:pt x="9531" y="21568"/>
                    <a:pt x="9247" y="21521"/>
                  </a:cubicBezTo>
                  <a:cubicBezTo>
                    <a:pt x="8963" y="21474"/>
                    <a:pt x="8394" y="20820"/>
                    <a:pt x="7542" y="18950"/>
                  </a:cubicBezTo>
                  <a:cubicBezTo>
                    <a:pt x="6689" y="17080"/>
                    <a:pt x="5552" y="13994"/>
                    <a:pt x="5552" y="11049"/>
                  </a:cubicBezTo>
                  <a:cubicBezTo>
                    <a:pt x="5552" y="8103"/>
                    <a:pt x="6689" y="5298"/>
                    <a:pt x="7826" y="3568"/>
                  </a:cubicBezTo>
                  <a:cubicBezTo>
                    <a:pt x="8963" y="1838"/>
                    <a:pt x="10100" y="1184"/>
                    <a:pt x="11379" y="763"/>
                  </a:cubicBezTo>
                  <a:cubicBezTo>
                    <a:pt x="12657" y="342"/>
                    <a:pt x="14079" y="155"/>
                    <a:pt x="15500" y="62"/>
                  </a:cubicBezTo>
                  <a:cubicBezTo>
                    <a:pt x="16921" y="-32"/>
                    <a:pt x="18342" y="-32"/>
                    <a:pt x="19479" y="155"/>
                  </a:cubicBezTo>
                  <a:cubicBezTo>
                    <a:pt x="20615" y="342"/>
                    <a:pt x="21468" y="716"/>
                    <a:pt x="21326" y="1417"/>
                  </a:cubicBezTo>
                  <a:cubicBezTo>
                    <a:pt x="21184" y="2119"/>
                    <a:pt x="20047" y="3147"/>
                    <a:pt x="16921" y="4176"/>
                  </a:cubicBezTo>
                  <a:cubicBezTo>
                    <a:pt x="13794" y="5204"/>
                    <a:pt x="8679" y="6233"/>
                    <a:pt x="5268" y="6887"/>
                  </a:cubicBezTo>
                  <a:cubicBezTo>
                    <a:pt x="1857" y="7542"/>
                    <a:pt x="152" y="7823"/>
                    <a:pt x="10" y="7963"/>
                  </a:cubicBezTo>
                  <a:cubicBezTo>
                    <a:pt x="-132" y="8103"/>
                    <a:pt x="1289" y="8103"/>
                    <a:pt x="2710" y="8010"/>
                  </a:cubicBezTo>
                  <a:cubicBezTo>
                    <a:pt x="4131" y="7916"/>
                    <a:pt x="5552" y="7729"/>
                    <a:pt x="6973" y="754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70" name="Line"/>
            <p:cNvSpPr/>
            <p:nvPr/>
          </p:nvSpPr>
          <p:spPr>
            <a:xfrm>
              <a:off x="7138609" y="3027981"/>
              <a:ext cx="92708" cy="771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1" h="21396" fill="norm" stroke="1" extrusionOk="0">
                  <a:moveTo>
                    <a:pt x="21431" y="4320"/>
                  </a:moveTo>
                  <a:cubicBezTo>
                    <a:pt x="20081" y="2160"/>
                    <a:pt x="18731" y="0"/>
                    <a:pt x="15581" y="0"/>
                  </a:cubicBezTo>
                  <a:cubicBezTo>
                    <a:pt x="12431" y="0"/>
                    <a:pt x="7481" y="2160"/>
                    <a:pt x="4556" y="4590"/>
                  </a:cubicBezTo>
                  <a:cubicBezTo>
                    <a:pt x="1631" y="7020"/>
                    <a:pt x="731" y="9720"/>
                    <a:pt x="281" y="12420"/>
                  </a:cubicBezTo>
                  <a:cubicBezTo>
                    <a:pt x="-169" y="15120"/>
                    <a:pt x="-169" y="17820"/>
                    <a:pt x="956" y="19440"/>
                  </a:cubicBezTo>
                  <a:cubicBezTo>
                    <a:pt x="2081" y="21060"/>
                    <a:pt x="4331" y="21600"/>
                    <a:pt x="6806" y="21330"/>
                  </a:cubicBezTo>
                  <a:cubicBezTo>
                    <a:pt x="9281" y="21060"/>
                    <a:pt x="11981" y="19980"/>
                    <a:pt x="14006" y="17820"/>
                  </a:cubicBezTo>
                  <a:cubicBezTo>
                    <a:pt x="16031" y="15660"/>
                    <a:pt x="17381" y="12420"/>
                    <a:pt x="17381" y="9720"/>
                  </a:cubicBezTo>
                  <a:cubicBezTo>
                    <a:pt x="17381" y="7020"/>
                    <a:pt x="16031" y="4860"/>
                    <a:pt x="13781" y="3510"/>
                  </a:cubicBezTo>
                  <a:cubicBezTo>
                    <a:pt x="11531" y="2160"/>
                    <a:pt x="8381" y="1620"/>
                    <a:pt x="8156" y="1620"/>
                  </a:cubicBezTo>
                  <a:cubicBezTo>
                    <a:pt x="7931" y="1620"/>
                    <a:pt x="10631" y="2160"/>
                    <a:pt x="13331" y="27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71" name="Line"/>
            <p:cNvSpPr/>
            <p:nvPr/>
          </p:nvSpPr>
          <p:spPr>
            <a:xfrm>
              <a:off x="7230664" y="2973476"/>
              <a:ext cx="94090" cy="1451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81" h="21472" fill="norm" stroke="1" extrusionOk="0">
                  <a:moveTo>
                    <a:pt x="20881" y="0"/>
                  </a:moveTo>
                  <a:cubicBezTo>
                    <a:pt x="16129" y="288"/>
                    <a:pt x="11377" y="576"/>
                    <a:pt x="7921" y="1296"/>
                  </a:cubicBezTo>
                  <a:cubicBezTo>
                    <a:pt x="4465" y="2016"/>
                    <a:pt x="2305" y="3168"/>
                    <a:pt x="1009" y="4464"/>
                  </a:cubicBezTo>
                  <a:cubicBezTo>
                    <a:pt x="-287" y="5760"/>
                    <a:pt x="-719" y="7200"/>
                    <a:pt x="2089" y="8928"/>
                  </a:cubicBezTo>
                  <a:cubicBezTo>
                    <a:pt x="4897" y="10656"/>
                    <a:pt x="10945" y="12672"/>
                    <a:pt x="14401" y="14544"/>
                  </a:cubicBezTo>
                  <a:cubicBezTo>
                    <a:pt x="17857" y="16416"/>
                    <a:pt x="18721" y="18144"/>
                    <a:pt x="18289" y="19440"/>
                  </a:cubicBezTo>
                  <a:cubicBezTo>
                    <a:pt x="17857" y="20736"/>
                    <a:pt x="16129" y="21600"/>
                    <a:pt x="13321" y="21456"/>
                  </a:cubicBezTo>
                  <a:cubicBezTo>
                    <a:pt x="10513" y="21312"/>
                    <a:pt x="6625" y="20160"/>
                    <a:pt x="4465" y="18720"/>
                  </a:cubicBezTo>
                  <a:cubicBezTo>
                    <a:pt x="2305" y="17280"/>
                    <a:pt x="1873" y="15552"/>
                    <a:pt x="1441" y="1382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72" name="Line"/>
            <p:cNvSpPr/>
            <p:nvPr/>
          </p:nvSpPr>
          <p:spPr>
            <a:xfrm>
              <a:off x="7357330" y="2821640"/>
              <a:ext cx="72542" cy="2511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2" h="21600" fill="norm" stroke="1" extrusionOk="0">
                  <a:moveTo>
                    <a:pt x="719" y="0"/>
                  </a:moveTo>
                  <a:cubicBezTo>
                    <a:pt x="150" y="4856"/>
                    <a:pt x="-418" y="9712"/>
                    <a:pt x="435" y="13144"/>
                  </a:cubicBezTo>
                  <a:cubicBezTo>
                    <a:pt x="1287" y="16577"/>
                    <a:pt x="3561" y="18586"/>
                    <a:pt x="6119" y="19842"/>
                  </a:cubicBezTo>
                  <a:cubicBezTo>
                    <a:pt x="8677" y="21098"/>
                    <a:pt x="11519" y="21600"/>
                    <a:pt x="14077" y="21600"/>
                  </a:cubicBezTo>
                  <a:cubicBezTo>
                    <a:pt x="16635" y="21600"/>
                    <a:pt x="18908" y="21098"/>
                    <a:pt x="21182" y="2059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73" name="Line"/>
            <p:cNvSpPr/>
            <p:nvPr/>
          </p:nvSpPr>
          <p:spPr>
            <a:xfrm>
              <a:off x="7342273" y="2924442"/>
              <a:ext cx="216075" cy="1388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10" fill="norm" stroke="1" extrusionOk="0">
                  <a:moveTo>
                    <a:pt x="0" y="12779"/>
                  </a:moveTo>
                  <a:cubicBezTo>
                    <a:pt x="778" y="13667"/>
                    <a:pt x="1557" y="14555"/>
                    <a:pt x="3503" y="14407"/>
                  </a:cubicBezTo>
                  <a:cubicBezTo>
                    <a:pt x="5449" y="14259"/>
                    <a:pt x="8562" y="13075"/>
                    <a:pt x="10800" y="11300"/>
                  </a:cubicBezTo>
                  <a:cubicBezTo>
                    <a:pt x="13038" y="9524"/>
                    <a:pt x="14400" y="7157"/>
                    <a:pt x="15081" y="5234"/>
                  </a:cubicBezTo>
                  <a:cubicBezTo>
                    <a:pt x="15762" y="3311"/>
                    <a:pt x="15762" y="1831"/>
                    <a:pt x="15276" y="944"/>
                  </a:cubicBezTo>
                  <a:cubicBezTo>
                    <a:pt x="14789" y="56"/>
                    <a:pt x="13816" y="-240"/>
                    <a:pt x="12357" y="204"/>
                  </a:cubicBezTo>
                  <a:cubicBezTo>
                    <a:pt x="10897" y="648"/>
                    <a:pt x="8951" y="1831"/>
                    <a:pt x="7784" y="4790"/>
                  </a:cubicBezTo>
                  <a:cubicBezTo>
                    <a:pt x="6616" y="7749"/>
                    <a:pt x="6227" y="12483"/>
                    <a:pt x="7103" y="15738"/>
                  </a:cubicBezTo>
                  <a:cubicBezTo>
                    <a:pt x="7978" y="18993"/>
                    <a:pt x="10119" y="20768"/>
                    <a:pt x="12454" y="21064"/>
                  </a:cubicBezTo>
                  <a:cubicBezTo>
                    <a:pt x="14789" y="21360"/>
                    <a:pt x="17319" y="20176"/>
                    <a:pt x="18876" y="18549"/>
                  </a:cubicBezTo>
                  <a:cubicBezTo>
                    <a:pt x="20432" y="16922"/>
                    <a:pt x="21016" y="14850"/>
                    <a:pt x="21600" y="1277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74" name="Line"/>
            <p:cNvSpPr/>
            <p:nvPr/>
          </p:nvSpPr>
          <p:spPr>
            <a:xfrm>
              <a:off x="7529148" y="2926757"/>
              <a:ext cx="68816" cy="1210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1" h="21323" fill="norm" stroke="1" extrusionOk="0">
                  <a:moveTo>
                    <a:pt x="0" y="0"/>
                  </a:moveTo>
                  <a:cubicBezTo>
                    <a:pt x="3000" y="343"/>
                    <a:pt x="6000" y="686"/>
                    <a:pt x="9600" y="2914"/>
                  </a:cubicBezTo>
                  <a:cubicBezTo>
                    <a:pt x="13200" y="5143"/>
                    <a:pt x="17400" y="9257"/>
                    <a:pt x="19500" y="12343"/>
                  </a:cubicBezTo>
                  <a:cubicBezTo>
                    <a:pt x="21600" y="15429"/>
                    <a:pt x="21600" y="17486"/>
                    <a:pt x="20400" y="19029"/>
                  </a:cubicBezTo>
                  <a:cubicBezTo>
                    <a:pt x="19200" y="20571"/>
                    <a:pt x="16800" y="21600"/>
                    <a:pt x="15000" y="21257"/>
                  </a:cubicBezTo>
                  <a:cubicBezTo>
                    <a:pt x="13200" y="20914"/>
                    <a:pt x="12000" y="19200"/>
                    <a:pt x="12300" y="15771"/>
                  </a:cubicBezTo>
                  <a:cubicBezTo>
                    <a:pt x="12600" y="12343"/>
                    <a:pt x="14400" y="7200"/>
                    <a:pt x="16200" y="205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75" name="Line"/>
            <p:cNvSpPr/>
            <p:nvPr/>
          </p:nvSpPr>
          <p:spPr>
            <a:xfrm>
              <a:off x="7620514" y="2833320"/>
              <a:ext cx="47706" cy="1421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59" h="21600" fill="norm" stroke="1" extrusionOk="0">
                  <a:moveTo>
                    <a:pt x="8361" y="10652"/>
                  </a:moveTo>
                  <a:cubicBezTo>
                    <a:pt x="12514" y="13315"/>
                    <a:pt x="16668" y="15978"/>
                    <a:pt x="18745" y="18049"/>
                  </a:cubicBezTo>
                  <a:cubicBezTo>
                    <a:pt x="20822" y="20121"/>
                    <a:pt x="20822" y="21600"/>
                    <a:pt x="19160" y="21600"/>
                  </a:cubicBezTo>
                  <a:cubicBezTo>
                    <a:pt x="17499" y="21600"/>
                    <a:pt x="14176" y="20121"/>
                    <a:pt x="10853" y="17753"/>
                  </a:cubicBezTo>
                  <a:cubicBezTo>
                    <a:pt x="7530" y="15386"/>
                    <a:pt x="4207" y="12132"/>
                    <a:pt x="2130" y="9321"/>
                  </a:cubicBezTo>
                  <a:cubicBezTo>
                    <a:pt x="53" y="6510"/>
                    <a:pt x="-778" y="4142"/>
                    <a:pt x="884" y="2663"/>
                  </a:cubicBezTo>
                  <a:cubicBezTo>
                    <a:pt x="2545" y="1184"/>
                    <a:pt x="6699" y="592"/>
                    <a:pt x="10853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76" name="Line"/>
            <p:cNvSpPr/>
            <p:nvPr/>
          </p:nvSpPr>
          <p:spPr>
            <a:xfrm>
              <a:off x="7661202" y="2868359"/>
              <a:ext cx="136580" cy="1127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5" h="21210" fill="norm" stroke="1" extrusionOk="0">
                  <a:moveTo>
                    <a:pt x="21345" y="0"/>
                  </a:moveTo>
                  <a:cubicBezTo>
                    <a:pt x="15261" y="3661"/>
                    <a:pt x="9176" y="7322"/>
                    <a:pt x="5525" y="10068"/>
                  </a:cubicBezTo>
                  <a:cubicBezTo>
                    <a:pt x="1875" y="12814"/>
                    <a:pt x="658" y="14644"/>
                    <a:pt x="201" y="16475"/>
                  </a:cubicBezTo>
                  <a:cubicBezTo>
                    <a:pt x="-255" y="18305"/>
                    <a:pt x="49" y="20136"/>
                    <a:pt x="1266" y="20868"/>
                  </a:cubicBezTo>
                  <a:cubicBezTo>
                    <a:pt x="2483" y="21600"/>
                    <a:pt x="4613" y="21234"/>
                    <a:pt x="7807" y="19037"/>
                  </a:cubicBezTo>
                  <a:cubicBezTo>
                    <a:pt x="11001" y="16841"/>
                    <a:pt x="15260" y="12814"/>
                    <a:pt x="19520" y="878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77" name="Line"/>
            <p:cNvSpPr/>
            <p:nvPr/>
          </p:nvSpPr>
          <p:spPr>
            <a:xfrm>
              <a:off x="7768582" y="2821640"/>
              <a:ext cx="110958" cy="1624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57" fill="norm" stroke="1" extrusionOk="0">
                  <a:moveTo>
                    <a:pt x="0" y="5400"/>
                  </a:moveTo>
                  <a:cubicBezTo>
                    <a:pt x="4926" y="7971"/>
                    <a:pt x="9853" y="10543"/>
                    <a:pt x="12884" y="12600"/>
                  </a:cubicBezTo>
                  <a:cubicBezTo>
                    <a:pt x="15916" y="14657"/>
                    <a:pt x="17053" y="16200"/>
                    <a:pt x="17810" y="17614"/>
                  </a:cubicBezTo>
                  <a:cubicBezTo>
                    <a:pt x="18568" y="19029"/>
                    <a:pt x="18947" y="20314"/>
                    <a:pt x="18189" y="20957"/>
                  </a:cubicBezTo>
                  <a:cubicBezTo>
                    <a:pt x="17432" y="21600"/>
                    <a:pt x="15537" y="21600"/>
                    <a:pt x="14021" y="21086"/>
                  </a:cubicBezTo>
                  <a:cubicBezTo>
                    <a:pt x="12505" y="20571"/>
                    <a:pt x="11368" y="19543"/>
                    <a:pt x="11558" y="16329"/>
                  </a:cubicBezTo>
                  <a:cubicBezTo>
                    <a:pt x="11747" y="13114"/>
                    <a:pt x="13263" y="7714"/>
                    <a:pt x="15158" y="4629"/>
                  </a:cubicBezTo>
                  <a:cubicBezTo>
                    <a:pt x="17053" y="1543"/>
                    <a:pt x="19326" y="771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78" name="Line"/>
            <p:cNvSpPr/>
            <p:nvPr/>
          </p:nvSpPr>
          <p:spPr>
            <a:xfrm>
              <a:off x="7967136" y="2856679"/>
              <a:ext cx="17520" cy="1635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79" name="Line"/>
            <p:cNvSpPr/>
            <p:nvPr/>
          </p:nvSpPr>
          <p:spPr>
            <a:xfrm>
              <a:off x="8356621" y="2753509"/>
              <a:ext cx="305458" cy="2325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2" h="21322" fill="norm" stroke="1" extrusionOk="0">
                  <a:moveTo>
                    <a:pt x="13249" y="2499"/>
                  </a:moveTo>
                  <a:cubicBezTo>
                    <a:pt x="13796" y="1250"/>
                    <a:pt x="14343" y="0"/>
                    <a:pt x="14617" y="0"/>
                  </a:cubicBezTo>
                  <a:cubicBezTo>
                    <a:pt x="14890" y="0"/>
                    <a:pt x="14890" y="1250"/>
                    <a:pt x="14070" y="4017"/>
                  </a:cubicBezTo>
                  <a:cubicBezTo>
                    <a:pt x="13249" y="6783"/>
                    <a:pt x="11609" y="11068"/>
                    <a:pt x="9490" y="14281"/>
                  </a:cubicBezTo>
                  <a:cubicBezTo>
                    <a:pt x="7371" y="17494"/>
                    <a:pt x="4774" y="19636"/>
                    <a:pt x="3133" y="20618"/>
                  </a:cubicBezTo>
                  <a:cubicBezTo>
                    <a:pt x="1493" y="21600"/>
                    <a:pt x="809" y="21421"/>
                    <a:pt x="399" y="20886"/>
                  </a:cubicBezTo>
                  <a:cubicBezTo>
                    <a:pt x="-11" y="20350"/>
                    <a:pt x="-148" y="19458"/>
                    <a:pt x="194" y="18208"/>
                  </a:cubicBezTo>
                  <a:cubicBezTo>
                    <a:pt x="536" y="16959"/>
                    <a:pt x="1356" y="15352"/>
                    <a:pt x="3270" y="14638"/>
                  </a:cubicBezTo>
                  <a:cubicBezTo>
                    <a:pt x="5184" y="13924"/>
                    <a:pt x="8191" y="14102"/>
                    <a:pt x="11404" y="14549"/>
                  </a:cubicBezTo>
                  <a:cubicBezTo>
                    <a:pt x="14617" y="14995"/>
                    <a:pt x="18034" y="15709"/>
                    <a:pt x="21452" y="1642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80" name="Line"/>
            <p:cNvSpPr/>
            <p:nvPr/>
          </p:nvSpPr>
          <p:spPr>
            <a:xfrm>
              <a:off x="8936550" y="2607030"/>
              <a:ext cx="145544" cy="5952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0" h="21444" fill="norm" stroke="1" extrusionOk="0">
                  <a:moveTo>
                    <a:pt x="6821" y="7942"/>
                  </a:moveTo>
                  <a:cubicBezTo>
                    <a:pt x="6253" y="7591"/>
                    <a:pt x="5684" y="7241"/>
                    <a:pt x="5258" y="7276"/>
                  </a:cubicBezTo>
                  <a:cubicBezTo>
                    <a:pt x="4832" y="7311"/>
                    <a:pt x="4547" y="7732"/>
                    <a:pt x="5116" y="8994"/>
                  </a:cubicBezTo>
                  <a:cubicBezTo>
                    <a:pt x="5684" y="10256"/>
                    <a:pt x="7105" y="12360"/>
                    <a:pt x="8242" y="14464"/>
                  </a:cubicBezTo>
                  <a:cubicBezTo>
                    <a:pt x="9379" y="16568"/>
                    <a:pt x="10232" y="18672"/>
                    <a:pt x="10658" y="19899"/>
                  </a:cubicBezTo>
                  <a:cubicBezTo>
                    <a:pt x="11084" y="21126"/>
                    <a:pt x="11084" y="21477"/>
                    <a:pt x="10800" y="21442"/>
                  </a:cubicBezTo>
                  <a:cubicBezTo>
                    <a:pt x="10516" y="21407"/>
                    <a:pt x="9947" y="20986"/>
                    <a:pt x="8953" y="19548"/>
                  </a:cubicBezTo>
                  <a:cubicBezTo>
                    <a:pt x="7958" y="18111"/>
                    <a:pt x="6537" y="15656"/>
                    <a:pt x="5542" y="12991"/>
                  </a:cubicBezTo>
                  <a:cubicBezTo>
                    <a:pt x="4547" y="10326"/>
                    <a:pt x="3979" y="7451"/>
                    <a:pt x="4263" y="5277"/>
                  </a:cubicBezTo>
                  <a:cubicBezTo>
                    <a:pt x="4547" y="3103"/>
                    <a:pt x="5684" y="1630"/>
                    <a:pt x="6963" y="824"/>
                  </a:cubicBezTo>
                  <a:cubicBezTo>
                    <a:pt x="8242" y="17"/>
                    <a:pt x="9663" y="-123"/>
                    <a:pt x="11653" y="87"/>
                  </a:cubicBezTo>
                  <a:cubicBezTo>
                    <a:pt x="13642" y="298"/>
                    <a:pt x="16200" y="859"/>
                    <a:pt x="18189" y="1876"/>
                  </a:cubicBezTo>
                  <a:cubicBezTo>
                    <a:pt x="20179" y="2893"/>
                    <a:pt x="21600" y="4365"/>
                    <a:pt x="21174" y="5452"/>
                  </a:cubicBezTo>
                  <a:cubicBezTo>
                    <a:pt x="20747" y="6539"/>
                    <a:pt x="18474" y="7241"/>
                    <a:pt x="15063" y="7696"/>
                  </a:cubicBezTo>
                  <a:cubicBezTo>
                    <a:pt x="11653" y="8152"/>
                    <a:pt x="7105" y="8363"/>
                    <a:pt x="4405" y="8258"/>
                  </a:cubicBezTo>
                  <a:cubicBezTo>
                    <a:pt x="1705" y="8152"/>
                    <a:pt x="853" y="7732"/>
                    <a:pt x="0" y="731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81" name="Line"/>
            <p:cNvSpPr/>
            <p:nvPr/>
          </p:nvSpPr>
          <p:spPr>
            <a:xfrm>
              <a:off x="8983269" y="2385795"/>
              <a:ext cx="210235" cy="971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34" fill="norm" stroke="1" extrusionOk="0">
                  <a:moveTo>
                    <a:pt x="0" y="2075"/>
                  </a:moveTo>
                  <a:cubicBezTo>
                    <a:pt x="800" y="805"/>
                    <a:pt x="1600" y="-466"/>
                    <a:pt x="3600" y="169"/>
                  </a:cubicBezTo>
                  <a:cubicBezTo>
                    <a:pt x="5600" y="805"/>
                    <a:pt x="8800" y="3346"/>
                    <a:pt x="12000" y="7158"/>
                  </a:cubicBezTo>
                  <a:cubicBezTo>
                    <a:pt x="15200" y="10969"/>
                    <a:pt x="18400" y="16052"/>
                    <a:pt x="21600" y="2113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82" name="Line"/>
            <p:cNvSpPr/>
            <p:nvPr/>
          </p:nvSpPr>
          <p:spPr>
            <a:xfrm>
              <a:off x="9082547" y="2319163"/>
              <a:ext cx="46719" cy="2396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48" fill="norm" stroke="1" extrusionOk="0">
                  <a:moveTo>
                    <a:pt x="21600" y="1590"/>
                  </a:moveTo>
                  <a:cubicBezTo>
                    <a:pt x="18900" y="719"/>
                    <a:pt x="16200" y="-152"/>
                    <a:pt x="14850" y="22"/>
                  </a:cubicBezTo>
                  <a:cubicBezTo>
                    <a:pt x="13500" y="196"/>
                    <a:pt x="13500" y="1416"/>
                    <a:pt x="11700" y="4203"/>
                  </a:cubicBezTo>
                  <a:cubicBezTo>
                    <a:pt x="9900" y="6990"/>
                    <a:pt x="6300" y="11345"/>
                    <a:pt x="4050" y="14480"/>
                  </a:cubicBezTo>
                  <a:cubicBezTo>
                    <a:pt x="1800" y="17616"/>
                    <a:pt x="900" y="19532"/>
                    <a:pt x="0" y="2144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83" name="Line"/>
            <p:cNvSpPr/>
            <p:nvPr/>
          </p:nvSpPr>
          <p:spPr>
            <a:xfrm>
              <a:off x="9234382" y="2436211"/>
              <a:ext cx="29201" cy="992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84" name="Line"/>
            <p:cNvSpPr/>
            <p:nvPr/>
          </p:nvSpPr>
          <p:spPr>
            <a:xfrm>
              <a:off x="9455800" y="2554963"/>
              <a:ext cx="85434" cy="2900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6" h="21455" fill="norm" stroke="1" extrusionOk="0">
                  <a:moveTo>
                    <a:pt x="20282" y="4175"/>
                  </a:moveTo>
                  <a:cubicBezTo>
                    <a:pt x="20762" y="3455"/>
                    <a:pt x="21242" y="2735"/>
                    <a:pt x="21002" y="2015"/>
                  </a:cubicBezTo>
                  <a:cubicBezTo>
                    <a:pt x="20762" y="1295"/>
                    <a:pt x="19802" y="575"/>
                    <a:pt x="17882" y="215"/>
                  </a:cubicBezTo>
                  <a:cubicBezTo>
                    <a:pt x="15962" y="-145"/>
                    <a:pt x="13082" y="-145"/>
                    <a:pt x="10202" y="935"/>
                  </a:cubicBezTo>
                  <a:cubicBezTo>
                    <a:pt x="7322" y="2015"/>
                    <a:pt x="4442" y="4175"/>
                    <a:pt x="2522" y="6983"/>
                  </a:cubicBezTo>
                  <a:cubicBezTo>
                    <a:pt x="602" y="9791"/>
                    <a:pt x="-358" y="13247"/>
                    <a:pt x="122" y="15695"/>
                  </a:cubicBezTo>
                  <a:cubicBezTo>
                    <a:pt x="602" y="18143"/>
                    <a:pt x="2522" y="19583"/>
                    <a:pt x="5642" y="20375"/>
                  </a:cubicBezTo>
                  <a:cubicBezTo>
                    <a:pt x="8762" y="21167"/>
                    <a:pt x="13082" y="21311"/>
                    <a:pt x="17402" y="2145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85" name="Line"/>
            <p:cNvSpPr/>
            <p:nvPr/>
          </p:nvSpPr>
          <p:spPr>
            <a:xfrm>
              <a:off x="9625652" y="2634765"/>
              <a:ext cx="58399" cy="1459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600" y="6624"/>
                    <a:pt x="7200" y="13248"/>
                    <a:pt x="10800" y="16848"/>
                  </a:cubicBezTo>
                  <a:cubicBezTo>
                    <a:pt x="14400" y="20448"/>
                    <a:pt x="18000" y="21024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86" name="Line"/>
            <p:cNvSpPr/>
            <p:nvPr/>
          </p:nvSpPr>
          <p:spPr>
            <a:xfrm>
              <a:off x="9707410" y="2652285"/>
              <a:ext cx="116798" cy="934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87" name="Line"/>
            <p:cNvSpPr/>
            <p:nvPr/>
          </p:nvSpPr>
          <p:spPr>
            <a:xfrm>
              <a:off x="9903842" y="2469135"/>
              <a:ext cx="114667" cy="4478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58" h="21515" fill="norm" stroke="1" extrusionOk="0">
                  <a:moveTo>
                    <a:pt x="2511" y="8237"/>
                  </a:moveTo>
                  <a:cubicBezTo>
                    <a:pt x="2511" y="10388"/>
                    <a:pt x="2511" y="12538"/>
                    <a:pt x="2865" y="14596"/>
                  </a:cubicBezTo>
                  <a:cubicBezTo>
                    <a:pt x="3219" y="16653"/>
                    <a:pt x="3927" y="18616"/>
                    <a:pt x="4104" y="19832"/>
                  </a:cubicBezTo>
                  <a:cubicBezTo>
                    <a:pt x="4281" y="21047"/>
                    <a:pt x="3927" y="21515"/>
                    <a:pt x="3219" y="21515"/>
                  </a:cubicBezTo>
                  <a:cubicBezTo>
                    <a:pt x="2511" y="21515"/>
                    <a:pt x="1449" y="21047"/>
                    <a:pt x="740" y="19131"/>
                  </a:cubicBezTo>
                  <a:cubicBezTo>
                    <a:pt x="32" y="17214"/>
                    <a:pt x="-322" y="13847"/>
                    <a:pt x="386" y="10809"/>
                  </a:cubicBezTo>
                  <a:cubicBezTo>
                    <a:pt x="1094" y="7770"/>
                    <a:pt x="2865" y="5058"/>
                    <a:pt x="4104" y="3468"/>
                  </a:cubicBezTo>
                  <a:cubicBezTo>
                    <a:pt x="5344" y="1879"/>
                    <a:pt x="6052" y="1411"/>
                    <a:pt x="6937" y="990"/>
                  </a:cubicBezTo>
                  <a:cubicBezTo>
                    <a:pt x="7822" y="570"/>
                    <a:pt x="8885" y="196"/>
                    <a:pt x="10301" y="55"/>
                  </a:cubicBezTo>
                  <a:cubicBezTo>
                    <a:pt x="11717" y="-85"/>
                    <a:pt x="13488" y="9"/>
                    <a:pt x="15612" y="757"/>
                  </a:cubicBezTo>
                  <a:cubicBezTo>
                    <a:pt x="17737" y="1505"/>
                    <a:pt x="20216" y="2907"/>
                    <a:pt x="20747" y="4310"/>
                  </a:cubicBezTo>
                  <a:cubicBezTo>
                    <a:pt x="21278" y="5712"/>
                    <a:pt x="19862" y="7115"/>
                    <a:pt x="17560" y="8050"/>
                  </a:cubicBezTo>
                  <a:cubicBezTo>
                    <a:pt x="15258" y="8985"/>
                    <a:pt x="12071" y="9453"/>
                    <a:pt x="9593" y="9640"/>
                  </a:cubicBezTo>
                  <a:cubicBezTo>
                    <a:pt x="7114" y="9827"/>
                    <a:pt x="5344" y="9733"/>
                    <a:pt x="4281" y="9266"/>
                  </a:cubicBezTo>
                  <a:cubicBezTo>
                    <a:pt x="3219" y="8798"/>
                    <a:pt x="2865" y="7957"/>
                    <a:pt x="2511" y="711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88" name="Line"/>
            <p:cNvSpPr/>
            <p:nvPr/>
          </p:nvSpPr>
          <p:spPr>
            <a:xfrm>
              <a:off x="10081160" y="2407011"/>
              <a:ext cx="68649" cy="2528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9" h="21418" fill="norm" stroke="1" extrusionOk="0">
                  <a:moveTo>
                    <a:pt x="1800" y="0"/>
                  </a:moveTo>
                  <a:cubicBezTo>
                    <a:pt x="5400" y="0"/>
                    <a:pt x="9000" y="0"/>
                    <a:pt x="12300" y="824"/>
                  </a:cubicBezTo>
                  <a:cubicBezTo>
                    <a:pt x="15600" y="1649"/>
                    <a:pt x="18600" y="3298"/>
                    <a:pt x="20100" y="6183"/>
                  </a:cubicBezTo>
                  <a:cubicBezTo>
                    <a:pt x="21600" y="9069"/>
                    <a:pt x="21600" y="13191"/>
                    <a:pt x="19500" y="15994"/>
                  </a:cubicBezTo>
                  <a:cubicBezTo>
                    <a:pt x="17400" y="18797"/>
                    <a:pt x="13200" y="20281"/>
                    <a:pt x="9600" y="20940"/>
                  </a:cubicBezTo>
                  <a:cubicBezTo>
                    <a:pt x="6000" y="21600"/>
                    <a:pt x="3000" y="21435"/>
                    <a:pt x="0" y="2127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89" name="Line"/>
            <p:cNvSpPr/>
            <p:nvPr/>
          </p:nvSpPr>
          <p:spPr>
            <a:xfrm>
              <a:off x="10051960" y="2189897"/>
              <a:ext cx="40880" cy="1236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43" fill="norm" stroke="1" extrusionOk="0">
                  <a:moveTo>
                    <a:pt x="0" y="4230"/>
                  </a:moveTo>
                  <a:cubicBezTo>
                    <a:pt x="3086" y="2205"/>
                    <a:pt x="6172" y="180"/>
                    <a:pt x="8229" y="12"/>
                  </a:cubicBezTo>
                  <a:cubicBezTo>
                    <a:pt x="10286" y="-157"/>
                    <a:pt x="11314" y="1531"/>
                    <a:pt x="11829" y="4737"/>
                  </a:cubicBezTo>
                  <a:cubicBezTo>
                    <a:pt x="12343" y="7943"/>
                    <a:pt x="12343" y="12668"/>
                    <a:pt x="13886" y="15706"/>
                  </a:cubicBezTo>
                  <a:cubicBezTo>
                    <a:pt x="15429" y="18743"/>
                    <a:pt x="18514" y="20093"/>
                    <a:pt x="21600" y="2144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90" name="Line"/>
            <p:cNvSpPr/>
            <p:nvPr/>
          </p:nvSpPr>
          <p:spPr>
            <a:xfrm>
              <a:off x="10174597" y="2185097"/>
              <a:ext cx="110958" cy="817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0" y="19029"/>
                    <a:pt x="0" y="16457"/>
                    <a:pt x="2842" y="13629"/>
                  </a:cubicBezTo>
                  <a:cubicBezTo>
                    <a:pt x="5684" y="10800"/>
                    <a:pt x="11368" y="7714"/>
                    <a:pt x="14968" y="5400"/>
                  </a:cubicBezTo>
                  <a:cubicBezTo>
                    <a:pt x="18568" y="3086"/>
                    <a:pt x="20084" y="1543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91" name="Line"/>
            <p:cNvSpPr/>
            <p:nvPr/>
          </p:nvSpPr>
          <p:spPr>
            <a:xfrm>
              <a:off x="10297234" y="2126699"/>
              <a:ext cx="134317" cy="1109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948" y="4168"/>
                    <a:pt x="11896" y="8337"/>
                    <a:pt x="15496" y="11937"/>
                  </a:cubicBezTo>
                  <a:cubicBezTo>
                    <a:pt x="19096" y="15537"/>
                    <a:pt x="20348" y="18568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92" name="Line"/>
            <p:cNvSpPr/>
            <p:nvPr/>
          </p:nvSpPr>
          <p:spPr>
            <a:xfrm>
              <a:off x="10343952" y="2115019"/>
              <a:ext cx="99279" cy="1985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482" y="0"/>
                    <a:pt x="17365" y="0"/>
                    <a:pt x="15247" y="1376"/>
                  </a:cubicBezTo>
                  <a:cubicBezTo>
                    <a:pt x="13129" y="2753"/>
                    <a:pt x="11012" y="5506"/>
                    <a:pt x="8471" y="9106"/>
                  </a:cubicBezTo>
                  <a:cubicBezTo>
                    <a:pt x="5929" y="12706"/>
                    <a:pt x="2965" y="17153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93" name="Line"/>
            <p:cNvSpPr/>
            <p:nvPr/>
          </p:nvSpPr>
          <p:spPr>
            <a:xfrm>
              <a:off x="10507468" y="2220136"/>
              <a:ext cx="1" cy="1167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0" y="0"/>
                  </a:moveTo>
                  <a:cubicBezTo>
                    <a:pt x="21600" y="7200"/>
                    <a:pt x="216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94" name="Line"/>
            <p:cNvSpPr/>
            <p:nvPr/>
          </p:nvSpPr>
          <p:spPr>
            <a:xfrm>
              <a:off x="10524988" y="2150058"/>
              <a:ext cx="17521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200" fill="norm" stroke="1" extrusionOk="0">
                  <a:moveTo>
                    <a:pt x="0" y="0"/>
                  </a:moveTo>
                  <a:cubicBezTo>
                    <a:pt x="7200" y="21600"/>
                    <a:pt x="14400" y="21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95" name="Line"/>
            <p:cNvSpPr/>
            <p:nvPr/>
          </p:nvSpPr>
          <p:spPr>
            <a:xfrm>
              <a:off x="702994" y="4708153"/>
              <a:ext cx="10477280" cy="19090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1" h="21593" fill="norm" stroke="1" extrusionOk="0">
                  <a:moveTo>
                    <a:pt x="2958" y="8650"/>
                  </a:moveTo>
                  <a:cubicBezTo>
                    <a:pt x="2934" y="8408"/>
                    <a:pt x="2910" y="8166"/>
                    <a:pt x="2864" y="8023"/>
                  </a:cubicBezTo>
                  <a:cubicBezTo>
                    <a:pt x="2818" y="7880"/>
                    <a:pt x="2750" y="7836"/>
                    <a:pt x="2637" y="7836"/>
                  </a:cubicBezTo>
                  <a:cubicBezTo>
                    <a:pt x="2525" y="7836"/>
                    <a:pt x="2369" y="7880"/>
                    <a:pt x="2222" y="7979"/>
                  </a:cubicBezTo>
                  <a:cubicBezTo>
                    <a:pt x="2076" y="8078"/>
                    <a:pt x="1940" y="8232"/>
                    <a:pt x="1797" y="8474"/>
                  </a:cubicBezTo>
                  <a:cubicBezTo>
                    <a:pt x="1655" y="8716"/>
                    <a:pt x="1507" y="9047"/>
                    <a:pt x="1360" y="9421"/>
                  </a:cubicBezTo>
                  <a:cubicBezTo>
                    <a:pt x="1214" y="9795"/>
                    <a:pt x="1070" y="10214"/>
                    <a:pt x="937" y="10665"/>
                  </a:cubicBezTo>
                  <a:cubicBezTo>
                    <a:pt x="805" y="11116"/>
                    <a:pt x="685" y="11601"/>
                    <a:pt x="578" y="12085"/>
                  </a:cubicBezTo>
                  <a:cubicBezTo>
                    <a:pt x="472" y="12569"/>
                    <a:pt x="380" y="13054"/>
                    <a:pt x="296" y="13615"/>
                  </a:cubicBezTo>
                  <a:cubicBezTo>
                    <a:pt x="212" y="14177"/>
                    <a:pt x="135" y="14815"/>
                    <a:pt x="81" y="15443"/>
                  </a:cubicBezTo>
                  <a:cubicBezTo>
                    <a:pt x="27" y="16070"/>
                    <a:pt x="-5" y="16687"/>
                    <a:pt x="1" y="17215"/>
                  </a:cubicBezTo>
                  <a:cubicBezTo>
                    <a:pt x="7" y="17744"/>
                    <a:pt x="51" y="18184"/>
                    <a:pt x="143" y="18614"/>
                  </a:cubicBezTo>
                  <a:cubicBezTo>
                    <a:pt x="236" y="19043"/>
                    <a:pt x="376" y="19461"/>
                    <a:pt x="512" y="19780"/>
                  </a:cubicBezTo>
                  <a:cubicBezTo>
                    <a:pt x="649" y="20100"/>
                    <a:pt x="781" y="20320"/>
                    <a:pt x="915" y="20474"/>
                  </a:cubicBezTo>
                  <a:cubicBezTo>
                    <a:pt x="1050" y="20628"/>
                    <a:pt x="1186" y="20716"/>
                    <a:pt x="1334" y="20771"/>
                  </a:cubicBezTo>
                  <a:cubicBezTo>
                    <a:pt x="1483" y="20826"/>
                    <a:pt x="1643" y="20848"/>
                    <a:pt x="1807" y="20881"/>
                  </a:cubicBezTo>
                  <a:cubicBezTo>
                    <a:pt x="1972" y="20914"/>
                    <a:pt x="2140" y="20958"/>
                    <a:pt x="2313" y="20980"/>
                  </a:cubicBezTo>
                  <a:cubicBezTo>
                    <a:pt x="2485" y="21003"/>
                    <a:pt x="2661" y="21003"/>
                    <a:pt x="2824" y="21014"/>
                  </a:cubicBezTo>
                  <a:cubicBezTo>
                    <a:pt x="2986" y="21025"/>
                    <a:pt x="3135" y="21047"/>
                    <a:pt x="3273" y="21069"/>
                  </a:cubicBezTo>
                  <a:cubicBezTo>
                    <a:pt x="3411" y="21091"/>
                    <a:pt x="3540" y="21113"/>
                    <a:pt x="3676" y="21146"/>
                  </a:cubicBezTo>
                  <a:cubicBezTo>
                    <a:pt x="3812" y="21179"/>
                    <a:pt x="3957" y="21223"/>
                    <a:pt x="4095" y="21245"/>
                  </a:cubicBezTo>
                  <a:cubicBezTo>
                    <a:pt x="4233" y="21267"/>
                    <a:pt x="4366" y="21267"/>
                    <a:pt x="4506" y="21278"/>
                  </a:cubicBezTo>
                  <a:cubicBezTo>
                    <a:pt x="4646" y="21289"/>
                    <a:pt x="4795" y="21311"/>
                    <a:pt x="4937" y="21322"/>
                  </a:cubicBezTo>
                  <a:cubicBezTo>
                    <a:pt x="5079" y="21333"/>
                    <a:pt x="5216" y="21333"/>
                    <a:pt x="5360" y="21333"/>
                  </a:cubicBezTo>
                  <a:cubicBezTo>
                    <a:pt x="5504" y="21333"/>
                    <a:pt x="5657" y="21333"/>
                    <a:pt x="5801" y="21333"/>
                  </a:cubicBezTo>
                  <a:cubicBezTo>
                    <a:pt x="5945" y="21333"/>
                    <a:pt x="6082" y="21333"/>
                    <a:pt x="6224" y="21311"/>
                  </a:cubicBezTo>
                  <a:cubicBezTo>
                    <a:pt x="6366" y="21289"/>
                    <a:pt x="6515" y="21245"/>
                    <a:pt x="6655" y="21212"/>
                  </a:cubicBezTo>
                  <a:cubicBezTo>
                    <a:pt x="6795" y="21179"/>
                    <a:pt x="6928" y="21157"/>
                    <a:pt x="7066" y="21135"/>
                  </a:cubicBezTo>
                  <a:cubicBezTo>
                    <a:pt x="7204" y="21113"/>
                    <a:pt x="7349" y="21091"/>
                    <a:pt x="7485" y="21069"/>
                  </a:cubicBezTo>
                  <a:cubicBezTo>
                    <a:pt x="7621" y="21047"/>
                    <a:pt x="7750" y="21025"/>
                    <a:pt x="7884" y="21014"/>
                  </a:cubicBezTo>
                  <a:cubicBezTo>
                    <a:pt x="8018" y="21003"/>
                    <a:pt x="8159" y="21003"/>
                    <a:pt x="8297" y="20991"/>
                  </a:cubicBezTo>
                  <a:cubicBezTo>
                    <a:pt x="8435" y="20980"/>
                    <a:pt x="8572" y="20958"/>
                    <a:pt x="8718" y="20947"/>
                  </a:cubicBezTo>
                  <a:cubicBezTo>
                    <a:pt x="8864" y="20936"/>
                    <a:pt x="9021" y="20936"/>
                    <a:pt x="9177" y="20925"/>
                  </a:cubicBezTo>
                  <a:cubicBezTo>
                    <a:pt x="9333" y="20914"/>
                    <a:pt x="9490" y="20892"/>
                    <a:pt x="9652" y="20881"/>
                  </a:cubicBezTo>
                  <a:cubicBezTo>
                    <a:pt x="9815" y="20870"/>
                    <a:pt x="9983" y="20870"/>
                    <a:pt x="10149" y="20870"/>
                  </a:cubicBezTo>
                  <a:cubicBezTo>
                    <a:pt x="10316" y="20870"/>
                    <a:pt x="10480" y="20870"/>
                    <a:pt x="10645" y="20870"/>
                  </a:cubicBezTo>
                  <a:cubicBezTo>
                    <a:pt x="10809" y="20870"/>
                    <a:pt x="10973" y="20870"/>
                    <a:pt x="11136" y="20892"/>
                  </a:cubicBezTo>
                  <a:cubicBezTo>
                    <a:pt x="11298" y="20914"/>
                    <a:pt x="11459" y="20958"/>
                    <a:pt x="11623" y="21003"/>
                  </a:cubicBezTo>
                  <a:cubicBezTo>
                    <a:pt x="11787" y="21047"/>
                    <a:pt x="11956" y="21091"/>
                    <a:pt x="12120" y="21135"/>
                  </a:cubicBezTo>
                  <a:cubicBezTo>
                    <a:pt x="12285" y="21179"/>
                    <a:pt x="12445" y="21223"/>
                    <a:pt x="12609" y="21256"/>
                  </a:cubicBezTo>
                  <a:cubicBezTo>
                    <a:pt x="12774" y="21289"/>
                    <a:pt x="12942" y="21311"/>
                    <a:pt x="13113" y="21344"/>
                  </a:cubicBezTo>
                  <a:cubicBezTo>
                    <a:pt x="13283" y="21377"/>
                    <a:pt x="13455" y="21421"/>
                    <a:pt x="13602" y="21443"/>
                  </a:cubicBezTo>
                  <a:cubicBezTo>
                    <a:pt x="13748" y="21465"/>
                    <a:pt x="13868" y="21465"/>
                    <a:pt x="13993" y="21476"/>
                  </a:cubicBezTo>
                  <a:cubicBezTo>
                    <a:pt x="14117" y="21487"/>
                    <a:pt x="14245" y="21509"/>
                    <a:pt x="14372" y="21520"/>
                  </a:cubicBezTo>
                  <a:cubicBezTo>
                    <a:pt x="14498" y="21531"/>
                    <a:pt x="14622" y="21531"/>
                    <a:pt x="14749" y="21531"/>
                  </a:cubicBezTo>
                  <a:cubicBezTo>
                    <a:pt x="14875" y="21531"/>
                    <a:pt x="15003" y="21531"/>
                    <a:pt x="15133" y="21542"/>
                  </a:cubicBezTo>
                  <a:cubicBezTo>
                    <a:pt x="15264" y="21553"/>
                    <a:pt x="15396" y="21575"/>
                    <a:pt x="15524" y="21586"/>
                  </a:cubicBezTo>
                  <a:cubicBezTo>
                    <a:pt x="15653" y="21597"/>
                    <a:pt x="15777" y="21597"/>
                    <a:pt x="15903" y="21575"/>
                  </a:cubicBezTo>
                  <a:cubicBezTo>
                    <a:pt x="16030" y="21553"/>
                    <a:pt x="16158" y="21509"/>
                    <a:pt x="16312" y="21454"/>
                  </a:cubicBezTo>
                  <a:cubicBezTo>
                    <a:pt x="16467" y="21399"/>
                    <a:pt x="16647" y="21333"/>
                    <a:pt x="16820" y="21234"/>
                  </a:cubicBezTo>
                  <a:cubicBezTo>
                    <a:pt x="16992" y="21135"/>
                    <a:pt x="17156" y="21003"/>
                    <a:pt x="17317" y="20870"/>
                  </a:cubicBezTo>
                  <a:cubicBezTo>
                    <a:pt x="17477" y="20738"/>
                    <a:pt x="17633" y="20606"/>
                    <a:pt x="17790" y="20463"/>
                  </a:cubicBezTo>
                  <a:cubicBezTo>
                    <a:pt x="17946" y="20320"/>
                    <a:pt x="18103" y="20166"/>
                    <a:pt x="18253" y="20023"/>
                  </a:cubicBezTo>
                  <a:cubicBezTo>
                    <a:pt x="18403" y="19880"/>
                    <a:pt x="18548" y="19747"/>
                    <a:pt x="18692" y="19604"/>
                  </a:cubicBezTo>
                  <a:cubicBezTo>
                    <a:pt x="18836" y="19461"/>
                    <a:pt x="18981" y="19307"/>
                    <a:pt x="19125" y="19153"/>
                  </a:cubicBezTo>
                  <a:cubicBezTo>
                    <a:pt x="19269" y="18999"/>
                    <a:pt x="19414" y="18845"/>
                    <a:pt x="19554" y="18669"/>
                  </a:cubicBezTo>
                  <a:cubicBezTo>
                    <a:pt x="19694" y="18492"/>
                    <a:pt x="19831" y="18294"/>
                    <a:pt x="19979" y="18052"/>
                  </a:cubicBezTo>
                  <a:cubicBezTo>
                    <a:pt x="20127" y="17810"/>
                    <a:pt x="20288" y="17524"/>
                    <a:pt x="20438" y="17226"/>
                  </a:cubicBezTo>
                  <a:cubicBezTo>
                    <a:pt x="20589" y="16929"/>
                    <a:pt x="20729" y="16621"/>
                    <a:pt x="20869" y="16247"/>
                  </a:cubicBezTo>
                  <a:cubicBezTo>
                    <a:pt x="21010" y="15872"/>
                    <a:pt x="21150" y="15432"/>
                    <a:pt x="21268" y="14892"/>
                  </a:cubicBezTo>
                  <a:cubicBezTo>
                    <a:pt x="21386" y="14353"/>
                    <a:pt x="21483" y="13714"/>
                    <a:pt x="21535" y="13032"/>
                  </a:cubicBezTo>
                  <a:cubicBezTo>
                    <a:pt x="21587" y="12349"/>
                    <a:pt x="21595" y="11623"/>
                    <a:pt x="21561" y="10907"/>
                  </a:cubicBezTo>
                  <a:cubicBezTo>
                    <a:pt x="21527" y="10191"/>
                    <a:pt x="21451" y="9487"/>
                    <a:pt x="21348" y="8870"/>
                  </a:cubicBezTo>
                  <a:cubicBezTo>
                    <a:pt x="21246" y="8254"/>
                    <a:pt x="21118" y="7725"/>
                    <a:pt x="20984" y="7263"/>
                  </a:cubicBezTo>
                  <a:cubicBezTo>
                    <a:pt x="20849" y="6801"/>
                    <a:pt x="20709" y="6404"/>
                    <a:pt x="20579" y="6085"/>
                  </a:cubicBezTo>
                  <a:cubicBezTo>
                    <a:pt x="20448" y="5766"/>
                    <a:pt x="20328" y="5524"/>
                    <a:pt x="20200" y="5292"/>
                  </a:cubicBezTo>
                  <a:cubicBezTo>
                    <a:pt x="20071" y="5061"/>
                    <a:pt x="19935" y="4841"/>
                    <a:pt x="19791" y="4643"/>
                  </a:cubicBezTo>
                  <a:cubicBezTo>
                    <a:pt x="19646" y="4445"/>
                    <a:pt x="19494" y="4269"/>
                    <a:pt x="19338" y="4081"/>
                  </a:cubicBezTo>
                  <a:cubicBezTo>
                    <a:pt x="19181" y="3894"/>
                    <a:pt x="19021" y="3696"/>
                    <a:pt x="18858" y="3509"/>
                  </a:cubicBezTo>
                  <a:cubicBezTo>
                    <a:pt x="18696" y="3322"/>
                    <a:pt x="18532" y="3146"/>
                    <a:pt x="18365" y="2980"/>
                  </a:cubicBezTo>
                  <a:cubicBezTo>
                    <a:pt x="18199" y="2815"/>
                    <a:pt x="18030" y="2661"/>
                    <a:pt x="17858" y="2518"/>
                  </a:cubicBezTo>
                  <a:cubicBezTo>
                    <a:pt x="17686" y="2375"/>
                    <a:pt x="17509" y="2243"/>
                    <a:pt x="17361" y="2144"/>
                  </a:cubicBezTo>
                  <a:cubicBezTo>
                    <a:pt x="17212" y="2045"/>
                    <a:pt x="17092" y="1979"/>
                    <a:pt x="16970" y="1913"/>
                  </a:cubicBezTo>
                  <a:cubicBezTo>
                    <a:pt x="16848" y="1847"/>
                    <a:pt x="16723" y="1780"/>
                    <a:pt x="16601" y="1725"/>
                  </a:cubicBezTo>
                  <a:cubicBezTo>
                    <a:pt x="16479" y="1670"/>
                    <a:pt x="16358" y="1626"/>
                    <a:pt x="16236" y="1571"/>
                  </a:cubicBezTo>
                  <a:cubicBezTo>
                    <a:pt x="16114" y="1516"/>
                    <a:pt x="15990" y="1450"/>
                    <a:pt x="15861" y="1406"/>
                  </a:cubicBezTo>
                  <a:cubicBezTo>
                    <a:pt x="15733" y="1362"/>
                    <a:pt x="15601" y="1340"/>
                    <a:pt x="15474" y="1307"/>
                  </a:cubicBezTo>
                  <a:cubicBezTo>
                    <a:pt x="15348" y="1274"/>
                    <a:pt x="15228" y="1230"/>
                    <a:pt x="15105" y="1186"/>
                  </a:cubicBezTo>
                  <a:cubicBezTo>
                    <a:pt x="14983" y="1142"/>
                    <a:pt x="14859" y="1098"/>
                    <a:pt x="14734" y="1065"/>
                  </a:cubicBezTo>
                  <a:cubicBezTo>
                    <a:pt x="14610" y="1032"/>
                    <a:pt x="14486" y="1010"/>
                    <a:pt x="14364" y="988"/>
                  </a:cubicBezTo>
                  <a:cubicBezTo>
                    <a:pt x="14241" y="966"/>
                    <a:pt x="14121" y="944"/>
                    <a:pt x="13975" y="911"/>
                  </a:cubicBezTo>
                  <a:cubicBezTo>
                    <a:pt x="13828" y="878"/>
                    <a:pt x="13656" y="834"/>
                    <a:pt x="13485" y="801"/>
                  </a:cubicBezTo>
                  <a:cubicBezTo>
                    <a:pt x="13315" y="768"/>
                    <a:pt x="13147" y="746"/>
                    <a:pt x="12980" y="735"/>
                  </a:cubicBezTo>
                  <a:cubicBezTo>
                    <a:pt x="12814" y="724"/>
                    <a:pt x="12649" y="724"/>
                    <a:pt x="12481" y="724"/>
                  </a:cubicBezTo>
                  <a:cubicBezTo>
                    <a:pt x="12313" y="724"/>
                    <a:pt x="12140" y="724"/>
                    <a:pt x="11968" y="735"/>
                  </a:cubicBezTo>
                  <a:cubicBezTo>
                    <a:pt x="11795" y="746"/>
                    <a:pt x="11623" y="768"/>
                    <a:pt x="11477" y="779"/>
                  </a:cubicBezTo>
                  <a:cubicBezTo>
                    <a:pt x="11330" y="790"/>
                    <a:pt x="11210" y="790"/>
                    <a:pt x="11086" y="790"/>
                  </a:cubicBezTo>
                  <a:cubicBezTo>
                    <a:pt x="10961" y="790"/>
                    <a:pt x="10833" y="790"/>
                    <a:pt x="10709" y="790"/>
                  </a:cubicBezTo>
                  <a:cubicBezTo>
                    <a:pt x="10584" y="790"/>
                    <a:pt x="10464" y="790"/>
                    <a:pt x="10344" y="790"/>
                  </a:cubicBezTo>
                  <a:cubicBezTo>
                    <a:pt x="10224" y="790"/>
                    <a:pt x="10103" y="790"/>
                    <a:pt x="9983" y="779"/>
                  </a:cubicBezTo>
                  <a:cubicBezTo>
                    <a:pt x="9863" y="768"/>
                    <a:pt x="9742" y="746"/>
                    <a:pt x="9594" y="713"/>
                  </a:cubicBezTo>
                  <a:cubicBezTo>
                    <a:pt x="9446" y="680"/>
                    <a:pt x="9269" y="636"/>
                    <a:pt x="9099" y="591"/>
                  </a:cubicBezTo>
                  <a:cubicBezTo>
                    <a:pt x="8929" y="547"/>
                    <a:pt x="8764" y="503"/>
                    <a:pt x="8602" y="448"/>
                  </a:cubicBezTo>
                  <a:cubicBezTo>
                    <a:pt x="8439" y="393"/>
                    <a:pt x="8279" y="327"/>
                    <a:pt x="8129" y="272"/>
                  </a:cubicBezTo>
                  <a:cubicBezTo>
                    <a:pt x="7978" y="217"/>
                    <a:pt x="7838" y="173"/>
                    <a:pt x="7696" y="140"/>
                  </a:cubicBezTo>
                  <a:cubicBezTo>
                    <a:pt x="7553" y="107"/>
                    <a:pt x="7409" y="85"/>
                    <a:pt x="7269" y="63"/>
                  </a:cubicBezTo>
                  <a:cubicBezTo>
                    <a:pt x="7128" y="41"/>
                    <a:pt x="6992" y="19"/>
                    <a:pt x="6852" y="8"/>
                  </a:cubicBezTo>
                  <a:cubicBezTo>
                    <a:pt x="6711" y="-3"/>
                    <a:pt x="6567" y="-3"/>
                    <a:pt x="6424" y="8"/>
                  </a:cubicBezTo>
                  <a:cubicBezTo>
                    <a:pt x="6282" y="19"/>
                    <a:pt x="6142" y="41"/>
                    <a:pt x="5993" y="74"/>
                  </a:cubicBezTo>
                  <a:cubicBezTo>
                    <a:pt x="5845" y="107"/>
                    <a:pt x="5689" y="151"/>
                    <a:pt x="5538" y="217"/>
                  </a:cubicBezTo>
                  <a:cubicBezTo>
                    <a:pt x="5388" y="283"/>
                    <a:pt x="5244" y="371"/>
                    <a:pt x="5101" y="470"/>
                  </a:cubicBezTo>
                  <a:cubicBezTo>
                    <a:pt x="4959" y="569"/>
                    <a:pt x="4819" y="680"/>
                    <a:pt x="4668" y="823"/>
                  </a:cubicBezTo>
                  <a:cubicBezTo>
                    <a:pt x="4518" y="966"/>
                    <a:pt x="4358" y="1142"/>
                    <a:pt x="4201" y="1373"/>
                  </a:cubicBezTo>
                  <a:cubicBezTo>
                    <a:pt x="4045" y="1604"/>
                    <a:pt x="3892" y="1891"/>
                    <a:pt x="3756" y="2287"/>
                  </a:cubicBezTo>
                  <a:cubicBezTo>
                    <a:pt x="3620" y="2683"/>
                    <a:pt x="3499" y="3190"/>
                    <a:pt x="3391" y="3729"/>
                  </a:cubicBezTo>
                  <a:cubicBezTo>
                    <a:pt x="3283" y="4269"/>
                    <a:pt x="3187" y="4841"/>
                    <a:pt x="3084" y="5414"/>
                  </a:cubicBezTo>
                  <a:cubicBezTo>
                    <a:pt x="2982" y="5986"/>
                    <a:pt x="2874" y="6558"/>
                    <a:pt x="2756" y="7109"/>
                  </a:cubicBezTo>
                  <a:cubicBezTo>
                    <a:pt x="2637" y="7659"/>
                    <a:pt x="2509" y="8188"/>
                    <a:pt x="2379" y="8738"/>
                  </a:cubicBezTo>
                  <a:cubicBezTo>
                    <a:pt x="2248" y="9289"/>
                    <a:pt x="2116" y="9861"/>
                    <a:pt x="2020" y="10313"/>
                  </a:cubicBezTo>
                  <a:cubicBezTo>
                    <a:pt x="1924" y="10764"/>
                    <a:pt x="1863" y="11094"/>
                    <a:pt x="1803" y="1142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96" name="Line"/>
            <p:cNvSpPr/>
            <p:nvPr/>
          </p:nvSpPr>
          <p:spPr>
            <a:xfrm>
              <a:off x="10950258" y="5029101"/>
              <a:ext cx="719340" cy="2754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3" h="21527" fill="norm" stroke="1" extrusionOk="0">
                  <a:moveTo>
                    <a:pt x="1257" y="8670"/>
                  </a:moveTo>
                  <a:cubicBezTo>
                    <a:pt x="1316" y="7453"/>
                    <a:pt x="1374" y="6237"/>
                    <a:pt x="1287" y="6008"/>
                  </a:cubicBezTo>
                  <a:cubicBezTo>
                    <a:pt x="1199" y="5780"/>
                    <a:pt x="965" y="6541"/>
                    <a:pt x="674" y="8822"/>
                  </a:cubicBezTo>
                  <a:cubicBezTo>
                    <a:pt x="382" y="11104"/>
                    <a:pt x="31" y="14907"/>
                    <a:pt x="2" y="17493"/>
                  </a:cubicBezTo>
                  <a:cubicBezTo>
                    <a:pt x="-27" y="20079"/>
                    <a:pt x="265" y="21448"/>
                    <a:pt x="1199" y="21524"/>
                  </a:cubicBezTo>
                  <a:cubicBezTo>
                    <a:pt x="2133" y="21600"/>
                    <a:pt x="3709" y="20383"/>
                    <a:pt x="5431" y="18482"/>
                  </a:cubicBezTo>
                  <a:cubicBezTo>
                    <a:pt x="7154" y="16580"/>
                    <a:pt x="9022" y="13994"/>
                    <a:pt x="11065" y="11484"/>
                  </a:cubicBezTo>
                  <a:cubicBezTo>
                    <a:pt x="13108" y="8975"/>
                    <a:pt x="15327" y="6541"/>
                    <a:pt x="17107" y="4639"/>
                  </a:cubicBezTo>
                  <a:cubicBezTo>
                    <a:pt x="18888" y="2738"/>
                    <a:pt x="20230" y="1369"/>
                    <a:pt x="21573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81" name="Drawing"/>
          <p:cNvGrpSpPr/>
          <p:nvPr/>
        </p:nvGrpSpPr>
        <p:grpSpPr>
          <a:xfrm>
            <a:off x="1500839" y="1914345"/>
            <a:ext cx="9763012" cy="6062882"/>
            <a:chOff x="0" y="0"/>
            <a:chExt cx="9763010" cy="6062881"/>
          </a:xfrm>
        </p:grpSpPr>
        <p:sp>
          <p:nvSpPr>
            <p:cNvPr id="4299" name="Line"/>
            <p:cNvSpPr/>
            <p:nvPr/>
          </p:nvSpPr>
          <p:spPr>
            <a:xfrm>
              <a:off x="0" y="427432"/>
              <a:ext cx="280313" cy="3562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350" y="590"/>
                    <a:pt x="2700" y="1180"/>
                    <a:pt x="4800" y="3069"/>
                  </a:cubicBezTo>
                  <a:cubicBezTo>
                    <a:pt x="6900" y="4957"/>
                    <a:pt x="9750" y="8144"/>
                    <a:pt x="12150" y="10918"/>
                  </a:cubicBezTo>
                  <a:cubicBezTo>
                    <a:pt x="14550" y="13692"/>
                    <a:pt x="16500" y="16052"/>
                    <a:pt x="18000" y="17764"/>
                  </a:cubicBezTo>
                  <a:cubicBezTo>
                    <a:pt x="19500" y="19475"/>
                    <a:pt x="20550" y="20538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00" name="Line"/>
            <p:cNvSpPr/>
            <p:nvPr/>
          </p:nvSpPr>
          <p:spPr>
            <a:xfrm>
              <a:off x="118126" y="398232"/>
              <a:ext cx="156347" cy="4001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8" h="21552" fill="norm" stroke="1" extrusionOk="0">
                  <a:moveTo>
                    <a:pt x="21418" y="0"/>
                  </a:moveTo>
                  <a:cubicBezTo>
                    <a:pt x="20085" y="105"/>
                    <a:pt x="18751" y="210"/>
                    <a:pt x="17018" y="1049"/>
                  </a:cubicBezTo>
                  <a:cubicBezTo>
                    <a:pt x="15285" y="1887"/>
                    <a:pt x="13151" y="3460"/>
                    <a:pt x="10885" y="5977"/>
                  </a:cubicBezTo>
                  <a:cubicBezTo>
                    <a:pt x="8618" y="8493"/>
                    <a:pt x="6218" y="11953"/>
                    <a:pt x="4351" y="14522"/>
                  </a:cubicBezTo>
                  <a:cubicBezTo>
                    <a:pt x="2485" y="17091"/>
                    <a:pt x="1151" y="18769"/>
                    <a:pt x="485" y="19870"/>
                  </a:cubicBezTo>
                  <a:cubicBezTo>
                    <a:pt x="-182" y="20971"/>
                    <a:pt x="-182" y="21495"/>
                    <a:pt x="618" y="21548"/>
                  </a:cubicBezTo>
                  <a:cubicBezTo>
                    <a:pt x="1418" y="21600"/>
                    <a:pt x="3018" y="21181"/>
                    <a:pt x="4618" y="2076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01" name="Line"/>
            <p:cNvSpPr/>
            <p:nvPr/>
          </p:nvSpPr>
          <p:spPr>
            <a:xfrm>
              <a:off x="429861" y="550937"/>
              <a:ext cx="282601" cy="911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8" h="21062" fill="norm" stroke="1" extrusionOk="0">
                  <a:moveTo>
                    <a:pt x="1505" y="17349"/>
                  </a:moveTo>
                  <a:cubicBezTo>
                    <a:pt x="914" y="18699"/>
                    <a:pt x="322" y="20049"/>
                    <a:pt x="100" y="19374"/>
                  </a:cubicBezTo>
                  <a:cubicBezTo>
                    <a:pt x="-122" y="18699"/>
                    <a:pt x="26" y="15999"/>
                    <a:pt x="544" y="12849"/>
                  </a:cubicBezTo>
                  <a:cubicBezTo>
                    <a:pt x="1062" y="9699"/>
                    <a:pt x="1949" y="6099"/>
                    <a:pt x="3133" y="3624"/>
                  </a:cubicBezTo>
                  <a:cubicBezTo>
                    <a:pt x="4316" y="1149"/>
                    <a:pt x="5796" y="-201"/>
                    <a:pt x="6757" y="24"/>
                  </a:cubicBezTo>
                  <a:cubicBezTo>
                    <a:pt x="7719" y="249"/>
                    <a:pt x="8163" y="2049"/>
                    <a:pt x="8829" y="4974"/>
                  </a:cubicBezTo>
                  <a:cubicBezTo>
                    <a:pt x="9494" y="7899"/>
                    <a:pt x="10382" y="11949"/>
                    <a:pt x="11048" y="14874"/>
                  </a:cubicBezTo>
                  <a:cubicBezTo>
                    <a:pt x="11714" y="17799"/>
                    <a:pt x="12157" y="19599"/>
                    <a:pt x="12749" y="20499"/>
                  </a:cubicBezTo>
                  <a:cubicBezTo>
                    <a:pt x="13341" y="21399"/>
                    <a:pt x="14081" y="21399"/>
                    <a:pt x="15116" y="19149"/>
                  </a:cubicBezTo>
                  <a:cubicBezTo>
                    <a:pt x="16152" y="16899"/>
                    <a:pt x="17483" y="12399"/>
                    <a:pt x="18593" y="9024"/>
                  </a:cubicBezTo>
                  <a:cubicBezTo>
                    <a:pt x="19703" y="5649"/>
                    <a:pt x="20590" y="3399"/>
                    <a:pt x="21478" y="114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02" name="Line"/>
            <p:cNvSpPr/>
            <p:nvPr/>
          </p:nvSpPr>
          <p:spPr>
            <a:xfrm>
              <a:off x="1074531" y="276997"/>
              <a:ext cx="156458" cy="4178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3" h="21463" fill="norm" stroke="1" extrusionOk="0">
                  <a:moveTo>
                    <a:pt x="0" y="10728"/>
                  </a:moveTo>
                  <a:cubicBezTo>
                    <a:pt x="1067" y="13828"/>
                    <a:pt x="2133" y="16928"/>
                    <a:pt x="2667" y="18778"/>
                  </a:cubicBezTo>
                  <a:cubicBezTo>
                    <a:pt x="3200" y="20628"/>
                    <a:pt x="3200" y="21228"/>
                    <a:pt x="3067" y="21028"/>
                  </a:cubicBezTo>
                  <a:cubicBezTo>
                    <a:pt x="2933" y="20828"/>
                    <a:pt x="2667" y="19828"/>
                    <a:pt x="2000" y="17428"/>
                  </a:cubicBezTo>
                  <a:cubicBezTo>
                    <a:pt x="1333" y="15028"/>
                    <a:pt x="267" y="11228"/>
                    <a:pt x="133" y="8278"/>
                  </a:cubicBezTo>
                  <a:cubicBezTo>
                    <a:pt x="0" y="5328"/>
                    <a:pt x="800" y="3228"/>
                    <a:pt x="1733" y="1978"/>
                  </a:cubicBezTo>
                  <a:cubicBezTo>
                    <a:pt x="2667" y="728"/>
                    <a:pt x="3733" y="328"/>
                    <a:pt x="5067" y="128"/>
                  </a:cubicBezTo>
                  <a:cubicBezTo>
                    <a:pt x="6400" y="-72"/>
                    <a:pt x="8000" y="-72"/>
                    <a:pt x="9467" y="378"/>
                  </a:cubicBezTo>
                  <a:cubicBezTo>
                    <a:pt x="10933" y="828"/>
                    <a:pt x="12267" y="1728"/>
                    <a:pt x="12533" y="3328"/>
                  </a:cubicBezTo>
                  <a:cubicBezTo>
                    <a:pt x="12800" y="4928"/>
                    <a:pt x="12000" y="7228"/>
                    <a:pt x="10933" y="8828"/>
                  </a:cubicBezTo>
                  <a:cubicBezTo>
                    <a:pt x="9867" y="10428"/>
                    <a:pt x="8533" y="11328"/>
                    <a:pt x="7200" y="12078"/>
                  </a:cubicBezTo>
                  <a:cubicBezTo>
                    <a:pt x="5867" y="12828"/>
                    <a:pt x="4533" y="13428"/>
                    <a:pt x="4533" y="13728"/>
                  </a:cubicBezTo>
                  <a:cubicBezTo>
                    <a:pt x="4533" y="14028"/>
                    <a:pt x="5867" y="14028"/>
                    <a:pt x="8533" y="14328"/>
                  </a:cubicBezTo>
                  <a:cubicBezTo>
                    <a:pt x="11200" y="14628"/>
                    <a:pt x="15200" y="15228"/>
                    <a:pt x="17600" y="15728"/>
                  </a:cubicBezTo>
                  <a:cubicBezTo>
                    <a:pt x="20000" y="16228"/>
                    <a:pt x="20800" y="16628"/>
                    <a:pt x="21200" y="17228"/>
                  </a:cubicBezTo>
                  <a:cubicBezTo>
                    <a:pt x="21600" y="17828"/>
                    <a:pt x="21600" y="18628"/>
                    <a:pt x="20267" y="19378"/>
                  </a:cubicBezTo>
                  <a:cubicBezTo>
                    <a:pt x="18933" y="20128"/>
                    <a:pt x="16267" y="20828"/>
                    <a:pt x="14267" y="21178"/>
                  </a:cubicBezTo>
                  <a:cubicBezTo>
                    <a:pt x="12267" y="21528"/>
                    <a:pt x="10933" y="21528"/>
                    <a:pt x="9467" y="21328"/>
                  </a:cubicBezTo>
                  <a:cubicBezTo>
                    <a:pt x="8000" y="21128"/>
                    <a:pt x="6400" y="20728"/>
                    <a:pt x="5867" y="20228"/>
                  </a:cubicBezTo>
                  <a:cubicBezTo>
                    <a:pt x="5333" y="19728"/>
                    <a:pt x="5867" y="19128"/>
                    <a:pt x="6400" y="1852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03" name="Line"/>
            <p:cNvSpPr/>
            <p:nvPr/>
          </p:nvSpPr>
          <p:spPr>
            <a:xfrm>
              <a:off x="1298878" y="482395"/>
              <a:ext cx="149404" cy="1727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4" h="20838" fill="norm" stroke="1" extrusionOk="0">
                  <a:moveTo>
                    <a:pt x="2977" y="10275"/>
                  </a:moveTo>
                  <a:cubicBezTo>
                    <a:pt x="5746" y="8397"/>
                    <a:pt x="8516" y="6519"/>
                    <a:pt x="10039" y="4758"/>
                  </a:cubicBezTo>
                  <a:cubicBezTo>
                    <a:pt x="11562" y="2997"/>
                    <a:pt x="11839" y="1353"/>
                    <a:pt x="11285" y="532"/>
                  </a:cubicBezTo>
                  <a:cubicBezTo>
                    <a:pt x="10731" y="-290"/>
                    <a:pt x="9346" y="-290"/>
                    <a:pt x="7269" y="1471"/>
                  </a:cubicBezTo>
                  <a:cubicBezTo>
                    <a:pt x="5192" y="3232"/>
                    <a:pt x="2423" y="6753"/>
                    <a:pt x="1039" y="10040"/>
                  </a:cubicBezTo>
                  <a:cubicBezTo>
                    <a:pt x="-346" y="13327"/>
                    <a:pt x="-346" y="16380"/>
                    <a:pt x="1039" y="18375"/>
                  </a:cubicBezTo>
                  <a:cubicBezTo>
                    <a:pt x="2423" y="20371"/>
                    <a:pt x="5192" y="21310"/>
                    <a:pt x="8792" y="20606"/>
                  </a:cubicBezTo>
                  <a:cubicBezTo>
                    <a:pt x="12392" y="19901"/>
                    <a:pt x="16823" y="17553"/>
                    <a:pt x="21254" y="1520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04" name="Line"/>
            <p:cNvSpPr/>
            <p:nvPr/>
          </p:nvSpPr>
          <p:spPr>
            <a:xfrm>
              <a:off x="1545574" y="240557"/>
              <a:ext cx="89583" cy="4006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9" h="21478" fill="norm" stroke="1" extrusionOk="0">
                  <a:moveTo>
                    <a:pt x="8741" y="0"/>
                  </a:moveTo>
                  <a:cubicBezTo>
                    <a:pt x="5983" y="2087"/>
                    <a:pt x="3226" y="4174"/>
                    <a:pt x="1617" y="7200"/>
                  </a:cubicBezTo>
                  <a:cubicBezTo>
                    <a:pt x="9" y="10226"/>
                    <a:pt x="-451" y="14191"/>
                    <a:pt x="468" y="16748"/>
                  </a:cubicBezTo>
                  <a:cubicBezTo>
                    <a:pt x="1387" y="19304"/>
                    <a:pt x="3685" y="20452"/>
                    <a:pt x="6213" y="21026"/>
                  </a:cubicBezTo>
                  <a:cubicBezTo>
                    <a:pt x="8740" y="21600"/>
                    <a:pt x="11498" y="21600"/>
                    <a:pt x="14026" y="21183"/>
                  </a:cubicBezTo>
                  <a:cubicBezTo>
                    <a:pt x="16553" y="20765"/>
                    <a:pt x="18851" y="19930"/>
                    <a:pt x="21149" y="1909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05" name="Line"/>
            <p:cNvSpPr/>
            <p:nvPr/>
          </p:nvSpPr>
          <p:spPr>
            <a:xfrm>
              <a:off x="1512519" y="434273"/>
              <a:ext cx="402951" cy="1274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32" fill="norm" stroke="1" extrusionOk="0">
                  <a:moveTo>
                    <a:pt x="0" y="7687"/>
                  </a:moveTo>
                  <a:cubicBezTo>
                    <a:pt x="3652" y="6377"/>
                    <a:pt x="7304" y="5068"/>
                    <a:pt x="9652" y="4250"/>
                  </a:cubicBezTo>
                  <a:cubicBezTo>
                    <a:pt x="12000" y="3432"/>
                    <a:pt x="13043" y="3105"/>
                    <a:pt x="13826" y="2450"/>
                  </a:cubicBezTo>
                  <a:cubicBezTo>
                    <a:pt x="14609" y="1796"/>
                    <a:pt x="15130" y="814"/>
                    <a:pt x="15130" y="323"/>
                  </a:cubicBezTo>
                  <a:cubicBezTo>
                    <a:pt x="15130" y="-168"/>
                    <a:pt x="14609" y="-168"/>
                    <a:pt x="13513" y="814"/>
                  </a:cubicBezTo>
                  <a:cubicBezTo>
                    <a:pt x="12417" y="1796"/>
                    <a:pt x="10748" y="3759"/>
                    <a:pt x="9704" y="6214"/>
                  </a:cubicBezTo>
                  <a:cubicBezTo>
                    <a:pt x="8661" y="8668"/>
                    <a:pt x="8243" y="11614"/>
                    <a:pt x="8035" y="13905"/>
                  </a:cubicBezTo>
                  <a:cubicBezTo>
                    <a:pt x="7826" y="16196"/>
                    <a:pt x="7826" y="17832"/>
                    <a:pt x="8139" y="18977"/>
                  </a:cubicBezTo>
                  <a:cubicBezTo>
                    <a:pt x="8452" y="20123"/>
                    <a:pt x="9078" y="20777"/>
                    <a:pt x="9965" y="20287"/>
                  </a:cubicBezTo>
                  <a:cubicBezTo>
                    <a:pt x="10852" y="19796"/>
                    <a:pt x="12000" y="18159"/>
                    <a:pt x="12783" y="16523"/>
                  </a:cubicBezTo>
                  <a:cubicBezTo>
                    <a:pt x="13565" y="14887"/>
                    <a:pt x="13983" y="13250"/>
                    <a:pt x="14348" y="11777"/>
                  </a:cubicBezTo>
                  <a:cubicBezTo>
                    <a:pt x="14713" y="10305"/>
                    <a:pt x="15026" y="8996"/>
                    <a:pt x="15183" y="9159"/>
                  </a:cubicBezTo>
                  <a:cubicBezTo>
                    <a:pt x="15339" y="9323"/>
                    <a:pt x="15339" y="10959"/>
                    <a:pt x="15757" y="13250"/>
                  </a:cubicBezTo>
                  <a:cubicBezTo>
                    <a:pt x="16174" y="15541"/>
                    <a:pt x="17009" y="18487"/>
                    <a:pt x="18052" y="19959"/>
                  </a:cubicBezTo>
                  <a:cubicBezTo>
                    <a:pt x="19096" y="21432"/>
                    <a:pt x="20348" y="21432"/>
                    <a:pt x="21600" y="2143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06" name="Line"/>
            <p:cNvSpPr/>
            <p:nvPr/>
          </p:nvSpPr>
          <p:spPr>
            <a:xfrm>
              <a:off x="2284893" y="222600"/>
              <a:ext cx="109444" cy="3757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38" h="21379" fill="norm" stroke="1" extrusionOk="0">
                  <a:moveTo>
                    <a:pt x="20938" y="1022"/>
                  </a:moveTo>
                  <a:cubicBezTo>
                    <a:pt x="19821" y="579"/>
                    <a:pt x="18703" y="136"/>
                    <a:pt x="17214" y="25"/>
                  </a:cubicBezTo>
                  <a:cubicBezTo>
                    <a:pt x="15724" y="-86"/>
                    <a:pt x="13862" y="136"/>
                    <a:pt x="11069" y="1465"/>
                  </a:cubicBezTo>
                  <a:cubicBezTo>
                    <a:pt x="8276" y="2794"/>
                    <a:pt x="4552" y="5231"/>
                    <a:pt x="2317" y="8111"/>
                  </a:cubicBezTo>
                  <a:cubicBezTo>
                    <a:pt x="83" y="10991"/>
                    <a:pt x="-662" y="14314"/>
                    <a:pt x="641" y="16640"/>
                  </a:cubicBezTo>
                  <a:cubicBezTo>
                    <a:pt x="1945" y="18966"/>
                    <a:pt x="5297" y="20296"/>
                    <a:pt x="9021" y="20905"/>
                  </a:cubicBezTo>
                  <a:cubicBezTo>
                    <a:pt x="12745" y="21514"/>
                    <a:pt x="16841" y="21403"/>
                    <a:pt x="20938" y="2129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07" name="Line"/>
            <p:cNvSpPr/>
            <p:nvPr/>
          </p:nvSpPr>
          <p:spPr>
            <a:xfrm>
              <a:off x="2476526" y="263916"/>
              <a:ext cx="203963" cy="2882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4" h="21469" fill="norm" stroke="1" extrusionOk="0">
                  <a:moveTo>
                    <a:pt x="16617" y="0"/>
                  </a:moveTo>
                  <a:cubicBezTo>
                    <a:pt x="15588" y="5074"/>
                    <a:pt x="14560" y="10148"/>
                    <a:pt x="12914" y="13699"/>
                  </a:cubicBezTo>
                  <a:cubicBezTo>
                    <a:pt x="11268" y="17251"/>
                    <a:pt x="9005" y="19281"/>
                    <a:pt x="7257" y="20368"/>
                  </a:cubicBezTo>
                  <a:cubicBezTo>
                    <a:pt x="5508" y="21455"/>
                    <a:pt x="4274" y="21600"/>
                    <a:pt x="3245" y="21383"/>
                  </a:cubicBezTo>
                  <a:cubicBezTo>
                    <a:pt x="2217" y="21165"/>
                    <a:pt x="1394" y="20585"/>
                    <a:pt x="880" y="19860"/>
                  </a:cubicBezTo>
                  <a:cubicBezTo>
                    <a:pt x="365" y="19136"/>
                    <a:pt x="160" y="18266"/>
                    <a:pt x="57" y="17468"/>
                  </a:cubicBezTo>
                  <a:cubicBezTo>
                    <a:pt x="-46" y="16671"/>
                    <a:pt x="-46" y="15946"/>
                    <a:pt x="365" y="15366"/>
                  </a:cubicBezTo>
                  <a:cubicBezTo>
                    <a:pt x="777" y="14787"/>
                    <a:pt x="1600" y="14352"/>
                    <a:pt x="3245" y="14134"/>
                  </a:cubicBezTo>
                  <a:cubicBezTo>
                    <a:pt x="4891" y="13917"/>
                    <a:pt x="7360" y="13917"/>
                    <a:pt x="10548" y="15004"/>
                  </a:cubicBezTo>
                  <a:cubicBezTo>
                    <a:pt x="13737" y="16091"/>
                    <a:pt x="17645" y="18266"/>
                    <a:pt x="21554" y="2044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08" name="Line"/>
            <p:cNvSpPr/>
            <p:nvPr/>
          </p:nvSpPr>
          <p:spPr>
            <a:xfrm>
              <a:off x="2768085" y="485830"/>
              <a:ext cx="40880" cy="1576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09" name="Line"/>
            <p:cNvSpPr/>
            <p:nvPr/>
          </p:nvSpPr>
          <p:spPr>
            <a:xfrm>
              <a:off x="3071758" y="194842"/>
              <a:ext cx="182491" cy="5746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3" h="21469" fill="norm" stroke="1" extrusionOk="0">
                  <a:moveTo>
                    <a:pt x="1350" y="8471"/>
                  </a:moveTo>
                  <a:cubicBezTo>
                    <a:pt x="1125" y="10144"/>
                    <a:pt x="900" y="11817"/>
                    <a:pt x="787" y="13744"/>
                  </a:cubicBezTo>
                  <a:cubicBezTo>
                    <a:pt x="675" y="15671"/>
                    <a:pt x="675" y="17853"/>
                    <a:pt x="562" y="19271"/>
                  </a:cubicBezTo>
                  <a:cubicBezTo>
                    <a:pt x="450" y="20689"/>
                    <a:pt x="225" y="21344"/>
                    <a:pt x="112" y="21453"/>
                  </a:cubicBezTo>
                  <a:cubicBezTo>
                    <a:pt x="0" y="21562"/>
                    <a:pt x="0" y="21126"/>
                    <a:pt x="0" y="19380"/>
                  </a:cubicBezTo>
                  <a:cubicBezTo>
                    <a:pt x="0" y="17635"/>
                    <a:pt x="0" y="14580"/>
                    <a:pt x="225" y="11962"/>
                  </a:cubicBezTo>
                  <a:cubicBezTo>
                    <a:pt x="450" y="9344"/>
                    <a:pt x="900" y="7162"/>
                    <a:pt x="1912" y="5307"/>
                  </a:cubicBezTo>
                  <a:cubicBezTo>
                    <a:pt x="2925" y="3453"/>
                    <a:pt x="4500" y="1926"/>
                    <a:pt x="5850" y="1089"/>
                  </a:cubicBezTo>
                  <a:cubicBezTo>
                    <a:pt x="7200" y="253"/>
                    <a:pt x="8325" y="107"/>
                    <a:pt x="9450" y="35"/>
                  </a:cubicBezTo>
                  <a:cubicBezTo>
                    <a:pt x="10575" y="-38"/>
                    <a:pt x="11700" y="-38"/>
                    <a:pt x="12937" y="435"/>
                  </a:cubicBezTo>
                  <a:cubicBezTo>
                    <a:pt x="14175" y="907"/>
                    <a:pt x="15525" y="1853"/>
                    <a:pt x="15525" y="2617"/>
                  </a:cubicBezTo>
                  <a:cubicBezTo>
                    <a:pt x="15525" y="3380"/>
                    <a:pt x="14175" y="3962"/>
                    <a:pt x="13275" y="4507"/>
                  </a:cubicBezTo>
                  <a:cubicBezTo>
                    <a:pt x="12375" y="5053"/>
                    <a:pt x="11925" y="5562"/>
                    <a:pt x="12150" y="5926"/>
                  </a:cubicBezTo>
                  <a:cubicBezTo>
                    <a:pt x="12375" y="6289"/>
                    <a:pt x="13275" y="6507"/>
                    <a:pt x="15075" y="7198"/>
                  </a:cubicBezTo>
                  <a:cubicBezTo>
                    <a:pt x="16875" y="7889"/>
                    <a:pt x="19575" y="9053"/>
                    <a:pt x="20588" y="9998"/>
                  </a:cubicBezTo>
                  <a:cubicBezTo>
                    <a:pt x="21600" y="10944"/>
                    <a:pt x="20925" y="11671"/>
                    <a:pt x="20025" y="12144"/>
                  </a:cubicBezTo>
                  <a:cubicBezTo>
                    <a:pt x="19125" y="12617"/>
                    <a:pt x="18000" y="12835"/>
                    <a:pt x="16875" y="12907"/>
                  </a:cubicBezTo>
                  <a:cubicBezTo>
                    <a:pt x="15750" y="12980"/>
                    <a:pt x="14625" y="12907"/>
                    <a:pt x="13725" y="12326"/>
                  </a:cubicBezTo>
                  <a:cubicBezTo>
                    <a:pt x="12825" y="11744"/>
                    <a:pt x="12150" y="10653"/>
                    <a:pt x="11475" y="956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10" name="Line"/>
            <p:cNvSpPr/>
            <p:nvPr/>
          </p:nvSpPr>
          <p:spPr>
            <a:xfrm>
              <a:off x="3352070" y="151696"/>
              <a:ext cx="126742" cy="4334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8" h="21470" fill="norm" stroke="1" extrusionOk="0">
                  <a:moveTo>
                    <a:pt x="0" y="63"/>
                  </a:moveTo>
                  <a:cubicBezTo>
                    <a:pt x="1964" y="-34"/>
                    <a:pt x="3927" y="-130"/>
                    <a:pt x="6873" y="690"/>
                  </a:cubicBezTo>
                  <a:cubicBezTo>
                    <a:pt x="9818" y="1509"/>
                    <a:pt x="13745" y="3245"/>
                    <a:pt x="16691" y="5656"/>
                  </a:cubicBezTo>
                  <a:cubicBezTo>
                    <a:pt x="19636" y="8066"/>
                    <a:pt x="21600" y="11152"/>
                    <a:pt x="21273" y="13804"/>
                  </a:cubicBezTo>
                  <a:cubicBezTo>
                    <a:pt x="20945" y="16456"/>
                    <a:pt x="18327" y="18674"/>
                    <a:pt x="16036" y="19879"/>
                  </a:cubicBezTo>
                  <a:cubicBezTo>
                    <a:pt x="13745" y="21084"/>
                    <a:pt x="11782" y="21277"/>
                    <a:pt x="9818" y="2147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11" name="Line"/>
            <p:cNvSpPr/>
            <p:nvPr/>
          </p:nvSpPr>
          <p:spPr>
            <a:xfrm>
              <a:off x="5336960" y="476740"/>
              <a:ext cx="438646" cy="2737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2" h="21095" fill="norm" stroke="1" extrusionOk="0">
                  <a:moveTo>
                    <a:pt x="1174" y="4750"/>
                  </a:moveTo>
                  <a:cubicBezTo>
                    <a:pt x="794" y="4300"/>
                    <a:pt x="413" y="3850"/>
                    <a:pt x="175" y="3250"/>
                  </a:cubicBezTo>
                  <a:cubicBezTo>
                    <a:pt x="-63" y="2650"/>
                    <a:pt x="-158" y="1900"/>
                    <a:pt x="556" y="1150"/>
                  </a:cubicBezTo>
                  <a:cubicBezTo>
                    <a:pt x="1269" y="400"/>
                    <a:pt x="2792" y="-350"/>
                    <a:pt x="4647" y="175"/>
                  </a:cubicBezTo>
                  <a:cubicBezTo>
                    <a:pt x="6503" y="700"/>
                    <a:pt x="8691" y="2500"/>
                    <a:pt x="9643" y="5500"/>
                  </a:cubicBezTo>
                  <a:cubicBezTo>
                    <a:pt x="10594" y="8500"/>
                    <a:pt x="10309" y="12700"/>
                    <a:pt x="9595" y="15475"/>
                  </a:cubicBezTo>
                  <a:cubicBezTo>
                    <a:pt x="8882" y="18250"/>
                    <a:pt x="7740" y="19600"/>
                    <a:pt x="6836" y="20350"/>
                  </a:cubicBezTo>
                  <a:cubicBezTo>
                    <a:pt x="5932" y="21100"/>
                    <a:pt x="5266" y="21250"/>
                    <a:pt x="4790" y="20950"/>
                  </a:cubicBezTo>
                  <a:cubicBezTo>
                    <a:pt x="4314" y="20650"/>
                    <a:pt x="4029" y="19900"/>
                    <a:pt x="4267" y="18475"/>
                  </a:cubicBezTo>
                  <a:cubicBezTo>
                    <a:pt x="4505" y="17050"/>
                    <a:pt x="5266" y="14950"/>
                    <a:pt x="6836" y="12550"/>
                  </a:cubicBezTo>
                  <a:cubicBezTo>
                    <a:pt x="8406" y="10150"/>
                    <a:pt x="10785" y="7450"/>
                    <a:pt x="12355" y="5800"/>
                  </a:cubicBezTo>
                  <a:cubicBezTo>
                    <a:pt x="13925" y="4150"/>
                    <a:pt x="14686" y="3550"/>
                    <a:pt x="15447" y="2800"/>
                  </a:cubicBezTo>
                  <a:cubicBezTo>
                    <a:pt x="16209" y="2050"/>
                    <a:pt x="16970" y="1150"/>
                    <a:pt x="17065" y="1225"/>
                  </a:cubicBezTo>
                  <a:cubicBezTo>
                    <a:pt x="17160" y="1300"/>
                    <a:pt x="16589" y="2350"/>
                    <a:pt x="16066" y="3625"/>
                  </a:cubicBezTo>
                  <a:cubicBezTo>
                    <a:pt x="15542" y="4900"/>
                    <a:pt x="15067" y="6400"/>
                    <a:pt x="15067" y="8125"/>
                  </a:cubicBezTo>
                  <a:cubicBezTo>
                    <a:pt x="15067" y="9850"/>
                    <a:pt x="15542" y="11800"/>
                    <a:pt x="16684" y="12625"/>
                  </a:cubicBezTo>
                  <a:cubicBezTo>
                    <a:pt x="17826" y="13450"/>
                    <a:pt x="19634" y="13150"/>
                    <a:pt x="21442" y="1285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12" name="Line"/>
            <p:cNvSpPr/>
            <p:nvPr/>
          </p:nvSpPr>
          <p:spPr>
            <a:xfrm>
              <a:off x="6050156" y="421592"/>
              <a:ext cx="186798" cy="2219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8" h="21600" fill="norm" stroke="1" extrusionOk="0">
                  <a:moveTo>
                    <a:pt x="21368" y="0"/>
                  </a:moveTo>
                  <a:cubicBezTo>
                    <a:pt x="20255" y="0"/>
                    <a:pt x="19141" y="0"/>
                    <a:pt x="17248" y="1137"/>
                  </a:cubicBezTo>
                  <a:cubicBezTo>
                    <a:pt x="15356" y="2274"/>
                    <a:pt x="12683" y="4547"/>
                    <a:pt x="9789" y="7484"/>
                  </a:cubicBezTo>
                  <a:cubicBezTo>
                    <a:pt x="6894" y="10421"/>
                    <a:pt x="3776" y="14021"/>
                    <a:pt x="1995" y="16389"/>
                  </a:cubicBezTo>
                  <a:cubicBezTo>
                    <a:pt x="213" y="18758"/>
                    <a:pt x="-232" y="19895"/>
                    <a:pt x="102" y="20558"/>
                  </a:cubicBezTo>
                  <a:cubicBezTo>
                    <a:pt x="436" y="21221"/>
                    <a:pt x="1549" y="21411"/>
                    <a:pt x="4556" y="21505"/>
                  </a:cubicBezTo>
                  <a:cubicBezTo>
                    <a:pt x="7562" y="21600"/>
                    <a:pt x="12461" y="21600"/>
                    <a:pt x="1736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13" name="Line"/>
            <p:cNvSpPr/>
            <p:nvPr/>
          </p:nvSpPr>
          <p:spPr>
            <a:xfrm>
              <a:off x="6073438" y="713584"/>
              <a:ext cx="186875" cy="166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532" fill="norm" stroke="1" extrusionOk="0">
                  <a:moveTo>
                    <a:pt x="0" y="7200"/>
                  </a:moveTo>
                  <a:cubicBezTo>
                    <a:pt x="2250" y="14400"/>
                    <a:pt x="4500" y="21600"/>
                    <a:pt x="8100" y="20400"/>
                  </a:cubicBezTo>
                  <a:cubicBezTo>
                    <a:pt x="11700" y="19200"/>
                    <a:pt x="16650" y="9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14" name="Line"/>
            <p:cNvSpPr/>
            <p:nvPr/>
          </p:nvSpPr>
          <p:spPr>
            <a:xfrm>
              <a:off x="6464707" y="468310"/>
              <a:ext cx="18038" cy="2102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5" h="21600" fill="norm" stroke="1" extrusionOk="0">
                  <a:moveTo>
                    <a:pt x="0" y="0"/>
                  </a:moveTo>
                  <a:cubicBezTo>
                    <a:pt x="8640" y="3000"/>
                    <a:pt x="17280" y="6000"/>
                    <a:pt x="19440" y="9600"/>
                  </a:cubicBezTo>
                  <a:cubicBezTo>
                    <a:pt x="21600" y="13200"/>
                    <a:pt x="17280" y="17400"/>
                    <a:pt x="1296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15" name="Line"/>
            <p:cNvSpPr/>
            <p:nvPr/>
          </p:nvSpPr>
          <p:spPr>
            <a:xfrm>
              <a:off x="4861057" y="561748"/>
              <a:ext cx="192871" cy="1868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82" h="21600" fill="norm" stroke="1" extrusionOk="0">
                  <a:moveTo>
                    <a:pt x="14996" y="0"/>
                  </a:moveTo>
                  <a:cubicBezTo>
                    <a:pt x="10972" y="3150"/>
                    <a:pt x="6949" y="6300"/>
                    <a:pt x="4513" y="8550"/>
                  </a:cubicBezTo>
                  <a:cubicBezTo>
                    <a:pt x="2078" y="10800"/>
                    <a:pt x="1231" y="12150"/>
                    <a:pt x="596" y="13388"/>
                  </a:cubicBezTo>
                  <a:cubicBezTo>
                    <a:pt x="-39" y="14625"/>
                    <a:pt x="-463" y="15750"/>
                    <a:pt x="913" y="16763"/>
                  </a:cubicBezTo>
                  <a:cubicBezTo>
                    <a:pt x="2290" y="17775"/>
                    <a:pt x="5466" y="18675"/>
                    <a:pt x="8749" y="19013"/>
                  </a:cubicBezTo>
                  <a:cubicBezTo>
                    <a:pt x="12031" y="19350"/>
                    <a:pt x="15419" y="19125"/>
                    <a:pt x="17537" y="19350"/>
                  </a:cubicBezTo>
                  <a:cubicBezTo>
                    <a:pt x="19655" y="19575"/>
                    <a:pt x="20502" y="20250"/>
                    <a:pt x="20819" y="20700"/>
                  </a:cubicBezTo>
                  <a:cubicBezTo>
                    <a:pt x="21137" y="21150"/>
                    <a:pt x="20925" y="21375"/>
                    <a:pt x="20713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16" name="Line"/>
            <p:cNvSpPr/>
            <p:nvPr/>
          </p:nvSpPr>
          <p:spPr>
            <a:xfrm>
              <a:off x="4829551" y="812861"/>
              <a:ext cx="169356" cy="350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17" name="Line"/>
            <p:cNvSpPr/>
            <p:nvPr/>
          </p:nvSpPr>
          <p:spPr>
            <a:xfrm>
              <a:off x="4535361" y="511320"/>
              <a:ext cx="188386" cy="3055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04" h="21193" fill="norm" stroke="1" extrusionOk="0">
                  <a:moveTo>
                    <a:pt x="12556" y="4307"/>
                  </a:moveTo>
                  <a:cubicBezTo>
                    <a:pt x="11692" y="3902"/>
                    <a:pt x="10828" y="3497"/>
                    <a:pt x="9856" y="3362"/>
                  </a:cubicBezTo>
                  <a:cubicBezTo>
                    <a:pt x="8884" y="3227"/>
                    <a:pt x="7804" y="3362"/>
                    <a:pt x="6184" y="4509"/>
                  </a:cubicBezTo>
                  <a:cubicBezTo>
                    <a:pt x="4564" y="5657"/>
                    <a:pt x="2404" y="7817"/>
                    <a:pt x="1216" y="10517"/>
                  </a:cubicBezTo>
                  <a:cubicBezTo>
                    <a:pt x="28" y="13217"/>
                    <a:pt x="-188" y="16457"/>
                    <a:pt x="136" y="18347"/>
                  </a:cubicBezTo>
                  <a:cubicBezTo>
                    <a:pt x="460" y="20237"/>
                    <a:pt x="1324" y="20777"/>
                    <a:pt x="2944" y="21047"/>
                  </a:cubicBezTo>
                  <a:cubicBezTo>
                    <a:pt x="4564" y="21317"/>
                    <a:pt x="6940" y="21317"/>
                    <a:pt x="10072" y="20102"/>
                  </a:cubicBezTo>
                  <a:cubicBezTo>
                    <a:pt x="13204" y="18887"/>
                    <a:pt x="17092" y="16457"/>
                    <a:pt x="19144" y="13487"/>
                  </a:cubicBezTo>
                  <a:cubicBezTo>
                    <a:pt x="21196" y="10517"/>
                    <a:pt x="21412" y="7007"/>
                    <a:pt x="20008" y="4509"/>
                  </a:cubicBezTo>
                  <a:cubicBezTo>
                    <a:pt x="18604" y="2012"/>
                    <a:pt x="15580" y="527"/>
                    <a:pt x="12988" y="122"/>
                  </a:cubicBezTo>
                  <a:cubicBezTo>
                    <a:pt x="10396" y="-283"/>
                    <a:pt x="8236" y="392"/>
                    <a:pt x="6076" y="106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18" name="Line"/>
            <p:cNvSpPr/>
            <p:nvPr/>
          </p:nvSpPr>
          <p:spPr>
            <a:xfrm>
              <a:off x="1122710" y="1509251"/>
              <a:ext cx="144537" cy="5766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4" h="21546" fill="norm" stroke="1" extrusionOk="0">
                  <a:moveTo>
                    <a:pt x="21384" y="3873"/>
                  </a:moveTo>
                  <a:cubicBezTo>
                    <a:pt x="20232" y="2782"/>
                    <a:pt x="19080" y="1691"/>
                    <a:pt x="17928" y="1037"/>
                  </a:cubicBezTo>
                  <a:cubicBezTo>
                    <a:pt x="16776" y="382"/>
                    <a:pt x="15624" y="164"/>
                    <a:pt x="14040" y="55"/>
                  </a:cubicBezTo>
                  <a:cubicBezTo>
                    <a:pt x="12456" y="-54"/>
                    <a:pt x="10440" y="-54"/>
                    <a:pt x="7992" y="564"/>
                  </a:cubicBezTo>
                  <a:cubicBezTo>
                    <a:pt x="5544" y="1182"/>
                    <a:pt x="2664" y="2419"/>
                    <a:pt x="1224" y="4491"/>
                  </a:cubicBezTo>
                  <a:cubicBezTo>
                    <a:pt x="-216" y="6564"/>
                    <a:pt x="-216" y="9473"/>
                    <a:pt x="360" y="12128"/>
                  </a:cubicBezTo>
                  <a:cubicBezTo>
                    <a:pt x="936" y="14782"/>
                    <a:pt x="2088" y="17182"/>
                    <a:pt x="2664" y="18710"/>
                  </a:cubicBezTo>
                  <a:cubicBezTo>
                    <a:pt x="3240" y="20237"/>
                    <a:pt x="3240" y="20891"/>
                    <a:pt x="3240" y="2154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19" name="Line"/>
            <p:cNvSpPr/>
            <p:nvPr/>
          </p:nvSpPr>
          <p:spPr>
            <a:xfrm>
              <a:off x="1004453" y="1904912"/>
              <a:ext cx="204395" cy="467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114" y="14400"/>
                    <a:pt x="8229" y="7200"/>
                    <a:pt x="11829" y="3600"/>
                  </a:cubicBezTo>
                  <a:cubicBezTo>
                    <a:pt x="15429" y="0"/>
                    <a:pt x="18514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20" name="Line"/>
            <p:cNvSpPr/>
            <p:nvPr/>
          </p:nvSpPr>
          <p:spPr>
            <a:xfrm>
              <a:off x="1261406" y="1969150"/>
              <a:ext cx="204395" cy="1635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291" y="2829"/>
                    <a:pt x="6583" y="5657"/>
                    <a:pt x="9874" y="8357"/>
                  </a:cubicBezTo>
                  <a:cubicBezTo>
                    <a:pt x="13166" y="11057"/>
                    <a:pt x="16457" y="13629"/>
                    <a:pt x="18411" y="15814"/>
                  </a:cubicBezTo>
                  <a:cubicBezTo>
                    <a:pt x="20366" y="18000"/>
                    <a:pt x="20983" y="198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21" name="Line"/>
            <p:cNvSpPr/>
            <p:nvPr/>
          </p:nvSpPr>
          <p:spPr>
            <a:xfrm>
              <a:off x="1352897" y="1986670"/>
              <a:ext cx="60346" cy="2335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5329" y="3600"/>
                    <a:pt x="9058" y="7200"/>
                    <a:pt x="5226" y="10620"/>
                  </a:cubicBezTo>
                  <a:cubicBezTo>
                    <a:pt x="1394" y="14040"/>
                    <a:pt x="0" y="17280"/>
                    <a:pt x="0" y="19080"/>
                  </a:cubicBezTo>
                  <a:cubicBezTo>
                    <a:pt x="0" y="20880"/>
                    <a:pt x="1394" y="21240"/>
                    <a:pt x="2787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22" name="Line"/>
            <p:cNvSpPr/>
            <p:nvPr/>
          </p:nvSpPr>
          <p:spPr>
            <a:xfrm>
              <a:off x="1654494" y="1625517"/>
              <a:ext cx="114979" cy="3725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4" h="21307" fill="norm" stroke="1" extrusionOk="0">
                  <a:moveTo>
                    <a:pt x="18024" y="1618"/>
                  </a:moveTo>
                  <a:cubicBezTo>
                    <a:pt x="16944" y="839"/>
                    <a:pt x="15864" y="59"/>
                    <a:pt x="14064" y="4"/>
                  </a:cubicBezTo>
                  <a:cubicBezTo>
                    <a:pt x="12264" y="-52"/>
                    <a:pt x="9744" y="616"/>
                    <a:pt x="7224" y="2509"/>
                  </a:cubicBezTo>
                  <a:cubicBezTo>
                    <a:pt x="4704" y="4402"/>
                    <a:pt x="2184" y="7519"/>
                    <a:pt x="924" y="10358"/>
                  </a:cubicBezTo>
                  <a:cubicBezTo>
                    <a:pt x="-336" y="13197"/>
                    <a:pt x="-336" y="15758"/>
                    <a:pt x="1104" y="17651"/>
                  </a:cubicBezTo>
                  <a:cubicBezTo>
                    <a:pt x="2544" y="19544"/>
                    <a:pt x="5424" y="20769"/>
                    <a:pt x="9024" y="21158"/>
                  </a:cubicBezTo>
                  <a:cubicBezTo>
                    <a:pt x="12624" y="21548"/>
                    <a:pt x="16944" y="21103"/>
                    <a:pt x="21264" y="2065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23" name="Line"/>
            <p:cNvSpPr/>
            <p:nvPr/>
          </p:nvSpPr>
          <p:spPr>
            <a:xfrm>
              <a:off x="1845390" y="1754842"/>
              <a:ext cx="221915" cy="2062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91" fill="norm" stroke="1" extrusionOk="0">
                  <a:moveTo>
                    <a:pt x="0" y="2219"/>
                  </a:moveTo>
                  <a:cubicBezTo>
                    <a:pt x="568" y="1419"/>
                    <a:pt x="1137" y="619"/>
                    <a:pt x="1895" y="219"/>
                  </a:cubicBezTo>
                  <a:cubicBezTo>
                    <a:pt x="2653" y="-181"/>
                    <a:pt x="3600" y="-181"/>
                    <a:pt x="4926" y="1519"/>
                  </a:cubicBezTo>
                  <a:cubicBezTo>
                    <a:pt x="6253" y="3219"/>
                    <a:pt x="7958" y="6619"/>
                    <a:pt x="8147" y="10019"/>
                  </a:cubicBezTo>
                  <a:cubicBezTo>
                    <a:pt x="8337" y="13419"/>
                    <a:pt x="7011" y="16819"/>
                    <a:pt x="5968" y="18819"/>
                  </a:cubicBezTo>
                  <a:cubicBezTo>
                    <a:pt x="4926" y="20819"/>
                    <a:pt x="4168" y="21419"/>
                    <a:pt x="3695" y="21119"/>
                  </a:cubicBezTo>
                  <a:cubicBezTo>
                    <a:pt x="3221" y="20819"/>
                    <a:pt x="3032" y="19619"/>
                    <a:pt x="4074" y="17219"/>
                  </a:cubicBezTo>
                  <a:cubicBezTo>
                    <a:pt x="5116" y="14819"/>
                    <a:pt x="7389" y="11219"/>
                    <a:pt x="8905" y="9019"/>
                  </a:cubicBezTo>
                  <a:cubicBezTo>
                    <a:pt x="10421" y="6819"/>
                    <a:pt x="11179" y="6019"/>
                    <a:pt x="12032" y="4919"/>
                  </a:cubicBezTo>
                  <a:cubicBezTo>
                    <a:pt x="12884" y="3819"/>
                    <a:pt x="13832" y="2419"/>
                    <a:pt x="14021" y="2219"/>
                  </a:cubicBezTo>
                  <a:cubicBezTo>
                    <a:pt x="14211" y="2019"/>
                    <a:pt x="13642" y="3019"/>
                    <a:pt x="13074" y="5019"/>
                  </a:cubicBezTo>
                  <a:cubicBezTo>
                    <a:pt x="12505" y="7019"/>
                    <a:pt x="11937" y="10019"/>
                    <a:pt x="12505" y="12019"/>
                  </a:cubicBezTo>
                  <a:cubicBezTo>
                    <a:pt x="13074" y="14019"/>
                    <a:pt x="14779" y="15019"/>
                    <a:pt x="16484" y="15419"/>
                  </a:cubicBezTo>
                  <a:cubicBezTo>
                    <a:pt x="18189" y="15819"/>
                    <a:pt x="19895" y="15619"/>
                    <a:pt x="21600" y="1541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24" name="Line"/>
            <p:cNvSpPr/>
            <p:nvPr/>
          </p:nvSpPr>
          <p:spPr>
            <a:xfrm>
              <a:off x="2114023" y="1624600"/>
              <a:ext cx="113179" cy="3854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31" h="21600" fill="norm" stroke="1" extrusionOk="0">
                  <a:moveTo>
                    <a:pt x="0" y="0"/>
                  </a:moveTo>
                  <a:cubicBezTo>
                    <a:pt x="1800" y="0"/>
                    <a:pt x="3600" y="0"/>
                    <a:pt x="6840" y="1036"/>
                  </a:cubicBezTo>
                  <a:cubicBezTo>
                    <a:pt x="10080" y="2073"/>
                    <a:pt x="14760" y="4145"/>
                    <a:pt x="17640" y="6655"/>
                  </a:cubicBezTo>
                  <a:cubicBezTo>
                    <a:pt x="20520" y="9164"/>
                    <a:pt x="21600" y="12109"/>
                    <a:pt x="20520" y="14618"/>
                  </a:cubicBezTo>
                  <a:cubicBezTo>
                    <a:pt x="19440" y="17127"/>
                    <a:pt x="16200" y="19200"/>
                    <a:pt x="13680" y="20291"/>
                  </a:cubicBezTo>
                  <a:cubicBezTo>
                    <a:pt x="11160" y="21382"/>
                    <a:pt x="9360" y="21491"/>
                    <a:pt x="756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25" name="Line"/>
            <p:cNvSpPr/>
            <p:nvPr/>
          </p:nvSpPr>
          <p:spPr>
            <a:xfrm>
              <a:off x="2629259" y="1647959"/>
              <a:ext cx="360742" cy="2861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1" h="21600" fill="norm" stroke="1" extrusionOk="0">
                  <a:moveTo>
                    <a:pt x="18386" y="0"/>
                  </a:moveTo>
                  <a:cubicBezTo>
                    <a:pt x="18153" y="2645"/>
                    <a:pt x="17921" y="5290"/>
                    <a:pt x="16934" y="8449"/>
                  </a:cubicBezTo>
                  <a:cubicBezTo>
                    <a:pt x="15947" y="11608"/>
                    <a:pt x="14205" y="15282"/>
                    <a:pt x="12521" y="17633"/>
                  </a:cubicBezTo>
                  <a:cubicBezTo>
                    <a:pt x="10837" y="19984"/>
                    <a:pt x="9211" y="21012"/>
                    <a:pt x="7469" y="21233"/>
                  </a:cubicBezTo>
                  <a:cubicBezTo>
                    <a:pt x="5727" y="21453"/>
                    <a:pt x="3869" y="20865"/>
                    <a:pt x="2592" y="19837"/>
                  </a:cubicBezTo>
                  <a:cubicBezTo>
                    <a:pt x="1315" y="18808"/>
                    <a:pt x="618" y="17339"/>
                    <a:pt x="269" y="16237"/>
                  </a:cubicBezTo>
                  <a:cubicBezTo>
                    <a:pt x="-79" y="15135"/>
                    <a:pt x="-79" y="14400"/>
                    <a:pt x="211" y="13812"/>
                  </a:cubicBezTo>
                  <a:cubicBezTo>
                    <a:pt x="502" y="13224"/>
                    <a:pt x="1082" y="12784"/>
                    <a:pt x="2592" y="12563"/>
                  </a:cubicBezTo>
                  <a:cubicBezTo>
                    <a:pt x="4102" y="12343"/>
                    <a:pt x="6540" y="12343"/>
                    <a:pt x="8979" y="13078"/>
                  </a:cubicBezTo>
                  <a:cubicBezTo>
                    <a:pt x="11418" y="13812"/>
                    <a:pt x="13856" y="15282"/>
                    <a:pt x="15656" y="16824"/>
                  </a:cubicBezTo>
                  <a:cubicBezTo>
                    <a:pt x="17456" y="18367"/>
                    <a:pt x="18618" y="19984"/>
                    <a:pt x="19489" y="20792"/>
                  </a:cubicBezTo>
                  <a:cubicBezTo>
                    <a:pt x="20360" y="21600"/>
                    <a:pt x="20940" y="21600"/>
                    <a:pt x="21521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26" name="Line"/>
            <p:cNvSpPr/>
            <p:nvPr/>
          </p:nvSpPr>
          <p:spPr>
            <a:xfrm>
              <a:off x="3692783" y="1711826"/>
              <a:ext cx="301671" cy="300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8" h="21350" fill="norm" stroke="1" extrusionOk="0">
                  <a:moveTo>
                    <a:pt x="273" y="3765"/>
                  </a:moveTo>
                  <a:cubicBezTo>
                    <a:pt x="689" y="3212"/>
                    <a:pt x="1104" y="2658"/>
                    <a:pt x="1658" y="2381"/>
                  </a:cubicBezTo>
                  <a:cubicBezTo>
                    <a:pt x="2212" y="2104"/>
                    <a:pt x="2904" y="2104"/>
                    <a:pt x="4012" y="2796"/>
                  </a:cubicBezTo>
                  <a:cubicBezTo>
                    <a:pt x="5120" y="3488"/>
                    <a:pt x="6643" y="4873"/>
                    <a:pt x="7543" y="6812"/>
                  </a:cubicBezTo>
                  <a:cubicBezTo>
                    <a:pt x="8443" y="8750"/>
                    <a:pt x="8720" y="11242"/>
                    <a:pt x="8027" y="13665"/>
                  </a:cubicBezTo>
                  <a:cubicBezTo>
                    <a:pt x="7335" y="16088"/>
                    <a:pt x="5673" y="18442"/>
                    <a:pt x="4496" y="19758"/>
                  </a:cubicBezTo>
                  <a:cubicBezTo>
                    <a:pt x="3320" y="21073"/>
                    <a:pt x="2627" y="21350"/>
                    <a:pt x="1935" y="21350"/>
                  </a:cubicBezTo>
                  <a:cubicBezTo>
                    <a:pt x="1243" y="21350"/>
                    <a:pt x="550" y="21073"/>
                    <a:pt x="204" y="20588"/>
                  </a:cubicBezTo>
                  <a:cubicBezTo>
                    <a:pt x="-142" y="20104"/>
                    <a:pt x="-142" y="19412"/>
                    <a:pt x="966" y="18096"/>
                  </a:cubicBezTo>
                  <a:cubicBezTo>
                    <a:pt x="2073" y="16781"/>
                    <a:pt x="4289" y="14842"/>
                    <a:pt x="6435" y="12835"/>
                  </a:cubicBezTo>
                  <a:cubicBezTo>
                    <a:pt x="8581" y="10827"/>
                    <a:pt x="10658" y="8750"/>
                    <a:pt x="12181" y="7158"/>
                  </a:cubicBezTo>
                  <a:cubicBezTo>
                    <a:pt x="13704" y="5565"/>
                    <a:pt x="14673" y="4458"/>
                    <a:pt x="15366" y="3281"/>
                  </a:cubicBezTo>
                  <a:cubicBezTo>
                    <a:pt x="16058" y="2104"/>
                    <a:pt x="16473" y="858"/>
                    <a:pt x="16335" y="304"/>
                  </a:cubicBezTo>
                  <a:cubicBezTo>
                    <a:pt x="16196" y="-250"/>
                    <a:pt x="15504" y="-112"/>
                    <a:pt x="14466" y="1273"/>
                  </a:cubicBezTo>
                  <a:cubicBezTo>
                    <a:pt x="13427" y="2658"/>
                    <a:pt x="12043" y="5288"/>
                    <a:pt x="11143" y="7435"/>
                  </a:cubicBezTo>
                  <a:cubicBezTo>
                    <a:pt x="10243" y="9581"/>
                    <a:pt x="9827" y="11242"/>
                    <a:pt x="9620" y="12419"/>
                  </a:cubicBezTo>
                  <a:cubicBezTo>
                    <a:pt x="9412" y="13596"/>
                    <a:pt x="9412" y="14288"/>
                    <a:pt x="9827" y="14912"/>
                  </a:cubicBezTo>
                  <a:cubicBezTo>
                    <a:pt x="10243" y="15535"/>
                    <a:pt x="11073" y="16088"/>
                    <a:pt x="13081" y="16019"/>
                  </a:cubicBezTo>
                  <a:cubicBezTo>
                    <a:pt x="15089" y="15950"/>
                    <a:pt x="18273" y="15258"/>
                    <a:pt x="21458" y="1456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27" name="Line"/>
            <p:cNvSpPr/>
            <p:nvPr/>
          </p:nvSpPr>
          <p:spPr>
            <a:xfrm>
              <a:off x="3801738" y="1385166"/>
              <a:ext cx="140157" cy="1564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77" fill="norm" stroke="1" extrusionOk="0">
                  <a:moveTo>
                    <a:pt x="18900" y="0"/>
                  </a:moveTo>
                  <a:cubicBezTo>
                    <a:pt x="17400" y="4478"/>
                    <a:pt x="15900" y="8956"/>
                    <a:pt x="14100" y="12381"/>
                  </a:cubicBezTo>
                  <a:cubicBezTo>
                    <a:pt x="12300" y="15805"/>
                    <a:pt x="10200" y="18176"/>
                    <a:pt x="8400" y="19624"/>
                  </a:cubicBezTo>
                  <a:cubicBezTo>
                    <a:pt x="6600" y="21073"/>
                    <a:pt x="5100" y="21600"/>
                    <a:pt x="3450" y="20810"/>
                  </a:cubicBezTo>
                  <a:cubicBezTo>
                    <a:pt x="1800" y="20020"/>
                    <a:pt x="0" y="17912"/>
                    <a:pt x="0" y="15805"/>
                  </a:cubicBezTo>
                  <a:cubicBezTo>
                    <a:pt x="0" y="13698"/>
                    <a:pt x="1800" y="11590"/>
                    <a:pt x="4200" y="10668"/>
                  </a:cubicBezTo>
                  <a:cubicBezTo>
                    <a:pt x="6600" y="9746"/>
                    <a:pt x="9600" y="10010"/>
                    <a:pt x="12600" y="11459"/>
                  </a:cubicBezTo>
                  <a:cubicBezTo>
                    <a:pt x="15600" y="12907"/>
                    <a:pt x="18600" y="15541"/>
                    <a:pt x="21600" y="1817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28" name="Line"/>
            <p:cNvSpPr/>
            <p:nvPr/>
          </p:nvSpPr>
          <p:spPr>
            <a:xfrm>
              <a:off x="3982773" y="1449404"/>
              <a:ext cx="93439" cy="29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29" name="Line"/>
            <p:cNvSpPr/>
            <p:nvPr/>
          </p:nvSpPr>
          <p:spPr>
            <a:xfrm>
              <a:off x="4122930" y="1367646"/>
              <a:ext cx="29200" cy="1518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30" name="Line"/>
            <p:cNvSpPr/>
            <p:nvPr/>
          </p:nvSpPr>
          <p:spPr>
            <a:xfrm>
              <a:off x="4514199" y="1893233"/>
              <a:ext cx="11681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200" fill="norm" stroke="1" extrusionOk="0">
                  <a:moveTo>
                    <a:pt x="0" y="0"/>
                  </a:moveTo>
                  <a:cubicBezTo>
                    <a:pt x="7200" y="21600"/>
                    <a:pt x="14400" y="21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31" name="Line"/>
            <p:cNvSpPr/>
            <p:nvPr/>
          </p:nvSpPr>
          <p:spPr>
            <a:xfrm>
              <a:off x="4782850" y="1651337"/>
              <a:ext cx="105100" cy="3236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25" h="21505" fill="norm" stroke="1" extrusionOk="0">
                  <a:moveTo>
                    <a:pt x="20825" y="164"/>
                  </a:moveTo>
                  <a:cubicBezTo>
                    <a:pt x="18511" y="34"/>
                    <a:pt x="16196" y="-95"/>
                    <a:pt x="14268" y="99"/>
                  </a:cubicBezTo>
                  <a:cubicBezTo>
                    <a:pt x="12339" y="293"/>
                    <a:pt x="10796" y="810"/>
                    <a:pt x="8096" y="3009"/>
                  </a:cubicBezTo>
                  <a:cubicBezTo>
                    <a:pt x="5396" y="5208"/>
                    <a:pt x="1539" y="9088"/>
                    <a:pt x="382" y="12322"/>
                  </a:cubicBezTo>
                  <a:cubicBezTo>
                    <a:pt x="-775" y="15555"/>
                    <a:pt x="768" y="18142"/>
                    <a:pt x="4046" y="19565"/>
                  </a:cubicBezTo>
                  <a:cubicBezTo>
                    <a:pt x="7325" y="20988"/>
                    <a:pt x="12339" y="21246"/>
                    <a:pt x="17354" y="2150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32" name="Line"/>
            <p:cNvSpPr/>
            <p:nvPr/>
          </p:nvSpPr>
          <p:spPr>
            <a:xfrm>
              <a:off x="5016425" y="1735557"/>
              <a:ext cx="11681" cy="1985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5082"/>
                    <a:pt x="0" y="10165"/>
                    <a:pt x="3600" y="13765"/>
                  </a:cubicBezTo>
                  <a:cubicBezTo>
                    <a:pt x="7200" y="17365"/>
                    <a:pt x="14400" y="19482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33" name="Line"/>
            <p:cNvSpPr/>
            <p:nvPr/>
          </p:nvSpPr>
          <p:spPr>
            <a:xfrm>
              <a:off x="5086504" y="1782275"/>
              <a:ext cx="198556" cy="759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447" y="16062"/>
                    <a:pt x="8894" y="10523"/>
                    <a:pt x="12494" y="6923"/>
                  </a:cubicBezTo>
                  <a:cubicBezTo>
                    <a:pt x="16094" y="3323"/>
                    <a:pt x="18847" y="1662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34" name="Line"/>
            <p:cNvSpPr/>
            <p:nvPr/>
          </p:nvSpPr>
          <p:spPr>
            <a:xfrm>
              <a:off x="5325376" y="1687596"/>
              <a:ext cx="210797" cy="2192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4" h="21153" fill="norm" stroke="1" extrusionOk="0">
                  <a:moveTo>
                    <a:pt x="57" y="2937"/>
                  </a:moveTo>
                  <a:cubicBezTo>
                    <a:pt x="253" y="1998"/>
                    <a:pt x="449" y="1059"/>
                    <a:pt x="1137" y="495"/>
                  </a:cubicBezTo>
                  <a:cubicBezTo>
                    <a:pt x="1824" y="-68"/>
                    <a:pt x="3002" y="-256"/>
                    <a:pt x="4868" y="495"/>
                  </a:cubicBezTo>
                  <a:cubicBezTo>
                    <a:pt x="6733" y="1247"/>
                    <a:pt x="9286" y="2937"/>
                    <a:pt x="9973" y="5754"/>
                  </a:cubicBezTo>
                  <a:cubicBezTo>
                    <a:pt x="10660" y="8572"/>
                    <a:pt x="9482" y="12516"/>
                    <a:pt x="8009" y="15240"/>
                  </a:cubicBezTo>
                  <a:cubicBezTo>
                    <a:pt x="6537" y="17963"/>
                    <a:pt x="4769" y="19466"/>
                    <a:pt x="3395" y="20311"/>
                  </a:cubicBezTo>
                  <a:cubicBezTo>
                    <a:pt x="2020" y="21156"/>
                    <a:pt x="1039" y="21344"/>
                    <a:pt x="449" y="20968"/>
                  </a:cubicBezTo>
                  <a:cubicBezTo>
                    <a:pt x="-140" y="20593"/>
                    <a:pt x="-336" y="19654"/>
                    <a:pt x="1039" y="17212"/>
                  </a:cubicBezTo>
                  <a:cubicBezTo>
                    <a:pt x="2413" y="14770"/>
                    <a:pt x="5359" y="10826"/>
                    <a:pt x="7617" y="8196"/>
                  </a:cubicBezTo>
                  <a:cubicBezTo>
                    <a:pt x="9875" y="5567"/>
                    <a:pt x="11446" y="4252"/>
                    <a:pt x="12624" y="3313"/>
                  </a:cubicBezTo>
                  <a:cubicBezTo>
                    <a:pt x="13802" y="2374"/>
                    <a:pt x="14588" y="1810"/>
                    <a:pt x="14980" y="1998"/>
                  </a:cubicBezTo>
                  <a:cubicBezTo>
                    <a:pt x="15373" y="2186"/>
                    <a:pt x="15373" y="3125"/>
                    <a:pt x="15079" y="4627"/>
                  </a:cubicBezTo>
                  <a:cubicBezTo>
                    <a:pt x="14784" y="6130"/>
                    <a:pt x="14195" y="8196"/>
                    <a:pt x="15177" y="10262"/>
                  </a:cubicBezTo>
                  <a:cubicBezTo>
                    <a:pt x="16159" y="12328"/>
                    <a:pt x="18711" y="14394"/>
                    <a:pt x="21264" y="1646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35" name="Line"/>
            <p:cNvSpPr/>
            <p:nvPr/>
          </p:nvSpPr>
          <p:spPr>
            <a:xfrm>
              <a:off x="5577051" y="1665479"/>
              <a:ext cx="157173" cy="3679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62" h="21600" fill="norm" stroke="1" extrusionOk="0">
                  <a:moveTo>
                    <a:pt x="10800" y="0"/>
                  </a:moveTo>
                  <a:cubicBezTo>
                    <a:pt x="13886" y="1829"/>
                    <a:pt x="16971" y="3657"/>
                    <a:pt x="18900" y="6114"/>
                  </a:cubicBezTo>
                  <a:cubicBezTo>
                    <a:pt x="20829" y="8571"/>
                    <a:pt x="21600" y="11657"/>
                    <a:pt x="19543" y="14229"/>
                  </a:cubicBezTo>
                  <a:cubicBezTo>
                    <a:pt x="17486" y="16800"/>
                    <a:pt x="12600" y="18857"/>
                    <a:pt x="8871" y="20000"/>
                  </a:cubicBezTo>
                  <a:cubicBezTo>
                    <a:pt x="5143" y="21143"/>
                    <a:pt x="2571" y="21371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36" name="Line"/>
            <p:cNvSpPr/>
            <p:nvPr/>
          </p:nvSpPr>
          <p:spPr>
            <a:xfrm>
              <a:off x="5830853" y="1269234"/>
              <a:ext cx="154015" cy="4098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2" h="21555" fill="norm" stroke="1" extrusionOk="0">
                  <a:moveTo>
                    <a:pt x="437" y="11932"/>
                  </a:moveTo>
                  <a:cubicBezTo>
                    <a:pt x="1247" y="14799"/>
                    <a:pt x="2057" y="17665"/>
                    <a:pt x="2462" y="19354"/>
                  </a:cubicBezTo>
                  <a:cubicBezTo>
                    <a:pt x="2867" y="21043"/>
                    <a:pt x="2867" y="21555"/>
                    <a:pt x="2597" y="21555"/>
                  </a:cubicBezTo>
                  <a:cubicBezTo>
                    <a:pt x="2327" y="21555"/>
                    <a:pt x="1787" y="21043"/>
                    <a:pt x="1247" y="19200"/>
                  </a:cubicBezTo>
                  <a:cubicBezTo>
                    <a:pt x="707" y="17358"/>
                    <a:pt x="167" y="14184"/>
                    <a:pt x="32" y="11164"/>
                  </a:cubicBezTo>
                  <a:cubicBezTo>
                    <a:pt x="-103" y="8145"/>
                    <a:pt x="167" y="5278"/>
                    <a:pt x="1247" y="3436"/>
                  </a:cubicBezTo>
                  <a:cubicBezTo>
                    <a:pt x="2327" y="1593"/>
                    <a:pt x="4217" y="774"/>
                    <a:pt x="5972" y="364"/>
                  </a:cubicBezTo>
                  <a:cubicBezTo>
                    <a:pt x="7727" y="-45"/>
                    <a:pt x="9347" y="-45"/>
                    <a:pt x="10832" y="57"/>
                  </a:cubicBezTo>
                  <a:cubicBezTo>
                    <a:pt x="12317" y="160"/>
                    <a:pt x="13667" y="364"/>
                    <a:pt x="14477" y="774"/>
                  </a:cubicBezTo>
                  <a:cubicBezTo>
                    <a:pt x="15287" y="1183"/>
                    <a:pt x="15557" y="1798"/>
                    <a:pt x="14882" y="2924"/>
                  </a:cubicBezTo>
                  <a:cubicBezTo>
                    <a:pt x="14207" y="4050"/>
                    <a:pt x="12587" y="5688"/>
                    <a:pt x="10967" y="6763"/>
                  </a:cubicBezTo>
                  <a:cubicBezTo>
                    <a:pt x="9347" y="7837"/>
                    <a:pt x="7727" y="8349"/>
                    <a:pt x="7592" y="8503"/>
                  </a:cubicBezTo>
                  <a:cubicBezTo>
                    <a:pt x="7457" y="8656"/>
                    <a:pt x="8807" y="8452"/>
                    <a:pt x="10832" y="8452"/>
                  </a:cubicBezTo>
                  <a:cubicBezTo>
                    <a:pt x="12857" y="8452"/>
                    <a:pt x="15557" y="8656"/>
                    <a:pt x="17447" y="8964"/>
                  </a:cubicBezTo>
                  <a:cubicBezTo>
                    <a:pt x="19337" y="9271"/>
                    <a:pt x="20417" y="9680"/>
                    <a:pt x="20957" y="10192"/>
                  </a:cubicBezTo>
                  <a:cubicBezTo>
                    <a:pt x="21497" y="10704"/>
                    <a:pt x="21497" y="11318"/>
                    <a:pt x="20957" y="11779"/>
                  </a:cubicBezTo>
                  <a:cubicBezTo>
                    <a:pt x="20417" y="12239"/>
                    <a:pt x="19337" y="12546"/>
                    <a:pt x="17447" y="12802"/>
                  </a:cubicBezTo>
                  <a:cubicBezTo>
                    <a:pt x="15557" y="13058"/>
                    <a:pt x="12857" y="13263"/>
                    <a:pt x="10832" y="13263"/>
                  </a:cubicBezTo>
                  <a:cubicBezTo>
                    <a:pt x="8807" y="13263"/>
                    <a:pt x="7457" y="13058"/>
                    <a:pt x="6782" y="12598"/>
                  </a:cubicBezTo>
                  <a:cubicBezTo>
                    <a:pt x="6107" y="12137"/>
                    <a:pt x="6107" y="11420"/>
                    <a:pt x="6107" y="1070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37" name="Line"/>
            <p:cNvSpPr/>
            <p:nvPr/>
          </p:nvSpPr>
          <p:spPr>
            <a:xfrm>
              <a:off x="6050078" y="1361806"/>
              <a:ext cx="122637" cy="467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457" y="16200"/>
                    <a:pt x="8914" y="10800"/>
                    <a:pt x="12514" y="7200"/>
                  </a:cubicBezTo>
                  <a:cubicBezTo>
                    <a:pt x="16114" y="3600"/>
                    <a:pt x="18857" y="18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38" name="Line"/>
            <p:cNvSpPr/>
            <p:nvPr/>
          </p:nvSpPr>
          <p:spPr>
            <a:xfrm>
              <a:off x="6219433" y="1285889"/>
              <a:ext cx="11681" cy="1868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39" name="Line"/>
            <p:cNvSpPr/>
            <p:nvPr/>
          </p:nvSpPr>
          <p:spPr>
            <a:xfrm>
              <a:off x="741660" y="3116923"/>
              <a:ext cx="128665" cy="4533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95" h="21498" fill="norm" stroke="1" extrusionOk="0">
                  <a:moveTo>
                    <a:pt x="0" y="8434"/>
                  </a:moveTo>
                  <a:cubicBezTo>
                    <a:pt x="953" y="10280"/>
                    <a:pt x="1906" y="12127"/>
                    <a:pt x="2700" y="14019"/>
                  </a:cubicBezTo>
                  <a:cubicBezTo>
                    <a:pt x="3494" y="15911"/>
                    <a:pt x="4129" y="17850"/>
                    <a:pt x="4288" y="19234"/>
                  </a:cubicBezTo>
                  <a:cubicBezTo>
                    <a:pt x="4447" y="20619"/>
                    <a:pt x="4129" y="21450"/>
                    <a:pt x="3653" y="21496"/>
                  </a:cubicBezTo>
                  <a:cubicBezTo>
                    <a:pt x="3176" y="21542"/>
                    <a:pt x="2541" y="20804"/>
                    <a:pt x="1747" y="18634"/>
                  </a:cubicBezTo>
                  <a:cubicBezTo>
                    <a:pt x="953" y="16465"/>
                    <a:pt x="0" y="12865"/>
                    <a:pt x="476" y="9773"/>
                  </a:cubicBezTo>
                  <a:cubicBezTo>
                    <a:pt x="953" y="6680"/>
                    <a:pt x="2859" y="4096"/>
                    <a:pt x="4606" y="2573"/>
                  </a:cubicBezTo>
                  <a:cubicBezTo>
                    <a:pt x="6353" y="1050"/>
                    <a:pt x="7941" y="588"/>
                    <a:pt x="9847" y="311"/>
                  </a:cubicBezTo>
                  <a:cubicBezTo>
                    <a:pt x="11753" y="34"/>
                    <a:pt x="13976" y="-58"/>
                    <a:pt x="15882" y="34"/>
                  </a:cubicBezTo>
                  <a:cubicBezTo>
                    <a:pt x="17788" y="127"/>
                    <a:pt x="19376" y="404"/>
                    <a:pt x="20329" y="1004"/>
                  </a:cubicBezTo>
                  <a:cubicBezTo>
                    <a:pt x="21282" y="1604"/>
                    <a:pt x="21600" y="2527"/>
                    <a:pt x="18582" y="3819"/>
                  </a:cubicBezTo>
                  <a:cubicBezTo>
                    <a:pt x="15565" y="5111"/>
                    <a:pt x="9212" y="6773"/>
                    <a:pt x="2859" y="843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40" name="Line"/>
            <p:cNvSpPr/>
            <p:nvPr/>
          </p:nvSpPr>
          <p:spPr>
            <a:xfrm>
              <a:off x="967954" y="3149665"/>
              <a:ext cx="82473" cy="944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36" h="20968" fill="norm" stroke="1" extrusionOk="0">
                  <a:moveTo>
                    <a:pt x="10440" y="2400"/>
                  </a:moveTo>
                  <a:cubicBezTo>
                    <a:pt x="8520" y="1104"/>
                    <a:pt x="6600" y="-192"/>
                    <a:pt x="4920" y="24"/>
                  </a:cubicBezTo>
                  <a:cubicBezTo>
                    <a:pt x="3240" y="240"/>
                    <a:pt x="1800" y="1968"/>
                    <a:pt x="840" y="4776"/>
                  </a:cubicBezTo>
                  <a:cubicBezTo>
                    <a:pt x="-120" y="7584"/>
                    <a:pt x="-600" y="11472"/>
                    <a:pt x="1320" y="14496"/>
                  </a:cubicBezTo>
                  <a:cubicBezTo>
                    <a:pt x="3240" y="17520"/>
                    <a:pt x="7560" y="19680"/>
                    <a:pt x="10920" y="20544"/>
                  </a:cubicBezTo>
                  <a:cubicBezTo>
                    <a:pt x="14280" y="21408"/>
                    <a:pt x="16680" y="20976"/>
                    <a:pt x="18360" y="19032"/>
                  </a:cubicBezTo>
                  <a:cubicBezTo>
                    <a:pt x="20040" y="17088"/>
                    <a:pt x="21000" y="13632"/>
                    <a:pt x="19800" y="11256"/>
                  </a:cubicBezTo>
                  <a:cubicBezTo>
                    <a:pt x="18600" y="8880"/>
                    <a:pt x="15240" y="7584"/>
                    <a:pt x="12120" y="7368"/>
                  </a:cubicBezTo>
                  <a:cubicBezTo>
                    <a:pt x="9000" y="7152"/>
                    <a:pt x="6120" y="8016"/>
                    <a:pt x="3240" y="888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41" name="Line"/>
            <p:cNvSpPr/>
            <p:nvPr/>
          </p:nvSpPr>
          <p:spPr>
            <a:xfrm>
              <a:off x="1101818" y="3100569"/>
              <a:ext cx="83671" cy="1416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0" h="20956" fill="norm" stroke="1" extrusionOk="0">
                  <a:moveTo>
                    <a:pt x="21100" y="5408"/>
                  </a:moveTo>
                  <a:cubicBezTo>
                    <a:pt x="16191" y="3392"/>
                    <a:pt x="11282" y="1376"/>
                    <a:pt x="7600" y="512"/>
                  </a:cubicBezTo>
                  <a:cubicBezTo>
                    <a:pt x="3918" y="-352"/>
                    <a:pt x="1464" y="-64"/>
                    <a:pt x="482" y="944"/>
                  </a:cubicBezTo>
                  <a:cubicBezTo>
                    <a:pt x="-500" y="1952"/>
                    <a:pt x="-9" y="3680"/>
                    <a:pt x="2200" y="5840"/>
                  </a:cubicBezTo>
                  <a:cubicBezTo>
                    <a:pt x="4409" y="8000"/>
                    <a:pt x="8336" y="10592"/>
                    <a:pt x="10545" y="13040"/>
                  </a:cubicBezTo>
                  <a:cubicBezTo>
                    <a:pt x="12755" y="15488"/>
                    <a:pt x="13245" y="17792"/>
                    <a:pt x="12264" y="19232"/>
                  </a:cubicBezTo>
                  <a:cubicBezTo>
                    <a:pt x="11282" y="20672"/>
                    <a:pt x="8827" y="21248"/>
                    <a:pt x="7109" y="20816"/>
                  </a:cubicBezTo>
                  <a:cubicBezTo>
                    <a:pt x="5391" y="20384"/>
                    <a:pt x="4409" y="18944"/>
                    <a:pt x="3918" y="16784"/>
                  </a:cubicBezTo>
                  <a:cubicBezTo>
                    <a:pt x="3427" y="14624"/>
                    <a:pt x="3427" y="11744"/>
                    <a:pt x="3427" y="886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42" name="Line"/>
            <p:cNvSpPr/>
            <p:nvPr/>
          </p:nvSpPr>
          <p:spPr>
            <a:xfrm>
              <a:off x="1220861" y="2973603"/>
              <a:ext cx="69745" cy="2511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7" h="21438" fill="norm" stroke="1" extrusionOk="0">
                  <a:moveTo>
                    <a:pt x="5297" y="0"/>
                  </a:moveTo>
                  <a:cubicBezTo>
                    <a:pt x="4097" y="2991"/>
                    <a:pt x="2897" y="5982"/>
                    <a:pt x="1997" y="8723"/>
                  </a:cubicBezTo>
                  <a:cubicBezTo>
                    <a:pt x="1097" y="11465"/>
                    <a:pt x="497" y="13957"/>
                    <a:pt x="197" y="15702"/>
                  </a:cubicBezTo>
                  <a:cubicBezTo>
                    <a:pt x="-103" y="17446"/>
                    <a:pt x="-103" y="18443"/>
                    <a:pt x="497" y="19357"/>
                  </a:cubicBezTo>
                  <a:cubicBezTo>
                    <a:pt x="1097" y="20271"/>
                    <a:pt x="2297" y="21102"/>
                    <a:pt x="5897" y="21351"/>
                  </a:cubicBezTo>
                  <a:cubicBezTo>
                    <a:pt x="9497" y="21600"/>
                    <a:pt x="15497" y="21268"/>
                    <a:pt x="21497" y="2093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43" name="Line"/>
            <p:cNvSpPr/>
            <p:nvPr/>
          </p:nvSpPr>
          <p:spPr>
            <a:xfrm>
              <a:off x="1203007" y="3107920"/>
              <a:ext cx="151837" cy="175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44" name="Line"/>
            <p:cNvSpPr/>
            <p:nvPr/>
          </p:nvSpPr>
          <p:spPr>
            <a:xfrm>
              <a:off x="1360683" y="3088809"/>
              <a:ext cx="99278" cy="961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20" fill="norm" stroke="1" extrusionOk="0">
                  <a:moveTo>
                    <a:pt x="0" y="6699"/>
                  </a:moveTo>
                  <a:cubicBezTo>
                    <a:pt x="2118" y="6699"/>
                    <a:pt x="4235" y="6699"/>
                    <a:pt x="6988" y="5428"/>
                  </a:cubicBezTo>
                  <a:cubicBezTo>
                    <a:pt x="9741" y="4158"/>
                    <a:pt x="13129" y="1617"/>
                    <a:pt x="13765" y="558"/>
                  </a:cubicBezTo>
                  <a:cubicBezTo>
                    <a:pt x="14400" y="-501"/>
                    <a:pt x="12282" y="-77"/>
                    <a:pt x="9741" y="2040"/>
                  </a:cubicBezTo>
                  <a:cubicBezTo>
                    <a:pt x="7200" y="4158"/>
                    <a:pt x="4235" y="7970"/>
                    <a:pt x="2753" y="10934"/>
                  </a:cubicBezTo>
                  <a:cubicBezTo>
                    <a:pt x="1271" y="13899"/>
                    <a:pt x="1271" y="16017"/>
                    <a:pt x="3600" y="17711"/>
                  </a:cubicBezTo>
                  <a:cubicBezTo>
                    <a:pt x="5929" y="19405"/>
                    <a:pt x="10588" y="20675"/>
                    <a:pt x="13976" y="20887"/>
                  </a:cubicBezTo>
                  <a:cubicBezTo>
                    <a:pt x="17365" y="21099"/>
                    <a:pt x="19482" y="20252"/>
                    <a:pt x="21600" y="1940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45" name="Line"/>
            <p:cNvSpPr/>
            <p:nvPr/>
          </p:nvSpPr>
          <p:spPr>
            <a:xfrm>
              <a:off x="1500839" y="3043682"/>
              <a:ext cx="105119" cy="1321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49" fill="norm" stroke="1" extrusionOk="0">
                  <a:moveTo>
                    <a:pt x="0" y="939"/>
                  </a:moveTo>
                  <a:cubicBezTo>
                    <a:pt x="4800" y="4070"/>
                    <a:pt x="9600" y="7200"/>
                    <a:pt x="12400" y="10330"/>
                  </a:cubicBezTo>
                  <a:cubicBezTo>
                    <a:pt x="15200" y="13461"/>
                    <a:pt x="16000" y="16591"/>
                    <a:pt x="15600" y="18626"/>
                  </a:cubicBezTo>
                  <a:cubicBezTo>
                    <a:pt x="15200" y="20661"/>
                    <a:pt x="13600" y="21600"/>
                    <a:pt x="12200" y="21130"/>
                  </a:cubicBezTo>
                  <a:cubicBezTo>
                    <a:pt x="10800" y="20661"/>
                    <a:pt x="9600" y="18783"/>
                    <a:pt x="10000" y="15496"/>
                  </a:cubicBezTo>
                  <a:cubicBezTo>
                    <a:pt x="10400" y="12209"/>
                    <a:pt x="12400" y="7513"/>
                    <a:pt x="14600" y="4696"/>
                  </a:cubicBezTo>
                  <a:cubicBezTo>
                    <a:pt x="16800" y="1878"/>
                    <a:pt x="19200" y="939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46" name="Line"/>
            <p:cNvSpPr/>
            <p:nvPr/>
          </p:nvSpPr>
          <p:spPr>
            <a:xfrm>
              <a:off x="1670195" y="3078721"/>
              <a:ext cx="5841" cy="759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47" name="Line"/>
            <p:cNvSpPr/>
            <p:nvPr/>
          </p:nvSpPr>
          <p:spPr>
            <a:xfrm>
              <a:off x="1664355" y="2979443"/>
              <a:ext cx="1" cy="5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0" y="21600"/>
                  </a:moveTo>
                  <a:cubicBezTo>
                    <a:pt x="21600" y="14400"/>
                    <a:pt x="21600" y="72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48" name="Line"/>
            <p:cNvSpPr/>
            <p:nvPr/>
          </p:nvSpPr>
          <p:spPr>
            <a:xfrm>
              <a:off x="1733315" y="3020322"/>
              <a:ext cx="82877" cy="1327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6" h="21344" fill="norm" stroke="1" extrusionOk="0">
                  <a:moveTo>
                    <a:pt x="13851" y="0"/>
                  </a:moveTo>
                  <a:cubicBezTo>
                    <a:pt x="9833" y="1878"/>
                    <a:pt x="5814" y="3757"/>
                    <a:pt x="3302" y="6730"/>
                  </a:cubicBezTo>
                  <a:cubicBezTo>
                    <a:pt x="791" y="9704"/>
                    <a:pt x="-214" y="13774"/>
                    <a:pt x="37" y="16591"/>
                  </a:cubicBezTo>
                  <a:cubicBezTo>
                    <a:pt x="288" y="19409"/>
                    <a:pt x="1795" y="20974"/>
                    <a:pt x="5060" y="21287"/>
                  </a:cubicBezTo>
                  <a:cubicBezTo>
                    <a:pt x="8326" y="21600"/>
                    <a:pt x="13349" y="20661"/>
                    <a:pt x="16614" y="17687"/>
                  </a:cubicBezTo>
                  <a:cubicBezTo>
                    <a:pt x="19879" y="14713"/>
                    <a:pt x="21386" y="9704"/>
                    <a:pt x="21386" y="6574"/>
                  </a:cubicBezTo>
                  <a:cubicBezTo>
                    <a:pt x="21386" y="3444"/>
                    <a:pt x="19879" y="2191"/>
                    <a:pt x="17870" y="1722"/>
                  </a:cubicBezTo>
                  <a:cubicBezTo>
                    <a:pt x="15860" y="1252"/>
                    <a:pt x="13349" y="1565"/>
                    <a:pt x="10837" y="187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49" name="Line"/>
            <p:cNvSpPr/>
            <p:nvPr/>
          </p:nvSpPr>
          <p:spPr>
            <a:xfrm>
              <a:off x="1816191" y="3012235"/>
              <a:ext cx="181036" cy="1460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45" fill="norm" stroke="1" extrusionOk="0">
                  <a:moveTo>
                    <a:pt x="0" y="2007"/>
                  </a:moveTo>
                  <a:cubicBezTo>
                    <a:pt x="2787" y="1446"/>
                    <a:pt x="5574" y="885"/>
                    <a:pt x="8361" y="1586"/>
                  </a:cubicBezTo>
                  <a:cubicBezTo>
                    <a:pt x="11148" y="2288"/>
                    <a:pt x="13935" y="4251"/>
                    <a:pt x="15097" y="7477"/>
                  </a:cubicBezTo>
                  <a:cubicBezTo>
                    <a:pt x="16258" y="10703"/>
                    <a:pt x="15794" y="15192"/>
                    <a:pt x="14981" y="17857"/>
                  </a:cubicBezTo>
                  <a:cubicBezTo>
                    <a:pt x="14168" y="20521"/>
                    <a:pt x="13006" y="21363"/>
                    <a:pt x="12194" y="20942"/>
                  </a:cubicBezTo>
                  <a:cubicBezTo>
                    <a:pt x="11381" y="20521"/>
                    <a:pt x="10916" y="18838"/>
                    <a:pt x="11032" y="15753"/>
                  </a:cubicBezTo>
                  <a:cubicBezTo>
                    <a:pt x="11148" y="12667"/>
                    <a:pt x="11845" y="8179"/>
                    <a:pt x="12658" y="5233"/>
                  </a:cubicBezTo>
                  <a:cubicBezTo>
                    <a:pt x="13471" y="2288"/>
                    <a:pt x="14400" y="885"/>
                    <a:pt x="15910" y="324"/>
                  </a:cubicBezTo>
                  <a:cubicBezTo>
                    <a:pt x="17419" y="-237"/>
                    <a:pt x="19510" y="44"/>
                    <a:pt x="21600" y="32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50" name="Line"/>
            <p:cNvSpPr/>
            <p:nvPr/>
          </p:nvSpPr>
          <p:spPr>
            <a:xfrm>
              <a:off x="2038105" y="3137119"/>
              <a:ext cx="35040" cy="1284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51" name="Line"/>
            <p:cNvSpPr/>
            <p:nvPr/>
          </p:nvSpPr>
          <p:spPr>
            <a:xfrm>
              <a:off x="2675519" y="2985283"/>
              <a:ext cx="361200" cy="2664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8" h="21427" fill="norm" stroke="1" extrusionOk="0">
                  <a:moveTo>
                    <a:pt x="16322" y="0"/>
                  </a:moveTo>
                  <a:cubicBezTo>
                    <a:pt x="16090" y="2661"/>
                    <a:pt x="15858" y="5322"/>
                    <a:pt x="14929" y="8530"/>
                  </a:cubicBezTo>
                  <a:cubicBezTo>
                    <a:pt x="14000" y="11739"/>
                    <a:pt x="12374" y="15496"/>
                    <a:pt x="10864" y="17843"/>
                  </a:cubicBezTo>
                  <a:cubicBezTo>
                    <a:pt x="9354" y="20191"/>
                    <a:pt x="7961" y="21130"/>
                    <a:pt x="6335" y="21365"/>
                  </a:cubicBezTo>
                  <a:cubicBezTo>
                    <a:pt x="4709" y="21600"/>
                    <a:pt x="2851" y="21130"/>
                    <a:pt x="1690" y="20504"/>
                  </a:cubicBezTo>
                  <a:cubicBezTo>
                    <a:pt x="529" y="19878"/>
                    <a:pt x="64" y="19096"/>
                    <a:pt x="6" y="17843"/>
                  </a:cubicBezTo>
                  <a:cubicBezTo>
                    <a:pt x="-52" y="16591"/>
                    <a:pt x="296" y="14870"/>
                    <a:pt x="1342" y="13383"/>
                  </a:cubicBezTo>
                  <a:cubicBezTo>
                    <a:pt x="2387" y="11896"/>
                    <a:pt x="4129" y="10643"/>
                    <a:pt x="5929" y="10174"/>
                  </a:cubicBezTo>
                  <a:cubicBezTo>
                    <a:pt x="7729" y="9704"/>
                    <a:pt x="9587" y="10017"/>
                    <a:pt x="11619" y="11270"/>
                  </a:cubicBezTo>
                  <a:cubicBezTo>
                    <a:pt x="13651" y="12522"/>
                    <a:pt x="15858" y="14713"/>
                    <a:pt x="17542" y="16278"/>
                  </a:cubicBezTo>
                  <a:cubicBezTo>
                    <a:pt x="19225" y="17843"/>
                    <a:pt x="20387" y="18783"/>
                    <a:pt x="21548" y="1972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52" name="Line"/>
            <p:cNvSpPr/>
            <p:nvPr/>
          </p:nvSpPr>
          <p:spPr>
            <a:xfrm>
              <a:off x="3731154" y="2993830"/>
              <a:ext cx="175702" cy="6560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4" h="21474" fill="norm" stroke="1" extrusionOk="0">
                  <a:moveTo>
                    <a:pt x="2198" y="8131"/>
                  </a:moveTo>
                  <a:cubicBezTo>
                    <a:pt x="3384" y="9596"/>
                    <a:pt x="4571" y="11062"/>
                    <a:pt x="5165" y="12910"/>
                  </a:cubicBezTo>
                  <a:cubicBezTo>
                    <a:pt x="5758" y="14757"/>
                    <a:pt x="5758" y="16987"/>
                    <a:pt x="5758" y="18262"/>
                  </a:cubicBezTo>
                  <a:cubicBezTo>
                    <a:pt x="5758" y="19536"/>
                    <a:pt x="5758" y="19855"/>
                    <a:pt x="5521" y="20301"/>
                  </a:cubicBezTo>
                  <a:cubicBezTo>
                    <a:pt x="5283" y="20747"/>
                    <a:pt x="4809" y="21320"/>
                    <a:pt x="4453" y="21448"/>
                  </a:cubicBezTo>
                  <a:cubicBezTo>
                    <a:pt x="4097" y="21575"/>
                    <a:pt x="3859" y="21256"/>
                    <a:pt x="3266" y="20110"/>
                  </a:cubicBezTo>
                  <a:cubicBezTo>
                    <a:pt x="2672" y="18963"/>
                    <a:pt x="1723" y="16987"/>
                    <a:pt x="1011" y="14885"/>
                  </a:cubicBezTo>
                  <a:cubicBezTo>
                    <a:pt x="299" y="12782"/>
                    <a:pt x="-176" y="10552"/>
                    <a:pt x="61" y="8417"/>
                  </a:cubicBezTo>
                  <a:cubicBezTo>
                    <a:pt x="299" y="6283"/>
                    <a:pt x="1248" y="4244"/>
                    <a:pt x="2554" y="2906"/>
                  </a:cubicBezTo>
                  <a:cubicBezTo>
                    <a:pt x="3859" y="1568"/>
                    <a:pt x="5521" y="931"/>
                    <a:pt x="6945" y="548"/>
                  </a:cubicBezTo>
                  <a:cubicBezTo>
                    <a:pt x="8369" y="166"/>
                    <a:pt x="9556" y="39"/>
                    <a:pt x="10743" y="7"/>
                  </a:cubicBezTo>
                  <a:cubicBezTo>
                    <a:pt x="11930" y="-25"/>
                    <a:pt x="13116" y="39"/>
                    <a:pt x="14659" y="485"/>
                  </a:cubicBezTo>
                  <a:cubicBezTo>
                    <a:pt x="16202" y="931"/>
                    <a:pt x="18101" y="1759"/>
                    <a:pt x="19406" y="2906"/>
                  </a:cubicBezTo>
                  <a:cubicBezTo>
                    <a:pt x="20712" y="4053"/>
                    <a:pt x="21424" y="5518"/>
                    <a:pt x="21424" y="6379"/>
                  </a:cubicBezTo>
                  <a:cubicBezTo>
                    <a:pt x="21424" y="7239"/>
                    <a:pt x="20712" y="7494"/>
                    <a:pt x="18338" y="7685"/>
                  </a:cubicBezTo>
                  <a:cubicBezTo>
                    <a:pt x="15965" y="7876"/>
                    <a:pt x="11930" y="8003"/>
                    <a:pt x="8725" y="8067"/>
                  </a:cubicBezTo>
                  <a:cubicBezTo>
                    <a:pt x="5521" y="8131"/>
                    <a:pt x="3147" y="8131"/>
                    <a:pt x="773" y="813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53" name="Line"/>
            <p:cNvSpPr/>
            <p:nvPr/>
          </p:nvSpPr>
          <p:spPr>
            <a:xfrm>
              <a:off x="3967439" y="2627106"/>
              <a:ext cx="219730" cy="2425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7" h="21364" fill="norm" stroke="1" extrusionOk="0">
                  <a:moveTo>
                    <a:pt x="15134" y="1714"/>
                  </a:moveTo>
                  <a:cubicBezTo>
                    <a:pt x="15513" y="857"/>
                    <a:pt x="15892" y="0"/>
                    <a:pt x="15608" y="0"/>
                  </a:cubicBezTo>
                  <a:cubicBezTo>
                    <a:pt x="15324" y="0"/>
                    <a:pt x="14376" y="857"/>
                    <a:pt x="12008" y="2486"/>
                  </a:cubicBezTo>
                  <a:cubicBezTo>
                    <a:pt x="9640" y="4114"/>
                    <a:pt x="5850" y="6514"/>
                    <a:pt x="3671" y="8057"/>
                  </a:cubicBezTo>
                  <a:cubicBezTo>
                    <a:pt x="1492" y="9600"/>
                    <a:pt x="924" y="10286"/>
                    <a:pt x="1113" y="10886"/>
                  </a:cubicBezTo>
                  <a:cubicBezTo>
                    <a:pt x="1303" y="11486"/>
                    <a:pt x="2250" y="12000"/>
                    <a:pt x="3292" y="12257"/>
                  </a:cubicBezTo>
                  <a:cubicBezTo>
                    <a:pt x="4334" y="12514"/>
                    <a:pt x="5471" y="12514"/>
                    <a:pt x="6798" y="12686"/>
                  </a:cubicBezTo>
                  <a:cubicBezTo>
                    <a:pt x="8124" y="12857"/>
                    <a:pt x="9640" y="13200"/>
                    <a:pt x="9734" y="13886"/>
                  </a:cubicBezTo>
                  <a:cubicBezTo>
                    <a:pt x="9829" y="14571"/>
                    <a:pt x="8503" y="15600"/>
                    <a:pt x="6798" y="16543"/>
                  </a:cubicBezTo>
                  <a:cubicBezTo>
                    <a:pt x="5092" y="17486"/>
                    <a:pt x="3008" y="18343"/>
                    <a:pt x="1682" y="19114"/>
                  </a:cubicBezTo>
                  <a:cubicBezTo>
                    <a:pt x="355" y="19886"/>
                    <a:pt x="-213" y="20571"/>
                    <a:pt x="71" y="21000"/>
                  </a:cubicBezTo>
                  <a:cubicBezTo>
                    <a:pt x="355" y="21429"/>
                    <a:pt x="1492" y="21600"/>
                    <a:pt x="4713" y="20829"/>
                  </a:cubicBezTo>
                  <a:cubicBezTo>
                    <a:pt x="7934" y="20057"/>
                    <a:pt x="13240" y="18343"/>
                    <a:pt x="16366" y="17229"/>
                  </a:cubicBezTo>
                  <a:cubicBezTo>
                    <a:pt x="19492" y="16114"/>
                    <a:pt x="20440" y="15600"/>
                    <a:pt x="21387" y="1508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54" name="Line"/>
            <p:cNvSpPr/>
            <p:nvPr/>
          </p:nvSpPr>
          <p:spPr>
            <a:xfrm>
              <a:off x="4210527" y="2646130"/>
              <a:ext cx="175196" cy="1406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71" fill="norm" stroke="1" extrusionOk="0">
                  <a:moveTo>
                    <a:pt x="0" y="2730"/>
                  </a:moveTo>
                  <a:cubicBezTo>
                    <a:pt x="720" y="1546"/>
                    <a:pt x="1440" y="363"/>
                    <a:pt x="2520" y="67"/>
                  </a:cubicBezTo>
                  <a:cubicBezTo>
                    <a:pt x="3600" y="-229"/>
                    <a:pt x="5040" y="363"/>
                    <a:pt x="8040" y="3618"/>
                  </a:cubicBezTo>
                  <a:cubicBezTo>
                    <a:pt x="11040" y="6872"/>
                    <a:pt x="15600" y="12790"/>
                    <a:pt x="18120" y="16193"/>
                  </a:cubicBezTo>
                  <a:cubicBezTo>
                    <a:pt x="20640" y="19596"/>
                    <a:pt x="21120" y="20483"/>
                    <a:pt x="21600" y="2137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55" name="Line"/>
            <p:cNvSpPr/>
            <p:nvPr/>
          </p:nvSpPr>
          <p:spPr>
            <a:xfrm>
              <a:off x="4309805" y="2629053"/>
              <a:ext cx="58399" cy="1927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5840" y="4364"/>
                    <a:pt x="10080" y="8727"/>
                    <a:pt x="6480" y="12327"/>
                  </a:cubicBezTo>
                  <a:cubicBezTo>
                    <a:pt x="2880" y="15927"/>
                    <a:pt x="1440" y="18764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56" name="Line"/>
            <p:cNvSpPr/>
            <p:nvPr/>
          </p:nvSpPr>
          <p:spPr>
            <a:xfrm>
              <a:off x="4455801" y="2745850"/>
              <a:ext cx="5840" cy="408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57" name="Line"/>
            <p:cNvSpPr/>
            <p:nvPr/>
          </p:nvSpPr>
          <p:spPr>
            <a:xfrm>
              <a:off x="4444121" y="2652412"/>
              <a:ext cx="5841" cy="5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58" name="Line"/>
            <p:cNvSpPr/>
            <p:nvPr/>
          </p:nvSpPr>
          <p:spPr>
            <a:xfrm>
              <a:off x="3988613" y="2961924"/>
              <a:ext cx="23360" cy="525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59" name="Line"/>
            <p:cNvSpPr/>
            <p:nvPr/>
          </p:nvSpPr>
          <p:spPr>
            <a:xfrm>
              <a:off x="3994453" y="2926885"/>
              <a:ext cx="35040" cy="116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60" name="Line"/>
            <p:cNvSpPr/>
            <p:nvPr/>
          </p:nvSpPr>
          <p:spPr>
            <a:xfrm>
              <a:off x="4058691" y="2956084"/>
              <a:ext cx="29201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200" fill="norm" stroke="1" extrusionOk="0">
                  <a:moveTo>
                    <a:pt x="0" y="0"/>
                  </a:moveTo>
                  <a:cubicBezTo>
                    <a:pt x="7200" y="21600"/>
                    <a:pt x="14400" y="21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61" name="Line"/>
            <p:cNvSpPr/>
            <p:nvPr/>
          </p:nvSpPr>
          <p:spPr>
            <a:xfrm>
              <a:off x="4064531" y="2979443"/>
              <a:ext cx="64239" cy="408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62" name="Line"/>
            <p:cNvSpPr/>
            <p:nvPr/>
          </p:nvSpPr>
          <p:spPr>
            <a:xfrm>
              <a:off x="4193007" y="2926885"/>
              <a:ext cx="1" cy="81759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63" name="Line"/>
            <p:cNvSpPr/>
            <p:nvPr/>
          </p:nvSpPr>
          <p:spPr>
            <a:xfrm>
              <a:off x="3959414" y="2491982"/>
              <a:ext cx="134317" cy="1011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400" fill="norm" stroke="1" extrusionOk="0">
                  <a:moveTo>
                    <a:pt x="0" y="4090"/>
                  </a:moveTo>
                  <a:cubicBezTo>
                    <a:pt x="626" y="8018"/>
                    <a:pt x="1252" y="11945"/>
                    <a:pt x="1722" y="15087"/>
                  </a:cubicBezTo>
                  <a:cubicBezTo>
                    <a:pt x="2191" y="18229"/>
                    <a:pt x="2504" y="20585"/>
                    <a:pt x="2661" y="20389"/>
                  </a:cubicBezTo>
                  <a:cubicBezTo>
                    <a:pt x="2817" y="20192"/>
                    <a:pt x="2817" y="17443"/>
                    <a:pt x="3130" y="14105"/>
                  </a:cubicBezTo>
                  <a:cubicBezTo>
                    <a:pt x="3443" y="10767"/>
                    <a:pt x="4070" y="6840"/>
                    <a:pt x="6104" y="3894"/>
                  </a:cubicBezTo>
                  <a:cubicBezTo>
                    <a:pt x="8139" y="949"/>
                    <a:pt x="11583" y="-1015"/>
                    <a:pt x="14400" y="556"/>
                  </a:cubicBezTo>
                  <a:cubicBezTo>
                    <a:pt x="17217" y="2127"/>
                    <a:pt x="19409" y="7232"/>
                    <a:pt x="21600" y="1233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64" name="Line"/>
            <p:cNvSpPr/>
            <p:nvPr/>
          </p:nvSpPr>
          <p:spPr>
            <a:xfrm>
              <a:off x="5050978" y="2989139"/>
              <a:ext cx="99765" cy="3754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8" h="21254" fill="norm" stroke="1" extrusionOk="0">
                  <a:moveTo>
                    <a:pt x="15057" y="3419"/>
                  </a:moveTo>
                  <a:cubicBezTo>
                    <a:pt x="16303" y="2978"/>
                    <a:pt x="17550" y="2537"/>
                    <a:pt x="18380" y="1986"/>
                  </a:cubicBezTo>
                  <a:cubicBezTo>
                    <a:pt x="19211" y="1435"/>
                    <a:pt x="19626" y="774"/>
                    <a:pt x="18173" y="388"/>
                  </a:cubicBezTo>
                  <a:cubicBezTo>
                    <a:pt x="16719" y="2"/>
                    <a:pt x="13396" y="-108"/>
                    <a:pt x="10696" y="112"/>
                  </a:cubicBezTo>
                  <a:cubicBezTo>
                    <a:pt x="7996" y="333"/>
                    <a:pt x="5919" y="884"/>
                    <a:pt x="4050" y="2592"/>
                  </a:cubicBezTo>
                  <a:cubicBezTo>
                    <a:pt x="2180" y="4300"/>
                    <a:pt x="519" y="7165"/>
                    <a:pt x="103" y="9976"/>
                  </a:cubicBezTo>
                  <a:cubicBezTo>
                    <a:pt x="-312" y="12786"/>
                    <a:pt x="519" y="15541"/>
                    <a:pt x="2596" y="17525"/>
                  </a:cubicBezTo>
                  <a:cubicBezTo>
                    <a:pt x="4673" y="19508"/>
                    <a:pt x="7996" y="20721"/>
                    <a:pt x="11319" y="21106"/>
                  </a:cubicBezTo>
                  <a:cubicBezTo>
                    <a:pt x="14642" y="21492"/>
                    <a:pt x="17965" y="21051"/>
                    <a:pt x="21288" y="2061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65" name="Line"/>
            <p:cNvSpPr/>
            <p:nvPr/>
          </p:nvSpPr>
          <p:spPr>
            <a:xfrm>
              <a:off x="5296738" y="3090401"/>
              <a:ext cx="163517" cy="18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08" fill="norm" stroke="1" extrusionOk="0">
                  <a:moveTo>
                    <a:pt x="0" y="0"/>
                  </a:moveTo>
                  <a:cubicBezTo>
                    <a:pt x="0" y="5457"/>
                    <a:pt x="0" y="10914"/>
                    <a:pt x="0" y="14211"/>
                  </a:cubicBezTo>
                  <a:cubicBezTo>
                    <a:pt x="0" y="17507"/>
                    <a:pt x="0" y="18644"/>
                    <a:pt x="386" y="19667"/>
                  </a:cubicBezTo>
                  <a:cubicBezTo>
                    <a:pt x="771" y="20691"/>
                    <a:pt x="1543" y="21600"/>
                    <a:pt x="2443" y="21373"/>
                  </a:cubicBezTo>
                  <a:cubicBezTo>
                    <a:pt x="3343" y="21145"/>
                    <a:pt x="4371" y="19781"/>
                    <a:pt x="7586" y="17962"/>
                  </a:cubicBezTo>
                  <a:cubicBezTo>
                    <a:pt x="10800" y="16143"/>
                    <a:pt x="16200" y="13869"/>
                    <a:pt x="21600" y="1159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66" name="Line"/>
            <p:cNvSpPr/>
            <p:nvPr/>
          </p:nvSpPr>
          <p:spPr>
            <a:xfrm>
              <a:off x="5635783" y="3027336"/>
              <a:ext cx="160141" cy="5239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05" h="21452" fill="norm" stroke="1" extrusionOk="0">
                  <a:moveTo>
                    <a:pt x="718" y="3539"/>
                  </a:moveTo>
                  <a:cubicBezTo>
                    <a:pt x="1227" y="6249"/>
                    <a:pt x="1735" y="8959"/>
                    <a:pt x="1862" y="11708"/>
                  </a:cubicBezTo>
                  <a:cubicBezTo>
                    <a:pt x="1989" y="14458"/>
                    <a:pt x="1735" y="17248"/>
                    <a:pt x="1354" y="18962"/>
                  </a:cubicBezTo>
                  <a:cubicBezTo>
                    <a:pt x="972" y="20675"/>
                    <a:pt x="464" y="21313"/>
                    <a:pt x="210" y="21432"/>
                  </a:cubicBezTo>
                  <a:cubicBezTo>
                    <a:pt x="-44" y="21552"/>
                    <a:pt x="-44" y="21153"/>
                    <a:pt x="83" y="19480"/>
                  </a:cubicBezTo>
                  <a:cubicBezTo>
                    <a:pt x="210" y="17806"/>
                    <a:pt x="464" y="14857"/>
                    <a:pt x="1100" y="11948"/>
                  </a:cubicBezTo>
                  <a:cubicBezTo>
                    <a:pt x="1735" y="9038"/>
                    <a:pt x="2751" y="6169"/>
                    <a:pt x="3768" y="4296"/>
                  </a:cubicBezTo>
                  <a:cubicBezTo>
                    <a:pt x="4784" y="2423"/>
                    <a:pt x="5801" y="1546"/>
                    <a:pt x="6817" y="988"/>
                  </a:cubicBezTo>
                  <a:cubicBezTo>
                    <a:pt x="7834" y="430"/>
                    <a:pt x="8850" y="191"/>
                    <a:pt x="9994" y="72"/>
                  </a:cubicBezTo>
                  <a:cubicBezTo>
                    <a:pt x="11137" y="-48"/>
                    <a:pt x="12408" y="-48"/>
                    <a:pt x="13932" y="311"/>
                  </a:cubicBezTo>
                  <a:cubicBezTo>
                    <a:pt x="15457" y="669"/>
                    <a:pt x="17236" y="1387"/>
                    <a:pt x="18761" y="2662"/>
                  </a:cubicBezTo>
                  <a:cubicBezTo>
                    <a:pt x="20285" y="3937"/>
                    <a:pt x="21556" y="5770"/>
                    <a:pt x="20540" y="7125"/>
                  </a:cubicBezTo>
                  <a:cubicBezTo>
                    <a:pt x="19523" y="8480"/>
                    <a:pt x="16220" y="9357"/>
                    <a:pt x="13170" y="9756"/>
                  </a:cubicBezTo>
                  <a:cubicBezTo>
                    <a:pt x="10121" y="10154"/>
                    <a:pt x="7325" y="10075"/>
                    <a:pt x="4530" y="999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67" name="Line"/>
            <p:cNvSpPr/>
            <p:nvPr/>
          </p:nvSpPr>
          <p:spPr>
            <a:xfrm>
              <a:off x="5869043" y="2966023"/>
              <a:ext cx="102533" cy="3346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9" h="21462" fill="norm" stroke="1" extrusionOk="0">
                  <a:moveTo>
                    <a:pt x="3600" y="112"/>
                  </a:moveTo>
                  <a:cubicBezTo>
                    <a:pt x="6800" y="-13"/>
                    <a:pt x="10000" y="-138"/>
                    <a:pt x="13000" y="361"/>
                  </a:cubicBezTo>
                  <a:cubicBezTo>
                    <a:pt x="16000" y="861"/>
                    <a:pt x="18800" y="1985"/>
                    <a:pt x="20200" y="4357"/>
                  </a:cubicBezTo>
                  <a:cubicBezTo>
                    <a:pt x="21600" y="6729"/>
                    <a:pt x="21600" y="10350"/>
                    <a:pt x="18000" y="13409"/>
                  </a:cubicBezTo>
                  <a:cubicBezTo>
                    <a:pt x="14400" y="16468"/>
                    <a:pt x="7200" y="18965"/>
                    <a:pt x="0" y="2146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68" name="Line"/>
            <p:cNvSpPr/>
            <p:nvPr/>
          </p:nvSpPr>
          <p:spPr>
            <a:xfrm>
              <a:off x="5997520" y="2608031"/>
              <a:ext cx="151836" cy="2390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51" fill="norm" stroke="1" extrusionOk="0">
                  <a:moveTo>
                    <a:pt x="0" y="5965"/>
                  </a:moveTo>
                  <a:cubicBezTo>
                    <a:pt x="1108" y="6651"/>
                    <a:pt x="2215" y="7337"/>
                    <a:pt x="2769" y="9565"/>
                  </a:cubicBezTo>
                  <a:cubicBezTo>
                    <a:pt x="3323" y="11794"/>
                    <a:pt x="3323" y="15565"/>
                    <a:pt x="3046" y="17880"/>
                  </a:cubicBezTo>
                  <a:cubicBezTo>
                    <a:pt x="2769" y="20194"/>
                    <a:pt x="2215" y="21051"/>
                    <a:pt x="1661" y="21051"/>
                  </a:cubicBezTo>
                  <a:cubicBezTo>
                    <a:pt x="1108" y="21051"/>
                    <a:pt x="554" y="20194"/>
                    <a:pt x="277" y="17622"/>
                  </a:cubicBezTo>
                  <a:cubicBezTo>
                    <a:pt x="0" y="15051"/>
                    <a:pt x="0" y="10765"/>
                    <a:pt x="1800" y="7337"/>
                  </a:cubicBezTo>
                  <a:cubicBezTo>
                    <a:pt x="3600" y="3908"/>
                    <a:pt x="7200" y="1337"/>
                    <a:pt x="10523" y="394"/>
                  </a:cubicBezTo>
                  <a:cubicBezTo>
                    <a:pt x="13846" y="-549"/>
                    <a:pt x="16892" y="137"/>
                    <a:pt x="18692" y="3137"/>
                  </a:cubicBezTo>
                  <a:cubicBezTo>
                    <a:pt x="20492" y="6137"/>
                    <a:pt x="21046" y="11451"/>
                    <a:pt x="21600" y="1676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69" name="Line"/>
            <p:cNvSpPr/>
            <p:nvPr/>
          </p:nvSpPr>
          <p:spPr>
            <a:xfrm>
              <a:off x="6353750" y="2658252"/>
              <a:ext cx="151837" cy="350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831" y="16800"/>
                    <a:pt x="1662" y="12000"/>
                    <a:pt x="4569" y="9000"/>
                  </a:cubicBezTo>
                  <a:cubicBezTo>
                    <a:pt x="7477" y="6000"/>
                    <a:pt x="12462" y="4800"/>
                    <a:pt x="15646" y="3600"/>
                  </a:cubicBezTo>
                  <a:cubicBezTo>
                    <a:pt x="18831" y="2400"/>
                    <a:pt x="20215" y="1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70" name="Line"/>
            <p:cNvSpPr/>
            <p:nvPr/>
          </p:nvSpPr>
          <p:spPr>
            <a:xfrm>
              <a:off x="6786768" y="2518096"/>
              <a:ext cx="250244" cy="2530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5" h="21438" fill="norm" stroke="1" extrusionOk="0">
                  <a:moveTo>
                    <a:pt x="18009" y="0"/>
                  </a:moveTo>
                  <a:cubicBezTo>
                    <a:pt x="13990" y="1649"/>
                    <a:pt x="9972" y="3298"/>
                    <a:pt x="7125" y="4534"/>
                  </a:cubicBezTo>
                  <a:cubicBezTo>
                    <a:pt x="4278" y="5771"/>
                    <a:pt x="2604" y="6595"/>
                    <a:pt x="1516" y="7337"/>
                  </a:cubicBezTo>
                  <a:cubicBezTo>
                    <a:pt x="427" y="8079"/>
                    <a:pt x="-75" y="8739"/>
                    <a:pt x="9" y="9398"/>
                  </a:cubicBezTo>
                  <a:cubicBezTo>
                    <a:pt x="92" y="10058"/>
                    <a:pt x="762" y="10718"/>
                    <a:pt x="2102" y="11212"/>
                  </a:cubicBezTo>
                  <a:cubicBezTo>
                    <a:pt x="3441" y="11707"/>
                    <a:pt x="5451" y="12037"/>
                    <a:pt x="6874" y="12449"/>
                  </a:cubicBezTo>
                  <a:cubicBezTo>
                    <a:pt x="8297" y="12861"/>
                    <a:pt x="9134" y="13356"/>
                    <a:pt x="9218" y="13933"/>
                  </a:cubicBezTo>
                  <a:cubicBezTo>
                    <a:pt x="9302" y="14510"/>
                    <a:pt x="8632" y="15169"/>
                    <a:pt x="7460" y="15911"/>
                  </a:cubicBezTo>
                  <a:cubicBezTo>
                    <a:pt x="6288" y="16653"/>
                    <a:pt x="4613" y="17478"/>
                    <a:pt x="3274" y="18385"/>
                  </a:cubicBezTo>
                  <a:cubicBezTo>
                    <a:pt x="1934" y="19292"/>
                    <a:pt x="930" y="20281"/>
                    <a:pt x="930" y="20858"/>
                  </a:cubicBezTo>
                  <a:cubicBezTo>
                    <a:pt x="930" y="21435"/>
                    <a:pt x="1934" y="21600"/>
                    <a:pt x="4530" y="21270"/>
                  </a:cubicBezTo>
                  <a:cubicBezTo>
                    <a:pt x="7125" y="20940"/>
                    <a:pt x="11311" y="20116"/>
                    <a:pt x="14409" y="19456"/>
                  </a:cubicBezTo>
                  <a:cubicBezTo>
                    <a:pt x="17506" y="18797"/>
                    <a:pt x="19516" y="18302"/>
                    <a:pt x="21525" y="1780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71" name="Line"/>
            <p:cNvSpPr/>
            <p:nvPr/>
          </p:nvSpPr>
          <p:spPr>
            <a:xfrm>
              <a:off x="7124609" y="2539984"/>
              <a:ext cx="221915" cy="1941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34" fill="norm" stroke="1" extrusionOk="0">
                  <a:moveTo>
                    <a:pt x="0" y="162"/>
                  </a:moveTo>
                  <a:cubicBezTo>
                    <a:pt x="947" y="-52"/>
                    <a:pt x="1895" y="-266"/>
                    <a:pt x="4074" y="1017"/>
                  </a:cubicBezTo>
                  <a:cubicBezTo>
                    <a:pt x="6253" y="2300"/>
                    <a:pt x="9663" y="5081"/>
                    <a:pt x="12695" y="8075"/>
                  </a:cubicBezTo>
                  <a:cubicBezTo>
                    <a:pt x="15726" y="11069"/>
                    <a:pt x="18379" y="14277"/>
                    <a:pt x="19800" y="16522"/>
                  </a:cubicBezTo>
                  <a:cubicBezTo>
                    <a:pt x="21221" y="18768"/>
                    <a:pt x="21411" y="20051"/>
                    <a:pt x="21600" y="2133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72" name="Line"/>
            <p:cNvSpPr/>
            <p:nvPr/>
          </p:nvSpPr>
          <p:spPr>
            <a:xfrm>
              <a:off x="7195603" y="2518096"/>
              <a:ext cx="133402" cy="2394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6" h="21600" fill="norm" stroke="1" extrusionOk="0">
                  <a:moveTo>
                    <a:pt x="21146" y="0"/>
                  </a:moveTo>
                  <a:cubicBezTo>
                    <a:pt x="19603" y="176"/>
                    <a:pt x="18060" y="351"/>
                    <a:pt x="15592" y="2019"/>
                  </a:cubicBezTo>
                  <a:cubicBezTo>
                    <a:pt x="13123" y="3688"/>
                    <a:pt x="9729" y="6849"/>
                    <a:pt x="6797" y="9922"/>
                  </a:cubicBezTo>
                  <a:cubicBezTo>
                    <a:pt x="3866" y="12995"/>
                    <a:pt x="1397" y="15980"/>
                    <a:pt x="472" y="17912"/>
                  </a:cubicBezTo>
                  <a:cubicBezTo>
                    <a:pt x="-454" y="19844"/>
                    <a:pt x="163" y="20722"/>
                    <a:pt x="78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73" name="Line"/>
            <p:cNvSpPr/>
            <p:nvPr/>
          </p:nvSpPr>
          <p:spPr>
            <a:xfrm>
              <a:off x="7387402" y="2728330"/>
              <a:ext cx="5841" cy="350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74" name="Line"/>
            <p:cNvSpPr/>
            <p:nvPr/>
          </p:nvSpPr>
          <p:spPr>
            <a:xfrm>
              <a:off x="7399082" y="2605693"/>
              <a:ext cx="23360" cy="116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75" name="Line"/>
            <p:cNvSpPr/>
            <p:nvPr/>
          </p:nvSpPr>
          <p:spPr>
            <a:xfrm>
              <a:off x="6762539" y="2909366"/>
              <a:ext cx="1" cy="58399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76" name="Line"/>
            <p:cNvSpPr/>
            <p:nvPr/>
          </p:nvSpPr>
          <p:spPr>
            <a:xfrm>
              <a:off x="6739180" y="2880166"/>
              <a:ext cx="40880" cy="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77" name="Line"/>
            <p:cNvSpPr/>
            <p:nvPr/>
          </p:nvSpPr>
          <p:spPr>
            <a:xfrm>
              <a:off x="6832617" y="2916770"/>
              <a:ext cx="40880" cy="217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153" fill="norm" stroke="1" extrusionOk="0">
                  <a:moveTo>
                    <a:pt x="0" y="9353"/>
                  </a:moveTo>
                  <a:cubicBezTo>
                    <a:pt x="4114" y="3953"/>
                    <a:pt x="8229" y="-1447"/>
                    <a:pt x="11829" y="353"/>
                  </a:cubicBezTo>
                  <a:cubicBezTo>
                    <a:pt x="15429" y="2153"/>
                    <a:pt x="18514" y="11153"/>
                    <a:pt x="21600" y="2015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78" name="Line"/>
            <p:cNvSpPr/>
            <p:nvPr/>
          </p:nvSpPr>
          <p:spPr>
            <a:xfrm>
              <a:off x="6838457" y="2956084"/>
              <a:ext cx="70079" cy="175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79" name="Line"/>
            <p:cNvSpPr/>
            <p:nvPr/>
          </p:nvSpPr>
          <p:spPr>
            <a:xfrm>
              <a:off x="6984453" y="2915205"/>
              <a:ext cx="5841" cy="583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80" name="Line"/>
            <p:cNvSpPr/>
            <p:nvPr/>
          </p:nvSpPr>
          <p:spPr>
            <a:xfrm>
              <a:off x="6780059" y="2338618"/>
              <a:ext cx="145997" cy="1347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53" fill="norm" stroke="1" extrusionOk="0">
                  <a:moveTo>
                    <a:pt x="0" y="8084"/>
                  </a:moveTo>
                  <a:cubicBezTo>
                    <a:pt x="1728" y="11479"/>
                    <a:pt x="3456" y="14873"/>
                    <a:pt x="4320" y="17342"/>
                  </a:cubicBezTo>
                  <a:cubicBezTo>
                    <a:pt x="5184" y="19810"/>
                    <a:pt x="5184" y="21353"/>
                    <a:pt x="5184" y="21353"/>
                  </a:cubicBezTo>
                  <a:cubicBezTo>
                    <a:pt x="5184" y="21353"/>
                    <a:pt x="5184" y="19810"/>
                    <a:pt x="5472" y="16416"/>
                  </a:cubicBezTo>
                  <a:cubicBezTo>
                    <a:pt x="5760" y="13022"/>
                    <a:pt x="6336" y="7776"/>
                    <a:pt x="7488" y="4690"/>
                  </a:cubicBezTo>
                  <a:cubicBezTo>
                    <a:pt x="8640" y="1604"/>
                    <a:pt x="10368" y="679"/>
                    <a:pt x="11952" y="216"/>
                  </a:cubicBezTo>
                  <a:cubicBezTo>
                    <a:pt x="13536" y="-247"/>
                    <a:pt x="14976" y="-247"/>
                    <a:pt x="16560" y="3147"/>
                  </a:cubicBezTo>
                  <a:cubicBezTo>
                    <a:pt x="18144" y="6542"/>
                    <a:pt x="19872" y="13330"/>
                    <a:pt x="21600" y="2011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4381" name="Line Shape" descr="Line Shape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3193503" y="949445"/>
              <a:ext cx="5200547" cy="2940183"/>
            </a:xfrm>
            <a:prstGeom prst="rect">
              <a:avLst/>
            </a:prstGeom>
            <a:effectLst/>
          </p:spPr>
        </p:pic>
        <p:sp>
          <p:nvSpPr>
            <p:cNvPr id="4383" name="Line"/>
            <p:cNvSpPr/>
            <p:nvPr/>
          </p:nvSpPr>
          <p:spPr>
            <a:xfrm>
              <a:off x="1800691" y="4459764"/>
              <a:ext cx="196006" cy="5529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13" h="21530" fill="norm" stroke="1" extrusionOk="0">
                  <a:moveTo>
                    <a:pt x="6016" y="7620"/>
                  </a:moveTo>
                  <a:cubicBezTo>
                    <a:pt x="6223" y="9666"/>
                    <a:pt x="6431" y="11712"/>
                    <a:pt x="6535" y="13872"/>
                  </a:cubicBezTo>
                  <a:cubicBezTo>
                    <a:pt x="6639" y="16032"/>
                    <a:pt x="6639" y="18306"/>
                    <a:pt x="6535" y="19670"/>
                  </a:cubicBezTo>
                  <a:cubicBezTo>
                    <a:pt x="6431" y="21034"/>
                    <a:pt x="6223" y="21489"/>
                    <a:pt x="5808" y="21527"/>
                  </a:cubicBezTo>
                  <a:cubicBezTo>
                    <a:pt x="5393" y="21565"/>
                    <a:pt x="4770" y="21186"/>
                    <a:pt x="3731" y="19746"/>
                  </a:cubicBezTo>
                  <a:cubicBezTo>
                    <a:pt x="2693" y="18306"/>
                    <a:pt x="1239" y="15805"/>
                    <a:pt x="512" y="13266"/>
                  </a:cubicBezTo>
                  <a:cubicBezTo>
                    <a:pt x="-215" y="10727"/>
                    <a:pt x="-215" y="8150"/>
                    <a:pt x="823" y="6066"/>
                  </a:cubicBezTo>
                  <a:cubicBezTo>
                    <a:pt x="1862" y="3982"/>
                    <a:pt x="3939" y="2390"/>
                    <a:pt x="6016" y="1405"/>
                  </a:cubicBezTo>
                  <a:cubicBezTo>
                    <a:pt x="8093" y="420"/>
                    <a:pt x="10170" y="41"/>
                    <a:pt x="12662" y="3"/>
                  </a:cubicBezTo>
                  <a:cubicBezTo>
                    <a:pt x="15154" y="-35"/>
                    <a:pt x="18062" y="268"/>
                    <a:pt x="19620" y="1178"/>
                  </a:cubicBezTo>
                  <a:cubicBezTo>
                    <a:pt x="21177" y="2087"/>
                    <a:pt x="21385" y="3603"/>
                    <a:pt x="19931" y="4967"/>
                  </a:cubicBezTo>
                  <a:cubicBezTo>
                    <a:pt x="18477" y="6331"/>
                    <a:pt x="15362" y="7544"/>
                    <a:pt x="13077" y="8226"/>
                  </a:cubicBezTo>
                  <a:cubicBezTo>
                    <a:pt x="10793" y="8908"/>
                    <a:pt x="9339" y="9060"/>
                    <a:pt x="7781" y="9173"/>
                  </a:cubicBezTo>
                  <a:cubicBezTo>
                    <a:pt x="6223" y="9287"/>
                    <a:pt x="4562" y="9363"/>
                    <a:pt x="4147" y="9287"/>
                  </a:cubicBezTo>
                  <a:cubicBezTo>
                    <a:pt x="3731" y="9211"/>
                    <a:pt x="4562" y="8984"/>
                    <a:pt x="6223" y="8681"/>
                  </a:cubicBezTo>
                  <a:cubicBezTo>
                    <a:pt x="7885" y="8378"/>
                    <a:pt x="10377" y="7999"/>
                    <a:pt x="12870" y="762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84" name="Line"/>
            <p:cNvSpPr/>
            <p:nvPr/>
          </p:nvSpPr>
          <p:spPr>
            <a:xfrm>
              <a:off x="2102178" y="4496990"/>
              <a:ext cx="119108" cy="1180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78" h="20475" fill="norm" stroke="1" extrusionOk="0">
                  <a:moveTo>
                    <a:pt x="18543" y="4191"/>
                  </a:moveTo>
                  <a:cubicBezTo>
                    <a:pt x="17515" y="2841"/>
                    <a:pt x="16486" y="1491"/>
                    <a:pt x="14257" y="647"/>
                  </a:cubicBezTo>
                  <a:cubicBezTo>
                    <a:pt x="12029" y="-196"/>
                    <a:pt x="8600" y="-534"/>
                    <a:pt x="5515" y="1660"/>
                  </a:cubicBezTo>
                  <a:cubicBezTo>
                    <a:pt x="2429" y="3853"/>
                    <a:pt x="-314" y="8578"/>
                    <a:pt x="29" y="12460"/>
                  </a:cubicBezTo>
                  <a:cubicBezTo>
                    <a:pt x="372" y="16341"/>
                    <a:pt x="3800" y="19379"/>
                    <a:pt x="7743" y="20222"/>
                  </a:cubicBezTo>
                  <a:cubicBezTo>
                    <a:pt x="11686" y="21066"/>
                    <a:pt x="16143" y="19716"/>
                    <a:pt x="18543" y="17353"/>
                  </a:cubicBezTo>
                  <a:cubicBezTo>
                    <a:pt x="20943" y="14991"/>
                    <a:pt x="21286" y="11616"/>
                    <a:pt x="20772" y="9253"/>
                  </a:cubicBezTo>
                  <a:cubicBezTo>
                    <a:pt x="20257" y="6891"/>
                    <a:pt x="18886" y="5541"/>
                    <a:pt x="16829" y="4529"/>
                  </a:cubicBezTo>
                  <a:cubicBezTo>
                    <a:pt x="14772" y="3516"/>
                    <a:pt x="12029" y="2841"/>
                    <a:pt x="11343" y="3010"/>
                  </a:cubicBezTo>
                  <a:cubicBezTo>
                    <a:pt x="10657" y="3178"/>
                    <a:pt x="12029" y="4191"/>
                    <a:pt x="13400" y="520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85" name="Line"/>
            <p:cNvSpPr/>
            <p:nvPr/>
          </p:nvSpPr>
          <p:spPr>
            <a:xfrm>
              <a:off x="2260019" y="4460850"/>
              <a:ext cx="110958" cy="1603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690" fill="norm" stroke="1" extrusionOk="0">
                  <a:moveTo>
                    <a:pt x="21600" y="2508"/>
                  </a:moveTo>
                  <a:cubicBezTo>
                    <a:pt x="20084" y="1754"/>
                    <a:pt x="18568" y="1001"/>
                    <a:pt x="16295" y="498"/>
                  </a:cubicBezTo>
                  <a:cubicBezTo>
                    <a:pt x="14021" y="-4"/>
                    <a:pt x="10989" y="-255"/>
                    <a:pt x="9095" y="373"/>
                  </a:cubicBezTo>
                  <a:cubicBezTo>
                    <a:pt x="7200" y="1001"/>
                    <a:pt x="6442" y="2508"/>
                    <a:pt x="8147" y="4768"/>
                  </a:cubicBezTo>
                  <a:cubicBezTo>
                    <a:pt x="9853" y="7029"/>
                    <a:pt x="14021" y="10043"/>
                    <a:pt x="16295" y="12680"/>
                  </a:cubicBezTo>
                  <a:cubicBezTo>
                    <a:pt x="18568" y="15317"/>
                    <a:pt x="18947" y="17578"/>
                    <a:pt x="18379" y="19085"/>
                  </a:cubicBezTo>
                  <a:cubicBezTo>
                    <a:pt x="17810" y="20591"/>
                    <a:pt x="16295" y="21345"/>
                    <a:pt x="13074" y="19964"/>
                  </a:cubicBezTo>
                  <a:cubicBezTo>
                    <a:pt x="9853" y="18582"/>
                    <a:pt x="4926" y="15066"/>
                    <a:pt x="0" y="1155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86" name="Line"/>
            <p:cNvSpPr/>
            <p:nvPr/>
          </p:nvSpPr>
          <p:spPr>
            <a:xfrm>
              <a:off x="2471124" y="4264209"/>
              <a:ext cx="75049" cy="3153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8" h="21600" fill="norm" stroke="1" extrusionOk="0">
                  <a:moveTo>
                    <a:pt x="17578" y="0"/>
                  </a:moveTo>
                  <a:cubicBezTo>
                    <a:pt x="12178" y="2400"/>
                    <a:pt x="6778" y="4800"/>
                    <a:pt x="3538" y="7867"/>
                  </a:cubicBezTo>
                  <a:cubicBezTo>
                    <a:pt x="298" y="10933"/>
                    <a:pt x="-782" y="14667"/>
                    <a:pt x="568" y="17067"/>
                  </a:cubicBezTo>
                  <a:cubicBezTo>
                    <a:pt x="1918" y="19467"/>
                    <a:pt x="5698" y="20533"/>
                    <a:pt x="9478" y="21067"/>
                  </a:cubicBezTo>
                  <a:cubicBezTo>
                    <a:pt x="13258" y="21600"/>
                    <a:pt x="17038" y="21600"/>
                    <a:pt x="20818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87" name="Line"/>
            <p:cNvSpPr/>
            <p:nvPr/>
          </p:nvSpPr>
          <p:spPr>
            <a:xfrm>
              <a:off x="2458574" y="4456924"/>
              <a:ext cx="116798" cy="350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" y="15600"/>
                    <a:pt x="1440" y="9600"/>
                    <a:pt x="5040" y="6000"/>
                  </a:cubicBezTo>
                  <a:cubicBezTo>
                    <a:pt x="8640" y="2400"/>
                    <a:pt x="15120" y="1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88" name="Line"/>
            <p:cNvSpPr/>
            <p:nvPr/>
          </p:nvSpPr>
          <p:spPr>
            <a:xfrm>
              <a:off x="2608358" y="4435162"/>
              <a:ext cx="118850" cy="1152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33" h="21305" fill="norm" stroke="1" extrusionOk="0">
                  <a:moveTo>
                    <a:pt x="2419" y="6185"/>
                  </a:moveTo>
                  <a:cubicBezTo>
                    <a:pt x="3790" y="7265"/>
                    <a:pt x="5162" y="8345"/>
                    <a:pt x="6704" y="8705"/>
                  </a:cubicBezTo>
                  <a:cubicBezTo>
                    <a:pt x="8247" y="9065"/>
                    <a:pt x="9962" y="8705"/>
                    <a:pt x="11676" y="7985"/>
                  </a:cubicBezTo>
                  <a:cubicBezTo>
                    <a:pt x="13390" y="7265"/>
                    <a:pt x="15104" y="6185"/>
                    <a:pt x="16133" y="4745"/>
                  </a:cubicBezTo>
                  <a:cubicBezTo>
                    <a:pt x="17162" y="3305"/>
                    <a:pt x="17504" y="1505"/>
                    <a:pt x="16647" y="605"/>
                  </a:cubicBezTo>
                  <a:cubicBezTo>
                    <a:pt x="15790" y="-295"/>
                    <a:pt x="13733" y="-295"/>
                    <a:pt x="10647" y="1325"/>
                  </a:cubicBezTo>
                  <a:cubicBezTo>
                    <a:pt x="7562" y="2945"/>
                    <a:pt x="3447" y="6185"/>
                    <a:pt x="1390" y="8885"/>
                  </a:cubicBezTo>
                  <a:cubicBezTo>
                    <a:pt x="-667" y="11585"/>
                    <a:pt x="-667" y="13745"/>
                    <a:pt x="2933" y="15725"/>
                  </a:cubicBezTo>
                  <a:cubicBezTo>
                    <a:pt x="6533" y="17705"/>
                    <a:pt x="13733" y="19505"/>
                    <a:pt x="20933" y="2130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89" name="Line"/>
            <p:cNvSpPr/>
            <p:nvPr/>
          </p:nvSpPr>
          <p:spPr>
            <a:xfrm>
              <a:off x="2756406" y="4416045"/>
              <a:ext cx="116798" cy="1119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27" fill="norm" stroke="1" extrusionOk="0">
                  <a:moveTo>
                    <a:pt x="0" y="0"/>
                  </a:moveTo>
                  <a:cubicBezTo>
                    <a:pt x="2880" y="5586"/>
                    <a:pt x="5760" y="11172"/>
                    <a:pt x="7740" y="15083"/>
                  </a:cubicBezTo>
                  <a:cubicBezTo>
                    <a:pt x="9720" y="18993"/>
                    <a:pt x="10800" y="21228"/>
                    <a:pt x="10980" y="21414"/>
                  </a:cubicBezTo>
                  <a:cubicBezTo>
                    <a:pt x="11160" y="21600"/>
                    <a:pt x="10440" y="19738"/>
                    <a:pt x="10260" y="17317"/>
                  </a:cubicBezTo>
                  <a:cubicBezTo>
                    <a:pt x="10080" y="14897"/>
                    <a:pt x="10440" y="11917"/>
                    <a:pt x="12420" y="9683"/>
                  </a:cubicBezTo>
                  <a:cubicBezTo>
                    <a:pt x="14400" y="7448"/>
                    <a:pt x="18000" y="5959"/>
                    <a:pt x="21600" y="446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90" name="Line"/>
            <p:cNvSpPr/>
            <p:nvPr/>
          </p:nvSpPr>
          <p:spPr>
            <a:xfrm>
              <a:off x="2902402" y="4474444"/>
              <a:ext cx="5841" cy="700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91" name="Line"/>
            <p:cNvSpPr/>
            <p:nvPr/>
          </p:nvSpPr>
          <p:spPr>
            <a:xfrm>
              <a:off x="2943281" y="4381006"/>
              <a:ext cx="1" cy="584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92" name="Line"/>
            <p:cNvSpPr/>
            <p:nvPr/>
          </p:nvSpPr>
          <p:spPr>
            <a:xfrm>
              <a:off x="2961669" y="4439405"/>
              <a:ext cx="88973" cy="861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05" h="21240" fill="norm" stroke="1" extrusionOk="0">
                  <a:moveTo>
                    <a:pt x="14961" y="0"/>
                  </a:moveTo>
                  <a:cubicBezTo>
                    <a:pt x="10825" y="0"/>
                    <a:pt x="6689" y="0"/>
                    <a:pt x="3931" y="1200"/>
                  </a:cubicBezTo>
                  <a:cubicBezTo>
                    <a:pt x="1174" y="2400"/>
                    <a:pt x="-205" y="4800"/>
                    <a:pt x="25" y="8400"/>
                  </a:cubicBezTo>
                  <a:cubicBezTo>
                    <a:pt x="255" y="12000"/>
                    <a:pt x="2093" y="16800"/>
                    <a:pt x="5310" y="19200"/>
                  </a:cubicBezTo>
                  <a:cubicBezTo>
                    <a:pt x="8527" y="21600"/>
                    <a:pt x="13123" y="21600"/>
                    <a:pt x="16340" y="20640"/>
                  </a:cubicBezTo>
                  <a:cubicBezTo>
                    <a:pt x="19557" y="19680"/>
                    <a:pt x="21395" y="17760"/>
                    <a:pt x="20935" y="14640"/>
                  </a:cubicBezTo>
                  <a:cubicBezTo>
                    <a:pt x="20476" y="11520"/>
                    <a:pt x="17718" y="7200"/>
                    <a:pt x="14961" y="288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93" name="Line"/>
            <p:cNvSpPr/>
            <p:nvPr/>
          </p:nvSpPr>
          <p:spPr>
            <a:xfrm>
              <a:off x="3042558" y="4398526"/>
              <a:ext cx="210236" cy="170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13" fill="norm" stroke="1" extrusionOk="0">
                  <a:moveTo>
                    <a:pt x="0" y="2912"/>
                  </a:moveTo>
                  <a:cubicBezTo>
                    <a:pt x="1200" y="1942"/>
                    <a:pt x="2400" y="971"/>
                    <a:pt x="4000" y="971"/>
                  </a:cubicBezTo>
                  <a:cubicBezTo>
                    <a:pt x="5600" y="971"/>
                    <a:pt x="7600" y="1942"/>
                    <a:pt x="8800" y="4490"/>
                  </a:cubicBezTo>
                  <a:cubicBezTo>
                    <a:pt x="10000" y="7038"/>
                    <a:pt x="10400" y="11164"/>
                    <a:pt x="10600" y="13955"/>
                  </a:cubicBezTo>
                  <a:cubicBezTo>
                    <a:pt x="10800" y="16746"/>
                    <a:pt x="10800" y="18202"/>
                    <a:pt x="10400" y="19416"/>
                  </a:cubicBezTo>
                  <a:cubicBezTo>
                    <a:pt x="10000" y="20629"/>
                    <a:pt x="9200" y="21600"/>
                    <a:pt x="8700" y="21236"/>
                  </a:cubicBezTo>
                  <a:cubicBezTo>
                    <a:pt x="8200" y="20872"/>
                    <a:pt x="8000" y="19173"/>
                    <a:pt x="8300" y="16139"/>
                  </a:cubicBezTo>
                  <a:cubicBezTo>
                    <a:pt x="8600" y="13106"/>
                    <a:pt x="9400" y="8737"/>
                    <a:pt x="11700" y="5825"/>
                  </a:cubicBezTo>
                  <a:cubicBezTo>
                    <a:pt x="14000" y="2912"/>
                    <a:pt x="17800" y="1456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94" name="Line"/>
            <p:cNvSpPr/>
            <p:nvPr/>
          </p:nvSpPr>
          <p:spPr>
            <a:xfrm>
              <a:off x="3252793" y="4620440"/>
              <a:ext cx="1" cy="128477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95" name="Line"/>
            <p:cNvSpPr/>
            <p:nvPr/>
          </p:nvSpPr>
          <p:spPr>
            <a:xfrm>
              <a:off x="3701348" y="4524370"/>
              <a:ext cx="380704" cy="1395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3" h="20926" fill="norm" stroke="1" extrusionOk="0">
                  <a:moveTo>
                    <a:pt x="2377" y="17032"/>
                  </a:moveTo>
                  <a:cubicBezTo>
                    <a:pt x="1826" y="17032"/>
                    <a:pt x="1275" y="17032"/>
                    <a:pt x="835" y="16449"/>
                  </a:cubicBezTo>
                  <a:cubicBezTo>
                    <a:pt x="394" y="15865"/>
                    <a:pt x="63" y="14697"/>
                    <a:pt x="8" y="12800"/>
                  </a:cubicBezTo>
                  <a:cubicBezTo>
                    <a:pt x="-47" y="10903"/>
                    <a:pt x="173" y="8276"/>
                    <a:pt x="1110" y="5795"/>
                  </a:cubicBezTo>
                  <a:cubicBezTo>
                    <a:pt x="2047" y="3314"/>
                    <a:pt x="3700" y="978"/>
                    <a:pt x="5133" y="249"/>
                  </a:cubicBezTo>
                  <a:cubicBezTo>
                    <a:pt x="6565" y="-481"/>
                    <a:pt x="7778" y="395"/>
                    <a:pt x="8769" y="2876"/>
                  </a:cubicBezTo>
                  <a:cubicBezTo>
                    <a:pt x="9761" y="5357"/>
                    <a:pt x="10533" y="9443"/>
                    <a:pt x="11084" y="12362"/>
                  </a:cubicBezTo>
                  <a:cubicBezTo>
                    <a:pt x="11635" y="15281"/>
                    <a:pt x="11965" y="17032"/>
                    <a:pt x="12351" y="18346"/>
                  </a:cubicBezTo>
                  <a:cubicBezTo>
                    <a:pt x="12737" y="19660"/>
                    <a:pt x="13177" y="20535"/>
                    <a:pt x="13673" y="20827"/>
                  </a:cubicBezTo>
                  <a:cubicBezTo>
                    <a:pt x="14169" y="21119"/>
                    <a:pt x="14720" y="20827"/>
                    <a:pt x="15547" y="19076"/>
                  </a:cubicBezTo>
                  <a:cubicBezTo>
                    <a:pt x="16373" y="17324"/>
                    <a:pt x="17475" y="14114"/>
                    <a:pt x="18522" y="11632"/>
                  </a:cubicBezTo>
                  <a:cubicBezTo>
                    <a:pt x="19569" y="9151"/>
                    <a:pt x="20561" y="7400"/>
                    <a:pt x="21553" y="564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96" name="Line"/>
            <p:cNvSpPr/>
            <p:nvPr/>
          </p:nvSpPr>
          <p:spPr>
            <a:xfrm>
              <a:off x="4663032" y="4208918"/>
              <a:ext cx="230235" cy="5032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3" h="21394" fill="norm" stroke="1" extrusionOk="0">
                  <a:moveTo>
                    <a:pt x="1346" y="9551"/>
                  </a:moveTo>
                  <a:cubicBezTo>
                    <a:pt x="1703" y="11371"/>
                    <a:pt x="2060" y="13192"/>
                    <a:pt x="2328" y="15013"/>
                  </a:cubicBezTo>
                  <a:cubicBezTo>
                    <a:pt x="2596" y="16834"/>
                    <a:pt x="2774" y="18654"/>
                    <a:pt x="2863" y="19813"/>
                  </a:cubicBezTo>
                  <a:cubicBezTo>
                    <a:pt x="2953" y="20971"/>
                    <a:pt x="2953" y="21468"/>
                    <a:pt x="2685" y="21385"/>
                  </a:cubicBezTo>
                  <a:cubicBezTo>
                    <a:pt x="2417" y="21302"/>
                    <a:pt x="1882" y="20640"/>
                    <a:pt x="1257" y="18778"/>
                  </a:cubicBezTo>
                  <a:cubicBezTo>
                    <a:pt x="632" y="16916"/>
                    <a:pt x="-82" y="13854"/>
                    <a:pt x="7" y="11123"/>
                  </a:cubicBezTo>
                  <a:cubicBezTo>
                    <a:pt x="97" y="8392"/>
                    <a:pt x="989" y="5992"/>
                    <a:pt x="2685" y="4171"/>
                  </a:cubicBezTo>
                  <a:cubicBezTo>
                    <a:pt x="4381" y="2351"/>
                    <a:pt x="6880" y="1109"/>
                    <a:pt x="9022" y="489"/>
                  </a:cubicBezTo>
                  <a:cubicBezTo>
                    <a:pt x="11164" y="-132"/>
                    <a:pt x="12949" y="-132"/>
                    <a:pt x="14645" y="323"/>
                  </a:cubicBezTo>
                  <a:cubicBezTo>
                    <a:pt x="16341" y="778"/>
                    <a:pt x="17948" y="1689"/>
                    <a:pt x="18216" y="3054"/>
                  </a:cubicBezTo>
                  <a:cubicBezTo>
                    <a:pt x="18483" y="4420"/>
                    <a:pt x="17412" y="6240"/>
                    <a:pt x="15984" y="7523"/>
                  </a:cubicBezTo>
                  <a:cubicBezTo>
                    <a:pt x="14556" y="8806"/>
                    <a:pt x="12771" y="9551"/>
                    <a:pt x="11254" y="9965"/>
                  </a:cubicBezTo>
                  <a:cubicBezTo>
                    <a:pt x="9736" y="10378"/>
                    <a:pt x="8487" y="10461"/>
                    <a:pt x="8397" y="10502"/>
                  </a:cubicBezTo>
                  <a:cubicBezTo>
                    <a:pt x="8308" y="10544"/>
                    <a:pt x="9379" y="10544"/>
                    <a:pt x="11521" y="10958"/>
                  </a:cubicBezTo>
                  <a:cubicBezTo>
                    <a:pt x="13663" y="11371"/>
                    <a:pt x="16877" y="12199"/>
                    <a:pt x="18840" y="13192"/>
                  </a:cubicBezTo>
                  <a:cubicBezTo>
                    <a:pt x="20804" y="14185"/>
                    <a:pt x="21518" y="15344"/>
                    <a:pt x="20893" y="16420"/>
                  </a:cubicBezTo>
                  <a:cubicBezTo>
                    <a:pt x="20268" y="17496"/>
                    <a:pt x="18305" y="18489"/>
                    <a:pt x="15806" y="19109"/>
                  </a:cubicBezTo>
                  <a:cubicBezTo>
                    <a:pt x="13306" y="19730"/>
                    <a:pt x="10272" y="19978"/>
                    <a:pt x="8308" y="20061"/>
                  </a:cubicBezTo>
                  <a:cubicBezTo>
                    <a:pt x="6344" y="20144"/>
                    <a:pt x="5452" y="20061"/>
                    <a:pt x="4470" y="19730"/>
                  </a:cubicBezTo>
                  <a:cubicBezTo>
                    <a:pt x="3488" y="19399"/>
                    <a:pt x="2417" y="18820"/>
                    <a:pt x="2328" y="18489"/>
                  </a:cubicBezTo>
                  <a:cubicBezTo>
                    <a:pt x="2239" y="18158"/>
                    <a:pt x="3131" y="18075"/>
                    <a:pt x="4381" y="17951"/>
                  </a:cubicBezTo>
                  <a:cubicBezTo>
                    <a:pt x="5630" y="17827"/>
                    <a:pt x="7237" y="17661"/>
                    <a:pt x="8844" y="1749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97" name="Line"/>
            <p:cNvSpPr/>
            <p:nvPr/>
          </p:nvSpPr>
          <p:spPr>
            <a:xfrm>
              <a:off x="4962846" y="4484338"/>
              <a:ext cx="170377" cy="1385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06" h="20771" fill="norm" stroke="1" extrusionOk="0">
                  <a:moveTo>
                    <a:pt x="126" y="9900"/>
                  </a:moveTo>
                  <a:cubicBezTo>
                    <a:pt x="1566" y="9316"/>
                    <a:pt x="3006" y="8733"/>
                    <a:pt x="4806" y="7857"/>
                  </a:cubicBezTo>
                  <a:cubicBezTo>
                    <a:pt x="6606" y="6981"/>
                    <a:pt x="8766" y="5814"/>
                    <a:pt x="10086" y="4500"/>
                  </a:cubicBezTo>
                  <a:cubicBezTo>
                    <a:pt x="11406" y="3187"/>
                    <a:pt x="11886" y="1727"/>
                    <a:pt x="11286" y="852"/>
                  </a:cubicBezTo>
                  <a:cubicBezTo>
                    <a:pt x="10686" y="-24"/>
                    <a:pt x="9006" y="-316"/>
                    <a:pt x="7086" y="414"/>
                  </a:cubicBezTo>
                  <a:cubicBezTo>
                    <a:pt x="5166" y="1143"/>
                    <a:pt x="3006" y="2895"/>
                    <a:pt x="1566" y="5376"/>
                  </a:cubicBezTo>
                  <a:cubicBezTo>
                    <a:pt x="126" y="7857"/>
                    <a:pt x="-594" y="11068"/>
                    <a:pt x="606" y="13987"/>
                  </a:cubicBezTo>
                  <a:cubicBezTo>
                    <a:pt x="1806" y="16906"/>
                    <a:pt x="4926" y="19533"/>
                    <a:pt x="8646" y="20408"/>
                  </a:cubicBezTo>
                  <a:cubicBezTo>
                    <a:pt x="12366" y="21284"/>
                    <a:pt x="16686" y="20408"/>
                    <a:pt x="21006" y="1953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98" name="Line"/>
            <p:cNvSpPr/>
            <p:nvPr/>
          </p:nvSpPr>
          <p:spPr>
            <a:xfrm>
              <a:off x="5257190" y="4258369"/>
              <a:ext cx="132986" cy="3860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6" h="21418" fill="norm" stroke="1" extrusionOk="0">
                  <a:moveTo>
                    <a:pt x="10116" y="0"/>
                  </a:moveTo>
                  <a:cubicBezTo>
                    <a:pt x="8238" y="3348"/>
                    <a:pt x="6360" y="6696"/>
                    <a:pt x="4638" y="9936"/>
                  </a:cubicBezTo>
                  <a:cubicBezTo>
                    <a:pt x="2916" y="13176"/>
                    <a:pt x="1351" y="16308"/>
                    <a:pt x="569" y="18198"/>
                  </a:cubicBezTo>
                  <a:cubicBezTo>
                    <a:pt x="-214" y="20088"/>
                    <a:pt x="-214" y="20736"/>
                    <a:pt x="725" y="21114"/>
                  </a:cubicBezTo>
                  <a:cubicBezTo>
                    <a:pt x="1664" y="21492"/>
                    <a:pt x="3543" y="21600"/>
                    <a:pt x="7143" y="20952"/>
                  </a:cubicBezTo>
                  <a:cubicBezTo>
                    <a:pt x="10743" y="20304"/>
                    <a:pt x="16064" y="18900"/>
                    <a:pt x="21386" y="1749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99" name="Line"/>
            <p:cNvSpPr/>
            <p:nvPr/>
          </p:nvSpPr>
          <p:spPr>
            <a:xfrm>
              <a:off x="5214981" y="4465425"/>
              <a:ext cx="233594" cy="323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34" fill="norm" stroke="1" extrusionOk="0">
                  <a:moveTo>
                    <a:pt x="0" y="21134"/>
                  </a:moveTo>
                  <a:cubicBezTo>
                    <a:pt x="540" y="16052"/>
                    <a:pt x="1080" y="10969"/>
                    <a:pt x="3870" y="7158"/>
                  </a:cubicBezTo>
                  <a:cubicBezTo>
                    <a:pt x="6660" y="3346"/>
                    <a:pt x="11700" y="805"/>
                    <a:pt x="15030" y="169"/>
                  </a:cubicBezTo>
                  <a:cubicBezTo>
                    <a:pt x="18360" y="-466"/>
                    <a:pt x="19980" y="805"/>
                    <a:pt x="21600" y="207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00" name="Line"/>
            <p:cNvSpPr/>
            <p:nvPr/>
          </p:nvSpPr>
          <p:spPr>
            <a:xfrm>
              <a:off x="5465315" y="4467246"/>
              <a:ext cx="228534" cy="1380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0" h="20697" fill="norm" stroke="1" extrusionOk="0">
                  <a:moveTo>
                    <a:pt x="14231" y="4582"/>
                  </a:moveTo>
                  <a:cubicBezTo>
                    <a:pt x="13323" y="2831"/>
                    <a:pt x="12416" y="1079"/>
                    <a:pt x="11055" y="350"/>
                  </a:cubicBezTo>
                  <a:cubicBezTo>
                    <a:pt x="9693" y="-380"/>
                    <a:pt x="7878" y="-88"/>
                    <a:pt x="5972" y="2393"/>
                  </a:cubicBezTo>
                  <a:cubicBezTo>
                    <a:pt x="4066" y="4874"/>
                    <a:pt x="2070" y="9544"/>
                    <a:pt x="981" y="12755"/>
                  </a:cubicBezTo>
                  <a:cubicBezTo>
                    <a:pt x="-109" y="15966"/>
                    <a:pt x="-290" y="17717"/>
                    <a:pt x="436" y="19031"/>
                  </a:cubicBezTo>
                  <a:cubicBezTo>
                    <a:pt x="1162" y="20344"/>
                    <a:pt x="2796" y="21220"/>
                    <a:pt x="4792" y="20344"/>
                  </a:cubicBezTo>
                  <a:cubicBezTo>
                    <a:pt x="6789" y="19469"/>
                    <a:pt x="9149" y="16842"/>
                    <a:pt x="10691" y="14798"/>
                  </a:cubicBezTo>
                  <a:cubicBezTo>
                    <a:pt x="12234" y="12755"/>
                    <a:pt x="12960" y="11296"/>
                    <a:pt x="14231" y="11734"/>
                  </a:cubicBezTo>
                  <a:cubicBezTo>
                    <a:pt x="15502" y="12171"/>
                    <a:pt x="17317" y="14507"/>
                    <a:pt x="18587" y="16112"/>
                  </a:cubicBezTo>
                  <a:cubicBezTo>
                    <a:pt x="19858" y="17717"/>
                    <a:pt x="20584" y="18593"/>
                    <a:pt x="21310" y="1946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01" name="Line"/>
            <p:cNvSpPr/>
            <p:nvPr/>
          </p:nvSpPr>
          <p:spPr>
            <a:xfrm>
              <a:off x="5907476" y="4207757"/>
              <a:ext cx="224361" cy="5236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8" h="21600" fill="norm" stroke="1" extrusionOk="0">
                  <a:moveTo>
                    <a:pt x="15607" y="642"/>
                  </a:moveTo>
                  <a:cubicBezTo>
                    <a:pt x="15057" y="321"/>
                    <a:pt x="14508" y="0"/>
                    <a:pt x="13593" y="0"/>
                  </a:cubicBezTo>
                  <a:cubicBezTo>
                    <a:pt x="12678" y="0"/>
                    <a:pt x="11396" y="321"/>
                    <a:pt x="9108" y="1566"/>
                  </a:cubicBezTo>
                  <a:cubicBezTo>
                    <a:pt x="6820" y="2810"/>
                    <a:pt x="3525" y="4978"/>
                    <a:pt x="1695" y="7347"/>
                  </a:cubicBezTo>
                  <a:cubicBezTo>
                    <a:pt x="-136" y="9716"/>
                    <a:pt x="-502" y="12286"/>
                    <a:pt x="688" y="14454"/>
                  </a:cubicBezTo>
                  <a:cubicBezTo>
                    <a:pt x="1878" y="16622"/>
                    <a:pt x="4623" y="18388"/>
                    <a:pt x="8284" y="19512"/>
                  </a:cubicBezTo>
                  <a:cubicBezTo>
                    <a:pt x="11945" y="20636"/>
                    <a:pt x="16522" y="21118"/>
                    <a:pt x="21098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02" name="Line"/>
            <p:cNvSpPr/>
            <p:nvPr/>
          </p:nvSpPr>
          <p:spPr>
            <a:xfrm>
              <a:off x="6104812" y="4361745"/>
              <a:ext cx="313177" cy="2641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1" h="21394" fill="norm" stroke="1" extrusionOk="0">
                  <a:moveTo>
                    <a:pt x="21451" y="141"/>
                  </a:moveTo>
                  <a:cubicBezTo>
                    <a:pt x="20784" y="-16"/>
                    <a:pt x="20118" y="-174"/>
                    <a:pt x="18718" y="457"/>
                  </a:cubicBezTo>
                  <a:cubicBezTo>
                    <a:pt x="17318" y="1087"/>
                    <a:pt x="15184" y="2506"/>
                    <a:pt x="12651" y="3846"/>
                  </a:cubicBezTo>
                  <a:cubicBezTo>
                    <a:pt x="10118" y="5187"/>
                    <a:pt x="7184" y="6448"/>
                    <a:pt x="5118" y="7394"/>
                  </a:cubicBezTo>
                  <a:cubicBezTo>
                    <a:pt x="3051" y="8340"/>
                    <a:pt x="1851" y="8971"/>
                    <a:pt x="1051" y="9601"/>
                  </a:cubicBezTo>
                  <a:cubicBezTo>
                    <a:pt x="251" y="10232"/>
                    <a:pt x="-149" y="10862"/>
                    <a:pt x="51" y="11335"/>
                  </a:cubicBezTo>
                  <a:cubicBezTo>
                    <a:pt x="251" y="11808"/>
                    <a:pt x="1051" y="12124"/>
                    <a:pt x="3318" y="12281"/>
                  </a:cubicBezTo>
                  <a:cubicBezTo>
                    <a:pt x="5584" y="12439"/>
                    <a:pt x="9318" y="12439"/>
                    <a:pt x="11851" y="12676"/>
                  </a:cubicBezTo>
                  <a:cubicBezTo>
                    <a:pt x="14384" y="12912"/>
                    <a:pt x="15718" y="13385"/>
                    <a:pt x="15651" y="14016"/>
                  </a:cubicBezTo>
                  <a:cubicBezTo>
                    <a:pt x="15584" y="14646"/>
                    <a:pt x="14118" y="15435"/>
                    <a:pt x="12051" y="16460"/>
                  </a:cubicBezTo>
                  <a:cubicBezTo>
                    <a:pt x="9984" y="17484"/>
                    <a:pt x="7318" y="18746"/>
                    <a:pt x="5718" y="19613"/>
                  </a:cubicBezTo>
                  <a:cubicBezTo>
                    <a:pt x="4118" y="20480"/>
                    <a:pt x="3584" y="20953"/>
                    <a:pt x="3718" y="21189"/>
                  </a:cubicBezTo>
                  <a:cubicBezTo>
                    <a:pt x="3851" y="21426"/>
                    <a:pt x="4651" y="21426"/>
                    <a:pt x="7718" y="21347"/>
                  </a:cubicBezTo>
                  <a:cubicBezTo>
                    <a:pt x="10784" y="21268"/>
                    <a:pt x="16118" y="21111"/>
                    <a:pt x="21451" y="2095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03" name="Line"/>
            <p:cNvSpPr/>
            <p:nvPr/>
          </p:nvSpPr>
          <p:spPr>
            <a:xfrm>
              <a:off x="6540625" y="4404365"/>
              <a:ext cx="198556" cy="2335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541" y="2160"/>
                    <a:pt x="5082" y="4320"/>
                    <a:pt x="7729" y="7200"/>
                  </a:cubicBezTo>
                  <a:cubicBezTo>
                    <a:pt x="10376" y="10080"/>
                    <a:pt x="13129" y="13680"/>
                    <a:pt x="15459" y="16200"/>
                  </a:cubicBezTo>
                  <a:cubicBezTo>
                    <a:pt x="17788" y="18720"/>
                    <a:pt x="19694" y="2016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04" name="Line"/>
            <p:cNvSpPr/>
            <p:nvPr/>
          </p:nvSpPr>
          <p:spPr>
            <a:xfrm>
              <a:off x="6618108" y="4398526"/>
              <a:ext cx="138592" cy="2978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9" h="21600" fill="norm" stroke="1" extrusionOk="0">
                  <a:moveTo>
                    <a:pt x="21359" y="0"/>
                  </a:moveTo>
                  <a:cubicBezTo>
                    <a:pt x="19859" y="0"/>
                    <a:pt x="18359" y="0"/>
                    <a:pt x="16559" y="918"/>
                  </a:cubicBezTo>
                  <a:cubicBezTo>
                    <a:pt x="14759" y="1835"/>
                    <a:pt x="12659" y="3671"/>
                    <a:pt x="9809" y="6706"/>
                  </a:cubicBezTo>
                  <a:cubicBezTo>
                    <a:pt x="6959" y="9741"/>
                    <a:pt x="3359" y="13976"/>
                    <a:pt x="1559" y="16447"/>
                  </a:cubicBezTo>
                  <a:cubicBezTo>
                    <a:pt x="-241" y="18918"/>
                    <a:pt x="-241" y="19624"/>
                    <a:pt x="359" y="20188"/>
                  </a:cubicBezTo>
                  <a:cubicBezTo>
                    <a:pt x="959" y="20753"/>
                    <a:pt x="2159" y="21176"/>
                    <a:pt x="3359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05" name="Line"/>
            <p:cNvSpPr/>
            <p:nvPr/>
          </p:nvSpPr>
          <p:spPr>
            <a:xfrm>
              <a:off x="6826778" y="4626280"/>
              <a:ext cx="5840" cy="817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06" name="Line"/>
            <p:cNvSpPr/>
            <p:nvPr/>
          </p:nvSpPr>
          <p:spPr>
            <a:xfrm>
              <a:off x="6832617" y="4497803"/>
              <a:ext cx="29201" cy="5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07" name="Line"/>
            <p:cNvSpPr/>
            <p:nvPr/>
          </p:nvSpPr>
          <p:spPr>
            <a:xfrm>
              <a:off x="7060371" y="4515323"/>
              <a:ext cx="210236" cy="116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800" y="18000"/>
                    <a:pt x="9600" y="14400"/>
                    <a:pt x="13200" y="10800"/>
                  </a:cubicBezTo>
                  <a:cubicBezTo>
                    <a:pt x="16800" y="7200"/>
                    <a:pt x="19200" y="3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08" name="Line"/>
            <p:cNvSpPr/>
            <p:nvPr/>
          </p:nvSpPr>
          <p:spPr>
            <a:xfrm>
              <a:off x="7147969" y="4439405"/>
              <a:ext cx="64239" cy="1635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618" y="771"/>
                    <a:pt x="5236" y="1543"/>
                    <a:pt x="7200" y="4500"/>
                  </a:cubicBezTo>
                  <a:cubicBezTo>
                    <a:pt x="9164" y="7457"/>
                    <a:pt x="10473" y="12600"/>
                    <a:pt x="11127" y="15814"/>
                  </a:cubicBezTo>
                  <a:cubicBezTo>
                    <a:pt x="11782" y="19029"/>
                    <a:pt x="11782" y="20314"/>
                    <a:pt x="13418" y="20957"/>
                  </a:cubicBezTo>
                  <a:cubicBezTo>
                    <a:pt x="15055" y="21600"/>
                    <a:pt x="18327" y="216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09" name="Line"/>
            <p:cNvSpPr/>
            <p:nvPr/>
          </p:nvSpPr>
          <p:spPr>
            <a:xfrm>
              <a:off x="7603477" y="4351807"/>
              <a:ext cx="11680" cy="2569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600" y="5891"/>
                    <a:pt x="7200" y="11782"/>
                    <a:pt x="10800" y="15382"/>
                  </a:cubicBezTo>
                  <a:cubicBezTo>
                    <a:pt x="14400" y="18982"/>
                    <a:pt x="18000" y="20291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10" name="Line"/>
            <p:cNvSpPr/>
            <p:nvPr/>
          </p:nvSpPr>
          <p:spPr>
            <a:xfrm>
              <a:off x="6213593" y="4813154"/>
              <a:ext cx="11681" cy="759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11" name="Line"/>
            <p:cNvSpPr/>
            <p:nvPr/>
          </p:nvSpPr>
          <p:spPr>
            <a:xfrm>
              <a:off x="6236953" y="4754756"/>
              <a:ext cx="17520" cy="175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12" name="Line"/>
            <p:cNvSpPr/>
            <p:nvPr/>
          </p:nvSpPr>
          <p:spPr>
            <a:xfrm>
              <a:off x="6277832" y="4783955"/>
              <a:ext cx="81759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200" fill="norm" stroke="1" extrusionOk="0">
                  <a:moveTo>
                    <a:pt x="0" y="0"/>
                  </a:moveTo>
                  <a:cubicBezTo>
                    <a:pt x="7200" y="21600"/>
                    <a:pt x="14400" y="21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13" name="Line"/>
            <p:cNvSpPr/>
            <p:nvPr/>
          </p:nvSpPr>
          <p:spPr>
            <a:xfrm>
              <a:off x="6289512" y="4854033"/>
              <a:ext cx="110958" cy="408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14" name="Line"/>
            <p:cNvSpPr/>
            <p:nvPr/>
          </p:nvSpPr>
          <p:spPr>
            <a:xfrm>
              <a:off x="6458867" y="4795635"/>
              <a:ext cx="11681" cy="1284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15" name="Line"/>
            <p:cNvSpPr/>
            <p:nvPr/>
          </p:nvSpPr>
          <p:spPr>
            <a:xfrm>
              <a:off x="6125996" y="4198484"/>
              <a:ext cx="198556" cy="1027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722" fill="norm" stroke="1" extrusionOk="0">
                  <a:moveTo>
                    <a:pt x="0" y="8547"/>
                  </a:moveTo>
                  <a:cubicBezTo>
                    <a:pt x="847" y="7369"/>
                    <a:pt x="1694" y="6191"/>
                    <a:pt x="2435" y="6584"/>
                  </a:cubicBezTo>
                  <a:cubicBezTo>
                    <a:pt x="3176" y="6977"/>
                    <a:pt x="3812" y="8940"/>
                    <a:pt x="4129" y="10904"/>
                  </a:cubicBezTo>
                  <a:cubicBezTo>
                    <a:pt x="4447" y="12867"/>
                    <a:pt x="4447" y="14831"/>
                    <a:pt x="4129" y="16795"/>
                  </a:cubicBezTo>
                  <a:cubicBezTo>
                    <a:pt x="3812" y="18758"/>
                    <a:pt x="3176" y="20722"/>
                    <a:pt x="2965" y="20722"/>
                  </a:cubicBezTo>
                  <a:cubicBezTo>
                    <a:pt x="2753" y="20722"/>
                    <a:pt x="2965" y="18758"/>
                    <a:pt x="4129" y="15224"/>
                  </a:cubicBezTo>
                  <a:cubicBezTo>
                    <a:pt x="5294" y="11689"/>
                    <a:pt x="7412" y="6584"/>
                    <a:pt x="9529" y="3442"/>
                  </a:cubicBezTo>
                  <a:cubicBezTo>
                    <a:pt x="11647" y="300"/>
                    <a:pt x="13765" y="-878"/>
                    <a:pt x="15671" y="693"/>
                  </a:cubicBezTo>
                  <a:cubicBezTo>
                    <a:pt x="17576" y="2264"/>
                    <a:pt x="19271" y="6584"/>
                    <a:pt x="20224" y="10118"/>
                  </a:cubicBezTo>
                  <a:cubicBezTo>
                    <a:pt x="21176" y="13653"/>
                    <a:pt x="21388" y="16402"/>
                    <a:pt x="21600" y="1915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16" name="Line"/>
            <p:cNvSpPr/>
            <p:nvPr/>
          </p:nvSpPr>
          <p:spPr>
            <a:xfrm>
              <a:off x="7737793" y="4661319"/>
              <a:ext cx="87598" cy="992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17" name="Line"/>
            <p:cNvSpPr/>
            <p:nvPr/>
          </p:nvSpPr>
          <p:spPr>
            <a:xfrm>
              <a:off x="8081229" y="4390653"/>
              <a:ext cx="148947" cy="1957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9" h="21092" fill="norm" stroke="1" extrusionOk="0">
                  <a:moveTo>
                    <a:pt x="3482" y="7140"/>
                  </a:moveTo>
                  <a:cubicBezTo>
                    <a:pt x="3205" y="5881"/>
                    <a:pt x="2928" y="4623"/>
                    <a:pt x="2790" y="4938"/>
                  </a:cubicBezTo>
                  <a:cubicBezTo>
                    <a:pt x="2651" y="5252"/>
                    <a:pt x="2651" y="7140"/>
                    <a:pt x="2651" y="9761"/>
                  </a:cubicBezTo>
                  <a:cubicBezTo>
                    <a:pt x="2651" y="12382"/>
                    <a:pt x="2651" y="15738"/>
                    <a:pt x="2513" y="17940"/>
                  </a:cubicBezTo>
                  <a:cubicBezTo>
                    <a:pt x="2374" y="20141"/>
                    <a:pt x="2097" y="21190"/>
                    <a:pt x="1544" y="21085"/>
                  </a:cubicBezTo>
                  <a:cubicBezTo>
                    <a:pt x="990" y="20980"/>
                    <a:pt x="159" y="19722"/>
                    <a:pt x="20" y="17101"/>
                  </a:cubicBezTo>
                  <a:cubicBezTo>
                    <a:pt x="-118" y="14479"/>
                    <a:pt x="436" y="10495"/>
                    <a:pt x="2374" y="7349"/>
                  </a:cubicBezTo>
                  <a:cubicBezTo>
                    <a:pt x="4313" y="4204"/>
                    <a:pt x="7636" y="1897"/>
                    <a:pt x="9990" y="743"/>
                  </a:cubicBezTo>
                  <a:cubicBezTo>
                    <a:pt x="12344" y="-410"/>
                    <a:pt x="13728" y="-410"/>
                    <a:pt x="15528" y="2107"/>
                  </a:cubicBezTo>
                  <a:cubicBezTo>
                    <a:pt x="17328" y="4623"/>
                    <a:pt x="19544" y="9656"/>
                    <a:pt x="20513" y="12907"/>
                  </a:cubicBezTo>
                  <a:cubicBezTo>
                    <a:pt x="21482" y="16157"/>
                    <a:pt x="21205" y="17625"/>
                    <a:pt x="20928" y="1909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18" name="Line"/>
            <p:cNvSpPr/>
            <p:nvPr/>
          </p:nvSpPr>
          <p:spPr>
            <a:xfrm>
              <a:off x="8315937" y="4477531"/>
              <a:ext cx="122639" cy="144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8" fill="norm" stroke="1" extrusionOk="0">
                  <a:moveTo>
                    <a:pt x="0" y="20018"/>
                  </a:moveTo>
                  <a:cubicBezTo>
                    <a:pt x="1371" y="11918"/>
                    <a:pt x="2743" y="3818"/>
                    <a:pt x="6343" y="1118"/>
                  </a:cubicBezTo>
                  <a:cubicBezTo>
                    <a:pt x="9943" y="-1582"/>
                    <a:pt x="15771" y="1118"/>
                    <a:pt x="21600" y="381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19" name="Line"/>
            <p:cNvSpPr/>
            <p:nvPr/>
          </p:nvSpPr>
          <p:spPr>
            <a:xfrm>
              <a:off x="8540006" y="4322608"/>
              <a:ext cx="237280" cy="2230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6" h="21520" fill="norm" stroke="1" extrusionOk="0">
                  <a:moveTo>
                    <a:pt x="20879" y="0"/>
                  </a:moveTo>
                  <a:cubicBezTo>
                    <a:pt x="16840" y="1503"/>
                    <a:pt x="12801" y="3005"/>
                    <a:pt x="9904" y="4132"/>
                  </a:cubicBezTo>
                  <a:cubicBezTo>
                    <a:pt x="7006" y="5259"/>
                    <a:pt x="5250" y="6010"/>
                    <a:pt x="3933" y="6574"/>
                  </a:cubicBezTo>
                  <a:cubicBezTo>
                    <a:pt x="2616" y="7137"/>
                    <a:pt x="1738" y="7513"/>
                    <a:pt x="1035" y="8077"/>
                  </a:cubicBezTo>
                  <a:cubicBezTo>
                    <a:pt x="333" y="8640"/>
                    <a:pt x="-194" y="9391"/>
                    <a:pt x="69" y="9955"/>
                  </a:cubicBezTo>
                  <a:cubicBezTo>
                    <a:pt x="333" y="10518"/>
                    <a:pt x="1386" y="10894"/>
                    <a:pt x="3055" y="11363"/>
                  </a:cubicBezTo>
                  <a:cubicBezTo>
                    <a:pt x="4723" y="11833"/>
                    <a:pt x="7006" y="12397"/>
                    <a:pt x="8411" y="13054"/>
                  </a:cubicBezTo>
                  <a:cubicBezTo>
                    <a:pt x="9816" y="13711"/>
                    <a:pt x="10343" y="14463"/>
                    <a:pt x="10079" y="15214"/>
                  </a:cubicBezTo>
                  <a:cubicBezTo>
                    <a:pt x="9816" y="15965"/>
                    <a:pt x="8762" y="16717"/>
                    <a:pt x="7796" y="17280"/>
                  </a:cubicBezTo>
                  <a:cubicBezTo>
                    <a:pt x="6830" y="17843"/>
                    <a:pt x="5952" y="18219"/>
                    <a:pt x="4899" y="18783"/>
                  </a:cubicBezTo>
                  <a:cubicBezTo>
                    <a:pt x="3845" y="19346"/>
                    <a:pt x="2616" y="20097"/>
                    <a:pt x="2704" y="20661"/>
                  </a:cubicBezTo>
                  <a:cubicBezTo>
                    <a:pt x="2791" y="21224"/>
                    <a:pt x="4196" y="21600"/>
                    <a:pt x="7533" y="21506"/>
                  </a:cubicBezTo>
                  <a:cubicBezTo>
                    <a:pt x="10869" y="21412"/>
                    <a:pt x="16138" y="20849"/>
                    <a:pt x="21406" y="2028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20" name="Line"/>
            <p:cNvSpPr/>
            <p:nvPr/>
          </p:nvSpPr>
          <p:spPr>
            <a:xfrm>
              <a:off x="8829844" y="4398526"/>
              <a:ext cx="175196" cy="1927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200" y="0"/>
                    <a:pt x="2400" y="0"/>
                    <a:pt x="3960" y="1091"/>
                  </a:cubicBezTo>
                  <a:cubicBezTo>
                    <a:pt x="5520" y="2182"/>
                    <a:pt x="7440" y="4364"/>
                    <a:pt x="10440" y="7964"/>
                  </a:cubicBezTo>
                  <a:cubicBezTo>
                    <a:pt x="13440" y="11564"/>
                    <a:pt x="17520" y="16582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21" name="Line"/>
            <p:cNvSpPr/>
            <p:nvPr/>
          </p:nvSpPr>
          <p:spPr>
            <a:xfrm>
              <a:off x="8917442" y="4357646"/>
              <a:ext cx="145996" cy="3095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280" y="2853"/>
                    <a:pt x="12960" y="5706"/>
                    <a:pt x="9360" y="8966"/>
                  </a:cubicBezTo>
                  <a:cubicBezTo>
                    <a:pt x="5760" y="12226"/>
                    <a:pt x="2880" y="15894"/>
                    <a:pt x="1440" y="18068"/>
                  </a:cubicBezTo>
                  <a:cubicBezTo>
                    <a:pt x="0" y="20241"/>
                    <a:pt x="0" y="20921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22" name="Line"/>
            <p:cNvSpPr/>
            <p:nvPr/>
          </p:nvSpPr>
          <p:spPr>
            <a:xfrm>
              <a:off x="9063437" y="4573721"/>
              <a:ext cx="17521" cy="350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23" name="Line"/>
            <p:cNvSpPr/>
            <p:nvPr/>
          </p:nvSpPr>
          <p:spPr>
            <a:xfrm>
              <a:off x="9121836" y="4468604"/>
              <a:ext cx="1" cy="116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0" y="0"/>
                  </a:moveTo>
                  <a:cubicBezTo>
                    <a:pt x="21600" y="7200"/>
                    <a:pt x="216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24" name="Line"/>
            <p:cNvSpPr/>
            <p:nvPr/>
          </p:nvSpPr>
          <p:spPr>
            <a:xfrm>
              <a:off x="8508653" y="4678838"/>
              <a:ext cx="5840" cy="934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25" name="Line"/>
            <p:cNvSpPr/>
            <p:nvPr/>
          </p:nvSpPr>
          <p:spPr>
            <a:xfrm>
              <a:off x="8502813" y="4626280"/>
              <a:ext cx="46719" cy="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26" name="Line"/>
            <p:cNvSpPr/>
            <p:nvPr/>
          </p:nvSpPr>
          <p:spPr>
            <a:xfrm>
              <a:off x="8561211" y="4713877"/>
              <a:ext cx="46719" cy="5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27" name="Line"/>
            <p:cNvSpPr/>
            <p:nvPr/>
          </p:nvSpPr>
          <p:spPr>
            <a:xfrm>
              <a:off x="8555371" y="4754756"/>
              <a:ext cx="81759" cy="175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28" name="Line"/>
            <p:cNvSpPr/>
            <p:nvPr/>
          </p:nvSpPr>
          <p:spPr>
            <a:xfrm>
              <a:off x="8683848" y="4708038"/>
              <a:ext cx="35040" cy="759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29" name="Line"/>
            <p:cNvSpPr/>
            <p:nvPr/>
          </p:nvSpPr>
          <p:spPr>
            <a:xfrm>
              <a:off x="8596981" y="4207757"/>
              <a:ext cx="110227" cy="973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8" h="21600" fill="norm" stroke="1" extrusionOk="0">
                  <a:moveTo>
                    <a:pt x="3268" y="3456"/>
                  </a:moveTo>
                  <a:cubicBezTo>
                    <a:pt x="2889" y="7776"/>
                    <a:pt x="2511" y="12096"/>
                    <a:pt x="1942" y="15552"/>
                  </a:cubicBezTo>
                  <a:cubicBezTo>
                    <a:pt x="1374" y="19008"/>
                    <a:pt x="616" y="21600"/>
                    <a:pt x="237" y="21600"/>
                  </a:cubicBezTo>
                  <a:cubicBezTo>
                    <a:pt x="-142" y="21600"/>
                    <a:pt x="-142" y="19008"/>
                    <a:pt x="805" y="15552"/>
                  </a:cubicBezTo>
                  <a:cubicBezTo>
                    <a:pt x="1753" y="12096"/>
                    <a:pt x="3647" y="7776"/>
                    <a:pt x="6679" y="4752"/>
                  </a:cubicBezTo>
                  <a:cubicBezTo>
                    <a:pt x="9711" y="1728"/>
                    <a:pt x="13879" y="0"/>
                    <a:pt x="16532" y="0"/>
                  </a:cubicBezTo>
                  <a:cubicBezTo>
                    <a:pt x="19184" y="0"/>
                    <a:pt x="20321" y="1728"/>
                    <a:pt x="20890" y="4536"/>
                  </a:cubicBezTo>
                  <a:cubicBezTo>
                    <a:pt x="21458" y="7344"/>
                    <a:pt x="21458" y="11232"/>
                    <a:pt x="21458" y="1512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30" name="Line"/>
            <p:cNvSpPr/>
            <p:nvPr/>
          </p:nvSpPr>
          <p:spPr>
            <a:xfrm>
              <a:off x="9273672" y="4483370"/>
              <a:ext cx="163516" cy="144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8" fill="norm" stroke="1" extrusionOk="0">
                  <a:moveTo>
                    <a:pt x="0" y="20018"/>
                  </a:moveTo>
                  <a:cubicBezTo>
                    <a:pt x="3343" y="11918"/>
                    <a:pt x="6686" y="3818"/>
                    <a:pt x="10286" y="1118"/>
                  </a:cubicBezTo>
                  <a:cubicBezTo>
                    <a:pt x="13886" y="-1582"/>
                    <a:pt x="17743" y="1118"/>
                    <a:pt x="21600" y="381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31" name="Line"/>
            <p:cNvSpPr/>
            <p:nvPr/>
          </p:nvSpPr>
          <p:spPr>
            <a:xfrm>
              <a:off x="9356098" y="4410205"/>
              <a:ext cx="22692" cy="1401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82" h="21600" fill="norm" stroke="1" extrusionOk="0">
                  <a:moveTo>
                    <a:pt x="10182" y="0"/>
                  </a:moveTo>
                  <a:cubicBezTo>
                    <a:pt x="6582" y="4800"/>
                    <a:pt x="2982" y="9600"/>
                    <a:pt x="1182" y="12750"/>
                  </a:cubicBezTo>
                  <a:cubicBezTo>
                    <a:pt x="-618" y="15900"/>
                    <a:pt x="-618" y="17400"/>
                    <a:pt x="2982" y="18600"/>
                  </a:cubicBezTo>
                  <a:cubicBezTo>
                    <a:pt x="6582" y="19800"/>
                    <a:pt x="13782" y="20700"/>
                    <a:pt x="20982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32" name="Line"/>
            <p:cNvSpPr/>
            <p:nvPr/>
          </p:nvSpPr>
          <p:spPr>
            <a:xfrm>
              <a:off x="9489746" y="4421885"/>
              <a:ext cx="35040" cy="1693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600" y="3476"/>
                    <a:pt x="7200" y="6952"/>
                    <a:pt x="10800" y="10552"/>
                  </a:cubicBezTo>
                  <a:cubicBezTo>
                    <a:pt x="14400" y="14152"/>
                    <a:pt x="18000" y="17876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33" name="Line"/>
            <p:cNvSpPr/>
            <p:nvPr/>
          </p:nvSpPr>
          <p:spPr>
            <a:xfrm>
              <a:off x="9565664" y="4235010"/>
              <a:ext cx="197347" cy="5197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6" h="21600" fill="norm" stroke="1" extrusionOk="0">
                  <a:moveTo>
                    <a:pt x="10592" y="0"/>
                  </a:moveTo>
                  <a:cubicBezTo>
                    <a:pt x="11838" y="647"/>
                    <a:pt x="13085" y="1294"/>
                    <a:pt x="14850" y="2953"/>
                  </a:cubicBezTo>
                  <a:cubicBezTo>
                    <a:pt x="16615" y="4611"/>
                    <a:pt x="18900" y="7281"/>
                    <a:pt x="20146" y="9991"/>
                  </a:cubicBezTo>
                  <a:cubicBezTo>
                    <a:pt x="21392" y="12701"/>
                    <a:pt x="21600" y="15452"/>
                    <a:pt x="19212" y="17393"/>
                  </a:cubicBezTo>
                  <a:cubicBezTo>
                    <a:pt x="16823" y="19335"/>
                    <a:pt x="11838" y="20467"/>
                    <a:pt x="8204" y="21034"/>
                  </a:cubicBezTo>
                  <a:cubicBezTo>
                    <a:pt x="4569" y="21600"/>
                    <a:pt x="2285" y="216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34" name="Line"/>
            <p:cNvSpPr/>
            <p:nvPr/>
          </p:nvSpPr>
          <p:spPr>
            <a:xfrm>
              <a:off x="2497852" y="679213"/>
              <a:ext cx="265411" cy="460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1" h="21291" fill="norm" stroke="1" extrusionOk="0">
                  <a:moveTo>
                    <a:pt x="1068" y="18591"/>
                  </a:moveTo>
                  <a:cubicBezTo>
                    <a:pt x="442" y="15891"/>
                    <a:pt x="-184" y="13191"/>
                    <a:pt x="51" y="11841"/>
                  </a:cubicBezTo>
                  <a:cubicBezTo>
                    <a:pt x="286" y="10491"/>
                    <a:pt x="1381" y="10491"/>
                    <a:pt x="4590" y="8691"/>
                  </a:cubicBezTo>
                  <a:cubicBezTo>
                    <a:pt x="7799" y="6891"/>
                    <a:pt x="13120" y="3291"/>
                    <a:pt x="16486" y="1491"/>
                  </a:cubicBezTo>
                  <a:cubicBezTo>
                    <a:pt x="19851" y="-309"/>
                    <a:pt x="21259" y="-309"/>
                    <a:pt x="21338" y="591"/>
                  </a:cubicBezTo>
                  <a:cubicBezTo>
                    <a:pt x="21416" y="1491"/>
                    <a:pt x="20164" y="3291"/>
                    <a:pt x="18129" y="6891"/>
                  </a:cubicBezTo>
                  <a:cubicBezTo>
                    <a:pt x="16094" y="10491"/>
                    <a:pt x="13277" y="15891"/>
                    <a:pt x="10459" y="2129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35" name="Line"/>
            <p:cNvSpPr/>
            <p:nvPr/>
          </p:nvSpPr>
          <p:spPr>
            <a:xfrm>
              <a:off x="2429375" y="696933"/>
              <a:ext cx="408790" cy="633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08" fill="norm" stroke="1" extrusionOk="0">
                  <a:moveTo>
                    <a:pt x="0" y="21308"/>
                  </a:moveTo>
                  <a:cubicBezTo>
                    <a:pt x="3291" y="15417"/>
                    <a:pt x="6583" y="9526"/>
                    <a:pt x="9771" y="5599"/>
                  </a:cubicBezTo>
                  <a:cubicBezTo>
                    <a:pt x="12960" y="1672"/>
                    <a:pt x="16046" y="-292"/>
                    <a:pt x="18000" y="35"/>
                  </a:cubicBezTo>
                  <a:cubicBezTo>
                    <a:pt x="19954" y="363"/>
                    <a:pt x="20777" y="2981"/>
                    <a:pt x="21600" y="559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36" name="Line"/>
            <p:cNvSpPr/>
            <p:nvPr/>
          </p:nvSpPr>
          <p:spPr>
            <a:xfrm>
              <a:off x="3025039" y="742265"/>
              <a:ext cx="350391" cy="355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766" fill="norm" stroke="1" extrusionOk="0">
                  <a:moveTo>
                    <a:pt x="0" y="20766"/>
                  </a:moveTo>
                  <a:cubicBezTo>
                    <a:pt x="1200" y="17355"/>
                    <a:pt x="2400" y="13945"/>
                    <a:pt x="5160" y="9966"/>
                  </a:cubicBezTo>
                  <a:cubicBezTo>
                    <a:pt x="7920" y="5987"/>
                    <a:pt x="12240" y="1440"/>
                    <a:pt x="15240" y="303"/>
                  </a:cubicBezTo>
                  <a:cubicBezTo>
                    <a:pt x="18240" y="-834"/>
                    <a:pt x="19920" y="1440"/>
                    <a:pt x="21600" y="371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37" name="Line"/>
            <p:cNvSpPr/>
            <p:nvPr/>
          </p:nvSpPr>
          <p:spPr>
            <a:xfrm>
              <a:off x="3025039" y="783662"/>
              <a:ext cx="449669" cy="583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964" y="16560"/>
                    <a:pt x="3927" y="11520"/>
                    <a:pt x="6732" y="8280"/>
                  </a:cubicBezTo>
                  <a:cubicBezTo>
                    <a:pt x="9538" y="5040"/>
                    <a:pt x="13184" y="3600"/>
                    <a:pt x="15803" y="2520"/>
                  </a:cubicBezTo>
                  <a:cubicBezTo>
                    <a:pt x="18421" y="1440"/>
                    <a:pt x="20010" y="72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38" name="Line"/>
            <p:cNvSpPr/>
            <p:nvPr/>
          </p:nvSpPr>
          <p:spPr>
            <a:xfrm>
              <a:off x="3684895" y="2090186"/>
              <a:ext cx="274520" cy="716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1" h="20931" fill="norm" stroke="1" extrusionOk="0">
                  <a:moveTo>
                    <a:pt x="459" y="20931"/>
                  </a:moveTo>
                  <a:cubicBezTo>
                    <a:pt x="155" y="18089"/>
                    <a:pt x="-149" y="15247"/>
                    <a:pt x="79" y="13257"/>
                  </a:cubicBezTo>
                  <a:cubicBezTo>
                    <a:pt x="307" y="11268"/>
                    <a:pt x="1068" y="10131"/>
                    <a:pt x="3654" y="7573"/>
                  </a:cubicBezTo>
                  <a:cubicBezTo>
                    <a:pt x="6240" y="5015"/>
                    <a:pt x="10651" y="1036"/>
                    <a:pt x="13921" y="184"/>
                  </a:cubicBezTo>
                  <a:cubicBezTo>
                    <a:pt x="17192" y="-669"/>
                    <a:pt x="19321" y="1605"/>
                    <a:pt x="21451" y="387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39" name="Line"/>
            <p:cNvSpPr/>
            <p:nvPr/>
          </p:nvSpPr>
          <p:spPr>
            <a:xfrm>
              <a:off x="3731660" y="2091787"/>
              <a:ext cx="256954" cy="759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764" y="17169"/>
                    <a:pt x="7527" y="12739"/>
                    <a:pt x="11127" y="9139"/>
                  </a:cubicBezTo>
                  <a:cubicBezTo>
                    <a:pt x="14727" y="5539"/>
                    <a:pt x="18164" y="2769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40" name="Line"/>
            <p:cNvSpPr/>
            <p:nvPr/>
          </p:nvSpPr>
          <p:spPr>
            <a:xfrm>
              <a:off x="3690781" y="1630439"/>
              <a:ext cx="210236" cy="29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41" name="Line"/>
            <p:cNvSpPr/>
            <p:nvPr/>
          </p:nvSpPr>
          <p:spPr>
            <a:xfrm>
              <a:off x="3731660" y="1642119"/>
              <a:ext cx="110958" cy="233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305" y="16200"/>
                    <a:pt x="10611" y="10800"/>
                    <a:pt x="14211" y="7200"/>
                  </a:cubicBezTo>
                  <a:cubicBezTo>
                    <a:pt x="17811" y="3600"/>
                    <a:pt x="19705" y="18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42" name="Line"/>
            <p:cNvSpPr/>
            <p:nvPr/>
          </p:nvSpPr>
          <p:spPr>
            <a:xfrm>
              <a:off x="5822324" y="1659639"/>
              <a:ext cx="239435" cy="292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512" y="14400"/>
                    <a:pt x="7024" y="7200"/>
                    <a:pt x="10624" y="3600"/>
                  </a:cubicBezTo>
                  <a:cubicBezTo>
                    <a:pt x="14224" y="0"/>
                    <a:pt x="17912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43" name="Line"/>
            <p:cNvSpPr/>
            <p:nvPr/>
          </p:nvSpPr>
          <p:spPr>
            <a:xfrm>
              <a:off x="5892402" y="1671318"/>
              <a:ext cx="157677" cy="233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067" y="14400"/>
                    <a:pt x="10133" y="7200"/>
                    <a:pt x="13733" y="3600"/>
                  </a:cubicBezTo>
                  <a:cubicBezTo>
                    <a:pt x="17333" y="0"/>
                    <a:pt x="19467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44" name="Line"/>
            <p:cNvSpPr/>
            <p:nvPr/>
          </p:nvSpPr>
          <p:spPr>
            <a:xfrm>
              <a:off x="2715808" y="5035239"/>
              <a:ext cx="229421" cy="4859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2" h="21147" fill="norm" stroke="1" extrusionOk="0">
                  <a:moveTo>
                    <a:pt x="518" y="7362"/>
                  </a:moveTo>
                  <a:cubicBezTo>
                    <a:pt x="700" y="10242"/>
                    <a:pt x="881" y="13122"/>
                    <a:pt x="972" y="15027"/>
                  </a:cubicBezTo>
                  <a:cubicBezTo>
                    <a:pt x="1063" y="16933"/>
                    <a:pt x="1063" y="17865"/>
                    <a:pt x="972" y="18839"/>
                  </a:cubicBezTo>
                  <a:cubicBezTo>
                    <a:pt x="881" y="19813"/>
                    <a:pt x="700" y="20830"/>
                    <a:pt x="609" y="21084"/>
                  </a:cubicBezTo>
                  <a:cubicBezTo>
                    <a:pt x="518" y="21338"/>
                    <a:pt x="518" y="20830"/>
                    <a:pt x="337" y="19263"/>
                  </a:cubicBezTo>
                  <a:cubicBezTo>
                    <a:pt x="155" y="17696"/>
                    <a:pt x="-208" y="15070"/>
                    <a:pt x="155" y="12147"/>
                  </a:cubicBezTo>
                  <a:cubicBezTo>
                    <a:pt x="518" y="9225"/>
                    <a:pt x="1607" y="6006"/>
                    <a:pt x="2605" y="3973"/>
                  </a:cubicBezTo>
                  <a:cubicBezTo>
                    <a:pt x="3604" y="1940"/>
                    <a:pt x="4511" y="1093"/>
                    <a:pt x="6054" y="543"/>
                  </a:cubicBezTo>
                  <a:cubicBezTo>
                    <a:pt x="7597" y="-8"/>
                    <a:pt x="9775" y="-262"/>
                    <a:pt x="12316" y="373"/>
                  </a:cubicBezTo>
                  <a:cubicBezTo>
                    <a:pt x="14858" y="1009"/>
                    <a:pt x="17762" y="2533"/>
                    <a:pt x="19395" y="4058"/>
                  </a:cubicBezTo>
                  <a:cubicBezTo>
                    <a:pt x="21029" y="5583"/>
                    <a:pt x="21392" y="7107"/>
                    <a:pt x="21392" y="8082"/>
                  </a:cubicBezTo>
                  <a:cubicBezTo>
                    <a:pt x="21392" y="9056"/>
                    <a:pt x="21029" y="9479"/>
                    <a:pt x="19305" y="9945"/>
                  </a:cubicBezTo>
                  <a:cubicBezTo>
                    <a:pt x="17580" y="10411"/>
                    <a:pt x="14495" y="10919"/>
                    <a:pt x="11953" y="11131"/>
                  </a:cubicBezTo>
                  <a:cubicBezTo>
                    <a:pt x="9412" y="11343"/>
                    <a:pt x="7416" y="11258"/>
                    <a:pt x="6054" y="11089"/>
                  </a:cubicBezTo>
                  <a:cubicBezTo>
                    <a:pt x="4693" y="10919"/>
                    <a:pt x="3967" y="10665"/>
                    <a:pt x="3604" y="10496"/>
                  </a:cubicBezTo>
                  <a:cubicBezTo>
                    <a:pt x="3241" y="10326"/>
                    <a:pt x="3241" y="10242"/>
                    <a:pt x="3241" y="1015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45" name="Line"/>
            <p:cNvSpPr/>
            <p:nvPr/>
          </p:nvSpPr>
          <p:spPr>
            <a:xfrm>
              <a:off x="3714141" y="5972530"/>
              <a:ext cx="402950" cy="494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13" fill="norm" stroke="1" extrusionOk="0">
                  <a:moveTo>
                    <a:pt x="0" y="21113"/>
                  </a:moveTo>
                  <a:cubicBezTo>
                    <a:pt x="2504" y="16128"/>
                    <a:pt x="5009" y="11144"/>
                    <a:pt x="8243" y="7405"/>
                  </a:cubicBezTo>
                  <a:cubicBezTo>
                    <a:pt x="11478" y="3667"/>
                    <a:pt x="15443" y="1175"/>
                    <a:pt x="17791" y="344"/>
                  </a:cubicBezTo>
                  <a:cubicBezTo>
                    <a:pt x="20139" y="-487"/>
                    <a:pt x="20870" y="344"/>
                    <a:pt x="21600" y="117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46" name="Line"/>
            <p:cNvSpPr/>
            <p:nvPr/>
          </p:nvSpPr>
          <p:spPr>
            <a:xfrm>
              <a:off x="3795666" y="5998643"/>
              <a:ext cx="344784" cy="642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3" h="21600" fill="norm" stroke="1" extrusionOk="0">
                  <a:moveTo>
                    <a:pt x="1835" y="21600"/>
                  </a:moveTo>
                  <a:cubicBezTo>
                    <a:pt x="985" y="21600"/>
                    <a:pt x="136" y="21600"/>
                    <a:pt x="14" y="21600"/>
                  </a:cubicBezTo>
                  <a:cubicBezTo>
                    <a:pt x="-107" y="21600"/>
                    <a:pt x="500" y="21600"/>
                    <a:pt x="3169" y="18982"/>
                  </a:cubicBezTo>
                  <a:cubicBezTo>
                    <a:pt x="5839" y="16364"/>
                    <a:pt x="10572" y="11127"/>
                    <a:pt x="13969" y="7527"/>
                  </a:cubicBezTo>
                  <a:cubicBezTo>
                    <a:pt x="17367" y="3927"/>
                    <a:pt x="19430" y="1964"/>
                    <a:pt x="21493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47" name="Line"/>
            <p:cNvSpPr/>
            <p:nvPr/>
          </p:nvSpPr>
          <p:spPr>
            <a:xfrm>
              <a:off x="4139408" y="5804527"/>
              <a:ext cx="169380" cy="2291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83" h="21368" fill="norm" stroke="1" extrusionOk="0">
                  <a:moveTo>
                    <a:pt x="5888" y="5032"/>
                  </a:moveTo>
                  <a:cubicBezTo>
                    <a:pt x="4688" y="4306"/>
                    <a:pt x="3488" y="3580"/>
                    <a:pt x="2288" y="2763"/>
                  </a:cubicBezTo>
                  <a:cubicBezTo>
                    <a:pt x="1088" y="1946"/>
                    <a:pt x="-112" y="1039"/>
                    <a:pt x="8" y="494"/>
                  </a:cubicBezTo>
                  <a:cubicBezTo>
                    <a:pt x="128" y="-50"/>
                    <a:pt x="1568" y="-232"/>
                    <a:pt x="5048" y="403"/>
                  </a:cubicBezTo>
                  <a:cubicBezTo>
                    <a:pt x="8528" y="1039"/>
                    <a:pt x="14048" y="2491"/>
                    <a:pt x="17288" y="5032"/>
                  </a:cubicBezTo>
                  <a:cubicBezTo>
                    <a:pt x="20528" y="7573"/>
                    <a:pt x="21488" y="11203"/>
                    <a:pt x="20528" y="14107"/>
                  </a:cubicBezTo>
                  <a:cubicBezTo>
                    <a:pt x="19568" y="17012"/>
                    <a:pt x="16688" y="19190"/>
                    <a:pt x="13808" y="2136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48" name="Line"/>
            <p:cNvSpPr/>
            <p:nvPr/>
          </p:nvSpPr>
          <p:spPr>
            <a:xfrm>
              <a:off x="4917148" y="5459636"/>
              <a:ext cx="100893" cy="4046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3" h="21383" fill="norm" stroke="1" extrusionOk="0">
                  <a:moveTo>
                    <a:pt x="18340" y="4103"/>
                  </a:moveTo>
                  <a:cubicBezTo>
                    <a:pt x="18340" y="3589"/>
                    <a:pt x="18340" y="3074"/>
                    <a:pt x="19155" y="2303"/>
                  </a:cubicBezTo>
                  <a:cubicBezTo>
                    <a:pt x="19970" y="1532"/>
                    <a:pt x="21600" y="503"/>
                    <a:pt x="20989" y="143"/>
                  </a:cubicBezTo>
                  <a:cubicBezTo>
                    <a:pt x="20377" y="-217"/>
                    <a:pt x="17525" y="92"/>
                    <a:pt x="13857" y="1172"/>
                  </a:cubicBezTo>
                  <a:cubicBezTo>
                    <a:pt x="10189" y="2252"/>
                    <a:pt x="5706" y="4103"/>
                    <a:pt x="3668" y="6623"/>
                  </a:cubicBezTo>
                  <a:cubicBezTo>
                    <a:pt x="1630" y="9143"/>
                    <a:pt x="2038" y="12332"/>
                    <a:pt x="2853" y="14492"/>
                  </a:cubicBezTo>
                  <a:cubicBezTo>
                    <a:pt x="3668" y="16652"/>
                    <a:pt x="4891" y="17783"/>
                    <a:pt x="4483" y="18760"/>
                  </a:cubicBezTo>
                  <a:cubicBezTo>
                    <a:pt x="4075" y="19737"/>
                    <a:pt x="2038" y="20560"/>
                    <a:pt x="0" y="2138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49" name="Line"/>
            <p:cNvSpPr/>
            <p:nvPr/>
          </p:nvSpPr>
          <p:spPr>
            <a:xfrm>
              <a:off x="4806191" y="5683291"/>
              <a:ext cx="262794" cy="1051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0" y="19600"/>
                    <a:pt x="0" y="17600"/>
                    <a:pt x="1200" y="14800"/>
                  </a:cubicBezTo>
                  <a:cubicBezTo>
                    <a:pt x="2400" y="12000"/>
                    <a:pt x="4800" y="8400"/>
                    <a:pt x="8400" y="5800"/>
                  </a:cubicBezTo>
                  <a:cubicBezTo>
                    <a:pt x="12000" y="3200"/>
                    <a:pt x="16800" y="1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50" name="Line"/>
            <p:cNvSpPr/>
            <p:nvPr/>
          </p:nvSpPr>
          <p:spPr>
            <a:xfrm>
              <a:off x="5100107" y="5506057"/>
              <a:ext cx="114875" cy="348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4" h="21349" fill="norm" stroke="1" extrusionOk="0">
                  <a:moveTo>
                    <a:pt x="21244" y="1199"/>
                  </a:moveTo>
                  <a:cubicBezTo>
                    <a:pt x="19084" y="721"/>
                    <a:pt x="16924" y="244"/>
                    <a:pt x="14944" y="65"/>
                  </a:cubicBezTo>
                  <a:cubicBezTo>
                    <a:pt x="12964" y="-114"/>
                    <a:pt x="11164" y="5"/>
                    <a:pt x="8644" y="1318"/>
                  </a:cubicBezTo>
                  <a:cubicBezTo>
                    <a:pt x="6124" y="2631"/>
                    <a:pt x="2884" y="5137"/>
                    <a:pt x="1264" y="8120"/>
                  </a:cubicBezTo>
                  <a:cubicBezTo>
                    <a:pt x="-356" y="11104"/>
                    <a:pt x="-356" y="14564"/>
                    <a:pt x="904" y="16892"/>
                  </a:cubicBezTo>
                  <a:cubicBezTo>
                    <a:pt x="2164" y="19219"/>
                    <a:pt x="4684" y="20412"/>
                    <a:pt x="7384" y="20949"/>
                  </a:cubicBezTo>
                  <a:cubicBezTo>
                    <a:pt x="10084" y="21486"/>
                    <a:pt x="12964" y="21367"/>
                    <a:pt x="15844" y="2124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51" name="Line"/>
            <p:cNvSpPr/>
            <p:nvPr/>
          </p:nvSpPr>
          <p:spPr>
            <a:xfrm>
              <a:off x="5197461" y="5565993"/>
              <a:ext cx="100738" cy="4229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1" h="21526" fill="norm" stroke="1" extrusionOk="0">
                  <a:moveTo>
                    <a:pt x="9781" y="10726"/>
                  </a:moveTo>
                  <a:cubicBezTo>
                    <a:pt x="7336" y="12708"/>
                    <a:pt x="4891" y="14689"/>
                    <a:pt x="3668" y="16324"/>
                  </a:cubicBezTo>
                  <a:cubicBezTo>
                    <a:pt x="2445" y="17959"/>
                    <a:pt x="2445" y="19247"/>
                    <a:pt x="2445" y="20139"/>
                  </a:cubicBezTo>
                  <a:cubicBezTo>
                    <a:pt x="2445" y="21031"/>
                    <a:pt x="2445" y="21526"/>
                    <a:pt x="2853" y="21526"/>
                  </a:cubicBezTo>
                  <a:cubicBezTo>
                    <a:pt x="3260" y="21526"/>
                    <a:pt x="4075" y="21031"/>
                    <a:pt x="4483" y="18999"/>
                  </a:cubicBezTo>
                  <a:cubicBezTo>
                    <a:pt x="4891" y="16968"/>
                    <a:pt x="4891" y="13401"/>
                    <a:pt x="5298" y="10280"/>
                  </a:cubicBezTo>
                  <a:cubicBezTo>
                    <a:pt x="5706" y="7159"/>
                    <a:pt x="6521" y="4484"/>
                    <a:pt x="7540" y="2898"/>
                  </a:cubicBezTo>
                  <a:cubicBezTo>
                    <a:pt x="8558" y="1313"/>
                    <a:pt x="9781" y="818"/>
                    <a:pt x="11411" y="471"/>
                  </a:cubicBezTo>
                  <a:cubicBezTo>
                    <a:pt x="13042" y="124"/>
                    <a:pt x="15079" y="-74"/>
                    <a:pt x="16709" y="25"/>
                  </a:cubicBezTo>
                  <a:cubicBezTo>
                    <a:pt x="18340" y="124"/>
                    <a:pt x="19562" y="521"/>
                    <a:pt x="20377" y="1561"/>
                  </a:cubicBezTo>
                  <a:cubicBezTo>
                    <a:pt x="21192" y="2601"/>
                    <a:pt x="21600" y="4286"/>
                    <a:pt x="19970" y="5772"/>
                  </a:cubicBezTo>
                  <a:cubicBezTo>
                    <a:pt x="18340" y="7258"/>
                    <a:pt x="14672" y="8546"/>
                    <a:pt x="11004" y="9042"/>
                  </a:cubicBezTo>
                  <a:cubicBezTo>
                    <a:pt x="7336" y="9537"/>
                    <a:pt x="3668" y="9240"/>
                    <a:pt x="0" y="894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52" name="Line"/>
            <p:cNvSpPr/>
            <p:nvPr/>
          </p:nvSpPr>
          <p:spPr>
            <a:xfrm>
              <a:off x="5314258" y="5486556"/>
              <a:ext cx="113652" cy="3193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8" h="21348" fill="norm" stroke="1" extrusionOk="0">
                  <a:moveTo>
                    <a:pt x="0" y="268"/>
                  </a:moveTo>
                  <a:cubicBezTo>
                    <a:pt x="4320" y="8"/>
                    <a:pt x="8640" y="-252"/>
                    <a:pt x="12600" y="464"/>
                  </a:cubicBezTo>
                  <a:cubicBezTo>
                    <a:pt x="16560" y="1179"/>
                    <a:pt x="20160" y="2871"/>
                    <a:pt x="20880" y="5603"/>
                  </a:cubicBezTo>
                  <a:cubicBezTo>
                    <a:pt x="21600" y="8336"/>
                    <a:pt x="19440" y="12109"/>
                    <a:pt x="16020" y="14907"/>
                  </a:cubicBezTo>
                  <a:cubicBezTo>
                    <a:pt x="12600" y="17705"/>
                    <a:pt x="7920" y="19526"/>
                    <a:pt x="3240" y="2134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53" name="Line"/>
            <p:cNvSpPr/>
            <p:nvPr/>
          </p:nvSpPr>
          <p:spPr>
            <a:xfrm>
              <a:off x="5671360" y="5534876"/>
              <a:ext cx="273602" cy="2145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1" h="20882" fill="norm" stroke="1" extrusionOk="0">
                  <a:moveTo>
                    <a:pt x="18774" y="804"/>
                  </a:moveTo>
                  <a:cubicBezTo>
                    <a:pt x="19386" y="235"/>
                    <a:pt x="19999" y="-333"/>
                    <a:pt x="20229" y="235"/>
                  </a:cubicBezTo>
                  <a:cubicBezTo>
                    <a:pt x="20459" y="804"/>
                    <a:pt x="20305" y="2509"/>
                    <a:pt x="19310" y="5351"/>
                  </a:cubicBezTo>
                  <a:cubicBezTo>
                    <a:pt x="18314" y="8193"/>
                    <a:pt x="16476" y="12172"/>
                    <a:pt x="14637" y="15109"/>
                  </a:cubicBezTo>
                  <a:cubicBezTo>
                    <a:pt x="12799" y="18046"/>
                    <a:pt x="10961" y="19941"/>
                    <a:pt x="8740" y="20604"/>
                  </a:cubicBezTo>
                  <a:cubicBezTo>
                    <a:pt x="6518" y="21267"/>
                    <a:pt x="3914" y="20699"/>
                    <a:pt x="2305" y="19372"/>
                  </a:cubicBezTo>
                  <a:cubicBezTo>
                    <a:pt x="697" y="18046"/>
                    <a:pt x="84" y="15962"/>
                    <a:pt x="8" y="14541"/>
                  </a:cubicBezTo>
                  <a:cubicBezTo>
                    <a:pt x="-69" y="13120"/>
                    <a:pt x="391" y="12362"/>
                    <a:pt x="1922" y="11793"/>
                  </a:cubicBezTo>
                  <a:cubicBezTo>
                    <a:pt x="3454" y="11225"/>
                    <a:pt x="6059" y="10846"/>
                    <a:pt x="8893" y="11509"/>
                  </a:cubicBezTo>
                  <a:cubicBezTo>
                    <a:pt x="11727" y="12172"/>
                    <a:pt x="14791" y="13878"/>
                    <a:pt x="16705" y="14825"/>
                  </a:cubicBezTo>
                  <a:cubicBezTo>
                    <a:pt x="18620" y="15772"/>
                    <a:pt x="19386" y="15962"/>
                    <a:pt x="19999" y="16625"/>
                  </a:cubicBezTo>
                  <a:cubicBezTo>
                    <a:pt x="20612" y="17288"/>
                    <a:pt x="21071" y="18425"/>
                    <a:pt x="21531" y="1956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54" name="Line"/>
            <p:cNvSpPr/>
            <p:nvPr/>
          </p:nvSpPr>
          <p:spPr>
            <a:xfrm>
              <a:off x="6479622" y="5492580"/>
              <a:ext cx="216469" cy="5538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0" h="21487" fill="norm" stroke="1" extrusionOk="0">
                  <a:moveTo>
                    <a:pt x="4233" y="6719"/>
                  </a:moveTo>
                  <a:cubicBezTo>
                    <a:pt x="4612" y="8683"/>
                    <a:pt x="4991" y="10646"/>
                    <a:pt x="4896" y="12686"/>
                  </a:cubicBezTo>
                  <a:cubicBezTo>
                    <a:pt x="4801" y="14725"/>
                    <a:pt x="4233" y="16839"/>
                    <a:pt x="3854" y="18161"/>
                  </a:cubicBezTo>
                  <a:cubicBezTo>
                    <a:pt x="3475" y="19483"/>
                    <a:pt x="3286" y="20012"/>
                    <a:pt x="3001" y="20502"/>
                  </a:cubicBezTo>
                  <a:cubicBezTo>
                    <a:pt x="2717" y="20993"/>
                    <a:pt x="2338" y="21446"/>
                    <a:pt x="2054" y="21484"/>
                  </a:cubicBezTo>
                  <a:cubicBezTo>
                    <a:pt x="1770" y="21522"/>
                    <a:pt x="1580" y="21144"/>
                    <a:pt x="1201" y="19860"/>
                  </a:cubicBezTo>
                  <a:cubicBezTo>
                    <a:pt x="822" y="18577"/>
                    <a:pt x="254" y="16386"/>
                    <a:pt x="64" y="13970"/>
                  </a:cubicBezTo>
                  <a:cubicBezTo>
                    <a:pt x="-125" y="11553"/>
                    <a:pt x="64" y="8909"/>
                    <a:pt x="1201" y="6757"/>
                  </a:cubicBezTo>
                  <a:cubicBezTo>
                    <a:pt x="2338" y="4605"/>
                    <a:pt x="4422" y="2943"/>
                    <a:pt x="6412" y="1886"/>
                  </a:cubicBezTo>
                  <a:cubicBezTo>
                    <a:pt x="8401" y="828"/>
                    <a:pt x="10296" y="375"/>
                    <a:pt x="11812" y="149"/>
                  </a:cubicBezTo>
                  <a:cubicBezTo>
                    <a:pt x="13328" y="-78"/>
                    <a:pt x="14464" y="-78"/>
                    <a:pt x="15886" y="375"/>
                  </a:cubicBezTo>
                  <a:cubicBezTo>
                    <a:pt x="17307" y="828"/>
                    <a:pt x="19012" y="1735"/>
                    <a:pt x="20054" y="2716"/>
                  </a:cubicBezTo>
                  <a:cubicBezTo>
                    <a:pt x="21096" y="3698"/>
                    <a:pt x="21475" y="4756"/>
                    <a:pt x="20528" y="5737"/>
                  </a:cubicBezTo>
                  <a:cubicBezTo>
                    <a:pt x="19580" y="6719"/>
                    <a:pt x="17307" y="7625"/>
                    <a:pt x="14654" y="8041"/>
                  </a:cubicBezTo>
                  <a:cubicBezTo>
                    <a:pt x="12001" y="8456"/>
                    <a:pt x="8970" y="8381"/>
                    <a:pt x="5938" y="830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55" name="Line"/>
            <p:cNvSpPr/>
            <p:nvPr/>
          </p:nvSpPr>
          <p:spPr>
            <a:xfrm>
              <a:off x="6341030" y="4935791"/>
              <a:ext cx="1194502" cy="382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2" h="21198" fill="norm" stroke="1" extrusionOk="0">
                  <a:moveTo>
                    <a:pt x="335" y="16200"/>
                  </a:moveTo>
                  <a:cubicBezTo>
                    <a:pt x="160" y="14040"/>
                    <a:pt x="-16" y="11880"/>
                    <a:pt x="2" y="12420"/>
                  </a:cubicBezTo>
                  <a:cubicBezTo>
                    <a:pt x="19" y="12960"/>
                    <a:pt x="230" y="16200"/>
                    <a:pt x="862" y="18360"/>
                  </a:cubicBezTo>
                  <a:cubicBezTo>
                    <a:pt x="1494" y="20520"/>
                    <a:pt x="2548" y="21600"/>
                    <a:pt x="3689" y="21060"/>
                  </a:cubicBezTo>
                  <a:cubicBezTo>
                    <a:pt x="4831" y="20520"/>
                    <a:pt x="6060" y="18360"/>
                    <a:pt x="7202" y="16200"/>
                  </a:cubicBezTo>
                  <a:cubicBezTo>
                    <a:pt x="8343" y="14040"/>
                    <a:pt x="9397" y="11880"/>
                    <a:pt x="10608" y="9180"/>
                  </a:cubicBezTo>
                  <a:cubicBezTo>
                    <a:pt x="11820" y="6480"/>
                    <a:pt x="13190" y="3240"/>
                    <a:pt x="14665" y="1620"/>
                  </a:cubicBezTo>
                  <a:cubicBezTo>
                    <a:pt x="16140" y="0"/>
                    <a:pt x="17721" y="0"/>
                    <a:pt x="18774" y="0"/>
                  </a:cubicBezTo>
                  <a:cubicBezTo>
                    <a:pt x="19828" y="0"/>
                    <a:pt x="20355" y="0"/>
                    <a:pt x="20776" y="1080"/>
                  </a:cubicBezTo>
                  <a:cubicBezTo>
                    <a:pt x="21198" y="2160"/>
                    <a:pt x="21514" y="4320"/>
                    <a:pt x="21549" y="5940"/>
                  </a:cubicBezTo>
                  <a:cubicBezTo>
                    <a:pt x="21584" y="7560"/>
                    <a:pt x="21338" y="8640"/>
                    <a:pt x="21075" y="9720"/>
                  </a:cubicBezTo>
                  <a:cubicBezTo>
                    <a:pt x="20811" y="10800"/>
                    <a:pt x="20530" y="11880"/>
                    <a:pt x="20249" y="1296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56" name="Line"/>
            <p:cNvSpPr/>
            <p:nvPr/>
          </p:nvSpPr>
          <p:spPr>
            <a:xfrm>
              <a:off x="6447188" y="4977004"/>
              <a:ext cx="1039493" cy="230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91" fill="norm" stroke="1" extrusionOk="0">
                  <a:moveTo>
                    <a:pt x="0" y="21291"/>
                  </a:moveTo>
                  <a:cubicBezTo>
                    <a:pt x="1375" y="21291"/>
                    <a:pt x="2751" y="21291"/>
                    <a:pt x="4187" y="18591"/>
                  </a:cubicBezTo>
                  <a:cubicBezTo>
                    <a:pt x="5622" y="15891"/>
                    <a:pt x="7119" y="10491"/>
                    <a:pt x="8737" y="6891"/>
                  </a:cubicBezTo>
                  <a:cubicBezTo>
                    <a:pt x="10355" y="3291"/>
                    <a:pt x="12094" y="1491"/>
                    <a:pt x="13793" y="591"/>
                  </a:cubicBezTo>
                  <a:cubicBezTo>
                    <a:pt x="15492" y="-309"/>
                    <a:pt x="17151" y="-309"/>
                    <a:pt x="18445" y="1491"/>
                  </a:cubicBezTo>
                  <a:cubicBezTo>
                    <a:pt x="19739" y="3291"/>
                    <a:pt x="20670" y="6891"/>
                    <a:pt x="21600" y="1049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57" name="Line"/>
            <p:cNvSpPr/>
            <p:nvPr/>
          </p:nvSpPr>
          <p:spPr>
            <a:xfrm>
              <a:off x="6748913" y="5281920"/>
              <a:ext cx="194662" cy="1534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81" fill="norm" stroke="1" extrusionOk="0">
                  <a:moveTo>
                    <a:pt x="17064" y="3021"/>
                  </a:moveTo>
                  <a:cubicBezTo>
                    <a:pt x="17280" y="1671"/>
                    <a:pt x="17496" y="321"/>
                    <a:pt x="16848" y="51"/>
                  </a:cubicBezTo>
                  <a:cubicBezTo>
                    <a:pt x="16200" y="-219"/>
                    <a:pt x="14688" y="591"/>
                    <a:pt x="12312" y="2211"/>
                  </a:cubicBezTo>
                  <a:cubicBezTo>
                    <a:pt x="9936" y="3831"/>
                    <a:pt x="6696" y="6261"/>
                    <a:pt x="4644" y="8016"/>
                  </a:cubicBezTo>
                  <a:cubicBezTo>
                    <a:pt x="2592" y="9771"/>
                    <a:pt x="1728" y="10851"/>
                    <a:pt x="1836" y="11661"/>
                  </a:cubicBezTo>
                  <a:cubicBezTo>
                    <a:pt x="1944" y="12471"/>
                    <a:pt x="3024" y="13011"/>
                    <a:pt x="4104" y="13281"/>
                  </a:cubicBezTo>
                  <a:cubicBezTo>
                    <a:pt x="5184" y="13551"/>
                    <a:pt x="6264" y="13551"/>
                    <a:pt x="7560" y="13686"/>
                  </a:cubicBezTo>
                  <a:cubicBezTo>
                    <a:pt x="8856" y="13821"/>
                    <a:pt x="10368" y="14091"/>
                    <a:pt x="10584" y="14631"/>
                  </a:cubicBezTo>
                  <a:cubicBezTo>
                    <a:pt x="10800" y="15171"/>
                    <a:pt x="9720" y="15981"/>
                    <a:pt x="8100" y="16791"/>
                  </a:cubicBezTo>
                  <a:cubicBezTo>
                    <a:pt x="6480" y="17601"/>
                    <a:pt x="4320" y="18411"/>
                    <a:pt x="2700" y="19086"/>
                  </a:cubicBezTo>
                  <a:cubicBezTo>
                    <a:pt x="1080" y="19761"/>
                    <a:pt x="0" y="20301"/>
                    <a:pt x="0" y="20706"/>
                  </a:cubicBezTo>
                  <a:cubicBezTo>
                    <a:pt x="0" y="21111"/>
                    <a:pt x="1080" y="21381"/>
                    <a:pt x="4860" y="21246"/>
                  </a:cubicBezTo>
                  <a:cubicBezTo>
                    <a:pt x="8640" y="21111"/>
                    <a:pt x="15120" y="20571"/>
                    <a:pt x="21600" y="2003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58" name="Line"/>
            <p:cNvSpPr/>
            <p:nvPr/>
          </p:nvSpPr>
          <p:spPr>
            <a:xfrm>
              <a:off x="6961093" y="5297861"/>
              <a:ext cx="105119" cy="1226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59" name="Line"/>
            <p:cNvSpPr/>
            <p:nvPr/>
          </p:nvSpPr>
          <p:spPr>
            <a:xfrm>
              <a:off x="6988766" y="5315381"/>
              <a:ext cx="94965" cy="1459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5" h="21600" fill="norm" stroke="1" extrusionOk="0">
                  <a:moveTo>
                    <a:pt x="21075" y="0"/>
                  </a:moveTo>
                  <a:cubicBezTo>
                    <a:pt x="18915" y="0"/>
                    <a:pt x="16755" y="0"/>
                    <a:pt x="13083" y="2880"/>
                  </a:cubicBezTo>
                  <a:cubicBezTo>
                    <a:pt x="9411" y="5760"/>
                    <a:pt x="4227" y="11520"/>
                    <a:pt x="1851" y="15120"/>
                  </a:cubicBezTo>
                  <a:cubicBezTo>
                    <a:pt x="-525" y="18720"/>
                    <a:pt x="-93" y="20160"/>
                    <a:pt x="339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60" name="Line"/>
            <p:cNvSpPr/>
            <p:nvPr/>
          </p:nvSpPr>
          <p:spPr>
            <a:xfrm>
              <a:off x="7089570" y="5414659"/>
              <a:ext cx="11681" cy="408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61" name="Line"/>
            <p:cNvSpPr/>
            <p:nvPr/>
          </p:nvSpPr>
          <p:spPr>
            <a:xfrm>
              <a:off x="7130449" y="5321221"/>
              <a:ext cx="23361" cy="175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62" name="Line"/>
            <p:cNvSpPr/>
            <p:nvPr/>
          </p:nvSpPr>
          <p:spPr>
            <a:xfrm>
              <a:off x="7456031" y="5543135"/>
              <a:ext cx="106568" cy="3095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6" h="21600" fill="norm" stroke="1" extrusionOk="0">
                  <a:moveTo>
                    <a:pt x="21116" y="815"/>
                  </a:moveTo>
                  <a:cubicBezTo>
                    <a:pt x="19573" y="408"/>
                    <a:pt x="18030" y="0"/>
                    <a:pt x="15909" y="0"/>
                  </a:cubicBezTo>
                  <a:cubicBezTo>
                    <a:pt x="13787" y="0"/>
                    <a:pt x="11087" y="408"/>
                    <a:pt x="8387" y="1494"/>
                  </a:cubicBezTo>
                  <a:cubicBezTo>
                    <a:pt x="5687" y="2581"/>
                    <a:pt x="2987" y="4347"/>
                    <a:pt x="1445" y="7268"/>
                  </a:cubicBezTo>
                  <a:cubicBezTo>
                    <a:pt x="-98" y="10189"/>
                    <a:pt x="-484" y="14264"/>
                    <a:pt x="673" y="16845"/>
                  </a:cubicBezTo>
                  <a:cubicBezTo>
                    <a:pt x="1830" y="19426"/>
                    <a:pt x="4530" y="20513"/>
                    <a:pt x="7616" y="21057"/>
                  </a:cubicBezTo>
                  <a:cubicBezTo>
                    <a:pt x="10702" y="21600"/>
                    <a:pt x="14173" y="21600"/>
                    <a:pt x="17645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63" name="Line"/>
            <p:cNvSpPr/>
            <p:nvPr/>
          </p:nvSpPr>
          <p:spPr>
            <a:xfrm>
              <a:off x="7673037" y="5648252"/>
              <a:ext cx="18039" cy="1927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5" h="21600" fill="norm" stroke="1" extrusionOk="0">
                  <a:moveTo>
                    <a:pt x="20015" y="0"/>
                  </a:moveTo>
                  <a:cubicBezTo>
                    <a:pt x="11375" y="5891"/>
                    <a:pt x="2735" y="11782"/>
                    <a:pt x="575" y="15382"/>
                  </a:cubicBezTo>
                  <a:cubicBezTo>
                    <a:pt x="-1585" y="18982"/>
                    <a:pt x="2735" y="20291"/>
                    <a:pt x="7055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64" name="Line"/>
            <p:cNvSpPr/>
            <p:nvPr/>
          </p:nvSpPr>
          <p:spPr>
            <a:xfrm>
              <a:off x="7737793" y="5730010"/>
              <a:ext cx="175196" cy="525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360" y="14400"/>
                    <a:pt x="6720" y="7200"/>
                    <a:pt x="10320" y="3600"/>
                  </a:cubicBezTo>
                  <a:cubicBezTo>
                    <a:pt x="13920" y="0"/>
                    <a:pt x="17760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65" name="Line"/>
            <p:cNvSpPr/>
            <p:nvPr/>
          </p:nvSpPr>
          <p:spPr>
            <a:xfrm>
              <a:off x="7960041" y="5614052"/>
              <a:ext cx="134840" cy="4390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3" h="21559" fill="norm" stroke="1" extrusionOk="0">
                  <a:moveTo>
                    <a:pt x="9075" y="5980"/>
                  </a:moveTo>
                  <a:cubicBezTo>
                    <a:pt x="7554" y="8274"/>
                    <a:pt x="6032" y="10568"/>
                    <a:pt x="4816" y="13005"/>
                  </a:cubicBezTo>
                  <a:cubicBezTo>
                    <a:pt x="3599" y="15442"/>
                    <a:pt x="2686" y="18023"/>
                    <a:pt x="1925" y="19552"/>
                  </a:cubicBezTo>
                  <a:cubicBezTo>
                    <a:pt x="1165" y="21081"/>
                    <a:pt x="556" y="21559"/>
                    <a:pt x="252" y="21559"/>
                  </a:cubicBezTo>
                  <a:cubicBezTo>
                    <a:pt x="-52" y="21559"/>
                    <a:pt x="-52" y="21081"/>
                    <a:pt x="100" y="19265"/>
                  </a:cubicBezTo>
                  <a:cubicBezTo>
                    <a:pt x="252" y="17449"/>
                    <a:pt x="556" y="14295"/>
                    <a:pt x="1621" y="11332"/>
                  </a:cubicBezTo>
                  <a:cubicBezTo>
                    <a:pt x="2686" y="8370"/>
                    <a:pt x="4511" y="5598"/>
                    <a:pt x="6033" y="3878"/>
                  </a:cubicBezTo>
                  <a:cubicBezTo>
                    <a:pt x="7554" y="2157"/>
                    <a:pt x="8771" y="1488"/>
                    <a:pt x="9987" y="1010"/>
                  </a:cubicBezTo>
                  <a:cubicBezTo>
                    <a:pt x="11204" y="532"/>
                    <a:pt x="12421" y="246"/>
                    <a:pt x="13790" y="102"/>
                  </a:cubicBezTo>
                  <a:cubicBezTo>
                    <a:pt x="15159" y="-41"/>
                    <a:pt x="16680" y="-41"/>
                    <a:pt x="17897" y="150"/>
                  </a:cubicBezTo>
                  <a:cubicBezTo>
                    <a:pt x="19114" y="341"/>
                    <a:pt x="20027" y="724"/>
                    <a:pt x="20635" y="1632"/>
                  </a:cubicBezTo>
                  <a:cubicBezTo>
                    <a:pt x="21244" y="2540"/>
                    <a:pt x="21548" y="3973"/>
                    <a:pt x="19266" y="5311"/>
                  </a:cubicBezTo>
                  <a:cubicBezTo>
                    <a:pt x="16985" y="6649"/>
                    <a:pt x="12117" y="7892"/>
                    <a:pt x="8618" y="8513"/>
                  </a:cubicBezTo>
                  <a:cubicBezTo>
                    <a:pt x="5120" y="9134"/>
                    <a:pt x="2990" y="9134"/>
                    <a:pt x="861" y="913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66" name="Line"/>
            <p:cNvSpPr/>
            <p:nvPr/>
          </p:nvSpPr>
          <p:spPr>
            <a:xfrm>
              <a:off x="8117383" y="5554814"/>
              <a:ext cx="119000" cy="2978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32" h="21600" fill="norm" stroke="1" extrusionOk="0">
                  <a:moveTo>
                    <a:pt x="7087" y="0"/>
                  </a:moveTo>
                  <a:cubicBezTo>
                    <a:pt x="8775" y="0"/>
                    <a:pt x="10463" y="0"/>
                    <a:pt x="12656" y="706"/>
                  </a:cubicBezTo>
                  <a:cubicBezTo>
                    <a:pt x="14850" y="1412"/>
                    <a:pt x="17550" y="2824"/>
                    <a:pt x="19238" y="5294"/>
                  </a:cubicBezTo>
                  <a:cubicBezTo>
                    <a:pt x="20925" y="7765"/>
                    <a:pt x="21600" y="11294"/>
                    <a:pt x="18225" y="14188"/>
                  </a:cubicBezTo>
                  <a:cubicBezTo>
                    <a:pt x="14850" y="17082"/>
                    <a:pt x="7425" y="19341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67" name="Line"/>
            <p:cNvSpPr/>
            <p:nvPr/>
          </p:nvSpPr>
          <p:spPr>
            <a:xfrm>
              <a:off x="8123223" y="4836514"/>
              <a:ext cx="1086212" cy="642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432" y="655"/>
                    <a:pt x="2865" y="1309"/>
                    <a:pt x="4394" y="1309"/>
                  </a:cubicBezTo>
                  <a:cubicBezTo>
                    <a:pt x="5923" y="1309"/>
                    <a:pt x="7548" y="655"/>
                    <a:pt x="9097" y="655"/>
                  </a:cubicBezTo>
                  <a:cubicBezTo>
                    <a:pt x="10645" y="655"/>
                    <a:pt x="12116" y="1309"/>
                    <a:pt x="13606" y="3273"/>
                  </a:cubicBezTo>
                  <a:cubicBezTo>
                    <a:pt x="15097" y="5236"/>
                    <a:pt x="16606" y="8509"/>
                    <a:pt x="17942" y="11782"/>
                  </a:cubicBezTo>
                  <a:cubicBezTo>
                    <a:pt x="19277" y="15055"/>
                    <a:pt x="20439" y="18327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68" name="Line"/>
            <p:cNvSpPr/>
            <p:nvPr/>
          </p:nvSpPr>
          <p:spPr>
            <a:xfrm>
              <a:off x="8240019" y="4941631"/>
              <a:ext cx="846779" cy="350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937" y="0"/>
                    <a:pt x="3873" y="0"/>
                    <a:pt x="5810" y="600"/>
                  </a:cubicBezTo>
                  <a:cubicBezTo>
                    <a:pt x="7746" y="1200"/>
                    <a:pt x="9683" y="2400"/>
                    <a:pt x="11719" y="4200"/>
                  </a:cubicBezTo>
                  <a:cubicBezTo>
                    <a:pt x="13754" y="6000"/>
                    <a:pt x="15890" y="8400"/>
                    <a:pt x="17553" y="11400"/>
                  </a:cubicBezTo>
                  <a:cubicBezTo>
                    <a:pt x="19217" y="14400"/>
                    <a:pt x="20408" y="180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69" name="Line"/>
            <p:cNvSpPr/>
            <p:nvPr/>
          </p:nvSpPr>
          <p:spPr>
            <a:xfrm>
              <a:off x="8244269" y="5323424"/>
              <a:ext cx="120807" cy="1262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23" h="21230" fill="norm" stroke="1" extrusionOk="0">
                  <a:moveTo>
                    <a:pt x="272" y="2576"/>
                  </a:moveTo>
                  <a:cubicBezTo>
                    <a:pt x="936" y="6503"/>
                    <a:pt x="1601" y="10430"/>
                    <a:pt x="1601" y="13703"/>
                  </a:cubicBezTo>
                  <a:cubicBezTo>
                    <a:pt x="1601" y="16975"/>
                    <a:pt x="936" y="19594"/>
                    <a:pt x="438" y="19921"/>
                  </a:cubicBezTo>
                  <a:cubicBezTo>
                    <a:pt x="-61" y="20248"/>
                    <a:pt x="-393" y="18285"/>
                    <a:pt x="936" y="14848"/>
                  </a:cubicBezTo>
                  <a:cubicBezTo>
                    <a:pt x="2265" y="11412"/>
                    <a:pt x="5256" y="6503"/>
                    <a:pt x="7582" y="3557"/>
                  </a:cubicBezTo>
                  <a:cubicBezTo>
                    <a:pt x="9909" y="612"/>
                    <a:pt x="11570" y="-370"/>
                    <a:pt x="13896" y="121"/>
                  </a:cubicBezTo>
                  <a:cubicBezTo>
                    <a:pt x="16222" y="612"/>
                    <a:pt x="19213" y="2575"/>
                    <a:pt x="20210" y="6339"/>
                  </a:cubicBezTo>
                  <a:cubicBezTo>
                    <a:pt x="21207" y="10103"/>
                    <a:pt x="20210" y="15666"/>
                    <a:pt x="19213" y="2123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70" name="Line"/>
            <p:cNvSpPr/>
            <p:nvPr/>
          </p:nvSpPr>
          <p:spPr>
            <a:xfrm>
              <a:off x="8421055" y="5373780"/>
              <a:ext cx="134317" cy="408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817" y="14400"/>
                    <a:pt x="5635" y="7200"/>
                    <a:pt x="9235" y="3600"/>
                  </a:cubicBezTo>
                  <a:cubicBezTo>
                    <a:pt x="12835" y="0"/>
                    <a:pt x="17217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71" name="Line"/>
            <p:cNvSpPr/>
            <p:nvPr/>
          </p:nvSpPr>
          <p:spPr>
            <a:xfrm>
              <a:off x="8669935" y="5284593"/>
              <a:ext cx="189109" cy="1500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2" h="21069" fill="norm" stroke="1" extrusionOk="0">
                  <a:moveTo>
                    <a:pt x="18106" y="223"/>
                  </a:moveTo>
                  <a:cubicBezTo>
                    <a:pt x="17004" y="-51"/>
                    <a:pt x="15902" y="-324"/>
                    <a:pt x="13147" y="1043"/>
                  </a:cubicBezTo>
                  <a:cubicBezTo>
                    <a:pt x="10392" y="2410"/>
                    <a:pt x="5983" y="5418"/>
                    <a:pt x="3339" y="7468"/>
                  </a:cubicBezTo>
                  <a:cubicBezTo>
                    <a:pt x="694" y="9519"/>
                    <a:pt x="-188" y="10613"/>
                    <a:pt x="32" y="11296"/>
                  </a:cubicBezTo>
                  <a:cubicBezTo>
                    <a:pt x="253" y="11980"/>
                    <a:pt x="1575" y="12253"/>
                    <a:pt x="2787" y="12527"/>
                  </a:cubicBezTo>
                  <a:cubicBezTo>
                    <a:pt x="4000" y="12800"/>
                    <a:pt x="5102" y="13074"/>
                    <a:pt x="6204" y="13620"/>
                  </a:cubicBezTo>
                  <a:cubicBezTo>
                    <a:pt x="7306" y="14167"/>
                    <a:pt x="8408" y="14987"/>
                    <a:pt x="8408" y="15944"/>
                  </a:cubicBezTo>
                  <a:cubicBezTo>
                    <a:pt x="8408" y="16901"/>
                    <a:pt x="7306" y="17995"/>
                    <a:pt x="5763" y="18815"/>
                  </a:cubicBezTo>
                  <a:cubicBezTo>
                    <a:pt x="4220" y="19636"/>
                    <a:pt x="2237" y="20182"/>
                    <a:pt x="1796" y="20592"/>
                  </a:cubicBezTo>
                  <a:cubicBezTo>
                    <a:pt x="1355" y="21003"/>
                    <a:pt x="2457" y="21276"/>
                    <a:pt x="5983" y="20866"/>
                  </a:cubicBezTo>
                  <a:cubicBezTo>
                    <a:pt x="9510" y="20456"/>
                    <a:pt x="15461" y="19362"/>
                    <a:pt x="21412" y="1826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72" name="Line"/>
            <p:cNvSpPr/>
            <p:nvPr/>
          </p:nvSpPr>
          <p:spPr>
            <a:xfrm>
              <a:off x="8894082" y="5309541"/>
              <a:ext cx="128477" cy="1518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236" y="4154"/>
                    <a:pt x="10473" y="8308"/>
                    <a:pt x="14073" y="11908"/>
                  </a:cubicBezTo>
                  <a:cubicBezTo>
                    <a:pt x="17673" y="15508"/>
                    <a:pt x="19636" y="18554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73" name="Line"/>
            <p:cNvSpPr/>
            <p:nvPr/>
          </p:nvSpPr>
          <p:spPr>
            <a:xfrm>
              <a:off x="8929121" y="5274502"/>
              <a:ext cx="116798" cy="2102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280" y="3000"/>
                    <a:pt x="12960" y="6000"/>
                    <a:pt x="9360" y="9300"/>
                  </a:cubicBezTo>
                  <a:cubicBezTo>
                    <a:pt x="5760" y="12600"/>
                    <a:pt x="2880" y="16200"/>
                    <a:pt x="1440" y="18300"/>
                  </a:cubicBezTo>
                  <a:cubicBezTo>
                    <a:pt x="0" y="20400"/>
                    <a:pt x="0" y="210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74" name="Line"/>
            <p:cNvSpPr/>
            <p:nvPr/>
          </p:nvSpPr>
          <p:spPr>
            <a:xfrm>
              <a:off x="9075117" y="5426338"/>
              <a:ext cx="5841" cy="875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75" name="Line"/>
            <p:cNvSpPr/>
            <p:nvPr/>
          </p:nvSpPr>
          <p:spPr>
            <a:xfrm>
              <a:off x="9098477" y="5350420"/>
              <a:ext cx="11680" cy="116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76" name="Line"/>
            <p:cNvSpPr/>
            <p:nvPr/>
          </p:nvSpPr>
          <p:spPr>
            <a:xfrm>
              <a:off x="6528945" y="4994920"/>
              <a:ext cx="644630" cy="459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5" h="21263" fill="norm" stroke="1" extrusionOk="0">
                  <a:moveTo>
                    <a:pt x="0" y="21263"/>
                  </a:moveTo>
                  <a:cubicBezTo>
                    <a:pt x="2407" y="18563"/>
                    <a:pt x="4814" y="15863"/>
                    <a:pt x="6929" y="13613"/>
                  </a:cubicBezTo>
                  <a:cubicBezTo>
                    <a:pt x="9043" y="11363"/>
                    <a:pt x="10865" y="9563"/>
                    <a:pt x="12947" y="7313"/>
                  </a:cubicBezTo>
                  <a:cubicBezTo>
                    <a:pt x="15029" y="5063"/>
                    <a:pt x="17371" y="2363"/>
                    <a:pt x="18770" y="1013"/>
                  </a:cubicBezTo>
                  <a:cubicBezTo>
                    <a:pt x="20169" y="-337"/>
                    <a:pt x="20624" y="-337"/>
                    <a:pt x="20982" y="1013"/>
                  </a:cubicBezTo>
                  <a:cubicBezTo>
                    <a:pt x="21340" y="2363"/>
                    <a:pt x="21600" y="5063"/>
                    <a:pt x="21535" y="8213"/>
                  </a:cubicBezTo>
                  <a:cubicBezTo>
                    <a:pt x="21470" y="11363"/>
                    <a:pt x="21080" y="14963"/>
                    <a:pt x="20689" y="1856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77" name="Line"/>
            <p:cNvSpPr/>
            <p:nvPr/>
          </p:nvSpPr>
          <p:spPr>
            <a:xfrm>
              <a:off x="6818991" y="5029819"/>
              <a:ext cx="369858" cy="286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64" fill="norm" stroke="1" extrusionOk="0">
                  <a:moveTo>
                    <a:pt x="9322" y="21164"/>
                  </a:moveTo>
                  <a:cubicBezTo>
                    <a:pt x="6594" y="21164"/>
                    <a:pt x="3865" y="21164"/>
                    <a:pt x="2217" y="19004"/>
                  </a:cubicBezTo>
                  <a:cubicBezTo>
                    <a:pt x="568" y="16844"/>
                    <a:pt x="0" y="12524"/>
                    <a:pt x="0" y="8924"/>
                  </a:cubicBezTo>
                  <a:cubicBezTo>
                    <a:pt x="0" y="5324"/>
                    <a:pt x="568" y="2444"/>
                    <a:pt x="2899" y="1004"/>
                  </a:cubicBezTo>
                  <a:cubicBezTo>
                    <a:pt x="5229" y="-436"/>
                    <a:pt x="9322" y="-436"/>
                    <a:pt x="12733" y="1724"/>
                  </a:cubicBezTo>
                  <a:cubicBezTo>
                    <a:pt x="16143" y="3884"/>
                    <a:pt x="18872" y="8204"/>
                    <a:pt x="21600" y="1252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78" name="Line"/>
            <p:cNvSpPr/>
            <p:nvPr/>
          </p:nvSpPr>
          <p:spPr>
            <a:xfrm>
              <a:off x="8280898" y="4974422"/>
              <a:ext cx="543107" cy="489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898" fill="norm" stroke="1" extrusionOk="0">
                  <a:moveTo>
                    <a:pt x="0" y="960"/>
                  </a:moveTo>
                  <a:cubicBezTo>
                    <a:pt x="3097" y="129"/>
                    <a:pt x="6194" y="-702"/>
                    <a:pt x="9368" y="960"/>
                  </a:cubicBezTo>
                  <a:cubicBezTo>
                    <a:pt x="12542" y="2621"/>
                    <a:pt x="15794" y="6775"/>
                    <a:pt x="17845" y="10514"/>
                  </a:cubicBezTo>
                  <a:cubicBezTo>
                    <a:pt x="19897" y="14252"/>
                    <a:pt x="20748" y="17575"/>
                    <a:pt x="21600" y="2089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79" name="Line"/>
            <p:cNvSpPr/>
            <p:nvPr/>
          </p:nvSpPr>
          <p:spPr>
            <a:xfrm>
              <a:off x="8672168" y="4957420"/>
              <a:ext cx="490548" cy="542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80" fill="norm" stroke="1" extrusionOk="0">
                  <a:moveTo>
                    <a:pt x="0" y="20080"/>
                  </a:moveTo>
                  <a:cubicBezTo>
                    <a:pt x="1114" y="12160"/>
                    <a:pt x="2229" y="4240"/>
                    <a:pt x="4286" y="1360"/>
                  </a:cubicBezTo>
                  <a:cubicBezTo>
                    <a:pt x="6343" y="-1520"/>
                    <a:pt x="9343" y="640"/>
                    <a:pt x="12386" y="3520"/>
                  </a:cubicBezTo>
                  <a:cubicBezTo>
                    <a:pt x="15429" y="6400"/>
                    <a:pt x="18514" y="10000"/>
                    <a:pt x="21600" y="13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80" name="Line"/>
            <p:cNvSpPr/>
            <p:nvPr/>
          </p:nvSpPr>
          <p:spPr>
            <a:xfrm>
              <a:off x="4234837" y="0"/>
              <a:ext cx="2920012" cy="10754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2" h="21579" fill="norm" stroke="1" extrusionOk="0">
                  <a:moveTo>
                    <a:pt x="10520" y="2014"/>
                  </a:moveTo>
                  <a:cubicBezTo>
                    <a:pt x="10535" y="1819"/>
                    <a:pt x="10549" y="1624"/>
                    <a:pt x="10549" y="1389"/>
                  </a:cubicBezTo>
                  <a:cubicBezTo>
                    <a:pt x="10549" y="1155"/>
                    <a:pt x="10535" y="881"/>
                    <a:pt x="10427" y="706"/>
                  </a:cubicBezTo>
                  <a:cubicBezTo>
                    <a:pt x="10319" y="530"/>
                    <a:pt x="10117" y="452"/>
                    <a:pt x="9700" y="413"/>
                  </a:cubicBezTo>
                  <a:cubicBezTo>
                    <a:pt x="9283" y="374"/>
                    <a:pt x="8651" y="374"/>
                    <a:pt x="8075" y="491"/>
                  </a:cubicBezTo>
                  <a:cubicBezTo>
                    <a:pt x="7500" y="608"/>
                    <a:pt x="6982" y="842"/>
                    <a:pt x="6508" y="1116"/>
                  </a:cubicBezTo>
                  <a:cubicBezTo>
                    <a:pt x="6033" y="1389"/>
                    <a:pt x="5602" y="1702"/>
                    <a:pt x="5170" y="2053"/>
                  </a:cubicBezTo>
                  <a:cubicBezTo>
                    <a:pt x="4739" y="2405"/>
                    <a:pt x="4308" y="2795"/>
                    <a:pt x="3826" y="3303"/>
                  </a:cubicBezTo>
                  <a:cubicBezTo>
                    <a:pt x="3344" y="3811"/>
                    <a:pt x="2812" y="4436"/>
                    <a:pt x="2388" y="5002"/>
                  </a:cubicBezTo>
                  <a:cubicBezTo>
                    <a:pt x="1964" y="5569"/>
                    <a:pt x="1647" y="6076"/>
                    <a:pt x="1374" y="6721"/>
                  </a:cubicBezTo>
                  <a:cubicBezTo>
                    <a:pt x="1101" y="7365"/>
                    <a:pt x="871" y="8146"/>
                    <a:pt x="655" y="9025"/>
                  </a:cubicBezTo>
                  <a:cubicBezTo>
                    <a:pt x="439" y="9904"/>
                    <a:pt x="238" y="10881"/>
                    <a:pt x="123" y="11779"/>
                  </a:cubicBezTo>
                  <a:cubicBezTo>
                    <a:pt x="8" y="12677"/>
                    <a:pt x="-21" y="13498"/>
                    <a:pt x="15" y="14220"/>
                  </a:cubicBezTo>
                  <a:cubicBezTo>
                    <a:pt x="51" y="14943"/>
                    <a:pt x="152" y="15568"/>
                    <a:pt x="410" y="16212"/>
                  </a:cubicBezTo>
                  <a:cubicBezTo>
                    <a:pt x="669" y="16857"/>
                    <a:pt x="1086" y="17521"/>
                    <a:pt x="1532" y="18107"/>
                  </a:cubicBezTo>
                  <a:cubicBezTo>
                    <a:pt x="1978" y="18693"/>
                    <a:pt x="2453" y="19200"/>
                    <a:pt x="2898" y="19532"/>
                  </a:cubicBezTo>
                  <a:cubicBezTo>
                    <a:pt x="3344" y="19864"/>
                    <a:pt x="3761" y="20021"/>
                    <a:pt x="4207" y="20177"/>
                  </a:cubicBezTo>
                  <a:cubicBezTo>
                    <a:pt x="4653" y="20333"/>
                    <a:pt x="5127" y="20489"/>
                    <a:pt x="5652" y="20704"/>
                  </a:cubicBezTo>
                  <a:cubicBezTo>
                    <a:pt x="6177" y="20919"/>
                    <a:pt x="6752" y="21192"/>
                    <a:pt x="7284" y="21349"/>
                  </a:cubicBezTo>
                  <a:cubicBezTo>
                    <a:pt x="7817" y="21505"/>
                    <a:pt x="8305" y="21544"/>
                    <a:pt x="8874" y="21563"/>
                  </a:cubicBezTo>
                  <a:cubicBezTo>
                    <a:pt x="9442" y="21583"/>
                    <a:pt x="10089" y="21583"/>
                    <a:pt x="10714" y="21563"/>
                  </a:cubicBezTo>
                  <a:cubicBezTo>
                    <a:pt x="11340" y="21544"/>
                    <a:pt x="11944" y="21505"/>
                    <a:pt x="12505" y="21466"/>
                  </a:cubicBezTo>
                  <a:cubicBezTo>
                    <a:pt x="13066" y="21427"/>
                    <a:pt x="13583" y="21388"/>
                    <a:pt x="14130" y="21271"/>
                  </a:cubicBezTo>
                  <a:cubicBezTo>
                    <a:pt x="14676" y="21153"/>
                    <a:pt x="15251" y="20958"/>
                    <a:pt x="15805" y="20743"/>
                  </a:cubicBezTo>
                  <a:cubicBezTo>
                    <a:pt x="16359" y="20528"/>
                    <a:pt x="16891" y="20294"/>
                    <a:pt x="17365" y="20040"/>
                  </a:cubicBezTo>
                  <a:cubicBezTo>
                    <a:pt x="17840" y="19786"/>
                    <a:pt x="18257" y="19513"/>
                    <a:pt x="18724" y="19064"/>
                  </a:cubicBezTo>
                  <a:cubicBezTo>
                    <a:pt x="19192" y="18614"/>
                    <a:pt x="19709" y="17990"/>
                    <a:pt x="20162" y="17267"/>
                  </a:cubicBezTo>
                  <a:cubicBezTo>
                    <a:pt x="20615" y="16544"/>
                    <a:pt x="21004" y="15724"/>
                    <a:pt x="21241" y="14865"/>
                  </a:cubicBezTo>
                  <a:cubicBezTo>
                    <a:pt x="21478" y="14005"/>
                    <a:pt x="21565" y="13107"/>
                    <a:pt x="21572" y="12091"/>
                  </a:cubicBezTo>
                  <a:cubicBezTo>
                    <a:pt x="21579" y="11076"/>
                    <a:pt x="21507" y="9943"/>
                    <a:pt x="21370" y="8869"/>
                  </a:cubicBezTo>
                  <a:cubicBezTo>
                    <a:pt x="21234" y="7795"/>
                    <a:pt x="21033" y="6779"/>
                    <a:pt x="20695" y="5979"/>
                  </a:cubicBezTo>
                  <a:cubicBezTo>
                    <a:pt x="20357" y="5178"/>
                    <a:pt x="19882" y="4592"/>
                    <a:pt x="19386" y="4065"/>
                  </a:cubicBezTo>
                  <a:cubicBezTo>
                    <a:pt x="18890" y="3537"/>
                    <a:pt x="18372" y="3069"/>
                    <a:pt x="17854" y="2659"/>
                  </a:cubicBezTo>
                  <a:cubicBezTo>
                    <a:pt x="17337" y="2248"/>
                    <a:pt x="16819" y="1897"/>
                    <a:pt x="16308" y="1624"/>
                  </a:cubicBezTo>
                  <a:cubicBezTo>
                    <a:pt x="15798" y="1350"/>
                    <a:pt x="15295" y="1155"/>
                    <a:pt x="14777" y="979"/>
                  </a:cubicBezTo>
                  <a:cubicBezTo>
                    <a:pt x="14259" y="803"/>
                    <a:pt x="13727" y="647"/>
                    <a:pt x="13152" y="510"/>
                  </a:cubicBezTo>
                  <a:cubicBezTo>
                    <a:pt x="12577" y="374"/>
                    <a:pt x="11958" y="256"/>
                    <a:pt x="11397" y="159"/>
                  </a:cubicBezTo>
                  <a:cubicBezTo>
                    <a:pt x="10837" y="61"/>
                    <a:pt x="10333" y="-17"/>
                    <a:pt x="9715" y="3"/>
                  </a:cubicBezTo>
                  <a:cubicBezTo>
                    <a:pt x="9096" y="22"/>
                    <a:pt x="8363" y="139"/>
                    <a:pt x="7932" y="354"/>
                  </a:cubicBezTo>
                  <a:cubicBezTo>
                    <a:pt x="7500" y="569"/>
                    <a:pt x="7371" y="881"/>
                    <a:pt x="7241" y="119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82" name="Drawing"/>
          <p:cNvGrpSpPr/>
          <p:nvPr/>
        </p:nvGrpSpPr>
        <p:grpSpPr>
          <a:xfrm>
            <a:off x="2721786" y="1893963"/>
            <a:ext cx="8140324" cy="6357737"/>
            <a:chOff x="0" y="0"/>
            <a:chExt cx="8140323" cy="6357735"/>
          </a:xfrm>
        </p:grpSpPr>
        <p:sp>
          <p:nvSpPr>
            <p:cNvPr id="4483" name="Line"/>
            <p:cNvSpPr/>
            <p:nvPr/>
          </p:nvSpPr>
          <p:spPr>
            <a:xfrm>
              <a:off x="0" y="44405"/>
              <a:ext cx="275904" cy="4511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0" h="21486" fill="norm" stroke="1" extrusionOk="0">
                  <a:moveTo>
                    <a:pt x="3118" y="1968"/>
                  </a:moveTo>
                  <a:cubicBezTo>
                    <a:pt x="2218" y="3081"/>
                    <a:pt x="1318" y="4193"/>
                    <a:pt x="718" y="6233"/>
                  </a:cubicBezTo>
                  <a:cubicBezTo>
                    <a:pt x="118" y="8272"/>
                    <a:pt x="-182" y="11239"/>
                    <a:pt x="118" y="13742"/>
                  </a:cubicBezTo>
                  <a:cubicBezTo>
                    <a:pt x="418" y="16245"/>
                    <a:pt x="1318" y="18284"/>
                    <a:pt x="3043" y="19582"/>
                  </a:cubicBezTo>
                  <a:cubicBezTo>
                    <a:pt x="4768" y="20880"/>
                    <a:pt x="7318" y="21436"/>
                    <a:pt x="9718" y="21483"/>
                  </a:cubicBezTo>
                  <a:cubicBezTo>
                    <a:pt x="12118" y="21529"/>
                    <a:pt x="14368" y="21065"/>
                    <a:pt x="16243" y="19860"/>
                  </a:cubicBezTo>
                  <a:cubicBezTo>
                    <a:pt x="18118" y="18655"/>
                    <a:pt x="19618" y="16708"/>
                    <a:pt x="20443" y="14020"/>
                  </a:cubicBezTo>
                  <a:cubicBezTo>
                    <a:pt x="21268" y="11332"/>
                    <a:pt x="21418" y="7902"/>
                    <a:pt x="21118" y="5491"/>
                  </a:cubicBezTo>
                  <a:cubicBezTo>
                    <a:pt x="20818" y="3081"/>
                    <a:pt x="20068" y="1690"/>
                    <a:pt x="19318" y="902"/>
                  </a:cubicBezTo>
                  <a:cubicBezTo>
                    <a:pt x="18568" y="114"/>
                    <a:pt x="17818" y="-71"/>
                    <a:pt x="17218" y="22"/>
                  </a:cubicBezTo>
                  <a:cubicBezTo>
                    <a:pt x="16618" y="114"/>
                    <a:pt x="16168" y="485"/>
                    <a:pt x="16168" y="1273"/>
                  </a:cubicBezTo>
                  <a:cubicBezTo>
                    <a:pt x="16168" y="2061"/>
                    <a:pt x="16618" y="3266"/>
                    <a:pt x="17068" y="447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84" name="Line"/>
            <p:cNvSpPr/>
            <p:nvPr/>
          </p:nvSpPr>
          <p:spPr>
            <a:xfrm>
              <a:off x="355811" y="276971"/>
              <a:ext cx="110958" cy="2010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50" fill="norm" stroke="1" extrusionOk="0">
                  <a:moveTo>
                    <a:pt x="0" y="3860"/>
                  </a:moveTo>
                  <a:cubicBezTo>
                    <a:pt x="379" y="8797"/>
                    <a:pt x="758" y="13735"/>
                    <a:pt x="947" y="16820"/>
                  </a:cubicBezTo>
                  <a:cubicBezTo>
                    <a:pt x="1137" y="19906"/>
                    <a:pt x="1137" y="21140"/>
                    <a:pt x="947" y="21243"/>
                  </a:cubicBezTo>
                  <a:cubicBezTo>
                    <a:pt x="758" y="21346"/>
                    <a:pt x="379" y="20317"/>
                    <a:pt x="568" y="17026"/>
                  </a:cubicBezTo>
                  <a:cubicBezTo>
                    <a:pt x="758" y="13735"/>
                    <a:pt x="1516" y="8180"/>
                    <a:pt x="2274" y="4889"/>
                  </a:cubicBezTo>
                  <a:cubicBezTo>
                    <a:pt x="3032" y="1597"/>
                    <a:pt x="3789" y="569"/>
                    <a:pt x="6063" y="157"/>
                  </a:cubicBezTo>
                  <a:cubicBezTo>
                    <a:pt x="8337" y="-254"/>
                    <a:pt x="12126" y="-48"/>
                    <a:pt x="14968" y="3140"/>
                  </a:cubicBezTo>
                  <a:cubicBezTo>
                    <a:pt x="17811" y="6329"/>
                    <a:pt x="19705" y="12500"/>
                    <a:pt x="21600" y="1867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85" name="Line"/>
            <p:cNvSpPr/>
            <p:nvPr/>
          </p:nvSpPr>
          <p:spPr>
            <a:xfrm>
              <a:off x="571885" y="278458"/>
              <a:ext cx="23360" cy="1109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3789"/>
                    <a:pt x="14400" y="7579"/>
                    <a:pt x="18000" y="11179"/>
                  </a:cubicBezTo>
                  <a:cubicBezTo>
                    <a:pt x="21600" y="14779"/>
                    <a:pt x="21600" y="18189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86" name="Line"/>
            <p:cNvSpPr/>
            <p:nvPr/>
          </p:nvSpPr>
          <p:spPr>
            <a:xfrm>
              <a:off x="560205" y="132462"/>
              <a:ext cx="29201" cy="408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0" y="16457"/>
                    <a:pt x="0" y="11314"/>
                    <a:pt x="3600" y="7714"/>
                  </a:cubicBezTo>
                  <a:cubicBezTo>
                    <a:pt x="7200" y="4114"/>
                    <a:pt x="14400" y="2057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87" name="Line"/>
            <p:cNvSpPr/>
            <p:nvPr/>
          </p:nvSpPr>
          <p:spPr>
            <a:xfrm>
              <a:off x="736317" y="0"/>
              <a:ext cx="145081" cy="4361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4" h="21509" fill="norm" stroke="1" extrusionOk="0">
                  <a:moveTo>
                    <a:pt x="21464" y="1349"/>
                  </a:moveTo>
                  <a:cubicBezTo>
                    <a:pt x="17144" y="869"/>
                    <a:pt x="12824" y="389"/>
                    <a:pt x="9944" y="149"/>
                  </a:cubicBezTo>
                  <a:cubicBezTo>
                    <a:pt x="7064" y="-91"/>
                    <a:pt x="5624" y="-91"/>
                    <a:pt x="3896" y="533"/>
                  </a:cubicBezTo>
                  <a:cubicBezTo>
                    <a:pt x="2168" y="1157"/>
                    <a:pt x="152" y="2405"/>
                    <a:pt x="8" y="4469"/>
                  </a:cubicBezTo>
                  <a:cubicBezTo>
                    <a:pt x="-136" y="6533"/>
                    <a:pt x="1592" y="9413"/>
                    <a:pt x="3032" y="12005"/>
                  </a:cubicBezTo>
                  <a:cubicBezTo>
                    <a:pt x="4472" y="14597"/>
                    <a:pt x="5624" y="16901"/>
                    <a:pt x="5768" y="18437"/>
                  </a:cubicBezTo>
                  <a:cubicBezTo>
                    <a:pt x="5912" y="19973"/>
                    <a:pt x="5048" y="20741"/>
                    <a:pt x="4184" y="2150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88" name="Line"/>
            <p:cNvSpPr/>
            <p:nvPr/>
          </p:nvSpPr>
          <p:spPr>
            <a:xfrm>
              <a:off x="663795" y="237579"/>
              <a:ext cx="217603" cy="1226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8" h="21600" fill="norm" stroke="1" extrusionOk="0">
                  <a:moveTo>
                    <a:pt x="150" y="21600"/>
                  </a:moveTo>
                  <a:cubicBezTo>
                    <a:pt x="-41" y="19886"/>
                    <a:pt x="-232" y="18171"/>
                    <a:pt x="819" y="15257"/>
                  </a:cubicBezTo>
                  <a:cubicBezTo>
                    <a:pt x="1871" y="12343"/>
                    <a:pt x="4164" y="8229"/>
                    <a:pt x="7796" y="5486"/>
                  </a:cubicBezTo>
                  <a:cubicBezTo>
                    <a:pt x="11428" y="2743"/>
                    <a:pt x="16398" y="1371"/>
                    <a:pt x="21368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89" name="Line"/>
            <p:cNvSpPr/>
            <p:nvPr/>
          </p:nvSpPr>
          <p:spPr>
            <a:xfrm>
              <a:off x="1051222" y="13999"/>
              <a:ext cx="174727" cy="4104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5" h="21483" fill="norm" stroke="1" extrusionOk="0">
                  <a:moveTo>
                    <a:pt x="21305" y="3143"/>
                  </a:moveTo>
                  <a:cubicBezTo>
                    <a:pt x="20356" y="2532"/>
                    <a:pt x="19406" y="1921"/>
                    <a:pt x="18575" y="1360"/>
                  </a:cubicBezTo>
                  <a:cubicBezTo>
                    <a:pt x="17745" y="800"/>
                    <a:pt x="17032" y="291"/>
                    <a:pt x="15727" y="87"/>
                  </a:cubicBezTo>
                  <a:cubicBezTo>
                    <a:pt x="14421" y="-117"/>
                    <a:pt x="12523" y="-15"/>
                    <a:pt x="10505" y="953"/>
                  </a:cubicBezTo>
                  <a:cubicBezTo>
                    <a:pt x="8487" y="1921"/>
                    <a:pt x="6351" y="3755"/>
                    <a:pt x="4334" y="6353"/>
                  </a:cubicBezTo>
                  <a:cubicBezTo>
                    <a:pt x="2316" y="8951"/>
                    <a:pt x="417" y="12313"/>
                    <a:pt x="61" y="14758"/>
                  </a:cubicBezTo>
                  <a:cubicBezTo>
                    <a:pt x="-295" y="17204"/>
                    <a:pt x="892" y="18732"/>
                    <a:pt x="3740" y="19700"/>
                  </a:cubicBezTo>
                  <a:cubicBezTo>
                    <a:pt x="6589" y="20668"/>
                    <a:pt x="11098" y="21075"/>
                    <a:pt x="15608" y="2148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90" name="Line"/>
            <p:cNvSpPr/>
            <p:nvPr/>
          </p:nvSpPr>
          <p:spPr>
            <a:xfrm>
              <a:off x="1286862" y="139521"/>
              <a:ext cx="232400" cy="2275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30" h="21044" fill="norm" stroke="1" extrusionOk="0">
                  <a:moveTo>
                    <a:pt x="11182" y="1507"/>
                  </a:moveTo>
                  <a:cubicBezTo>
                    <a:pt x="9454" y="967"/>
                    <a:pt x="7726" y="427"/>
                    <a:pt x="6430" y="157"/>
                  </a:cubicBezTo>
                  <a:cubicBezTo>
                    <a:pt x="5134" y="-113"/>
                    <a:pt x="4270" y="-113"/>
                    <a:pt x="3319" y="787"/>
                  </a:cubicBezTo>
                  <a:cubicBezTo>
                    <a:pt x="2369" y="1687"/>
                    <a:pt x="1332" y="3487"/>
                    <a:pt x="641" y="6097"/>
                  </a:cubicBezTo>
                  <a:cubicBezTo>
                    <a:pt x="-50" y="8707"/>
                    <a:pt x="-396" y="12127"/>
                    <a:pt x="727" y="14917"/>
                  </a:cubicBezTo>
                  <a:cubicBezTo>
                    <a:pt x="1850" y="17707"/>
                    <a:pt x="4442" y="19867"/>
                    <a:pt x="7812" y="20677"/>
                  </a:cubicBezTo>
                  <a:cubicBezTo>
                    <a:pt x="11182" y="21487"/>
                    <a:pt x="15329" y="20947"/>
                    <a:pt x="17834" y="19147"/>
                  </a:cubicBezTo>
                  <a:cubicBezTo>
                    <a:pt x="20340" y="17347"/>
                    <a:pt x="21204" y="14287"/>
                    <a:pt x="20254" y="11497"/>
                  </a:cubicBezTo>
                  <a:cubicBezTo>
                    <a:pt x="19303" y="8707"/>
                    <a:pt x="16538" y="6187"/>
                    <a:pt x="14638" y="4747"/>
                  </a:cubicBezTo>
                  <a:cubicBezTo>
                    <a:pt x="12737" y="3307"/>
                    <a:pt x="11700" y="2947"/>
                    <a:pt x="10404" y="2857"/>
                  </a:cubicBezTo>
                  <a:cubicBezTo>
                    <a:pt x="9108" y="2767"/>
                    <a:pt x="7553" y="2947"/>
                    <a:pt x="6862" y="3667"/>
                  </a:cubicBezTo>
                  <a:cubicBezTo>
                    <a:pt x="6170" y="4387"/>
                    <a:pt x="6343" y="5647"/>
                    <a:pt x="6516" y="690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91" name="Line"/>
            <p:cNvSpPr/>
            <p:nvPr/>
          </p:nvSpPr>
          <p:spPr>
            <a:xfrm>
              <a:off x="1570498" y="342696"/>
              <a:ext cx="70079" cy="1810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400" y="4877"/>
                    <a:pt x="13200" y="9755"/>
                    <a:pt x="9600" y="13355"/>
                  </a:cubicBezTo>
                  <a:cubicBezTo>
                    <a:pt x="6000" y="16955"/>
                    <a:pt x="3000" y="19277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92" name="Line"/>
            <p:cNvSpPr/>
            <p:nvPr/>
          </p:nvSpPr>
          <p:spPr>
            <a:xfrm>
              <a:off x="1809932" y="122408"/>
              <a:ext cx="15574" cy="2553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02" fill="norm" stroke="1" extrusionOk="0">
                  <a:moveTo>
                    <a:pt x="0" y="1326"/>
                  </a:moveTo>
                  <a:cubicBezTo>
                    <a:pt x="0" y="514"/>
                    <a:pt x="0" y="-298"/>
                    <a:pt x="2700" y="108"/>
                  </a:cubicBezTo>
                  <a:cubicBezTo>
                    <a:pt x="5400" y="514"/>
                    <a:pt x="10800" y="2138"/>
                    <a:pt x="14850" y="4655"/>
                  </a:cubicBezTo>
                  <a:cubicBezTo>
                    <a:pt x="18900" y="7173"/>
                    <a:pt x="21600" y="10583"/>
                    <a:pt x="21600" y="13507"/>
                  </a:cubicBezTo>
                  <a:cubicBezTo>
                    <a:pt x="21600" y="16430"/>
                    <a:pt x="18900" y="18866"/>
                    <a:pt x="16200" y="2130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93" name="Line"/>
            <p:cNvSpPr/>
            <p:nvPr/>
          </p:nvSpPr>
          <p:spPr>
            <a:xfrm>
              <a:off x="1920889" y="44864"/>
              <a:ext cx="138822" cy="4671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6" h="21600" fill="norm" stroke="1" extrusionOk="0">
                  <a:moveTo>
                    <a:pt x="0" y="0"/>
                  </a:moveTo>
                  <a:cubicBezTo>
                    <a:pt x="2919" y="90"/>
                    <a:pt x="5838" y="180"/>
                    <a:pt x="9341" y="1350"/>
                  </a:cubicBezTo>
                  <a:cubicBezTo>
                    <a:pt x="12843" y="2520"/>
                    <a:pt x="16930" y="4770"/>
                    <a:pt x="19119" y="6930"/>
                  </a:cubicBezTo>
                  <a:cubicBezTo>
                    <a:pt x="21308" y="9090"/>
                    <a:pt x="21600" y="11160"/>
                    <a:pt x="18681" y="13590"/>
                  </a:cubicBezTo>
                  <a:cubicBezTo>
                    <a:pt x="15762" y="16020"/>
                    <a:pt x="9632" y="18810"/>
                    <a:pt x="3503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94" name="Line"/>
            <p:cNvSpPr/>
            <p:nvPr/>
          </p:nvSpPr>
          <p:spPr>
            <a:xfrm>
              <a:off x="2327428" y="2294072"/>
              <a:ext cx="325389" cy="5286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1" h="21329" fill="norm" stroke="1" extrusionOk="0">
                  <a:moveTo>
                    <a:pt x="2848" y="3264"/>
                  </a:moveTo>
                  <a:cubicBezTo>
                    <a:pt x="2591" y="2714"/>
                    <a:pt x="2334" y="2164"/>
                    <a:pt x="2012" y="2046"/>
                  </a:cubicBezTo>
                  <a:cubicBezTo>
                    <a:pt x="1691" y="1929"/>
                    <a:pt x="1305" y="2243"/>
                    <a:pt x="855" y="3578"/>
                  </a:cubicBezTo>
                  <a:cubicBezTo>
                    <a:pt x="405" y="4913"/>
                    <a:pt x="-109" y="7270"/>
                    <a:pt x="20" y="9744"/>
                  </a:cubicBezTo>
                  <a:cubicBezTo>
                    <a:pt x="148" y="12218"/>
                    <a:pt x="920" y="14810"/>
                    <a:pt x="2205" y="16774"/>
                  </a:cubicBezTo>
                  <a:cubicBezTo>
                    <a:pt x="3491" y="18737"/>
                    <a:pt x="5291" y="20073"/>
                    <a:pt x="7220" y="20780"/>
                  </a:cubicBezTo>
                  <a:cubicBezTo>
                    <a:pt x="9148" y="21486"/>
                    <a:pt x="11205" y="21565"/>
                    <a:pt x="13391" y="20701"/>
                  </a:cubicBezTo>
                  <a:cubicBezTo>
                    <a:pt x="15577" y="19837"/>
                    <a:pt x="17891" y="18030"/>
                    <a:pt x="19370" y="15753"/>
                  </a:cubicBezTo>
                  <a:cubicBezTo>
                    <a:pt x="20848" y="13475"/>
                    <a:pt x="21491" y="10726"/>
                    <a:pt x="21491" y="8291"/>
                  </a:cubicBezTo>
                  <a:cubicBezTo>
                    <a:pt x="21491" y="5856"/>
                    <a:pt x="20848" y="3735"/>
                    <a:pt x="20398" y="2478"/>
                  </a:cubicBezTo>
                  <a:cubicBezTo>
                    <a:pt x="19948" y="1222"/>
                    <a:pt x="19691" y="829"/>
                    <a:pt x="19305" y="515"/>
                  </a:cubicBezTo>
                  <a:cubicBezTo>
                    <a:pt x="18920" y="201"/>
                    <a:pt x="18405" y="-35"/>
                    <a:pt x="17955" y="4"/>
                  </a:cubicBezTo>
                  <a:cubicBezTo>
                    <a:pt x="17505" y="44"/>
                    <a:pt x="17120" y="358"/>
                    <a:pt x="17184" y="1104"/>
                  </a:cubicBezTo>
                  <a:cubicBezTo>
                    <a:pt x="17248" y="1850"/>
                    <a:pt x="17762" y="3028"/>
                    <a:pt x="18277" y="420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95" name="Line"/>
            <p:cNvSpPr/>
            <p:nvPr/>
          </p:nvSpPr>
          <p:spPr>
            <a:xfrm>
              <a:off x="2741144" y="2562901"/>
              <a:ext cx="131640" cy="2266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1" h="21317" fill="norm" stroke="1" extrusionOk="0">
                  <a:moveTo>
                    <a:pt x="4328" y="5941"/>
                  </a:moveTo>
                  <a:cubicBezTo>
                    <a:pt x="3057" y="5392"/>
                    <a:pt x="1787" y="4842"/>
                    <a:pt x="993" y="5117"/>
                  </a:cubicBezTo>
                  <a:cubicBezTo>
                    <a:pt x="199" y="5392"/>
                    <a:pt x="-119" y="6490"/>
                    <a:pt x="40" y="8778"/>
                  </a:cubicBezTo>
                  <a:cubicBezTo>
                    <a:pt x="199" y="11066"/>
                    <a:pt x="834" y="14544"/>
                    <a:pt x="1628" y="13812"/>
                  </a:cubicBezTo>
                  <a:cubicBezTo>
                    <a:pt x="2422" y="13080"/>
                    <a:pt x="3375" y="8137"/>
                    <a:pt x="4487" y="5025"/>
                  </a:cubicBezTo>
                  <a:cubicBezTo>
                    <a:pt x="5599" y="1914"/>
                    <a:pt x="6869" y="632"/>
                    <a:pt x="8934" y="175"/>
                  </a:cubicBezTo>
                  <a:cubicBezTo>
                    <a:pt x="10999" y="-283"/>
                    <a:pt x="13857" y="83"/>
                    <a:pt x="15922" y="2188"/>
                  </a:cubicBezTo>
                  <a:cubicBezTo>
                    <a:pt x="17987" y="4293"/>
                    <a:pt x="19258" y="8137"/>
                    <a:pt x="20052" y="11615"/>
                  </a:cubicBezTo>
                  <a:cubicBezTo>
                    <a:pt x="20846" y="15093"/>
                    <a:pt x="21163" y="18205"/>
                    <a:pt x="21481" y="2131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96" name="Line"/>
            <p:cNvSpPr/>
            <p:nvPr/>
          </p:nvSpPr>
          <p:spPr>
            <a:xfrm>
              <a:off x="2948702" y="2666954"/>
              <a:ext cx="11680" cy="467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97" name="Line"/>
            <p:cNvSpPr/>
            <p:nvPr/>
          </p:nvSpPr>
          <p:spPr>
            <a:xfrm>
              <a:off x="2954481" y="2497599"/>
              <a:ext cx="23421" cy="700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90" h="21600" fill="norm" stroke="1" extrusionOk="0">
                  <a:moveTo>
                    <a:pt x="10021" y="21600"/>
                  </a:moveTo>
                  <a:cubicBezTo>
                    <a:pt x="8359" y="18600"/>
                    <a:pt x="6698" y="15600"/>
                    <a:pt x="4205" y="12300"/>
                  </a:cubicBezTo>
                  <a:cubicBezTo>
                    <a:pt x="1713" y="9000"/>
                    <a:pt x="-1610" y="5400"/>
                    <a:pt x="882" y="3300"/>
                  </a:cubicBezTo>
                  <a:cubicBezTo>
                    <a:pt x="3375" y="1200"/>
                    <a:pt x="11682" y="600"/>
                    <a:pt x="1999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98" name="Line"/>
            <p:cNvSpPr/>
            <p:nvPr/>
          </p:nvSpPr>
          <p:spPr>
            <a:xfrm>
              <a:off x="3064444" y="2290966"/>
              <a:ext cx="123692" cy="4694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5" h="21436" fill="norm" stroke="1" extrusionOk="0">
                  <a:moveTo>
                    <a:pt x="21115" y="3303"/>
                  </a:moveTo>
                  <a:cubicBezTo>
                    <a:pt x="19121" y="2147"/>
                    <a:pt x="17127" y="992"/>
                    <a:pt x="14801" y="414"/>
                  </a:cubicBezTo>
                  <a:cubicBezTo>
                    <a:pt x="12475" y="-164"/>
                    <a:pt x="9817" y="-164"/>
                    <a:pt x="7158" y="592"/>
                  </a:cubicBezTo>
                  <a:cubicBezTo>
                    <a:pt x="4500" y="1347"/>
                    <a:pt x="1841" y="2858"/>
                    <a:pt x="678" y="5169"/>
                  </a:cubicBezTo>
                  <a:cubicBezTo>
                    <a:pt x="-485" y="7480"/>
                    <a:pt x="-153" y="10592"/>
                    <a:pt x="1675" y="13436"/>
                  </a:cubicBezTo>
                  <a:cubicBezTo>
                    <a:pt x="3503" y="16280"/>
                    <a:pt x="6826" y="18858"/>
                    <a:pt x="10149" y="2143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99" name="Line"/>
            <p:cNvSpPr/>
            <p:nvPr/>
          </p:nvSpPr>
          <p:spPr>
            <a:xfrm>
              <a:off x="3051712" y="2532638"/>
              <a:ext cx="206502" cy="1693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6" h="21600" fill="norm" stroke="1" extrusionOk="0">
                  <a:moveTo>
                    <a:pt x="2016" y="21600"/>
                  </a:moveTo>
                  <a:cubicBezTo>
                    <a:pt x="816" y="18869"/>
                    <a:pt x="-384" y="16138"/>
                    <a:pt x="116" y="13159"/>
                  </a:cubicBezTo>
                  <a:cubicBezTo>
                    <a:pt x="616" y="10179"/>
                    <a:pt x="2816" y="6952"/>
                    <a:pt x="6616" y="4717"/>
                  </a:cubicBezTo>
                  <a:cubicBezTo>
                    <a:pt x="10416" y="2483"/>
                    <a:pt x="15816" y="1241"/>
                    <a:pt x="21216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00" name="Line"/>
            <p:cNvSpPr/>
            <p:nvPr/>
          </p:nvSpPr>
          <p:spPr>
            <a:xfrm>
              <a:off x="3402328" y="2276361"/>
              <a:ext cx="171238" cy="4489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2" h="21475" fill="norm" stroke="1" extrusionOk="0">
                  <a:moveTo>
                    <a:pt x="13912" y="1365"/>
                  </a:moveTo>
                  <a:cubicBezTo>
                    <a:pt x="13432" y="806"/>
                    <a:pt x="12952" y="247"/>
                    <a:pt x="12112" y="61"/>
                  </a:cubicBezTo>
                  <a:cubicBezTo>
                    <a:pt x="11272" y="-125"/>
                    <a:pt x="10072" y="61"/>
                    <a:pt x="8152" y="1411"/>
                  </a:cubicBezTo>
                  <a:cubicBezTo>
                    <a:pt x="6232" y="2761"/>
                    <a:pt x="3592" y="5275"/>
                    <a:pt x="1912" y="8068"/>
                  </a:cubicBezTo>
                  <a:cubicBezTo>
                    <a:pt x="232" y="10861"/>
                    <a:pt x="-488" y="13934"/>
                    <a:pt x="352" y="16122"/>
                  </a:cubicBezTo>
                  <a:cubicBezTo>
                    <a:pt x="1192" y="18309"/>
                    <a:pt x="3592" y="19613"/>
                    <a:pt x="7312" y="20358"/>
                  </a:cubicBezTo>
                  <a:cubicBezTo>
                    <a:pt x="11032" y="21103"/>
                    <a:pt x="16072" y="21289"/>
                    <a:pt x="21112" y="2147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01" name="Line"/>
            <p:cNvSpPr/>
            <p:nvPr/>
          </p:nvSpPr>
          <p:spPr>
            <a:xfrm>
              <a:off x="3671869" y="2418316"/>
              <a:ext cx="194931" cy="2722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00" h="20981" fill="norm" stroke="1" extrusionOk="0">
                  <a:moveTo>
                    <a:pt x="9541" y="2959"/>
                  </a:moveTo>
                  <a:cubicBezTo>
                    <a:pt x="8493" y="2359"/>
                    <a:pt x="7444" y="1759"/>
                    <a:pt x="6396" y="1459"/>
                  </a:cubicBezTo>
                  <a:cubicBezTo>
                    <a:pt x="5347" y="1159"/>
                    <a:pt x="4299" y="1159"/>
                    <a:pt x="3250" y="1909"/>
                  </a:cubicBezTo>
                  <a:cubicBezTo>
                    <a:pt x="2201" y="2659"/>
                    <a:pt x="1153" y="4159"/>
                    <a:pt x="524" y="6334"/>
                  </a:cubicBezTo>
                  <a:cubicBezTo>
                    <a:pt x="-105" y="8509"/>
                    <a:pt x="-315" y="11359"/>
                    <a:pt x="734" y="13834"/>
                  </a:cubicBezTo>
                  <a:cubicBezTo>
                    <a:pt x="1782" y="16309"/>
                    <a:pt x="4089" y="18409"/>
                    <a:pt x="6501" y="19684"/>
                  </a:cubicBezTo>
                  <a:cubicBezTo>
                    <a:pt x="8912" y="20959"/>
                    <a:pt x="11429" y="21409"/>
                    <a:pt x="13840" y="20509"/>
                  </a:cubicBezTo>
                  <a:cubicBezTo>
                    <a:pt x="16252" y="19609"/>
                    <a:pt x="18559" y="17359"/>
                    <a:pt x="19817" y="14209"/>
                  </a:cubicBezTo>
                  <a:cubicBezTo>
                    <a:pt x="21075" y="11059"/>
                    <a:pt x="21285" y="7009"/>
                    <a:pt x="20656" y="4309"/>
                  </a:cubicBezTo>
                  <a:cubicBezTo>
                    <a:pt x="20027" y="1609"/>
                    <a:pt x="18559" y="259"/>
                    <a:pt x="16567" y="34"/>
                  </a:cubicBezTo>
                  <a:cubicBezTo>
                    <a:pt x="14574" y="-191"/>
                    <a:pt x="12058" y="709"/>
                    <a:pt x="11009" y="2209"/>
                  </a:cubicBezTo>
                  <a:cubicBezTo>
                    <a:pt x="9961" y="3709"/>
                    <a:pt x="10380" y="5809"/>
                    <a:pt x="10800" y="790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02" name="Line"/>
            <p:cNvSpPr/>
            <p:nvPr/>
          </p:nvSpPr>
          <p:spPr>
            <a:xfrm>
              <a:off x="3994034" y="2666954"/>
              <a:ext cx="70079" cy="1167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03" name="Line"/>
            <p:cNvSpPr/>
            <p:nvPr/>
          </p:nvSpPr>
          <p:spPr>
            <a:xfrm>
              <a:off x="4291865" y="2474240"/>
              <a:ext cx="17521" cy="1576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04" name="Line"/>
            <p:cNvSpPr/>
            <p:nvPr/>
          </p:nvSpPr>
          <p:spPr>
            <a:xfrm>
              <a:off x="4350264" y="2307350"/>
              <a:ext cx="172043" cy="4238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1" h="21475" fill="norm" stroke="1" extrusionOk="0">
                  <a:moveTo>
                    <a:pt x="0" y="1059"/>
                  </a:moveTo>
                  <a:cubicBezTo>
                    <a:pt x="2160" y="467"/>
                    <a:pt x="4320" y="-125"/>
                    <a:pt x="7440" y="23"/>
                  </a:cubicBezTo>
                  <a:cubicBezTo>
                    <a:pt x="10560" y="171"/>
                    <a:pt x="14640" y="1059"/>
                    <a:pt x="17400" y="2785"/>
                  </a:cubicBezTo>
                  <a:cubicBezTo>
                    <a:pt x="20160" y="4511"/>
                    <a:pt x="21600" y="7075"/>
                    <a:pt x="21120" y="10330"/>
                  </a:cubicBezTo>
                  <a:cubicBezTo>
                    <a:pt x="20640" y="13585"/>
                    <a:pt x="18240" y="17530"/>
                    <a:pt x="15840" y="2147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05" name="Line"/>
            <p:cNvSpPr/>
            <p:nvPr/>
          </p:nvSpPr>
          <p:spPr>
            <a:xfrm>
              <a:off x="4881690" y="2462023"/>
              <a:ext cx="239434" cy="414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981" fill="norm" stroke="1" extrusionOk="0">
                  <a:moveTo>
                    <a:pt x="0" y="19981"/>
                  </a:moveTo>
                  <a:cubicBezTo>
                    <a:pt x="4215" y="11529"/>
                    <a:pt x="8429" y="3077"/>
                    <a:pt x="12029" y="729"/>
                  </a:cubicBezTo>
                  <a:cubicBezTo>
                    <a:pt x="15629" y="-1619"/>
                    <a:pt x="18615" y="2138"/>
                    <a:pt x="21600" y="589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06" name="Line"/>
            <p:cNvSpPr/>
            <p:nvPr/>
          </p:nvSpPr>
          <p:spPr>
            <a:xfrm>
              <a:off x="4945928" y="2588283"/>
              <a:ext cx="186876" cy="144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8" fill="norm" stroke="1" extrusionOk="0">
                  <a:moveTo>
                    <a:pt x="0" y="20018"/>
                  </a:moveTo>
                  <a:cubicBezTo>
                    <a:pt x="6075" y="11918"/>
                    <a:pt x="12150" y="3818"/>
                    <a:pt x="15750" y="1118"/>
                  </a:cubicBezTo>
                  <a:cubicBezTo>
                    <a:pt x="19350" y="-1582"/>
                    <a:pt x="20475" y="1118"/>
                    <a:pt x="21600" y="381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07" name="Line"/>
            <p:cNvSpPr/>
            <p:nvPr/>
          </p:nvSpPr>
          <p:spPr>
            <a:xfrm>
              <a:off x="4870010" y="2666954"/>
              <a:ext cx="274474" cy="642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838" y="18327"/>
                    <a:pt x="3677" y="15055"/>
                    <a:pt x="7277" y="11455"/>
                  </a:cubicBezTo>
                  <a:cubicBezTo>
                    <a:pt x="10877" y="7855"/>
                    <a:pt x="16238" y="3927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08" name="Line"/>
            <p:cNvSpPr/>
            <p:nvPr/>
          </p:nvSpPr>
          <p:spPr>
            <a:xfrm>
              <a:off x="5594151" y="2362703"/>
              <a:ext cx="214336" cy="4952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6" h="21385" fill="norm" stroke="1" extrusionOk="0">
                  <a:moveTo>
                    <a:pt x="2335" y="7085"/>
                  </a:moveTo>
                  <a:cubicBezTo>
                    <a:pt x="1362" y="8094"/>
                    <a:pt x="389" y="9102"/>
                    <a:pt x="195" y="10909"/>
                  </a:cubicBezTo>
                  <a:cubicBezTo>
                    <a:pt x="0" y="12716"/>
                    <a:pt x="584" y="15322"/>
                    <a:pt x="973" y="17003"/>
                  </a:cubicBezTo>
                  <a:cubicBezTo>
                    <a:pt x="1362" y="18683"/>
                    <a:pt x="1557" y="19440"/>
                    <a:pt x="1654" y="20028"/>
                  </a:cubicBezTo>
                  <a:cubicBezTo>
                    <a:pt x="1751" y="20617"/>
                    <a:pt x="1751" y="21037"/>
                    <a:pt x="1654" y="21037"/>
                  </a:cubicBezTo>
                  <a:cubicBezTo>
                    <a:pt x="1557" y="21037"/>
                    <a:pt x="1362" y="20617"/>
                    <a:pt x="1070" y="19020"/>
                  </a:cubicBezTo>
                  <a:cubicBezTo>
                    <a:pt x="778" y="17423"/>
                    <a:pt x="389" y="14649"/>
                    <a:pt x="195" y="12170"/>
                  </a:cubicBezTo>
                  <a:cubicBezTo>
                    <a:pt x="0" y="9690"/>
                    <a:pt x="0" y="7505"/>
                    <a:pt x="584" y="5530"/>
                  </a:cubicBezTo>
                  <a:cubicBezTo>
                    <a:pt x="1168" y="3555"/>
                    <a:pt x="2335" y="1790"/>
                    <a:pt x="3405" y="866"/>
                  </a:cubicBezTo>
                  <a:cubicBezTo>
                    <a:pt x="4476" y="-59"/>
                    <a:pt x="5449" y="-143"/>
                    <a:pt x="7200" y="151"/>
                  </a:cubicBezTo>
                  <a:cubicBezTo>
                    <a:pt x="8951" y="445"/>
                    <a:pt x="11481" y="1118"/>
                    <a:pt x="12843" y="2546"/>
                  </a:cubicBezTo>
                  <a:cubicBezTo>
                    <a:pt x="14205" y="3975"/>
                    <a:pt x="14400" y="6161"/>
                    <a:pt x="13038" y="7968"/>
                  </a:cubicBezTo>
                  <a:cubicBezTo>
                    <a:pt x="11676" y="9775"/>
                    <a:pt x="8757" y="11203"/>
                    <a:pt x="6811" y="12002"/>
                  </a:cubicBezTo>
                  <a:cubicBezTo>
                    <a:pt x="4865" y="12800"/>
                    <a:pt x="3892" y="12968"/>
                    <a:pt x="3892" y="13010"/>
                  </a:cubicBezTo>
                  <a:cubicBezTo>
                    <a:pt x="3892" y="13052"/>
                    <a:pt x="4865" y="12968"/>
                    <a:pt x="7589" y="13136"/>
                  </a:cubicBezTo>
                  <a:cubicBezTo>
                    <a:pt x="10313" y="13304"/>
                    <a:pt x="14789" y="13725"/>
                    <a:pt x="17611" y="14271"/>
                  </a:cubicBezTo>
                  <a:cubicBezTo>
                    <a:pt x="20432" y="14817"/>
                    <a:pt x="21600" y="15490"/>
                    <a:pt x="21405" y="16288"/>
                  </a:cubicBezTo>
                  <a:cubicBezTo>
                    <a:pt x="21211" y="17087"/>
                    <a:pt x="19654" y="18011"/>
                    <a:pt x="16443" y="18894"/>
                  </a:cubicBezTo>
                  <a:cubicBezTo>
                    <a:pt x="13232" y="19776"/>
                    <a:pt x="8368" y="20617"/>
                    <a:pt x="5449" y="21037"/>
                  </a:cubicBezTo>
                  <a:cubicBezTo>
                    <a:pt x="2530" y="21457"/>
                    <a:pt x="1557" y="21457"/>
                    <a:pt x="973" y="21247"/>
                  </a:cubicBezTo>
                  <a:cubicBezTo>
                    <a:pt x="389" y="21037"/>
                    <a:pt x="195" y="20617"/>
                    <a:pt x="0" y="2019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09" name="Line"/>
            <p:cNvSpPr/>
            <p:nvPr/>
          </p:nvSpPr>
          <p:spPr>
            <a:xfrm>
              <a:off x="5901414" y="2612154"/>
              <a:ext cx="200804" cy="1446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5" h="21119" fill="norm" stroke="1" extrusionOk="0">
                  <a:moveTo>
                    <a:pt x="1487" y="20791"/>
                  </a:moveTo>
                  <a:cubicBezTo>
                    <a:pt x="656" y="19938"/>
                    <a:pt x="-175" y="19085"/>
                    <a:pt x="33" y="18091"/>
                  </a:cubicBezTo>
                  <a:cubicBezTo>
                    <a:pt x="240" y="17096"/>
                    <a:pt x="1487" y="15959"/>
                    <a:pt x="3356" y="14254"/>
                  </a:cubicBezTo>
                  <a:cubicBezTo>
                    <a:pt x="5225" y="12548"/>
                    <a:pt x="7717" y="10275"/>
                    <a:pt x="9379" y="8427"/>
                  </a:cubicBezTo>
                  <a:cubicBezTo>
                    <a:pt x="11040" y="6580"/>
                    <a:pt x="11871" y="5159"/>
                    <a:pt x="12183" y="3596"/>
                  </a:cubicBezTo>
                  <a:cubicBezTo>
                    <a:pt x="12494" y="2033"/>
                    <a:pt x="12287" y="327"/>
                    <a:pt x="11456" y="43"/>
                  </a:cubicBezTo>
                  <a:cubicBezTo>
                    <a:pt x="10625" y="-241"/>
                    <a:pt x="9171" y="896"/>
                    <a:pt x="7717" y="3027"/>
                  </a:cubicBezTo>
                  <a:cubicBezTo>
                    <a:pt x="6263" y="5159"/>
                    <a:pt x="4810" y="8285"/>
                    <a:pt x="3979" y="10843"/>
                  </a:cubicBezTo>
                  <a:cubicBezTo>
                    <a:pt x="3148" y="13401"/>
                    <a:pt x="2940" y="15391"/>
                    <a:pt x="3979" y="17096"/>
                  </a:cubicBezTo>
                  <a:cubicBezTo>
                    <a:pt x="5017" y="18801"/>
                    <a:pt x="7302" y="20222"/>
                    <a:pt x="10417" y="20791"/>
                  </a:cubicBezTo>
                  <a:cubicBezTo>
                    <a:pt x="13533" y="21359"/>
                    <a:pt x="17479" y="21075"/>
                    <a:pt x="21425" y="2079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10" name="Line"/>
            <p:cNvSpPr/>
            <p:nvPr/>
          </p:nvSpPr>
          <p:spPr>
            <a:xfrm>
              <a:off x="6257868" y="2316564"/>
              <a:ext cx="95463" cy="4439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6" h="21417" fill="norm" stroke="1" extrusionOk="0">
                  <a:moveTo>
                    <a:pt x="6930" y="0"/>
                  </a:moveTo>
                  <a:cubicBezTo>
                    <a:pt x="4770" y="3005"/>
                    <a:pt x="2610" y="6010"/>
                    <a:pt x="1314" y="9203"/>
                  </a:cubicBezTo>
                  <a:cubicBezTo>
                    <a:pt x="18" y="12397"/>
                    <a:pt x="-414" y="15777"/>
                    <a:pt x="450" y="17937"/>
                  </a:cubicBezTo>
                  <a:cubicBezTo>
                    <a:pt x="1314" y="20097"/>
                    <a:pt x="3474" y="21037"/>
                    <a:pt x="7146" y="21318"/>
                  </a:cubicBezTo>
                  <a:cubicBezTo>
                    <a:pt x="10818" y="21600"/>
                    <a:pt x="16002" y="21224"/>
                    <a:pt x="21186" y="2084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11" name="Line"/>
            <p:cNvSpPr/>
            <p:nvPr/>
          </p:nvSpPr>
          <p:spPr>
            <a:xfrm>
              <a:off x="6177902" y="2598823"/>
              <a:ext cx="263027" cy="330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0" h="21600" fill="norm" stroke="1" extrusionOk="0">
                  <a:moveTo>
                    <a:pt x="2401" y="21600"/>
                  </a:moveTo>
                  <a:cubicBezTo>
                    <a:pt x="1289" y="17788"/>
                    <a:pt x="178" y="13976"/>
                    <a:pt x="19" y="10800"/>
                  </a:cubicBezTo>
                  <a:cubicBezTo>
                    <a:pt x="-140" y="7624"/>
                    <a:pt x="654" y="5082"/>
                    <a:pt x="3989" y="3176"/>
                  </a:cubicBezTo>
                  <a:cubicBezTo>
                    <a:pt x="7325" y="1271"/>
                    <a:pt x="13201" y="0"/>
                    <a:pt x="16536" y="0"/>
                  </a:cubicBezTo>
                  <a:cubicBezTo>
                    <a:pt x="19872" y="0"/>
                    <a:pt x="20666" y="1271"/>
                    <a:pt x="21460" y="254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12" name="Line"/>
            <p:cNvSpPr/>
            <p:nvPr/>
          </p:nvSpPr>
          <p:spPr>
            <a:xfrm>
              <a:off x="6462602" y="2580424"/>
              <a:ext cx="305358" cy="1741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7" h="21232" fill="norm" stroke="1" extrusionOk="0">
                  <a:moveTo>
                    <a:pt x="12267" y="2006"/>
                  </a:moveTo>
                  <a:cubicBezTo>
                    <a:pt x="10917" y="819"/>
                    <a:pt x="9567" y="-368"/>
                    <a:pt x="7542" y="107"/>
                  </a:cubicBezTo>
                  <a:cubicBezTo>
                    <a:pt x="5517" y="581"/>
                    <a:pt x="2817" y="2718"/>
                    <a:pt x="1332" y="5091"/>
                  </a:cubicBezTo>
                  <a:cubicBezTo>
                    <a:pt x="-153" y="7465"/>
                    <a:pt x="-423" y="10076"/>
                    <a:pt x="657" y="11975"/>
                  </a:cubicBezTo>
                  <a:cubicBezTo>
                    <a:pt x="1737" y="13874"/>
                    <a:pt x="4167" y="15061"/>
                    <a:pt x="6327" y="14586"/>
                  </a:cubicBezTo>
                  <a:cubicBezTo>
                    <a:pt x="8487" y="14111"/>
                    <a:pt x="10377" y="11975"/>
                    <a:pt x="11659" y="10551"/>
                  </a:cubicBezTo>
                  <a:cubicBezTo>
                    <a:pt x="12942" y="9127"/>
                    <a:pt x="13617" y="8414"/>
                    <a:pt x="13887" y="8652"/>
                  </a:cubicBezTo>
                  <a:cubicBezTo>
                    <a:pt x="14157" y="8889"/>
                    <a:pt x="14022" y="10076"/>
                    <a:pt x="13955" y="11381"/>
                  </a:cubicBezTo>
                  <a:cubicBezTo>
                    <a:pt x="13887" y="12687"/>
                    <a:pt x="13887" y="14111"/>
                    <a:pt x="15102" y="15773"/>
                  </a:cubicBezTo>
                  <a:cubicBezTo>
                    <a:pt x="16317" y="17434"/>
                    <a:pt x="18747" y="19333"/>
                    <a:pt x="21177" y="2123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13" name="Line"/>
            <p:cNvSpPr/>
            <p:nvPr/>
          </p:nvSpPr>
          <p:spPr>
            <a:xfrm>
              <a:off x="7028627" y="2372400"/>
              <a:ext cx="259080" cy="3821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4" h="21525" fill="norm" stroke="1" extrusionOk="0">
                  <a:moveTo>
                    <a:pt x="14200" y="802"/>
                  </a:moveTo>
                  <a:cubicBezTo>
                    <a:pt x="13555" y="473"/>
                    <a:pt x="12911" y="144"/>
                    <a:pt x="12185" y="35"/>
                  </a:cubicBezTo>
                  <a:cubicBezTo>
                    <a:pt x="11460" y="-75"/>
                    <a:pt x="10654" y="35"/>
                    <a:pt x="9123" y="967"/>
                  </a:cubicBezTo>
                  <a:cubicBezTo>
                    <a:pt x="7591" y="1899"/>
                    <a:pt x="5335" y="3653"/>
                    <a:pt x="3481" y="6010"/>
                  </a:cubicBezTo>
                  <a:cubicBezTo>
                    <a:pt x="1627" y="8368"/>
                    <a:pt x="176" y="11328"/>
                    <a:pt x="15" y="13685"/>
                  </a:cubicBezTo>
                  <a:cubicBezTo>
                    <a:pt x="-146" y="16043"/>
                    <a:pt x="982" y="17797"/>
                    <a:pt x="4770" y="19003"/>
                  </a:cubicBezTo>
                  <a:cubicBezTo>
                    <a:pt x="8558" y="20209"/>
                    <a:pt x="15006" y="20867"/>
                    <a:pt x="21454" y="2152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14" name="Line"/>
            <p:cNvSpPr/>
            <p:nvPr/>
          </p:nvSpPr>
          <p:spPr>
            <a:xfrm>
              <a:off x="2353037" y="2930478"/>
              <a:ext cx="1956599" cy="1803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1" h="21513" fill="norm" stroke="1" extrusionOk="0">
                  <a:moveTo>
                    <a:pt x="0" y="21513"/>
                  </a:moveTo>
                  <a:cubicBezTo>
                    <a:pt x="666" y="21048"/>
                    <a:pt x="1331" y="20584"/>
                    <a:pt x="2040" y="20003"/>
                  </a:cubicBezTo>
                  <a:cubicBezTo>
                    <a:pt x="2748" y="19423"/>
                    <a:pt x="3500" y="18726"/>
                    <a:pt x="4284" y="18261"/>
                  </a:cubicBezTo>
                  <a:cubicBezTo>
                    <a:pt x="5067" y="17797"/>
                    <a:pt x="5883" y="17565"/>
                    <a:pt x="6699" y="17100"/>
                  </a:cubicBezTo>
                  <a:cubicBezTo>
                    <a:pt x="7515" y="16636"/>
                    <a:pt x="8331" y="15939"/>
                    <a:pt x="9093" y="15358"/>
                  </a:cubicBezTo>
                  <a:cubicBezTo>
                    <a:pt x="9855" y="14777"/>
                    <a:pt x="10564" y="14313"/>
                    <a:pt x="11380" y="13616"/>
                  </a:cubicBezTo>
                  <a:cubicBezTo>
                    <a:pt x="12196" y="12919"/>
                    <a:pt x="13119" y="11990"/>
                    <a:pt x="13967" y="10945"/>
                  </a:cubicBezTo>
                  <a:cubicBezTo>
                    <a:pt x="14815" y="9900"/>
                    <a:pt x="15588" y="8739"/>
                    <a:pt x="16393" y="7461"/>
                  </a:cubicBezTo>
                  <a:cubicBezTo>
                    <a:pt x="17198" y="6184"/>
                    <a:pt x="18036" y="4790"/>
                    <a:pt x="18798" y="3513"/>
                  </a:cubicBezTo>
                  <a:cubicBezTo>
                    <a:pt x="19560" y="2236"/>
                    <a:pt x="20247" y="1074"/>
                    <a:pt x="20666" y="494"/>
                  </a:cubicBezTo>
                  <a:cubicBezTo>
                    <a:pt x="21085" y="-87"/>
                    <a:pt x="21235" y="-87"/>
                    <a:pt x="21364" y="145"/>
                  </a:cubicBezTo>
                  <a:cubicBezTo>
                    <a:pt x="21493" y="378"/>
                    <a:pt x="21600" y="842"/>
                    <a:pt x="21579" y="1655"/>
                  </a:cubicBezTo>
                  <a:cubicBezTo>
                    <a:pt x="21557" y="2468"/>
                    <a:pt x="21407" y="3629"/>
                    <a:pt x="21256" y="479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15" name="Line"/>
            <p:cNvSpPr/>
            <p:nvPr/>
          </p:nvSpPr>
          <p:spPr>
            <a:xfrm>
              <a:off x="2347198" y="3024538"/>
              <a:ext cx="1886270" cy="2041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72" fill="norm" stroke="1" extrusionOk="0">
                  <a:moveTo>
                    <a:pt x="0" y="19845"/>
                  </a:moveTo>
                  <a:cubicBezTo>
                    <a:pt x="446" y="20451"/>
                    <a:pt x="892" y="21056"/>
                    <a:pt x="1527" y="21157"/>
                  </a:cubicBezTo>
                  <a:cubicBezTo>
                    <a:pt x="2162" y="21258"/>
                    <a:pt x="2987" y="20854"/>
                    <a:pt x="3856" y="20047"/>
                  </a:cubicBezTo>
                  <a:cubicBezTo>
                    <a:pt x="4726" y="19239"/>
                    <a:pt x="5640" y="18028"/>
                    <a:pt x="6565" y="16716"/>
                  </a:cubicBezTo>
                  <a:cubicBezTo>
                    <a:pt x="7490" y="15404"/>
                    <a:pt x="8426" y="13991"/>
                    <a:pt x="9362" y="12779"/>
                  </a:cubicBezTo>
                  <a:cubicBezTo>
                    <a:pt x="10298" y="11568"/>
                    <a:pt x="11235" y="10559"/>
                    <a:pt x="12126" y="9751"/>
                  </a:cubicBezTo>
                  <a:cubicBezTo>
                    <a:pt x="13018" y="8944"/>
                    <a:pt x="13865" y="8338"/>
                    <a:pt x="14734" y="7834"/>
                  </a:cubicBezTo>
                  <a:cubicBezTo>
                    <a:pt x="15604" y="7329"/>
                    <a:pt x="16495" y="6925"/>
                    <a:pt x="17354" y="6723"/>
                  </a:cubicBezTo>
                  <a:cubicBezTo>
                    <a:pt x="18212" y="6522"/>
                    <a:pt x="19037" y="6522"/>
                    <a:pt x="19605" y="6421"/>
                  </a:cubicBezTo>
                  <a:cubicBezTo>
                    <a:pt x="20173" y="6320"/>
                    <a:pt x="20485" y="6118"/>
                    <a:pt x="20686" y="5714"/>
                  </a:cubicBezTo>
                  <a:cubicBezTo>
                    <a:pt x="20887" y="5310"/>
                    <a:pt x="20976" y="4705"/>
                    <a:pt x="21043" y="3796"/>
                  </a:cubicBezTo>
                  <a:cubicBezTo>
                    <a:pt x="21110" y="2888"/>
                    <a:pt x="21154" y="1677"/>
                    <a:pt x="21232" y="869"/>
                  </a:cubicBezTo>
                  <a:cubicBezTo>
                    <a:pt x="21310" y="62"/>
                    <a:pt x="21422" y="-342"/>
                    <a:pt x="21489" y="365"/>
                  </a:cubicBezTo>
                  <a:cubicBezTo>
                    <a:pt x="21555" y="1071"/>
                    <a:pt x="21578" y="2888"/>
                    <a:pt x="21600" y="470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16" name="Line"/>
            <p:cNvSpPr/>
            <p:nvPr/>
          </p:nvSpPr>
          <p:spPr>
            <a:xfrm>
              <a:off x="5798546" y="2947658"/>
              <a:ext cx="2119864" cy="404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93" fill="norm" stroke="1" extrusionOk="0">
                  <a:moveTo>
                    <a:pt x="0" y="21393"/>
                  </a:moveTo>
                  <a:cubicBezTo>
                    <a:pt x="238" y="19336"/>
                    <a:pt x="476" y="17279"/>
                    <a:pt x="982" y="16764"/>
                  </a:cubicBezTo>
                  <a:cubicBezTo>
                    <a:pt x="1488" y="16250"/>
                    <a:pt x="2261" y="17279"/>
                    <a:pt x="2985" y="16764"/>
                  </a:cubicBezTo>
                  <a:cubicBezTo>
                    <a:pt x="3709" y="16250"/>
                    <a:pt x="4383" y="14193"/>
                    <a:pt x="5048" y="12650"/>
                  </a:cubicBezTo>
                  <a:cubicBezTo>
                    <a:pt x="5712" y="11107"/>
                    <a:pt x="6367" y="10079"/>
                    <a:pt x="7071" y="9050"/>
                  </a:cubicBezTo>
                  <a:cubicBezTo>
                    <a:pt x="7775" y="8022"/>
                    <a:pt x="8529" y="6993"/>
                    <a:pt x="9293" y="6479"/>
                  </a:cubicBezTo>
                  <a:cubicBezTo>
                    <a:pt x="10056" y="5964"/>
                    <a:pt x="10830" y="5964"/>
                    <a:pt x="11613" y="5450"/>
                  </a:cubicBezTo>
                  <a:cubicBezTo>
                    <a:pt x="12397" y="4936"/>
                    <a:pt x="13190" y="3907"/>
                    <a:pt x="13934" y="3393"/>
                  </a:cubicBezTo>
                  <a:cubicBezTo>
                    <a:pt x="14678" y="2879"/>
                    <a:pt x="15372" y="2879"/>
                    <a:pt x="16096" y="2364"/>
                  </a:cubicBezTo>
                  <a:cubicBezTo>
                    <a:pt x="16820" y="1850"/>
                    <a:pt x="17574" y="822"/>
                    <a:pt x="18347" y="307"/>
                  </a:cubicBezTo>
                  <a:cubicBezTo>
                    <a:pt x="19121" y="-207"/>
                    <a:pt x="19914" y="-207"/>
                    <a:pt x="20430" y="1336"/>
                  </a:cubicBezTo>
                  <a:cubicBezTo>
                    <a:pt x="20945" y="2879"/>
                    <a:pt x="21183" y="5964"/>
                    <a:pt x="21332" y="9564"/>
                  </a:cubicBezTo>
                  <a:cubicBezTo>
                    <a:pt x="21481" y="13164"/>
                    <a:pt x="21540" y="17279"/>
                    <a:pt x="21600" y="2139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17" name="Line"/>
            <p:cNvSpPr/>
            <p:nvPr/>
          </p:nvSpPr>
          <p:spPr>
            <a:xfrm>
              <a:off x="5938701" y="2967441"/>
              <a:ext cx="1917417" cy="615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54" fill="norm" stroke="1" extrusionOk="0">
                  <a:moveTo>
                    <a:pt x="0" y="21354"/>
                  </a:moveTo>
                  <a:cubicBezTo>
                    <a:pt x="680" y="15954"/>
                    <a:pt x="1360" y="10554"/>
                    <a:pt x="2094" y="7516"/>
                  </a:cubicBezTo>
                  <a:cubicBezTo>
                    <a:pt x="2829" y="4479"/>
                    <a:pt x="3618" y="3804"/>
                    <a:pt x="4408" y="3129"/>
                  </a:cubicBezTo>
                  <a:cubicBezTo>
                    <a:pt x="5197" y="2454"/>
                    <a:pt x="5987" y="1779"/>
                    <a:pt x="6864" y="1442"/>
                  </a:cubicBezTo>
                  <a:cubicBezTo>
                    <a:pt x="7741" y="1104"/>
                    <a:pt x="8706" y="1104"/>
                    <a:pt x="9572" y="1104"/>
                  </a:cubicBezTo>
                  <a:cubicBezTo>
                    <a:pt x="10438" y="1104"/>
                    <a:pt x="11206" y="1104"/>
                    <a:pt x="11973" y="1104"/>
                  </a:cubicBezTo>
                  <a:cubicBezTo>
                    <a:pt x="12741" y="1104"/>
                    <a:pt x="13508" y="1104"/>
                    <a:pt x="14298" y="1442"/>
                  </a:cubicBezTo>
                  <a:cubicBezTo>
                    <a:pt x="15087" y="1779"/>
                    <a:pt x="15898" y="2454"/>
                    <a:pt x="16743" y="2454"/>
                  </a:cubicBezTo>
                  <a:cubicBezTo>
                    <a:pt x="17587" y="2454"/>
                    <a:pt x="18464" y="1779"/>
                    <a:pt x="19243" y="1442"/>
                  </a:cubicBezTo>
                  <a:cubicBezTo>
                    <a:pt x="20021" y="1104"/>
                    <a:pt x="20701" y="1104"/>
                    <a:pt x="21096" y="767"/>
                  </a:cubicBezTo>
                  <a:cubicBezTo>
                    <a:pt x="21490" y="429"/>
                    <a:pt x="21600" y="-246"/>
                    <a:pt x="21600" y="91"/>
                  </a:cubicBezTo>
                  <a:cubicBezTo>
                    <a:pt x="21600" y="429"/>
                    <a:pt x="21490" y="1779"/>
                    <a:pt x="21381" y="312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18" name="Line"/>
            <p:cNvSpPr/>
            <p:nvPr/>
          </p:nvSpPr>
          <p:spPr>
            <a:xfrm>
              <a:off x="2733846" y="3459245"/>
              <a:ext cx="173978" cy="4223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0" h="21402" fill="norm" stroke="1" extrusionOk="0">
                  <a:moveTo>
                    <a:pt x="21450" y="3057"/>
                  </a:moveTo>
                  <a:cubicBezTo>
                    <a:pt x="20730" y="2169"/>
                    <a:pt x="20010" y="1281"/>
                    <a:pt x="18570" y="690"/>
                  </a:cubicBezTo>
                  <a:cubicBezTo>
                    <a:pt x="17130" y="98"/>
                    <a:pt x="14970" y="-198"/>
                    <a:pt x="12930" y="147"/>
                  </a:cubicBezTo>
                  <a:cubicBezTo>
                    <a:pt x="10890" y="492"/>
                    <a:pt x="8970" y="1479"/>
                    <a:pt x="6810" y="3106"/>
                  </a:cubicBezTo>
                  <a:cubicBezTo>
                    <a:pt x="4650" y="4734"/>
                    <a:pt x="2250" y="7002"/>
                    <a:pt x="1050" y="9418"/>
                  </a:cubicBezTo>
                  <a:cubicBezTo>
                    <a:pt x="-150" y="11835"/>
                    <a:pt x="-150" y="14399"/>
                    <a:pt x="210" y="16421"/>
                  </a:cubicBezTo>
                  <a:cubicBezTo>
                    <a:pt x="570" y="18443"/>
                    <a:pt x="1290" y="19923"/>
                    <a:pt x="2010" y="2140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19" name="Line"/>
            <p:cNvSpPr/>
            <p:nvPr/>
          </p:nvSpPr>
          <p:spPr>
            <a:xfrm>
              <a:off x="2639190" y="3688927"/>
              <a:ext cx="216075" cy="934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89" y="17550"/>
                    <a:pt x="778" y="13500"/>
                    <a:pt x="4378" y="9900"/>
                  </a:cubicBezTo>
                  <a:cubicBezTo>
                    <a:pt x="7978" y="6300"/>
                    <a:pt x="14789" y="315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20" name="Line"/>
            <p:cNvSpPr/>
            <p:nvPr/>
          </p:nvSpPr>
          <p:spPr>
            <a:xfrm>
              <a:off x="2997209" y="3488426"/>
              <a:ext cx="91650" cy="3873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54" h="21600" fill="norm" stroke="1" extrusionOk="0">
                  <a:moveTo>
                    <a:pt x="20754" y="1737"/>
                  </a:moveTo>
                  <a:cubicBezTo>
                    <a:pt x="20313" y="868"/>
                    <a:pt x="19872" y="0"/>
                    <a:pt x="18329" y="0"/>
                  </a:cubicBezTo>
                  <a:cubicBezTo>
                    <a:pt x="16787" y="0"/>
                    <a:pt x="14142" y="868"/>
                    <a:pt x="10615" y="2931"/>
                  </a:cubicBezTo>
                  <a:cubicBezTo>
                    <a:pt x="7089" y="4993"/>
                    <a:pt x="2681" y="8249"/>
                    <a:pt x="917" y="11071"/>
                  </a:cubicBezTo>
                  <a:cubicBezTo>
                    <a:pt x="-846" y="13893"/>
                    <a:pt x="36" y="16281"/>
                    <a:pt x="2681" y="17964"/>
                  </a:cubicBezTo>
                  <a:cubicBezTo>
                    <a:pt x="5325" y="19646"/>
                    <a:pt x="9734" y="20623"/>
                    <a:pt x="14142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21" name="Line"/>
            <p:cNvSpPr/>
            <p:nvPr/>
          </p:nvSpPr>
          <p:spPr>
            <a:xfrm>
              <a:off x="3171454" y="3590741"/>
              <a:ext cx="162192" cy="3886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27" h="21347" fill="norm" stroke="1" extrusionOk="0">
                  <a:moveTo>
                    <a:pt x="2152" y="11168"/>
                  </a:moveTo>
                  <a:cubicBezTo>
                    <a:pt x="1399" y="13734"/>
                    <a:pt x="645" y="16300"/>
                    <a:pt x="269" y="17904"/>
                  </a:cubicBezTo>
                  <a:cubicBezTo>
                    <a:pt x="-108" y="19508"/>
                    <a:pt x="-108" y="20150"/>
                    <a:pt x="394" y="20631"/>
                  </a:cubicBezTo>
                  <a:cubicBezTo>
                    <a:pt x="897" y="21112"/>
                    <a:pt x="1901" y="21433"/>
                    <a:pt x="2529" y="21326"/>
                  </a:cubicBezTo>
                  <a:cubicBezTo>
                    <a:pt x="3157" y="21219"/>
                    <a:pt x="3408" y="20684"/>
                    <a:pt x="3659" y="18332"/>
                  </a:cubicBezTo>
                  <a:cubicBezTo>
                    <a:pt x="3911" y="15980"/>
                    <a:pt x="4162" y="11809"/>
                    <a:pt x="4287" y="8494"/>
                  </a:cubicBezTo>
                  <a:cubicBezTo>
                    <a:pt x="4413" y="5180"/>
                    <a:pt x="4413" y="2720"/>
                    <a:pt x="5166" y="1383"/>
                  </a:cubicBezTo>
                  <a:cubicBezTo>
                    <a:pt x="5920" y="47"/>
                    <a:pt x="7427" y="-167"/>
                    <a:pt x="10315" y="100"/>
                  </a:cubicBezTo>
                  <a:cubicBezTo>
                    <a:pt x="13204" y="368"/>
                    <a:pt x="17473" y="1116"/>
                    <a:pt x="19483" y="2453"/>
                  </a:cubicBezTo>
                  <a:cubicBezTo>
                    <a:pt x="21492" y="3789"/>
                    <a:pt x="21241" y="5714"/>
                    <a:pt x="19734" y="7158"/>
                  </a:cubicBezTo>
                  <a:cubicBezTo>
                    <a:pt x="18227" y="8601"/>
                    <a:pt x="15464" y="9564"/>
                    <a:pt x="13455" y="9991"/>
                  </a:cubicBezTo>
                  <a:cubicBezTo>
                    <a:pt x="11445" y="10419"/>
                    <a:pt x="10190" y="10312"/>
                    <a:pt x="8934" y="1020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22" name="Line"/>
            <p:cNvSpPr/>
            <p:nvPr/>
          </p:nvSpPr>
          <p:spPr>
            <a:xfrm>
              <a:off x="3322452" y="3496212"/>
              <a:ext cx="83853" cy="2627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77" h="21600" fill="norm" stroke="1" extrusionOk="0">
                  <a:moveTo>
                    <a:pt x="18720" y="0"/>
                  </a:moveTo>
                  <a:cubicBezTo>
                    <a:pt x="20160" y="2240"/>
                    <a:pt x="21600" y="4480"/>
                    <a:pt x="19920" y="7680"/>
                  </a:cubicBezTo>
                  <a:cubicBezTo>
                    <a:pt x="18240" y="10880"/>
                    <a:pt x="13440" y="15040"/>
                    <a:pt x="9600" y="17520"/>
                  </a:cubicBezTo>
                  <a:cubicBezTo>
                    <a:pt x="5760" y="20000"/>
                    <a:pt x="2880" y="208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23" name="Line"/>
            <p:cNvSpPr/>
            <p:nvPr/>
          </p:nvSpPr>
          <p:spPr>
            <a:xfrm>
              <a:off x="3515166" y="3618849"/>
              <a:ext cx="116798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200" fill="norm" stroke="1" extrusionOk="0">
                  <a:moveTo>
                    <a:pt x="0" y="0"/>
                  </a:moveTo>
                  <a:cubicBezTo>
                    <a:pt x="7200" y="21600"/>
                    <a:pt x="14400" y="21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24" name="Line"/>
            <p:cNvSpPr/>
            <p:nvPr/>
          </p:nvSpPr>
          <p:spPr>
            <a:xfrm>
              <a:off x="3550205" y="3677247"/>
              <a:ext cx="110958" cy="467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25" name="Line"/>
            <p:cNvSpPr/>
            <p:nvPr/>
          </p:nvSpPr>
          <p:spPr>
            <a:xfrm>
              <a:off x="3865557" y="3560450"/>
              <a:ext cx="5841" cy="2335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4680"/>
                    <a:pt x="14400" y="9360"/>
                    <a:pt x="18000" y="12960"/>
                  </a:cubicBezTo>
                  <a:cubicBezTo>
                    <a:pt x="21600" y="16560"/>
                    <a:pt x="21600" y="1908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26" name="Line"/>
            <p:cNvSpPr/>
            <p:nvPr/>
          </p:nvSpPr>
          <p:spPr>
            <a:xfrm>
              <a:off x="5717533" y="3815892"/>
              <a:ext cx="349646" cy="3189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5" h="21319" fill="norm" stroke="1" extrusionOk="0">
                  <a:moveTo>
                    <a:pt x="7473" y="3614"/>
                  </a:moveTo>
                  <a:cubicBezTo>
                    <a:pt x="6995" y="4005"/>
                    <a:pt x="6518" y="4395"/>
                    <a:pt x="5981" y="4525"/>
                  </a:cubicBezTo>
                  <a:cubicBezTo>
                    <a:pt x="5444" y="4655"/>
                    <a:pt x="4847" y="4525"/>
                    <a:pt x="4489" y="4135"/>
                  </a:cubicBezTo>
                  <a:cubicBezTo>
                    <a:pt x="4131" y="3745"/>
                    <a:pt x="4012" y="3094"/>
                    <a:pt x="3892" y="2378"/>
                  </a:cubicBezTo>
                  <a:cubicBezTo>
                    <a:pt x="3773" y="1663"/>
                    <a:pt x="3654" y="882"/>
                    <a:pt x="3952" y="427"/>
                  </a:cubicBezTo>
                  <a:cubicBezTo>
                    <a:pt x="4250" y="-29"/>
                    <a:pt x="4966" y="-159"/>
                    <a:pt x="5802" y="231"/>
                  </a:cubicBezTo>
                  <a:cubicBezTo>
                    <a:pt x="6637" y="622"/>
                    <a:pt x="7592" y="1533"/>
                    <a:pt x="8189" y="3419"/>
                  </a:cubicBezTo>
                  <a:cubicBezTo>
                    <a:pt x="8785" y="5306"/>
                    <a:pt x="9024" y="8169"/>
                    <a:pt x="8368" y="11031"/>
                  </a:cubicBezTo>
                  <a:cubicBezTo>
                    <a:pt x="7711" y="13894"/>
                    <a:pt x="6160" y="16757"/>
                    <a:pt x="4966" y="18448"/>
                  </a:cubicBezTo>
                  <a:cubicBezTo>
                    <a:pt x="3773" y="20140"/>
                    <a:pt x="2938" y="20660"/>
                    <a:pt x="2222" y="20986"/>
                  </a:cubicBezTo>
                  <a:cubicBezTo>
                    <a:pt x="1506" y="21311"/>
                    <a:pt x="909" y="21441"/>
                    <a:pt x="491" y="21181"/>
                  </a:cubicBezTo>
                  <a:cubicBezTo>
                    <a:pt x="74" y="20921"/>
                    <a:pt x="-165" y="20270"/>
                    <a:pt x="133" y="19359"/>
                  </a:cubicBezTo>
                  <a:cubicBezTo>
                    <a:pt x="432" y="18448"/>
                    <a:pt x="1267" y="17277"/>
                    <a:pt x="3117" y="15390"/>
                  </a:cubicBezTo>
                  <a:cubicBezTo>
                    <a:pt x="4966" y="13504"/>
                    <a:pt x="7831" y="10901"/>
                    <a:pt x="10098" y="9014"/>
                  </a:cubicBezTo>
                  <a:cubicBezTo>
                    <a:pt x="12365" y="7128"/>
                    <a:pt x="14036" y="5957"/>
                    <a:pt x="15110" y="5176"/>
                  </a:cubicBezTo>
                  <a:cubicBezTo>
                    <a:pt x="16184" y="4395"/>
                    <a:pt x="16662" y="4005"/>
                    <a:pt x="16602" y="3745"/>
                  </a:cubicBezTo>
                  <a:cubicBezTo>
                    <a:pt x="16542" y="3484"/>
                    <a:pt x="15946" y="3354"/>
                    <a:pt x="14633" y="4330"/>
                  </a:cubicBezTo>
                  <a:cubicBezTo>
                    <a:pt x="13320" y="5306"/>
                    <a:pt x="11291" y="7388"/>
                    <a:pt x="10158" y="9145"/>
                  </a:cubicBezTo>
                  <a:cubicBezTo>
                    <a:pt x="9024" y="10901"/>
                    <a:pt x="8785" y="12333"/>
                    <a:pt x="9322" y="13504"/>
                  </a:cubicBezTo>
                  <a:cubicBezTo>
                    <a:pt x="9859" y="14675"/>
                    <a:pt x="11172" y="15586"/>
                    <a:pt x="13320" y="16171"/>
                  </a:cubicBezTo>
                  <a:cubicBezTo>
                    <a:pt x="15468" y="16757"/>
                    <a:pt x="18452" y="17017"/>
                    <a:pt x="21435" y="1727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27" name="Line"/>
            <p:cNvSpPr/>
            <p:nvPr/>
          </p:nvSpPr>
          <p:spPr>
            <a:xfrm>
              <a:off x="6034835" y="3624689"/>
              <a:ext cx="190020" cy="2102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5" h="21600" fill="norm" stroke="1" extrusionOk="0">
                  <a:moveTo>
                    <a:pt x="21515" y="0"/>
                  </a:moveTo>
                  <a:cubicBezTo>
                    <a:pt x="19091" y="4800"/>
                    <a:pt x="16666" y="9600"/>
                    <a:pt x="13801" y="13200"/>
                  </a:cubicBezTo>
                  <a:cubicBezTo>
                    <a:pt x="10935" y="16800"/>
                    <a:pt x="7629" y="19200"/>
                    <a:pt x="5425" y="20400"/>
                  </a:cubicBezTo>
                  <a:cubicBezTo>
                    <a:pt x="3221" y="21600"/>
                    <a:pt x="2119" y="21600"/>
                    <a:pt x="1348" y="21100"/>
                  </a:cubicBezTo>
                  <a:cubicBezTo>
                    <a:pt x="576" y="20600"/>
                    <a:pt x="135" y="19600"/>
                    <a:pt x="25" y="18000"/>
                  </a:cubicBezTo>
                  <a:cubicBezTo>
                    <a:pt x="-85" y="16400"/>
                    <a:pt x="135" y="14200"/>
                    <a:pt x="1237" y="12500"/>
                  </a:cubicBezTo>
                  <a:cubicBezTo>
                    <a:pt x="2339" y="10800"/>
                    <a:pt x="4323" y="9600"/>
                    <a:pt x="6307" y="9400"/>
                  </a:cubicBezTo>
                  <a:cubicBezTo>
                    <a:pt x="8291" y="9200"/>
                    <a:pt x="10274" y="10000"/>
                    <a:pt x="12368" y="12200"/>
                  </a:cubicBezTo>
                  <a:cubicBezTo>
                    <a:pt x="14462" y="14400"/>
                    <a:pt x="16666" y="18000"/>
                    <a:pt x="1887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28" name="Line"/>
            <p:cNvSpPr/>
            <p:nvPr/>
          </p:nvSpPr>
          <p:spPr>
            <a:xfrm>
              <a:off x="6242373" y="3764845"/>
              <a:ext cx="81759" cy="5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29" name="Line"/>
            <p:cNvSpPr/>
            <p:nvPr/>
          </p:nvSpPr>
          <p:spPr>
            <a:xfrm>
              <a:off x="6470128" y="3642208"/>
              <a:ext cx="16654" cy="2394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32" h="21600" fill="norm" stroke="1" extrusionOk="0">
                  <a:moveTo>
                    <a:pt x="0" y="0"/>
                  </a:moveTo>
                  <a:cubicBezTo>
                    <a:pt x="9600" y="3863"/>
                    <a:pt x="19200" y="7727"/>
                    <a:pt x="20400" y="11327"/>
                  </a:cubicBezTo>
                  <a:cubicBezTo>
                    <a:pt x="21600" y="14927"/>
                    <a:pt x="14400" y="18263"/>
                    <a:pt x="7199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30" name="Line"/>
            <p:cNvSpPr/>
            <p:nvPr/>
          </p:nvSpPr>
          <p:spPr>
            <a:xfrm>
              <a:off x="6655249" y="3812430"/>
              <a:ext cx="165270" cy="3845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05" h="21551" fill="norm" stroke="1" extrusionOk="0">
                  <a:moveTo>
                    <a:pt x="20605" y="606"/>
                  </a:moveTo>
                  <a:cubicBezTo>
                    <a:pt x="19392" y="278"/>
                    <a:pt x="18178" y="-49"/>
                    <a:pt x="16843" y="6"/>
                  </a:cubicBezTo>
                  <a:cubicBezTo>
                    <a:pt x="15508" y="60"/>
                    <a:pt x="14052" y="496"/>
                    <a:pt x="11383" y="2024"/>
                  </a:cubicBezTo>
                  <a:cubicBezTo>
                    <a:pt x="8713" y="3551"/>
                    <a:pt x="4830" y="6169"/>
                    <a:pt x="2403" y="8733"/>
                  </a:cubicBezTo>
                  <a:cubicBezTo>
                    <a:pt x="-24" y="11296"/>
                    <a:pt x="-995" y="13806"/>
                    <a:pt x="1311" y="15933"/>
                  </a:cubicBezTo>
                  <a:cubicBezTo>
                    <a:pt x="3616" y="18060"/>
                    <a:pt x="9198" y="19806"/>
                    <a:pt x="14780" y="2155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31" name="Line"/>
            <p:cNvSpPr/>
            <p:nvPr/>
          </p:nvSpPr>
          <p:spPr>
            <a:xfrm>
              <a:off x="6902866" y="3931953"/>
              <a:ext cx="46130" cy="2008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7" h="21424" fill="norm" stroke="1" extrusionOk="0">
                  <a:moveTo>
                    <a:pt x="21327" y="239"/>
                  </a:moveTo>
                  <a:cubicBezTo>
                    <a:pt x="16827" y="32"/>
                    <a:pt x="12327" y="-176"/>
                    <a:pt x="8727" y="239"/>
                  </a:cubicBezTo>
                  <a:cubicBezTo>
                    <a:pt x="5127" y="655"/>
                    <a:pt x="2427" y="1693"/>
                    <a:pt x="1077" y="4912"/>
                  </a:cubicBezTo>
                  <a:cubicBezTo>
                    <a:pt x="-273" y="8132"/>
                    <a:pt x="-273" y="13532"/>
                    <a:pt x="627" y="16647"/>
                  </a:cubicBezTo>
                  <a:cubicBezTo>
                    <a:pt x="1527" y="19762"/>
                    <a:pt x="3327" y="20593"/>
                    <a:pt x="5127" y="2142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32" name="Line"/>
            <p:cNvSpPr/>
            <p:nvPr/>
          </p:nvSpPr>
          <p:spPr>
            <a:xfrm>
              <a:off x="6984034" y="4027638"/>
              <a:ext cx="140157" cy="525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000" y="16000"/>
                    <a:pt x="6000" y="10400"/>
                    <a:pt x="9600" y="6800"/>
                  </a:cubicBezTo>
                  <a:cubicBezTo>
                    <a:pt x="13200" y="3200"/>
                    <a:pt x="17400" y="1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33" name="Line"/>
            <p:cNvSpPr/>
            <p:nvPr/>
          </p:nvSpPr>
          <p:spPr>
            <a:xfrm>
              <a:off x="7262681" y="3930431"/>
              <a:ext cx="293658" cy="2156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7" h="21179" fill="norm" stroke="1" extrusionOk="0">
                  <a:moveTo>
                    <a:pt x="974" y="3238"/>
                  </a:moveTo>
                  <a:cubicBezTo>
                    <a:pt x="1116" y="2091"/>
                    <a:pt x="1258" y="944"/>
                    <a:pt x="1826" y="370"/>
                  </a:cubicBezTo>
                  <a:cubicBezTo>
                    <a:pt x="2395" y="-203"/>
                    <a:pt x="3390" y="-203"/>
                    <a:pt x="4455" y="1039"/>
                  </a:cubicBezTo>
                  <a:cubicBezTo>
                    <a:pt x="5521" y="2282"/>
                    <a:pt x="6658" y="4767"/>
                    <a:pt x="6942" y="7634"/>
                  </a:cubicBezTo>
                  <a:cubicBezTo>
                    <a:pt x="7226" y="10501"/>
                    <a:pt x="6658" y="13751"/>
                    <a:pt x="5663" y="16045"/>
                  </a:cubicBezTo>
                  <a:cubicBezTo>
                    <a:pt x="4669" y="18339"/>
                    <a:pt x="3248" y="19677"/>
                    <a:pt x="2182" y="20441"/>
                  </a:cubicBezTo>
                  <a:cubicBezTo>
                    <a:pt x="1116" y="21206"/>
                    <a:pt x="405" y="21397"/>
                    <a:pt x="121" y="20919"/>
                  </a:cubicBezTo>
                  <a:cubicBezTo>
                    <a:pt x="-163" y="20441"/>
                    <a:pt x="-21" y="19294"/>
                    <a:pt x="1329" y="16618"/>
                  </a:cubicBezTo>
                  <a:cubicBezTo>
                    <a:pt x="2679" y="13942"/>
                    <a:pt x="5237" y="9737"/>
                    <a:pt x="6942" y="7061"/>
                  </a:cubicBezTo>
                  <a:cubicBezTo>
                    <a:pt x="8648" y="4385"/>
                    <a:pt x="9500" y="3238"/>
                    <a:pt x="10282" y="2378"/>
                  </a:cubicBezTo>
                  <a:cubicBezTo>
                    <a:pt x="11063" y="1517"/>
                    <a:pt x="11774" y="944"/>
                    <a:pt x="12058" y="1422"/>
                  </a:cubicBezTo>
                  <a:cubicBezTo>
                    <a:pt x="12342" y="1900"/>
                    <a:pt x="12200" y="3429"/>
                    <a:pt x="12413" y="5054"/>
                  </a:cubicBezTo>
                  <a:cubicBezTo>
                    <a:pt x="12626" y="6678"/>
                    <a:pt x="13195" y="8399"/>
                    <a:pt x="14758" y="9832"/>
                  </a:cubicBezTo>
                  <a:cubicBezTo>
                    <a:pt x="16321" y="11266"/>
                    <a:pt x="18879" y="12413"/>
                    <a:pt x="21437" y="1356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34" name="Line"/>
            <p:cNvSpPr/>
            <p:nvPr/>
          </p:nvSpPr>
          <p:spPr>
            <a:xfrm>
              <a:off x="7638096" y="3817404"/>
              <a:ext cx="106978" cy="4029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25" h="21600" fill="norm" stroke="1" extrusionOk="0">
                  <a:moveTo>
                    <a:pt x="11368" y="0"/>
                  </a:moveTo>
                  <a:cubicBezTo>
                    <a:pt x="15158" y="3130"/>
                    <a:pt x="18947" y="6261"/>
                    <a:pt x="20274" y="9183"/>
                  </a:cubicBezTo>
                  <a:cubicBezTo>
                    <a:pt x="21600" y="12104"/>
                    <a:pt x="20463" y="14817"/>
                    <a:pt x="17621" y="16852"/>
                  </a:cubicBezTo>
                  <a:cubicBezTo>
                    <a:pt x="14779" y="18887"/>
                    <a:pt x="10232" y="20243"/>
                    <a:pt x="7011" y="20922"/>
                  </a:cubicBezTo>
                  <a:cubicBezTo>
                    <a:pt x="3790" y="21600"/>
                    <a:pt x="1895" y="216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35" name="Line"/>
            <p:cNvSpPr/>
            <p:nvPr/>
          </p:nvSpPr>
          <p:spPr>
            <a:xfrm>
              <a:off x="7813292" y="3562918"/>
              <a:ext cx="113620" cy="2623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8" h="20944" fill="norm" stroke="1" extrusionOk="0">
                  <a:moveTo>
                    <a:pt x="5491" y="13322"/>
                  </a:moveTo>
                  <a:cubicBezTo>
                    <a:pt x="4759" y="14099"/>
                    <a:pt x="4027" y="14876"/>
                    <a:pt x="3295" y="16353"/>
                  </a:cubicBezTo>
                  <a:cubicBezTo>
                    <a:pt x="2563" y="17829"/>
                    <a:pt x="1831" y="20004"/>
                    <a:pt x="1281" y="20704"/>
                  </a:cubicBezTo>
                  <a:cubicBezTo>
                    <a:pt x="732" y="21403"/>
                    <a:pt x="366" y="20626"/>
                    <a:pt x="732" y="17751"/>
                  </a:cubicBezTo>
                  <a:cubicBezTo>
                    <a:pt x="1098" y="14876"/>
                    <a:pt x="2197" y="9904"/>
                    <a:pt x="2929" y="6874"/>
                  </a:cubicBezTo>
                  <a:cubicBezTo>
                    <a:pt x="3661" y="3843"/>
                    <a:pt x="4027" y="2756"/>
                    <a:pt x="5858" y="1745"/>
                  </a:cubicBezTo>
                  <a:cubicBezTo>
                    <a:pt x="7688" y="735"/>
                    <a:pt x="10983" y="-197"/>
                    <a:pt x="13729" y="36"/>
                  </a:cubicBezTo>
                  <a:cubicBezTo>
                    <a:pt x="16475" y="269"/>
                    <a:pt x="18671" y="1668"/>
                    <a:pt x="19953" y="2833"/>
                  </a:cubicBezTo>
                  <a:cubicBezTo>
                    <a:pt x="21234" y="3999"/>
                    <a:pt x="21600" y="4931"/>
                    <a:pt x="21234" y="5708"/>
                  </a:cubicBezTo>
                  <a:cubicBezTo>
                    <a:pt x="20868" y="6485"/>
                    <a:pt x="19770" y="7107"/>
                    <a:pt x="18305" y="7495"/>
                  </a:cubicBezTo>
                  <a:cubicBezTo>
                    <a:pt x="16841" y="7884"/>
                    <a:pt x="15010" y="8039"/>
                    <a:pt x="14095" y="7728"/>
                  </a:cubicBezTo>
                  <a:cubicBezTo>
                    <a:pt x="13180" y="7417"/>
                    <a:pt x="13180" y="6640"/>
                    <a:pt x="14095" y="6252"/>
                  </a:cubicBezTo>
                  <a:cubicBezTo>
                    <a:pt x="15010" y="5863"/>
                    <a:pt x="16841" y="5863"/>
                    <a:pt x="18122" y="6252"/>
                  </a:cubicBezTo>
                  <a:cubicBezTo>
                    <a:pt x="19403" y="6640"/>
                    <a:pt x="20136" y="7417"/>
                    <a:pt x="20319" y="8194"/>
                  </a:cubicBezTo>
                  <a:cubicBezTo>
                    <a:pt x="20502" y="8971"/>
                    <a:pt x="20136" y="9748"/>
                    <a:pt x="16658" y="10603"/>
                  </a:cubicBezTo>
                  <a:cubicBezTo>
                    <a:pt x="13180" y="11458"/>
                    <a:pt x="6590" y="12390"/>
                    <a:pt x="0" y="1332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36" name="Line"/>
            <p:cNvSpPr/>
            <p:nvPr/>
          </p:nvSpPr>
          <p:spPr>
            <a:xfrm>
              <a:off x="7953448" y="3642208"/>
              <a:ext cx="93438" cy="350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37" name="Line"/>
            <p:cNvSpPr/>
            <p:nvPr/>
          </p:nvSpPr>
          <p:spPr>
            <a:xfrm>
              <a:off x="8093604" y="3595489"/>
              <a:ext cx="46720" cy="1751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5300" y="6000"/>
                    <a:pt x="9000" y="12000"/>
                    <a:pt x="5400" y="15600"/>
                  </a:cubicBezTo>
                  <a:cubicBezTo>
                    <a:pt x="1800" y="19200"/>
                    <a:pt x="900" y="20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38" name="Line"/>
            <p:cNvSpPr/>
            <p:nvPr/>
          </p:nvSpPr>
          <p:spPr>
            <a:xfrm>
              <a:off x="4881690" y="3849690"/>
              <a:ext cx="321192" cy="144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8" fill="norm" stroke="1" extrusionOk="0">
                  <a:moveTo>
                    <a:pt x="0" y="20018"/>
                  </a:moveTo>
                  <a:cubicBezTo>
                    <a:pt x="3404" y="11918"/>
                    <a:pt x="6807" y="3818"/>
                    <a:pt x="10407" y="1118"/>
                  </a:cubicBezTo>
                  <a:cubicBezTo>
                    <a:pt x="14007" y="-1582"/>
                    <a:pt x="17804" y="1118"/>
                    <a:pt x="21600" y="381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39" name="Line"/>
            <p:cNvSpPr/>
            <p:nvPr/>
          </p:nvSpPr>
          <p:spPr>
            <a:xfrm>
              <a:off x="4928409" y="3963400"/>
              <a:ext cx="297833" cy="292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388" y="15840"/>
                    <a:pt x="6776" y="10080"/>
                    <a:pt x="10376" y="6480"/>
                  </a:cubicBezTo>
                  <a:cubicBezTo>
                    <a:pt x="13976" y="2880"/>
                    <a:pt x="17788" y="144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40" name="Line"/>
            <p:cNvSpPr/>
            <p:nvPr/>
          </p:nvSpPr>
          <p:spPr>
            <a:xfrm>
              <a:off x="5489033" y="4874415"/>
              <a:ext cx="1" cy="233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0" y="21600"/>
                  </a:moveTo>
                  <a:cubicBezTo>
                    <a:pt x="21600" y="14400"/>
                    <a:pt x="21600" y="72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41" name="Line"/>
            <p:cNvSpPr/>
            <p:nvPr/>
          </p:nvSpPr>
          <p:spPr>
            <a:xfrm>
              <a:off x="5353475" y="4684538"/>
              <a:ext cx="223157" cy="3066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6" h="21537" fill="norm" stroke="1" extrusionOk="0">
                  <a:moveTo>
                    <a:pt x="17436" y="3081"/>
                  </a:moveTo>
                  <a:cubicBezTo>
                    <a:pt x="17808" y="2398"/>
                    <a:pt x="18180" y="1714"/>
                    <a:pt x="18646" y="1099"/>
                  </a:cubicBezTo>
                  <a:cubicBezTo>
                    <a:pt x="19112" y="484"/>
                    <a:pt x="19670" y="-63"/>
                    <a:pt x="19949" y="5"/>
                  </a:cubicBezTo>
                  <a:cubicBezTo>
                    <a:pt x="20229" y="74"/>
                    <a:pt x="20229" y="757"/>
                    <a:pt x="19391" y="2740"/>
                  </a:cubicBezTo>
                  <a:cubicBezTo>
                    <a:pt x="18553" y="4722"/>
                    <a:pt x="16877" y="8003"/>
                    <a:pt x="14456" y="11215"/>
                  </a:cubicBezTo>
                  <a:cubicBezTo>
                    <a:pt x="12036" y="14428"/>
                    <a:pt x="8870" y="17572"/>
                    <a:pt x="6822" y="19281"/>
                  </a:cubicBezTo>
                  <a:cubicBezTo>
                    <a:pt x="4774" y="20990"/>
                    <a:pt x="3843" y="21264"/>
                    <a:pt x="2912" y="21332"/>
                  </a:cubicBezTo>
                  <a:cubicBezTo>
                    <a:pt x="1980" y="21400"/>
                    <a:pt x="1049" y="21264"/>
                    <a:pt x="491" y="20785"/>
                  </a:cubicBezTo>
                  <a:cubicBezTo>
                    <a:pt x="-68" y="20307"/>
                    <a:pt x="-254" y="19486"/>
                    <a:pt x="491" y="18051"/>
                  </a:cubicBezTo>
                  <a:cubicBezTo>
                    <a:pt x="1236" y="16615"/>
                    <a:pt x="2911" y="14565"/>
                    <a:pt x="4867" y="13335"/>
                  </a:cubicBezTo>
                  <a:cubicBezTo>
                    <a:pt x="6822" y="12104"/>
                    <a:pt x="9056" y="11694"/>
                    <a:pt x="10918" y="12309"/>
                  </a:cubicBezTo>
                  <a:cubicBezTo>
                    <a:pt x="12781" y="12924"/>
                    <a:pt x="14270" y="14565"/>
                    <a:pt x="15481" y="16137"/>
                  </a:cubicBezTo>
                  <a:cubicBezTo>
                    <a:pt x="16691" y="17709"/>
                    <a:pt x="17622" y="19213"/>
                    <a:pt x="18553" y="20102"/>
                  </a:cubicBezTo>
                  <a:cubicBezTo>
                    <a:pt x="19484" y="20990"/>
                    <a:pt x="20415" y="21264"/>
                    <a:pt x="21346" y="2153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42" name="Line"/>
            <p:cNvSpPr/>
            <p:nvPr/>
          </p:nvSpPr>
          <p:spPr>
            <a:xfrm>
              <a:off x="5728468" y="4862736"/>
              <a:ext cx="116797" cy="58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43" name="Line"/>
            <p:cNvSpPr/>
            <p:nvPr/>
          </p:nvSpPr>
          <p:spPr>
            <a:xfrm>
              <a:off x="5763507" y="4938654"/>
              <a:ext cx="198555" cy="175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6141" y="16800"/>
                    <a:pt x="12282" y="12000"/>
                    <a:pt x="15882" y="8400"/>
                  </a:cubicBezTo>
                  <a:cubicBezTo>
                    <a:pt x="19482" y="4800"/>
                    <a:pt x="20541" y="24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44" name="Line"/>
            <p:cNvSpPr/>
            <p:nvPr/>
          </p:nvSpPr>
          <p:spPr>
            <a:xfrm>
              <a:off x="6043819" y="4775138"/>
              <a:ext cx="23360" cy="2219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200" y="2463"/>
                    <a:pt x="10800" y="4926"/>
                    <a:pt x="7200" y="8526"/>
                  </a:cubicBezTo>
                  <a:cubicBezTo>
                    <a:pt x="3600" y="12126"/>
                    <a:pt x="1800" y="16863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45" name="Line"/>
            <p:cNvSpPr/>
            <p:nvPr/>
          </p:nvSpPr>
          <p:spPr>
            <a:xfrm>
              <a:off x="6078858" y="3957560"/>
              <a:ext cx="367911" cy="350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771" y="2400"/>
                    <a:pt x="7543" y="4800"/>
                    <a:pt x="11143" y="8400"/>
                  </a:cubicBezTo>
                  <a:cubicBezTo>
                    <a:pt x="14743" y="12000"/>
                    <a:pt x="18171" y="168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46" name="Line"/>
            <p:cNvSpPr/>
            <p:nvPr/>
          </p:nvSpPr>
          <p:spPr>
            <a:xfrm>
              <a:off x="6207335" y="3990652"/>
              <a:ext cx="245274" cy="77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486" y="10800"/>
                    <a:pt x="10971" y="0"/>
                    <a:pt x="14571" y="0"/>
                  </a:cubicBezTo>
                  <a:cubicBezTo>
                    <a:pt x="18171" y="0"/>
                    <a:pt x="19886" y="108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47" name="Line"/>
            <p:cNvSpPr/>
            <p:nvPr/>
          </p:nvSpPr>
          <p:spPr>
            <a:xfrm>
              <a:off x="6592765" y="5096330"/>
              <a:ext cx="157676" cy="1751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800" y="4080"/>
                    <a:pt x="12000" y="8160"/>
                    <a:pt x="8400" y="11760"/>
                  </a:cubicBezTo>
                  <a:cubicBezTo>
                    <a:pt x="4800" y="15360"/>
                    <a:pt x="2400" y="1848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48" name="Line"/>
            <p:cNvSpPr/>
            <p:nvPr/>
          </p:nvSpPr>
          <p:spPr>
            <a:xfrm>
              <a:off x="6926100" y="4857518"/>
              <a:ext cx="242863" cy="5705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9" h="21389" fill="norm" stroke="1" extrusionOk="0">
                  <a:moveTo>
                    <a:pt x="11364" y="9609"/>
                  </a:moveTo>
                  <a:cubicBezTo>
                    <a:pt x="8772" y="11872"/>
                    <a:pt x="6180" y="14134"/>
                    <a:pt x="4365" y="15995"/>
                  </a:cubicBezTo>
                  <a:cubicBezTo>
                    <a:pt x="2551" y="17855"/>
                    <a:pt x="1514" y="19315"/>
                    <a:pt x="909" y="20227"/>
                  </a:cubicBezTo>
                  <a:cubicBezTo>
                    <a:pt x="305" y="21139"/>
                    <a:pt x="132" y="21504"/>
                    <a:pt x="45" y="21358"/>
                  </a:cubicBezTo>
                  <a:cubicBezTo>
                    <a:pt x="-41" y="21212"/>
                    <a:pt x="-41" y="20555"/>
                    <a:pt x="391" y="18768"/>
                  </a:cubicBezTo>
                  <a:cubicBezTo>
                    <a:pt x="823" y="16980"/>
                    <a:pt x="1687" y="14061"/>
                    <a:pt x="2897" y="11543"/>
                  </a:cubicBezTo>
                  <a:cubicBezTo>
                    <a:pt x="4106" y="9026"/>
                    <a:pt x="5661" y="6909"/>
                    <a:pt x="7303" y="5085"/>
                  </a:cubicBezTo>
                  <a:cubicBezTo>
                    <a:pt x="8945" y="3261"/>
                    <a:pt x="10673" y="1728"/>
                    <a:pt x="11969" y="889"/>
                  </a:cubicBezTo>
                  <a:cubicBezTo>
                    <a:pt x="13265" y="50"/>
                    <a:pt x="14129" y="-96"/>
                    <a:pt x="14733" y="50"/>
                  </a:cubicBezTo>
                  <a:cubicBezTo>
                    <a:pt x="15338" y="196"/>
                    <a:pt x="15684" y="634"/>
                    <a:pt x="15770" y="1728"/>
                  </a:cubicBezTo>
                  <a:cubicBezTo>
                    <a:pt x="15857" y="2823"/>
                    <a:pt x="15684" y="4574"/>
                    <a:pt x="15165" y="5705"/>
                  </a:cubicBezTo>
                  <a:cubicBezTo>
                    <a:pt x="14647" y="6836"/>
                    <a:pt x="13783" y="7347"/>
                    <a:pt x="13783" y="7566"/>
                  </a:cubicBezTo>
                  <a:cubicBezTo>
                    <a:pt x="13783" y="7785"/>
                    <a:pt x="14647" y="7712"/>
                    <a:pt x="15857" y="7822"/>
                  </a:cubicBezTo>
                  <a:cubicBezTo>
                    <a:pt x="17066" y="7931"/>
                    <a:pt x="18621" y="8223"/>
                    <a:pt x="19745" y="8515"/>
                  </a:cubicBezTo>
                  <a:cubicBezTo>
                    <a:pt x="20868" y="8807"/>
                    <a:pt x="21559" y="9099"/>
                    <a:pt x="21559" y="9573"/>
                  </a:cubicBezTo>
                  <a:cubicBezTo>
                    <a:pt x="21559" y="10047"/>
                    <a:pt x="20868" y="10704"/>
                    <a:pt x="19053" y="11142"/>
                  </a:cubicBezTo>
                  <a:cubicBezTo>
                    <a:pt x="17239" y="11580"/>
                    <a:pt x="14301" y="11799"/>
                    <a:pt x="12487" y="11689"/>
                  </a:cubicBezTo>
                  <a:cubicBezTo>
                    <a:pt x="10673" y="11580"/>
                    <a:pt x="9981" y="11142"/>
                    <a:pt x="9290" y="1070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49" name="Line"/>
            <p:cNvSpPr/>
            <p:nvPr/>
          </p:nvSpPr>
          <p:spPr>
            <a:xfrm>
              <a:off x="7364691" y="5008214"/>
              <a:ext cx="39813" cy="180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80" h="20015" fill="norm" stroke="1" extrusionOk="0">
                  <a:moveTo>
                    <a:pt x="8298" y="7055"/>
                  </a:moveTo>
                  <a:cubicBezTo>
                    <a:pt x="3389" y="2735"/>
                    <a:pt x="-1520" y="-1585"/>
                    <a:pt x="444" y="575"/>
                  </a:cubicBezTo>
                  <a:cubicBezTo>
                    <a:pt x="2407" y="2735"/>
                    <a:pt x="11244" y="11375"/>
                    <a:pt x="20080" y="2001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50" name="Line"/>
            <p:cNvSpPr/>
            <p:nvPr/>
          </p:nvSpPr>
          <p:spPr>
            <a:xfrm>
              <a:off x="7322745" y="5084650"/>
              <a:ext cx="175196" cy="467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51" name="Line"/>
            <p:cNvSpPr/>
            <p:nvPr/>
          </p:nvSpPr>
          <p:spPr>
            <a:xfrm>
              <a:off x="7661456" y="4950333"/>
              <a:ext cx="46720" cy="2511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900" y="1507"/>
                    <a:pt x="16200" y="3014"/>
                    <a:pt x="12600" y="6195"/>
                  </a:cubicBezTo>
                  <a:cubicBezTo>
                    <a:pt x="9000" y="9377"/>
                    <a:pt x="4500" y="14233"/>
                    <a:pt x="2250" y="17079"/>
                  </a:cubicBezTo>
                  <a:cubicBezTo>
                    <a:pt x="0" y="19926"/>
                    <a:pt x="0" y="20763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52" name="Line"/>
            <p:cNvSpPr/>
            <p:nvPr/>
          </p:nvSpPr>
          <p:spPr>
            <a:xfrm>
              <a:off x="7824971" y="3928361"/>
              <a:ext cx="274474" cy="58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6128" y="14400"/>
                    <a:pt x="12255" y="7200"/>
                    <a:pt x="15855" y="3600"/>
                  </a:cubicBezTo>
                  <a:cubicBezTo>
                    <a:pt x="19455" y="0"/>
                    <a:pt x="20528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53" name="Line"/>
            <p:cNvSpPr/>
            <p:nvPr/>
          </p:nvSpPr>
          <p:spPr>
            <a:xfrm>
              <a:off x="7889209" y="3992599"/>
              <a:ext cx="116798" cy="175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54" name="Line"/>
            <p:cNvSpPr/>
            <p:nvPr/>
          </p:nvSpPr>
          <p:spPr>
            <a:xfrm>
              <a:off x="4977678" y="5467933"/>
              <a:ext cx="210524" cy="4654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73" h="21430" fill="norm" stroke="1" extrusionOk="0">
                  <a:moveTo>
                    <a:pt x="5484" y="10854"/>
                  </a:moveTo>
                  <a:cubicBezTo>
                    <a:pt x="4910" y="13095"/>
                    <a:pt x="4337" y="15335"/>
                    <a:pt x="3954" y="16949"/>
                  </a:cubicBezTo>
                  <a:cubicBezTo>
                    <a:pt x="3572" y="18562"/>
                    <a:pt x="3381" y="19548"/>
                    <a:pt x="3190" y="20265"/>
                  </a:cubicBezTo>
                  <a:cubicBezTo>
                    <a:pt x="2999" y="20982"/>
                    <a:pt x="2808" y="21430"/>
                    <a:pt x="2521" y="21430"/>
                  </a:cubicBezTo>
                  <a:cubicBezTo>
                    <a:pt x="2234" y="21430"/>
                    <a:pt x="1852" y="20982"/>
                    <a:pt x="1374" y="19100"/>
                  </a:cubicBezTo>
                  <a:cubicBezTo>
                    <a:pt x="896" y="17218"/>
                    <a:pt x="323" y="13901"/>
                    <a:pt x="800" y="10809"/>
                  </a:cubicBezTo>
                  <a:cubicBezTo>
                    <a:pt x="1278" y="7717"/>
                    <a:pt x="2808" y="4849"/>
                    <a:pt x="5006" y="3012"/>
                  </a:cubicBezTo>
                  <a:cubicBezTo>
                    <a:pt x="7204" y="1174"/>
                    <a:pt x="10071" y="368"/>
                    <a:pt x="12365" y="99"/>
                  </a:cubicBezTo>
                  <a:cubicBezTo>
                    <a:pt x="14659" y="-170"/>
                    <a:pt x="16379" y="99"/>
                    <a:pt x="17526" y="1040"/>
                  </a:cubicBezTo>
                  <a:cubicBezTo>
                    <a:pt x="18673" y="1981"/>
                    <a:pt x="19247" y="3594"/>
                    <a:pt x="18864" y="5163"/>
                  </a:cubicBezTo>
                  <a:cubicBezTo>
                    <a:pt x="18482" y="6731"/>
                    <a:pt x="17144" y="8255"/>
                    <a:pt x="15997" y="9196"/>
                  </a:cubicBezTo>
                  <a:cubicBezTo>
                    <a:pt x="14850" y="10137"/>
                    <a:pt x="13894" y="10496"/>
                    <a:pt x="12747" y="10854"/>
                  </a:cubicBezTo>
                  <a:cubicBezTo>
                    <a:pt x="11601" y="11213"/>
                    <a:pt x="10262" y="11571"/>
                    <a:pt x="10071" y="11750"/>
                  </a:cubicBezTo>
                  <a:cubicBezTo>
                    <a:pt x="9880" y="11930"/>
                    <a:pt x="10836" y="11930"/>
                    <a:pt x="12747" y="12288"/>
                  </a:cubicBezTo>
                  <a:cubicBezTo>
                    <a:pt x="14659" y="12647"/>
                    <a:pt x="17526" y="13364"/>
                    <a:pt x="19151" y="14170"/>
                  </a:cubicBezTo>
                  <a:cubicBezTo>
                    <a:pt x="20776" y="14977"/>
                    <a:pt x="21158" y="15873"/>
                    <a:pt x="20011" y="16904"/>
                  </a:cubicBezTo>
                  <a:cubicBezTo>
                    <a:pt x="18864" y="17935"/>
                    <a:pt x="16188" y="19100"/>
                    <a:pt x="13130" y="19817"/>
                  </a:cubicBezTo>
                  <a:cubicBezTo>
                    <a:pt x="10071" y="20534"/>
                    <a:pt x="6631" y="20803"/>
                    <a:pt x="4432" y="20847"/>
                  </a:cubicBezTo>
                  <a:cubicBezTo>
                    <a:pt x="2234" y="20892"/>
                    <a:pt x="1278" y="20713"/>
                    <a:pt x="609" y="20399"/>
                  </a:cubicBezTo>
                  <a:cubicBezTo>
                    <a:pt x="-60" y="20086"/>
                    <a:pt x="-442" y="19637"/>
                    <a:pt x="896" y="19100"/>
                  </a:cubicBezTo>
                  <a:cubicBezTo>
                    <a:pt x="2234" y="18562"/>
                    <a:pt x="5293" y="17935"/>
                    <a:pt x="8351" y="1730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55" name="Line"/>
            <p:cNvSpPr/>
            <p:nvPr/>
          </p:nvSpPr>
          <p:spPr>
            <a:xfrm>
              <a:off x="5232081" y="5719508"/>
              <a:ext cx="175196" cy="1871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92" fill="norm" stroke="1" extrusionOk="0">
                  <a:moveTo>
                    <a:pt x="0" y="9448"/>
                  </a:moveTo>
                  <a:cubicBezTo>
                    <a:pt x="960" y="10109"/>
                    <a:pt x="1920" y="10770"/>
                    <a:pt x="3600" y="10219"/>
                  </a:cubicBezTo>
                  <a:cubicBezTo>
                    <a:pt x="5280" y="9668"/>
                    <a:pt x="7680" y="7905"/>
                    <a:pt x="9240" y="6472"/>
                  </a:cubicBezTo>
                  <a:cubicBezTo>
                    <a:pt x="10800" y="5040"/>
                    <a:pt x="11520" y="3938"/>
                    <a:pt x="11880" y="2836"/>
                  </a:cubicBezTo>
                  <a:cubicBezTo>
                    <a:pt x="12240" y="1734"/>
                    <a:pt x="12240" y="632"/>
                    <a:pt x="11640" y="191"/>
                  </a:cubicBezTo>
                  <a:cubicBezTo>
                    <a:pt x="11040" y="-250"/>
                    <a:pt x="9840" y="-30"/>
                    <a:pt x="7560" y="1954"/>
                  </a:cubicBezTo>
                  <a:cubicBezTo>
                    <a:pt x="5280" y="3938"/>
                    <a:pt x="1920" y="7685"/>
                    <a:pt x="960" y="11211"/>
                  </a:cubicBezTo>
                  <a:cubicBezTo>
                    <a:pt x="0" y="14738"/>
                    <a:pt x="1440" y="18044"/>
                    <a:pt x="4680" y="19697"/>
                  </a:cubicBezTo>
                  <a:cubicBezTo>
                    <a:pt x="7920" y="21350"/>
                    <a:pt x="12960" y="21350"/>
                    <a:pt x="16080" y="21019"/>
                  </a:cubicBezTo>
                  <a:cubicBezTo>
                    <a:pt x="19200" y="20689"/>
                    <a:pt x="20400" y="20028"/>
                    <a:pt x="21600" y="1936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56" name="Line"/>
            <p:cNvSpPr/>
            <p:nvPr/>
          </p:nvSpPr>
          <p:spPr>
            <a:xfrm>
              <a:off x="5442901" y="5528478"/>
              <a:ext cx="110372" cy="4321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6" h="21503" fill="norm" stroke="1" extrusionOk="0">
                  <a:moveTo>
                    <a:pt x="18075" y="0"/>
                  </a:moveTo>
                  <a:cubicBezTo>
                    <a:pt x="15044" y="1550"/>
                    <a:pt x="12012" y="3100"/>
                    <a:pt x="9170" y="5376"/>
                  </a:cubicBezTo>
                  <a:cubicBezTo>
                    <a:pt x="6328" y="7652"/>
                    <a:pt x="3675" y="10655"/>
                    <a:pt x="2160" y="13125"/>
                  </a:cubicBezTo>
                  <a:cubicBezTo>
                    <a:pt x="644" y="15595"/>
                    <a:pt x="265" y="17532"/>
                    <a:pt x="75" y="18791"/>
                  </a:cubicBezTo>
                  <a:cubicBezTo>
                    <a:pt x="-114" y="20050"/>
                    <a:pt x="-114" y="20631"/>
                    <a:pt x="2160" y="21019"/>
                  </a:cubicBezTo>
                  <a:cubicBezTo>
                    <a:pt x="4433" y="21406"/>
                    <a:pt x="8981" y="21600"/>
                    <a:pt x="12581" y="21455"/>
                  </a:cubicBezTo>
                  <a:cubicBezTo>
                    <a:pt x="16181" y="21309"/>
                    <a:pt x="18833" y="20825"/>
                    <a:pt x="21486" y="2034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57" name="Line"/>
            <p:cNvSpPr/>
            <p:nvPr/>
          </p:nvSpPr>
          <p:spPr>
            <a:xfrm>
              <a:off x="5372237" y="5776412"/>
              <a:ext cx="204395" cy="90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5" fill="norm" stroke="1" extrusionOk="0">
                  <a:moveTo>
                    <a:pt x="0" y="20015"/>
                  </a:moveTo>
                  <a:cubicBezTo>
                    <a:pt x="5966" y="11375"/>
                    <a:pt x="11931" y="2735"/>
                    <a:pt x="15531" y="575"/>
                  </a:cubicBezTo>
                  <a:cubicBezTo>
                    <a:pt x="19131" y="-1585"/>
                    <a:pt x="20366" y="2735"/>
                    <a:pt x="21600" y="705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58" name="Line"/>
            <p:cNvSpPr/>
            <p:nvPr/>
          </p:nvSpPr>
          <p:spPr>
            <a:xfrm>
              <a:off x="5614493" y="5781397"/>
              <a:ext cx="224932" cy="2084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2" h="21218" fill="norm" stroke="1" extrusionOk="0">
                  <a:moveTo>
                    <a:pt x="16210" y="4572"/>
                  </a:moveTo>
                  <a:cubicBezTo>
                    <a:pt x="14928" y="2789"/>
                    <a:pt x="13647" y="1005"/>
                    <a:pt x="11999" y="312"/>
                  </a:cubicBezTo>
                  <a:cubicBezTo>
                    <a:pt x="10352" y="-382"/>
                    <a:pt x="8338" y="14"/>
                    <a:pt x="6142" y="2194"/>
                  </a:cubicBezTo>
                  <a:cubicBezTo>
                    <a:pt x="3945" y="4374"/>
                    <a:pt x="1566" y="8337"/>
                    <a:pt x="559" y="11409"/>
                  </a:cubicBezTo>
                  <a:cubicBezTo>
                    <a:pt x="-448" y="14480"/>
                    <a:pt x="-82" y="16660"/>
                    <a:pt x="1566" y="17651"/>
                  </a:cubicBezTo>
                  <a:cubicBezTo>
                    <a:pt x="3213" y="18642"/>
                    <a:pt x="6142" y="18444"/>
                    <a:pt x="8521" y="17552"/>
                  </a:cubicBezTo>
                  <a:cubicBezTo>
                    <a:pt x="10901" y="16660"/>
                    <a:pt x="12732" y="15075"/>
                    <a:pt x="13921" y="13490"/>
                  </a:cubicBezTo>
                  <a:cubicBezTo>
                    <a:pt x="15111" y="11904"/>
                    <a:pt x="15660" y="10319"/>
                    <a:pt x="15935" y="10022"/>
                  </a:cubicBezTo>
                  <a:cubicBezTo>
                    <a:pt x="16210" y="9724"/>
                    <a:pt x="16210" y="10715"/>
                    <a:pt x="17033" y="12796"/>
                  </a:cubicBezTo>
                  <a:cubicBezTo>
                    <a:pt x="17857" y="14877"/>
                    <a:pt x="19505" y="18047"/>
                    <a:pt x="21152" y="2121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59" name="Line"/>
            <p:cNvSpPr/>
            <p:nvPr/>
          </p:nvSpPr>
          <p:spPr>
            <a:xfrm>
              <a:off x="6000665" y="5586876"/>
              <a:ext cx="159952" cy="4263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81" h="21600" fill="norm" stroke="1" extrusionOk="0">
                  <a:moveTo>
                    <a:pt x="20119" y="0"/>
                  </a:moveTo>
                  <a:cubicBezTo>
                    <a:pt x="18848" y="0"/>
                    <a:pt x="17577" y="0"/>
                    <a:pt x="15799" y="641"/>
                  </a:cubicBezTo>
                  <a:cubicBezTo>
                    <a:pt x="14020" y="1282"/>
                    <a:pt x="11733" y="2564"/>
                    <a:pt x="8810" y="4636"/>
                  </a:cubicBezTo>
                  <a:cubicBezTo>
                    <a:pt x="5888" y="6707"/>
                    <a:pt x="2330" y="9567"/>
                    <a:pt x="806" y="11934"/>
                  </a:cubicBezTo>
                  <a:cubicBezTo>
                    <a:pt x="-719" y="14301"/>
                    <a:pt x="-211" y="16175"/>
                    <a:pt x="3474" y="17704"/>
                  </a:cubicBezTo>
                  <a:cubicBezTo>
                    <a:pt x="7159" y="19233"/>
                    <a:pt x="14020" y="20416"/>
                    <a:pt x="20881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60" name="Line"/>
            <p:cNvSpPr/>
            <p:nvPr/>
          </p:nvSpPr>
          <p:spPr>
            <a:xfrm>
              <a:off x="6312451" y="5691993"/>
              <a:ext cx="3895" cy="3445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0800" y="4149"/>
                    <a:pt x="21600" y="8298"/>
                    <a:pt x="21600" y="11898"/>
                  </a:cubicBezTo>
                  <a:cubicBezTo>
                    <a:pt x="21600" y="15498"/>
                    <a:pt x="10800" y="18549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61" name="Line"/>
            <p:cNvSpPr/>
            <p:nvPr/>
          </p:nvSpPr>
          <p:spPr>
            <a:xfrm>
              <a:off x="6347491" y="6001505"/>
              <a:ext cx="145997" cy="817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62" name="Line"/>
            <p:cNvSpPr/>
            <p:nvPr/>
          </p:nvSpPr>
          <p:spPr>
            <a:xfrm>
              <a:off x="6709561" y="5767912"/>
              <a:ext cx="70079" cy="2686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800" y="4852"/>
                    <a:pt x="12000" y="9704"/>
                    <a:pt x="8400" y="13304"/>
                  </a:cubicBezTo>
                  <a:cubicBezTo>
                    <a:pt x="4800" y="16904"/>
                    <a:pt x="2400" y="19252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63" name="Line"/>
            <p:cNvSpPr/>
            <p:nvPr/>
          </p:nvSpPr>
          <p:spPr>
            <a:xfrm>
              <a:off x="6826358" y="5703673"/>
              <a:ext cx="182293" cy="4671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0" h="21600" fill="norm" stroke="1" extrusionOk="0">
                  <a:moveTo>
                    <a:pt x="17550" y="0"/>
                  </a:moveTo>
                  <a:cubicBezTo>
                    <a:pt x="18450" y="270"/>
                    <a:pt x="19350" y="540"/>
                    <a:pt x="20138" y="1890"/>
                  </a:cubicBezTo>
                  <a:cubicBezTo>
                    <a:pt x="20925" y="3240"/>
                    <a:pt x="21600" y="5670"/>
                    <a:pt x="20475" y="8235"/>
                  </a:cubicBezTo>
                  <a:cubicBezTo>
                    <a:pt x="19350" y="10800"/>
                    <a:pt x="16425" y="13500"/>
                    <a:pt x="12712" y="15750"/>
                  </a:cubicBezTo>
                  <a:cubicBezTo>
                    <a:pt x="9000" y="18000"/>
                    <a:pt x="4500" y="198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64" name="Line"/>
            <p:cNvSpPr/>
            <p:nvPr/>
          </p:nvSpPr>
          <p:spPr>
            <a:xfrm>
              <a:off x="2698455" y="5219682"/>
              <a:ext cx="251399" cy="5168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4" h="21242" fill="norm" stroke="1" extrusionOk="0">
                  <a:moveTo>
                    <a:pt x="5368" y="2131"/>
                  </a:moveTo>
                  <a:cubicBezTo>
                    <a:pt x="4709" y="1891"/>
                    <a:pt x="4049" y="1651"/>
                    <a:pt x="3307" y="2531"/>
                  </a:cubicBezTo>
                  <a:cubicBezTo>
                    <a:pt x="2565" y="3411"/>
                    <a:pt x="1741" y="5411"/>
                    <a:pt x="1081" y="7931"/>
                  </a:cubicBezTo>
                  <a:cubicBezTo>
                    <a:pt x="422" y="10451"/>
                    <a:pt x="-73" y="13491"/>
                    <a:pt x="9" y="15811"/>
                  </a:cubicBezTo>
                  <a:cubicBezTo>
                    <a:pt x="92" y="18131"/>
                    <a:pt x="751" y="19731"/>
                    <a:pt x="1988" y="20571"/>
                  </a:cubicBezTo>
                  <a:cubicBezTo>
                    <a:pt x="3225" y="21411"/>
                    <a:pt x="5038" y="21491"/>
                    <a:pt x="7429" y="20651"/>
                  </a:cubicBezTo>
                  <a:cubicBezTo>
                    <a:pt x="9820" y="19811"/>
                    <a:pt x="12788" y="18051"/>
                    <a:pt x="15261" y="15891"/>
                  </a:cubicBezTo>
                  <a:cubicBezTo>
                    <a:pt x="17735" y="13731"/>
                    <a:pt x="19713" y="11171"/>
                    <a:pt x="20620" y="8651"/>
                  </a:cubicBezTo>
                  <a:cubicBezTo>
                    <a:pt x="21527" y="6131"/>
                    <a:pt x="21362" y="3651"/>
                    <a:pt x="21032" y="2251"/>
                  </a:cubicBezTo>
                  <a:cubicBezTo>
                    <a:pt x="20703" y="851"/>
                    <a:pt x="20208" y="531"/>
                    <a:pt x="19548" y="291"/>
                  </a:cubicBezTo>
                  <a:cubicBezTo>
                    <a:pt x="18889" y="51"/>
                    <a:pt x="18064" y="-109"/>
                    <a:pt x="17570" y="91"/>
                  </a:cubicBezTo>
                  <a:cubicBezTo>
                    <a:pt x="17075" y="291"/>
                    <a:pt x="16910" y="851"/>
                    <a:pt x="16910" y="1331"/>
                  </a:cubicBezTo>
                  <a:cubicBezTo>
                    <a:pt x="16910" y="1811"/>
                    <a:pt x="17075" y="2211"/>
                    <a:pt x="17240" y="261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65" name="Line"/>
            <p:cNvSpPr/>
            <p:nvPr/>
          </p:nvSpPr>
          <p:spPr>
            <a:xfrm>
              <a:off x="2949263" y="5532578"/>
              <a:ext cx="130626" cy="2119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5" h="21383" fill="norm" stroke="1" extrusionOk="0">
                  <a:moveTo>
                    <a:pt x="861" y="765"/>
                  </a:moveTo>
                  <a:cubicBezTo>
                    <a:pt x="861" y="5085"/>
                    <a:pt x="861" y="9405"/>
                    <a:pt x="702" y="12056"/>
                  </a:cubicBezTo>
                  <a:cubicBezTo>
                    <a:pt x="543" y="14707"/>
                    <a:pt x="226" y="15688"/>
                    <a:pt x="67" y="15688"/>
                  </a:cubicBezTo>
                  <a:cubicBezTo>
                    <a:pt x="-92" y="15688"/>
                    <a:pt x="-92" y="14707"/>
                    <a:pt x="1496" y="12252"/>
                  </a:cubicBezTo>
                  <a:cubicBezTo>
                    <a:pt x="3084" y="9798"/>
                    <a:pt x="6261" y="5870"/>
                    <a:pt x="8484" y="3612"/>
                  </a:cubicBezTo>
                  <a:cubicBezTo>
                    <a:pt x="10708" y="1354"/>
                    <a:pt x="11979" y="765"/>
                    <a:pt x="13408" y="372"/>
                  </a:cubicBezTo>
                  <a:cubicBezTo>
                    <a:pt x="14837" y="-21"/>
                    <a:pt x="16426" y="-217"/>
                    <a:pt x="17696" y="372"/>
                  </a:cubicBezTo>
                  <a:cubicBezTo>
                    <a:pt x="18967" y="961"/>
                    <a:pt x="19920" y="2336"/>
                    <a:pt x="20555" y="5183"/>
                  </a:cubicBezTo>
                  <a:cubicBezTo>
                    <a:pt x="21190" y="8030"/>
                    <a:pt x="21508" y="12350"/>
                    <a:pt x="21190" y="15296"/>
                  </a:cubicBezTo>
                  <a:cubicBezTo>
                    <a:pt x="20873" y="18241"/>
                    <a:pt x="19920" y="19812"/>
                    <a:pt x="18967" y="2138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66" name="Line"/>
            <p:cNvSpPr/>
            <p:nvPr/>
          </p:nvSpPr>
          <p:spPr>
            <a:xfrm>
              <a:off x="3188135" y="5540157"/>
              <a:ext cx="5841" cy="1167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67" name="Line"/>
            <p:cNvSpPr/>
            <p:nvPr/>
          </p:nvSpPr>
          <p:spPr>
            <a:xfrm>
              <a:off x="3193975" y="5470080"/>
              <a:ext cx="17521" cy="583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68" name="Line"/>
            <p:cNvSpPr/>
            <p:nvPr/>
          </p:nvSpPr>
          <p:spPr>
            <a:xfrm>
              <a:off x="3316612" y="5250019"/>
              <a:ext cx="145997" cy="4770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16" fill="norm" stroke="1" extrusionOk="0">
                  <a:moveTo>
                    <a:pt x="21600" y="1233"/>
                  </a:moveTo>
                  <a:cubicBezTo>
                    <a:pt x="20736" y="794"/>
                    <a:pt x="19872" y="355"/>
                    <a:pt x="18144" y="136"/>
                  </a:cubicBezTo>
                  <a:cubicBezTo>
                    <a:pt x="16416" y="-84"/>
                    <a:pt x="13824" y="-84"/>
                    <a:pt x="11088" y="487"/>
                  </a:cubicBezTo>
                  <a:cubicBezTo>
                    <a:pt x="8352" y="1057"/>
                    <a:pt x="5472" y="2199"/>
                    <a:pt x="3600" y="4131"/>
                  </a:cubicBezTo>
                  <a:cubicBezTo>
                    <a:pt x="1728" y="6062"/>
                    <a:pt x="864" y="8784"/>
                    <a:pt x="720" y="11418"/>
                  </a:cubicBezTo>
                  <a:cubicBezTo>
                    <a:pt x="576" y="14053"/>
                    <a:pt x="1152" y="16599"/>
                    <a:pt x="1152" y="18267"/>
                  </a:cubicBezTo>
                  <a:cubicBezTo>
                    <a:pt x="1152" y="19936"/>
                    <a:pt x="576" y="20726"/>
                    <a:pt x="0" y="2151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69" name="Line"/>
            <p:cNvSpPr/>
            <p:nvPr/>
          </p:nvSpPr>
          <p:spPr>
            <a:xfrm>
              <a:off x="3229014" y="5505119"/>
              <a:ext cx="251114" cy="1109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0" y="17053"/>
                    <a:pt x="0" y="12505"/>
                    <a:pt x="1256" y="9095"/>
                  </a:cubicBezTo>
                  <a:cubicBezTo>
                    <a:pt x="2512" y="5684"/>
                    <a:pt x="5023" y="3411"/>
                    <a:pt x="8623" y="2084"/>
                  </a:cubicBezTo>
                  <a:cubicBezTo>
                    <a:pt x="12223" y="758"/>
                    <a:pt x="16912" y="379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70" name="Line"/>
            <p:cNvSpPr/>
            <p:nvPr/>
          </p:nvSpPr>
          <p:spPr>
            <a:xfrm>
              <a:off x="3516502" y="5316016"/>
              <a:ext cx="144661" cy="4051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2" h="21512" fill="norm" stroke="1" extrusionOk="0">
                  <a:moveTo>
                    <a:pt x="21402" y="1359"/>
                  </a:moveTo>
                  <a:cubicBezTo>
                    <a:pt x="20826" y="739"/>
                    <a:pt x="20250" y="119"/>
                    <a:pt x="19098" y="15"/>
                  </a:cubicBezTo>
                  <a:cubicBezTo>
                    <a:pt x="17946" y="-88"/>
                    <a:pt x="16218" y="325"/>
                    <a:pt x="13482" y="1876"/>
                  </a:cubicBezTo>
                  <a:cubicBezTo>
                    <a:pt x="10746" y="3426"/>
                    <a:pt x="7002" y="6113"/>
                    <a:pt x="4554" y="9110"/>
                  </a:cubicBezTo>
                  <a:cubicBezTo>
                    <a:pt x="2106" y="12107"/>
                    <a:pt x="954" y="15414"/>
                    <a:pt x="378" y="17378"/>
                  </a:cubicBezTo>
                  <a:cubicBezTo>
                    <a:pt x="-198" y="19342"/>
                    <a:pt x="-198" y="19962"/>
                    <a:pt x="954" y="20427"/>
                  </a:cubicBezTo>
                  <a:cubicBezTo>
                    <a:pt x="2106" y="20892"/>
                    <a:pt x="4410" y="21202"/>
                    <a:pt x="6714" y="2151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71" name="Line"/>
            <p:cNvSpPr/>
            <p:nvPr/>
          </p:nvSpPr>
          <p:spPr>
            <a:xfrm>
              <a:off x="3637554" y="5459266"/>
              <a:ext cx="143769" cy="1998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90" h="21320" fill="norm" stroke="1" extrusionOk="0">
                  <a:moveTo>
                    <a:pt x="12826" y="1154"/>
                  </a:moveTo>
                  <a:cubicBezTo>
                    <a:pt x="11689" y="531"/>
                    <a:pt x="10552" y="-92"/>
                    <a:pt x="8847" y="12"/>
                  </a:cubicBezTo>
                  <a:cubicBezTo>
                    <a:pt x="7141" y="116"/>
                    <a:pt x="4868" y="946"/>
                    <a:pt x="3020" y="3958"/>
                  </a:cubicBezTo>
                  <a:cubicBezTo>
                    <a:pt x="1173" y="6970"/>
                    <a:pt x="-248" y="12162"/>
                    <a:pt x="36" y="15693"/>
                  </a:cubicBezTo>
                  <a:cubicBezTo>
                    <a:pt x="320" y="19223"/>
                    <a:pt x="2310" y="21093"/>
                    <a:pt x="5578" y="21300"/>
                  </a:cubicBezTo>
                  <a:cubicBezTo>
                    <a:pt x="8847" y="21508"/>
                    <a:pt x="13394" y="20054"/>
                    <a:pt x="16520" y="17666"/>
                  </a:cubicBezTo>
                  <a:cubicBezTo>
                    <a:pt x="19647" y="15277"/>
                    <a:pt x="21352" y="11954"/>
                    <a:pt x="20926" y="9358"/>
                  </a:cubicBezTo>
                  <a:cubicBezTo>
                    <a:pt x="20499" y="6762"/>
                    <a:pt x="17941" y="4893"/>
                    <a:pt x="15952" y="3854"/>
                  </a:cubicBezTo>
                  <a:cubicBezTo>
                    <a:pt x="13963" y="2816"/>
                    <a:pt x="12542" y="2608"/>
                    <a:pt x="11547" y="3127"/>
                  </a:cubicBezTo>
                  <a:cubicBezTo>
                    <a:pt x="10552" y="3647"/>
                    <a:pt x="9984" y="4893"/>
                    <a:pt x="9415" y="613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72" name="Line"/>
            <p:cNvSpPr/>
            <p:nvPr/>
          </p:nvSpPr>
          <p:spPr>
            <a:xfrm>
              <a:off x="3777959" y="5680314"/>
              <a:ext cx="100963" cy="1051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38" h="21600" fill="norm" stroke="1" extrusionOk="0">
                  <a:moveTo>
                    <a:pt x="15894" y="0"/>
                  </a:moveTo>
                  <a:cubicBezTo>
                    <a:pt x="17932" y="1200"/>
                    <a:pt x="19970" y="2400"/>
                    <a:pt x="20785" y="4000"/>
                  </a:cubicBezTo>
                  <a:cubicBezTo>
                    <a:pt x="21600" y="5600"/>
                    <a:pt x="21192" y="7600"/>
                    <a:pt x="17525" y="10600"/>
                  </a:cubicBezTo>
                  <a:cubicBezTo>
                    <a:pt x="13857" y="13600"/>
                    <a:pt x="6928" y="176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73" name="Line"/>
            <p:cNvSpPr/>
            <p:nvPr/>
          </p:nvSpPr>
          <p:spPr>
            <a:xfrm>
              <a:off x="3999873" y="5534318"/>
              <a:ext cx="11681" cy="1576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74" name="Line"/>
            <p:cNvSpPr/>
            <p:nvPr/>
          </p:nvSpPr>
          <p:spPr>
            <a:xfrm>
              <a:off x="4064112" y="5375379"/>
              <a:ext cx="84998" cy="3750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59" h="21450" fill="norm" stroke="1" extrusionOk="0">
                  <a:moveTo>
                    <a:pt x="2880" y="73"/>
                  </a:moveTo>
                  <a:cubicBezTo>
                    <a:pt x="5280" y="-39"/>
                    <a:pt x="7680" y="-150"/>
                    <a:pt x="10800" y="796"/>
                  </a:cubicBezTo>
                  <a:cubicBezTo>
                    <a:pt x="13920" y="1743"/>
                    <a:pt x="17760" y="3747"/>
                    <a:pt x="19680" y="6530"/>
                  </a:cubicBezTo>
                  <a:cubicBezTo>
                    <a:pt x="21600" y="9314"/>
                    <a:pt x="21600" y="12877"/>
                    <a:pt x="18000" y="15493"/>
                  </a:cubicBezTo>
                  <a:cubicBezTo>
                    <a:pt x="14400" y="18110"/>
                    <a:pt x="7200" y="19780"/>
                    <a:pt x="0" y="2145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75" name="Line"/>
            <p:cNvSpPr/>
            <p:nvPr/>
          </p:nvSpPr>
          <p:spPr>
            <a:xfrm>
              <a:off x="4344424" y="5596308"/>
              <a:ext cx="186877" cy="256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296" fill="norm" stroke="1" extrusionOk="0">
                  <a:moveTo>
                    <a:pt x="0" y="1782"/>
                  </a:moveTo>
                  <a:cubicBezTo>
                    <a:pt x="4275" y="239"/>
                    <a:pt x="8550" y="-1304"/>
                    <a:pt x="12150" y="1782"/>
                  </a:cubicBezTo>
                  <a:cubicBezTo>
                    <a:pt x="15750" y="4867"/>
                    <a:pt x="18675" y="12582"/>
                    <a:pt x="21600" y="2029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76" name="Line"/>
            <p:cNvSpPr/>
            <p:nvPr/>
          </p:nvSpPr>
          <p:spPr>
            <a:xfrm>
              <a:off x="4420342" y="5651114"/>
              <a:ext cx="99279" cy="350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77" name="Line"/>
            <p:cNvSpPr/>
            <p:nvPr/>
          </p:nvSpPr>
          <p:spPr>
            <a:xfrm>
              <a:off x="4337545" y="5768502"/>
              <a:ext cx="170396" cy="169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6" h="20873" fill="norm" stroke="1" extrusionOk="0">
                  <a:moveTo>
                    <a:pt x="3077" y="20873"/>
                  </a:moveTo>
                  <a:cubicBezTo>
                    <a:pt x="1604" y="13673"/>
                    <a:pt x="131" y="6473"/>
                    <a:pt x="9" y="2873"/>
                  </a:cubicBezTo>
                  <a:cubicBezTo>
                    <a:pt x="-114" y="-727"/>
                    <a:pt x="1113" y="-727"/>
                    <a:pt x="4918" y="1673"/>
                  </a:cubicBezTo>
                  <a:cubicBezTo>
                    <a:pt x="8722" y="4073"/>
                    <a:pt x="15104" y="8873"/>
                    <a:pt x="21486" y="1367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78" name="Line"/>
            <p:cNvSpPr/>
            <p:nvPr/>
          </p:nvSpPr>
          <p:spPr>
            <a:xfrm>
              <a:off x="4858331" y="6136412"/>
              <a:ext cx="1632317" cy="1736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8" h="21413" fill="norm" stroke="1" extrusionOk="0">
                  <a:moveTo>
                    <a:pt x="0" y="6407"/>
                  </a:moveTo>
                  <a:cubicBezTo>
                    <a:pt x="77" y="5447"/>
                    <a:pt x="154" y="4487"/>
                    <a:pt x="451" y="3887"/>
                  </a:cubicBezTo>
                  <a:cubicBezTo>
                    <a:pt x="747" y="3287"/>
                    <a:pt x="1261" y="3047"/>
                    <a:pt x="1944" y="2687"/>
                  </a:cubicBezTo>
                  <a:cubicBezTo>
                    <a:pt x="2626" y="2327"/>
                    <a:pt x="3476" y="1847"/>
                    <a:pt x="4441" y="1367"/>
                  </a:cubicBezTo>
                  <a:cubicBezTo>
                    <a:pt x="5406" y="887"/>
                    <a:pt x="6488" y="407"/>
                    <a:pt x="7569" y="167"/>
                  </a:cubicBezTo>
                  <a:cubicBezTo>
                    <a:pt x="8650" y="-73"/>
                    <a:pt x="9732" y="-73"/>
                    <a:pt x="10800" y="287"/>
                  </a:cubicBezTo>
                  <a:cubicBezTo>
                    <a:pt x="11868" y="647"/>
                    <a:pt x="12924" y="1367"/>
                    <a:pt x="13979" y="2567"/>
                  </a:cubicBezTo>
                  <a:cubicBezTo>
                    <a:pt x="15035" y="3767"/>
                    <a:pt x="16091" y="5447"/>
                    <a:pt x="17082" y="7367"/>
                  </a:cubicBezTo>
                  <a:cubicBezTo>
                    <a:pt x="18073" y="9287"/>
                    <a:pt x="19000" y="11447"/>
                    <a:pt x="19708" y="13487"/>
                  </a:cubicBezTo>
                  <a:cubicBezTo>
                    <a:pt x="20416" y="15527"/>
                    <a:pt x="20905" y="17447"/>
                    <a:pt x="21201" y="18767"/>
                  </a:cubicBezTo>
                  <a:cubicBezTo>
                    <a:pt x="21497" y="20087"/>
                    <a:pt x="21600" y="20807"/>
                    <a:pt x="21587" y="21167"/>
                  </a:cubicBezTo>
                  <a:cubicBezTo>
                    <a:pt x="21574" y="21527"/>
                    <a:pt x="21446" y="21527"/>
                    <a:pt x="20944" y="20927"/>
                  </a:cubicBezTo>
                  <a:cubicBezTo>
                    <a:pt x="20441" y="20327"/>
                    <a:pt x="19566" y="19127"/>
                    <a:pt x="18652" y="18167"/>
                  </a:cubicBezTo>
                  <a:cubicBezTo>
                    <a:pt x="17738" y="17207"/>
                    <a:pt x="16786" y="16487"/>
                    <a:pt x="15704" y="15647"/>
                  </a:cubicBezTo>
                  <a:cubicBezTo>
                    <a:pt x="14623" y="14807"/>
                    <a:pt x="13413" y="13847"/>
                    <a:pt x="12345" y="13247"/>
                  </a:cubicBezTo>
                  <a:cubicBezTo>
                    <a:pt x="11276" y="12647"/>
                    <a:pt x="10349" y="12407"/>
                    <a:pt x="9410" y="12047"/>
                  </a:cubicBezTo>
                  <a:cubicBezTo>
                    <a:pt x="8470" y="11687"/>
                    <a:pt x="7518" y="11207"/>
                    <a:pt x="6565" y="1072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79" name="Line"/>
            <p:cNvSpPr/>
            <p:nvPr/>
          </p:nvSpPr>
          <p:spPr>
            <a:xfrm>
              <a:off x="4799606" y="6159572"/>
              <a:ext cx="1682202" cy="1981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4" h="21557" fill="norm" stroke="1" extrusionOk="0">
                  <a:moveTo>
                    <a:pt x="528" y="4404"/>
                  </a:moveTo>
                  <a:cubicBezTo>
                    <a:pt x="303" y="3769"/>
                    <a:pt x="79" y="3134"/>
                    <a:pt x="16" y="2498"/>
                  </a:cubicBezTo>
                  <a:cubicBezTo>
                    <a:pt x="-46" y="1863"/>
                    <a:pt x="54" y="1228"/>
                    <a:pt x="540" y="804"/>
                  </a:cubicBezTo>
                  <a:cubicBezTo>
                    <a:pt x="1027" y="381"/>
                    <a:pt x="1900" y="169"/>
                    <a:pt x="2860" y="63"/>
                  </a:cubicBezTo>
                  <a:cubicBezTo>
                    <a:pt x="3820" y="-43"/>
                    <a:pt x="4868" y="-43"/>
                    <a:pt x="5790" y="275"/>
                  </a:cubicBezTo>
                  <a:cubicBezTo>
                    <a:pt x="6713" y="592"/>
                    <a:pt x="7512" y="1228"/>
                    <a:pt x="8609" y="2181"/>
                  </a:cubicBezTo>
                  <a:cubicBezTo>
                    <a:pt x="9706" y="3134"/>
                    <a:pt x="11103" y="4404"/>
                    <a:pt x="12288" y="5675"/>
                  </a:cubicBezTo>
                  <a:cubicBezTo>
                    <a:pt x="13473" y="6945"/>
                    <a:pt x="14445" y="8216"/>
                    <a:pt x="15593" y="10016"/>
                  </a:cubicBezTo>
                  <a:cubicBezTo>
                    <a:pt x="16740" y="11816"/>
                    <a:pt x="18062" y="14145"/>
                    <a:pt x="19085" y="16157"/>
                  </a:cubicBezTo>
                  <a:cubicBezTo>
                    <a:pt x="20107" y="18169"/>
                    <a:pt x="20831" y="19863"/>
                    <a:pt x="21554" y="2155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80" name="Line"/>
            <p:cNvSpPr/>
            <p:nvPr/>
          </p:nvSpPr>
          <p:spPr>
            <a:xfrm>
              <a:off x="5180704" y="6192374"/>
              <a:ext cx="981859" cy="1244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9" h="21250" fill="norm" stroke="1" extrusionOk="0">
                  <a:moveTo>
                    <a:pt x="102" y="11281"/>
                  </a:moveTo>
                  <a:cubicBezTo>
                    <a:pt x="102" y="9287"/>
                    <a:pt x="102" y="7293"/>
                    <a:pt x="60" y="5299"/>
                  </a:cubicBezTo>
                  <a:cubicBezTo>
                    <a:pt x="17" y="3305"/>
                    <a:pt x="-68" y="1312"/>
                    <a:pt x="102" y="481"/>
                  </a:cubicBezTo>
                  <a:cubicBezTo>
                    <a:pt x="273" y="-350"/>
                    <a:pt x="699" y="-18"/>
                    <a:pt x="1700" y="813"/>
                  </a:cubicBezTo>
                  <a:cubicBezTo>
                    <a:pt x="2701" y="1644"/>
                    <a:pt x="4278" y="2973"/>
                    <a:pt x="5939" y="3804"/>
                  </a:cubicBezTo>
                  <a:cubicBezTo>
                    <a:pt x="7601" y="4635"/>
                    <a:pt x="9347" y="4967"/>
                    <a:pt x="11158" y="5133"/>
                  </a:cubicBezTo>
                  <a:cubicBezTo>
                    <a:pt x="12969" y="5299"/>
                    <a:pt x="14843" y="5299"/>
                    <a:pt x="16441" y="5964"/>
                  </a:cubicBezTo>
                  <a:cubicBezTo>
                    <a:pt x="18039" y="6629"/>
                    <a:pt x="19359" y="7958"/>
                    <a:pt x="20169" y="9619"/>
                  </a:cubicBezTo>
                  <a:cubicBezTo>
                    <a:pt x="20978" y="11281"/>
                    <a:pt x="21276" y="13275"/>
                    <a:pt x="21404" y="15268"/>
                  </a:cubicBezTo>
                  <a:cubicBezTo>
                    <a:pt x="21532" y="17262"/>
                    <a:pt x="21489" y="19256"/>
                    <a:pt x="21447" y="2125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81" name="Line"/>
            <p:cNvSpPr/>
            <p:nvPr/>
          </p:nvSpPr>
          <p:spPr>
            <a:xfrm>
              <a:off x="5454930" y="6206143"/>
              <a:ext cx="734886" cy="581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3" h="21510" fill="norm" stroke="1" extrusionOk="0">
                  <a:moveTo>
                    <a:pt x="8030" y="21510"/>
                  </a:moveTo>
                  <a:cubicBezTo>
                    <a:pt x="6030" y="15750"/>
                    <a:pt x="4030" y="9990"/>
                    <a:pt x="2887" y="6750"/>
                  </a:cubicBezTo>
                  <a:cubicBezTo>
                    <a:pt x="1744" y="3510"/>
                    <a:pt x="1459" y="2790"/>
                    <a:pt x="1030" y="2070"/>
                  </a:cubicBezTo>
                  <a:cubicBezTo>
                    <a:pt x="602" y="1350"/>
                    <a:pt x="30" y="630"/>
                    <a:pt x="2" y="270"/>
                  </a:cubicBezTo>
                  <a:cubicBezTo>
                    <a:pt x="-27" y="-90"/>
                    <a:pt x="487" y="-90"/>
                    <a:pt x="1716" y="270"/>
                  </a:cubicBezTo>
                  <a:cubicBezTo>
                    <a:pt x="2944" y="630"/>
                    <a:pt x="4887" y="1350"/>
                    <a:pt x="7173" y="2430"/>
                  </a:cubicBezTo>
                  <a:cubicBezTo>
                    <a:pt x="9459" y="3510"/>
                    <a:pt x="12087" y="4950"/>
                    <a:pt x="14544" y="7830"/>
                  </a:cubicBezTo>
                  <a:cubicBezTo>
                    <a:pt x="17002" y="10710"/>
                    <a:pt x="19287" y="15030"/>
                    <a:pt x="21573" y="1935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</p:grpSp>
      <p:grpSp>
        <p:nvGrpSpPr>
          <p:cNvPr id="4613" name="Drawing"/>
          <p:cNvGrpSpPr/>
          <p:nvPr/>
        </p:nvGrpSpPr>
        <p:grpSpPr>
          <a:xfrm>
            <a:off x="6979105" y="1548120"/>
            <a:ext cx="4718895" cy="3219039"/>
            <a:chOff x="-38100" y="-38100"/>
            <a:chExt cx="4718894" cy="3219038"/>
          </a:xfrm>
        </p:grpSpPr>
        <p:sp>
          <p:nvSpPr>
            <p:cNvPr id="4583" name="Line"/>
            <p:cNvSpPr/>
            <p:nvPr/>
          </p:nvSpPr>
          <p:spPr>
            <a:xfrm>
              <a:off x="374307" y="373128"/>
              <a:ext cx="185905" cy="5225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49" h="21397" fill="norm" stroke="1" extrusionOk="0">
                  <a:moveTo>
                    <a:pt x="4824" y="11593"/>
                  </a:moveTo>
                  <a:cubicBezTo>
                    <a:pt x="5045" y="13267"/>
                    <a:pt x="5265" y="14941"/>
                    <a:pt x="5596" y="16415"/>
                  </a:cubicBezTo>
                  <a:cubicBezTo>
                    <a:pt x="5926" y="17890"/>
                    <a:pt x="6367" y="19165"/>
                    <a:pt x="6588" y="20042"/>
                  </a:cubicBezTo>
                  <a:cubicBezTo>
                    <a:pt x="6808" y="20919"/>
                    <a:pt x="6808" y="21397"/>
                    <a:pt x="6257" y="21397"/>
                  </a:cubicBezTo>
                  <a:cubicBezTo>
                    <a:pt x="5706" y="21397"/>
                    <a:pt x="4604" y="20919"/>
                    <a:pt x="3392" y="19444"/>
                  </a:cubicBezTo>
                  <a:cubicBezTo>
                    <a:pt x="2179" y="17970"/>
                    <a:pt x="857" y="15499"/>
                    <a:pt x="306" y="12709"/>
                  </a:cubicBezTo>
                  <a:cubicBezTo>
                    <a:pt x="-245" y="9920"/>
                    <a:pt x="-25" y="6811"/>
                    <a:pt x="747" y="4659"/>
                  </a:cubicBezTo>
                  <a:cubicBezTo>
                    <a:pt x="1518" y="2507"/>
                    <a:pt x="2841" y="1311"/>
                    <a:pt x="4604" y="634"/>
                  </a:cubicBezTo>
                  <a:cubicBezTo>
                    <a:pt x="6367" y="-44"/>
                    <a:pt x="8571" y="-203"/>
                    <a:pt x="10665" y="275"/>
                  </a:cubicBezTo>
                  <a:cubicBezTo>
                    <a:pt x="12759" y="753"/>
                    <a:pt x="14743" y="1869"/>
                    <a:pt x="15955" y="3862"/>
                  </a:cubicBezTo>
                  <a:cubicBezTo>
                    <a:pt x="17167" y="5855"/>
                    <a:pt x="17608" y="8724"/>
                    <a:pt x="17608" y="10398"/>
                  </a:cubicBezTo>
                  <a:cubicBezTo>
                    <a:pt x="17608" y="12072"/>
                    <a:pt x="17167" y="12550"/>
                    <a:pt x="16506" y="12948"/>
                  </a:cubicBezTo>
                  <a:cubicBezTo>
                    <a:pt x="15845" y="13347"/>
                    <a:pt x="14963" y="13666"/>
                    <a:pt x="15073" y="13905"/>
                  </a:cubicBezTo>
                  <a:cubicBezTo>
                    <a:pt x="15184" y="14144"/>
                    <a:pt x="16286" y="14303"/>
                    <a:pt x="17608" y="14742"/>
                  </a:cubicBezTo>
                  <a:cubicBezTo>
                    <a:pt x="18930" y="15180"/>
                    <a:pt x="20473" y="15897"/>
                    <a:pt x="20914" y="16694"/>
                  </a:cubicBezTo>
                  <a:cubicBezTo>
                    <a:pt x="21355" y="17491"/>
                    <a:pt x="20694" y="18368"/>
                    <a:pt x="19261" y="19086"/>
                  </a:cubicBezTo>
                  <a:cubicBezTo>
                    <a:pt x="17828" y="19803"/>
                    <a:pt x="15624" y="20361"/>
                    <a:pt x="13310" y="20520"/>
                  </a:cubicBezTo>
                  <a:cubicBezTo>
                    <a:pt x="10996" y="20680"/>
                    <a:pt x="8571" y="20441"/>
                    <a:pt x="7359" y="20082"/>
                  </a:cubicBezTo>
                  <a:cubicBezTo>
                    <a:pt x="6147" y="19723"/>
                    <a:pt x="6147" y="19245"/>
                    <a:pt x="6147" y="1876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84" name="Line"/>
            <p:cNvSpPr/>
            <p:nvPr/>
          </p:nvSpPr>
          <p:spPr>
            <a:xfrm>
              <a:off x="653674" y="610652"/>
              <a:ext cx="131153" cy="2502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0" h="21033" fill="norm" stroke="1" extrusionOk="0">
                  <a:moveTo>
                    <a:pt x="424" y="12672"/>
                  </a:moveTo>
                  <a:cubicBezTo>
                    <a:pt x="5053" y="9400"/>
                    <a:pt x="9681" y="6127"/>
                    <a:pt x="12150" y="3918"/>
                  </a:cubicBezTo>
                  <a:cubicBezTo>
                    <a:pt x="14619" y="1709"/>
                    <a:pt x="14927" y="563"/>
                    <a:pt x="14156" y="154"/>
                  </a:cubicBezTo>
                  <a:cubicBezTo>
                    <a:pt x="13384" y="-255"/>
                    <a:pt x="11533" y="72"/>
                    <a:pt x="8601" y="2118"/>
                  </a:cubicBezTo>
                  <a:cubicBezTo>
                    <a:pt x="5670" y="4163"/>
                    <a:pt x="1659" y="7927"/>
                    <a:pt x="424" y="11445"/>
                  </a:cubicBezTo>
                  <a:cubicBezTo>
                    <a:pt x="-810" y="14963"/>
                    <a:pt x="733" y="18236"/>
                    <a:pt x="3973" y="19790"/>
                  </a:cubicBezTo>
                  <a:cubicBezTo>
                    <a:pt x="7213" y="21345"/>
                    <a:pt x="12150" y="21181"/>
                    <a:pt x="15236" y="20690"/>
                  </a:cubicBezTo>
                  <a:cubicBezTo>
                    <a:pt x="18321" y="20200"/>
                    <a:pt x="19556" y="19381"/>
                    <a:pt x="20790" y="1856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85" name="Line"/>
            <p:cNvSpPr/>
            <p:nvPr/>
          </p:nvSpPr>
          <p:spPr>
            <a:xfrm>
              <a:off x="875846" y="345727"/>
              <a:ext cx="60817" cy="4412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88" h="21476" fill="norm" stroke="1" extrusionOk="0">
                  <a:moveTo>
                    <a:pt x="10963" y="903"/>
                  </a:moveTo>
                  <a:cubicBezTo>
                    <a:pt x="8938" y="430"/>
                    <a:pt x="6913" y="-44"/>
                    <a:pt x="5226" y="3"/>
                  </a:cubicBezTo>
                  <a:cubicBezTo>
                    <a:pt x="3538" y="51"/>
                    <a:pt x="2188" y="619"/>
                    <a:pt x="1176" y="2893"/>
                  </a:cubicBezTo>
                  <a:cubicBezTo>
                    <a:pt x="163" y="5167"/>
                    <a:pt x="-512" y="9145"/>
                    <a:pt x="501" y="12319"/>
                  </a:cubicBezTo>
                  <a:cubicBezTo>
                    <a:pt x="1513" y="15493"/>
                    <a:pt x="4213" y="17861"/>
                    <a:pt x="6238" y="19282"/>
                  </a:cubicBezTo>
                  <a:cubicBezTo>
                    <a:pt x="8263" y="20703"/>
                    <a:pt x="9613" y="21177"/>
                    <a:pt x="11975" y="21367"/>
                  </a:cubicBezTo>
                  <a:cubicBezTo>
                    <a:pt x="14338" y="21556"/>
                    <a:pt x="17713" y="21461"/>
                    <a:pt x="21088" y="2136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86" name="Line"/>
            <p:cNvSpPr/>
            <p:nvPr/>
          </p:nvSpPr>
          <p:spPr>
            <a:xfrm>
              <a:off x="796506" y="638760"/>
              <a:ext cx="350391" cy="408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680" y="17486"/>
                    <a:pt x="9360" y="13371"/>
                    <a:pt x="12960" y="9771"/>
                  </a:cubicBezTo>
                  <a:cubicBezTo>
                    <a:pt x="16560" y="6171"/>
                    <a:pt x="19080" y="3086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87" name="Line"/>
            <p:cNvSpPr/>
            <p:nvPr/>
          </p:nvSpPr>
          <p:spPr>
            <a:xfrm>
              <a:off x="987615" y="617078"/>
              <a:ext cx="270240" cy="1676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7" h="21143" fill="norm" stroke="1" extrusionOk="0">
                  <a:moveTo>
                    <a:pt x="13914" y="525"/>
                  </a:moveTo>
                  <a:cubicBezTo>
                    <a:pt x="11616" y="34"/>
                    <a:pt x="9318" y="-457"/>
                    <a:pt x="6944" y="770"/>
                  </a:cubicBezTo>
                  <a:cubicBezTo>
                    <a:pt x="4569" y="1998"/>
                    <a:pt x="2118" y="4943"/>
                    <a:pt x="893" y="7029"/>
                  </a:cubicBezTo>
                  <a:cubicBezTo>
                    <a:pt x="-333" y="9116"/>
                    <a:pt x="-333" y="10343"/>
                    <a:pt x="1122" y="11202"/>
                  </a:cubicBezTo>
                  <a:cubicBezTo>
                    <a:pt x="2578" y="12061"/>
                    <a:pt x="5488" y="12552"/>
                    <a:pt x="7327" y="12184"/>
                  </a:cubicBezTo>
                  <a:cubicBezTo>
                    <a:pt x="9165" y="11816"/>
                    <a:pt x="9931" y="10588"/>
                    <a:pt x="10697" y="9607"/>
                  </a:cubicBezTo>
                  <a:cubicBezTo>
                    <a:pt x="11463" y="8625"/>
                    <a:pt x="12229" y="7888"/>
                    <a:pt x="12612" y="8257"/>
                  </a:cubicBezTo>
                  <a:cubicBezTo>
                    <a:pt x="12995" y="8625"/>
                    <a:pt x="12995" y="10098"/>
                    <a:pt x="13071" y="11693"/>
                  </a:cubicBezTo>
                  <a:cubicBezTo>
                    <a:pt x="13148" y="13288"/>
                    <a:pt x="13301" y="15007"/>
                    <a:pt x="14680" y="16602"/>
                  </a:cubicBezTo>
                  <a:cubicBezTo>
                    <a:pt x="16058" y="18198"/>
                    <a:pt x="18663" y="19670"/>
                    <a:pt x="21267" y="2114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88" name="Line"/>
            <p:cNvSpPr/>
            <p:nvPr/>
          </p:nvSpPr>
          <p:spPr>
            <a:xfrm>
              <a:off x="1358265" y="345864"/>
              <a:ext cx="179902" cy="4505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3" h="21366" fill="norm" stroke="1" extrusionOk="0">
                  <a:moveTo>
                    <a:pt x="16920" y="320"/>
                  </a:moveTo>
                  <a:cubicBezTo>
                    <a:pt x="13737" y="43"/>
                    <a:pt x="10554" y="-234"/>
                    <a:pt x="7939" y="320"/>
                  </a:cubicBezTo>
                  <a:cubicBezTo>
                    <a:pt x="5325" y="874"/>
                    <a:pt x="3278" y="2258"/>
                    <a:pt x="1800" y="4428"/>
                  </a:cubicBezTo>
                  <a:cubicBezTo>
                    <a:pt x="322" y="6597"/>
                    <a:pt x="-587" y="9551"/>
                    <a:pt x="436" y="12135"/>
                  </a:cubicBezTo>
                  <a:cubicBezTo>
                    <a:pt x="1459" y="14720"/>
                    <a:pt x="4415" y="16935"/>
                    <a:pt x="8167" y="18412"/>
                  </a:cubicBezTo>
                  <a:cubicBezTo>
                    <a:pt x="11918" y="19889"/>
                    <a:pt x="16466" y="20628"/>
                    <a:pt x="21013" y="2136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89" name="Line"/>
            <p:cNvSpPr/>
            <p:nvPr/>
          </p:nvSpPr>
          <p:spPr>
            <a:xfrm>
              <a:off x="1597492" y="423753"/>
              <a:ext cx="291066" cy="2909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1" h="21099" fill="norm" stroke="1" extrusionOk="0">
                  <a:moveTo>
                    <a:pt x="21531" y="1193"/>
                  </a:moveTo>
                  <a:cubicBezTo>
                    <a:pt x="20955" y="487"/>
                    <a:pt x="20379" y="-219"/>
                    <a:pt x="20019" y="63"/>
                  </a:cubicBezTo>
                  <a:cubicBezTo>
                    <a:pt x="19659" y="346"/>
                    <a:pt x="19515" y="1616"/>
                    <a:pt x="18363" y="4369"/>
                  </a:cubicBezTo>
                  <a:cubicBezTo>
                    <a:pt x="17211" y="7122"/>
                    <a:pt x="15051" y="11357"/>
                    <a:pt x="12459" y="14463"/>
                  </a:cubicBezTo>
                  <a:cubicBezTo>
                    <a:pt x="9867" y="17569"/>
                    <a:pt x="6843" y="19546"/>
                    <a:pt x="4899" y="20463"/>
                  </a:cubicBezTo>
                  <a:cubicBezTo>
                    <a:pt x="2955" y="21381"/>
                    <a:pt x="2091" y="21240"/>
                    <a:pt x="1443" y="20252"/>
                  </a:cubicBezTo>
                  <a:cubicBezTo>
                    <a:pt x="795" y="19263"/>
                    <a:pt x="363" y="17428"/>
                    <a:pt x="147" y="16157"/>
                  </a:cubicBezTo>
                  <a:cubicBezTo>
                    <a:pt x="-69" y="14887"/>
                    <a:pt x="-69" y="14181"/>
                    <a:pt x="291" y="13616"/>
                  </a:cubicBezTo>
                  <a:cubicBezTo>
                    <a:pt x="651" y="13052"/>
                    <a:pt x="1371" y="12628"/>
                    <a:pt x="3027" y="12557"/>
                  </a:cubicBezTo>
                  <a:cubicBezTo>
                    <a:pt x="4683" y="12487"/>
                    <a:pt x="7275" y="12769"/>
                    <a:pt x="10155" y="14252"/>
                  </a:cubicBezTo>
                  <a:cubicBezTo>
                    <a:pt x="13035" y="15734"/>
                    <a:pt x="16203" y="18416"/>
                    <a:pt x="19371" y="2109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90" name="Line"/>
            <p:cNvSpPr/>
            <p:nvPr/>
          </p:nvSpPr>
          <p:spPr>
            <a:xfrm>
              <a:off x="1952795" y="667959"/>
              <a:ext cx="29200" cy="1459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0160" y="3168"/>
                    <a:pt x="18720" y="6336"/>
                    <a:pt x="15120" y="9936"/>
                  </a:cubicBezTo>
                  <a:cubicBezTo>
                    <a:pt x="11520" y="13536"/>
                    <a:pt x="5760" y="17568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91" name="Line"/>
            <p:cNvSpPr/>
            <p:nvPr/>
          </p:nvSpPr>
          <p:spPr>
            <a:xfrm>
              <a:off x="2274320" y="296007"/>
              <a:ext cx="241344" cy="6505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4" h="21483" fill="norm" stroke="1" extrusionOk="0">
                  <a:moveTo>
                    <a:pt x="1525" y="9777"/>
                  </a:moveTo>
                  <a:cubicBezTo>
                    <a:pt x="1180" y="12027"/>
                    <a:pt x="834" y="14277"/>
                    <a:pt x="575" y="16109"/>
                  </a:cubicBezTo>
                  <a:cubicBezTo>
                    <a:pt x="316" y="17941"/>
                    <a:pt x="143" y="19355"/>
                    <a:pt x="56" y="20255"/>
                  </a:cubicBezTo>
                  <a:cubicBezTo>
                    <a:pt x="-30" y="21155"/>
                    <a:pt x="-30" y="21541"/>
                    <a:pt x="143" y="21477"/>
                  </a:cubicBezTo>
                  <a:cubicBezTo>
                    <a:pt x="316" y="21412"/>
                    <a:pt x="661" y="20898"/>
                    <a:pt x="920" y="19387"/>
                  </a:cubicBezTo>
                  <a:cubicBezTo>
                    <a:pt x="1180" y="17877"/>
                    <a:pt x="1352" y="15370"/>
                    <a:pt x="1439" y="12734"/>
                  </a:cubicBezTo>
                  <a:cubicBezTo>
                    <a:pt x="1525" y="10098"/>
                    <a:pt x="1525" y="7334"/>
                    <a:pt x="1784" y="5309"/>
                  </a:cubicBezTo>
                  <a:cubicBezTo>
                    <a:pt x="2044" y="3284"/>
                    <a:pt x="2562" y="1998"/>
                    <a:pt x="3080" y="1227"/>
                  </a:cubicBezTo>
                  <a:cubicBezTo>
                    <a:pt x="3599" y="455"/>
                    <a:pt x="4117" y="198"/>
                    <a:pt x="4895" y="70"/>
                  </a:cubicBezTo>
                  <a:cubicBezTo>
                    <a:pt x="5672" y="-59"/>
                    <a:pt x="6709" y="-59"/>
                    <a:pt x="8610" y="520"/>
                  </a:cubicBezTo>
                  <a:cubicBezTo>
                    <a:pt x="10511" y="1098"/>
                    <a:pt x="13276" y="2255"/>
                    <a:pt x="14917" y="3445"/>
                  </a:cubicBezTo>
                  <a:cubicBezTo>
                    <a:pt x="16559" y="4634"/>
                    <a:pt x="17077" y="5855"/>
                    <a:pt x="16732" y="6787"/>
                  </a:cubicBezTo>
                  <a:cubicBezTo>
                    <a:pt x="16386" y="7720"/>
                    <a:pt x="15176" y="8362"/>
                    <a:pt x="14053" y="8716"/>
                  </a:cubicBezTo>
                  <a:cubicBezTo>
                    <a:pt x="12930" y="9070"/>
                    <a:pt x="11893" y="9134"/>
                    <a:pt x="11893" y="9102"/>
                  </a:cubicBezTo>
                  <a:cubicBezTo>
                    <a:pt x="11893" y="9070"/>
                    <a:pt x="12930" y="8941"/>
                    <a:pt x="14312" y="9005"/>
                  </a:cubicBezTo>
                  <a:cubicBezTo>
                    <a:pt x="15695" y="9070"/>
                    <a:pt x="17423" y="9327"/>
                    <a:pt x="18805" y="9712"/>
                  </a:cubicBezTo>
                  <a:cubicBezTo>
                    <a:pt x="20188" y="10098"/>
                    <a:pt x="21224" y="10612"/>
                    <a:pt x="21397" y="11352"/>
                  </a:cubicBezTo>
                  <a:cubicBezTo>
                    <a:pt x="21570" y="12091"/>
                    <a:pt x="20879" y="13055"/>
                    <a:pt x="19669" y="13698"/>
                  </a:cubicBezTo>
                  <a:cubicBezTo>
                    <a:pt x="18460" y="14341"/>
                    <a:pt x="16732" y="14662"/>
                    <a:pt x="15522" y="14695"/>
                  </a:cubicBezTo>
                  <a:cubicBezTo>
                    <a:pt x="14312" y="14727"/>
                    <a:pt x="13621" y="14470"/>
                    <a:pt x="12930" y="1421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92" name="Line"/>
            <p:cNvSpPr/>
            <p:nvPr/>
          </p:nvSpPr>
          <p:spPr>
            <a:xfrm>
              <a:off x="2618537" y="282529"/>
              <a:ext cx="135269" cy="4555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0" h="21600" fill="norm" stroke="1" extrusionOk="0">
                  <a:moveTo>
                    <a:pt x="2738" y="0"/>
                  </a:moveTo>
                  <a:cubicBezTo>
                    <a:pt x="6997" y="369"/>
                    <a:pt x="11256" y="738"/>
                    <a:pt x="14603" y="2077"/>
                  </a:cubicBezTo>
                  <a:cubicBezTo>
                    <a:pt x="17949" y="3415"/>
                    <a:pt x="20383" y="5723"/>
                    <a:pt x="20992" y="8215"/>
                  </a:cubicBezTo>
                  <a:cubicBezTo>
                    <a:pt x="21600" y="10708"/>
                    <a:pt x="20383" y="13385"/>
                    <a:pt x="16580" y="15646"/>
                  </a:cubicBezTo>
                  <a:cubicBezTo>
                    <a:pt x="12777" y="17908"/>
                    <a:pt x="6389" y="19754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93" name="Line"/>
            <p:cNvSpPr/>
            <p:nvPr/>
          </p:nvSpPr>
          <p:spPr>
            <a:xfrm>
              <a:off x="1252014" y="1652660"/>
              <a:ext cx="437989" cy="3193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44" fill="norm" stroke="1" extrusionOk="0">
                  <a:moveTo>
                    <a:pt x="0" y="1711"/>
                  </a:moveTo>
                  <a:cubicBezTo>
                    <a:pt x="864" y="1060"/>
                    <a:pt x="1728" y="409"/>
                    <a:pt x="3024" y="409"/>
                  </a:cubicBezTo>
                  <a:cubicBezTo>
                    <a:pt x="4320" y="409"/>
                    <a:pt x="6048" y="1060"/>
                    <a:pt x="7392" y="2752"/>
                  </a:cubicBezTo>
                  <a:cubicBezTo>
                    <a:pt x="8736" y="4443"/>
                    <a:pt x="9696" y="7176"/>
                    <a:pt x="9840" y="10103"/>
                  </a:cubicBezTo>
                  <a:cubicBezTo>
                    <a:pt x="9984" y="13031"/>
                    <a:pt x="9312" y="16154"/>
                    <a:pt x="8592" y="18106"/>
                  </a:cubicBezTo>
                  <a:cubicBezTo>
                    <a:pt x="7872" y="20058"/>
                    <a:pt x="7104" y="20838"/>
                    <a:pt x="6480" y="21164"/>
                  </a:cubicBezTo>
                  <a:cubicBezTo>
                    <a:pt x="5856" y="21489"/>
                    <a:pt x="5376" y="21359"/>
                    <a:pt x="5136" y="20903"/>
                  </a:cubicBezTo>
                  <a:cubicBezTo>
                    <a:pt x="4896" y="20448"/>
                    <a:pt x="4896" y="19667"/>
                    <a:pt x="5616" y="17585"/>
                  </a:cubicBezTo>
                  <a:cubicBezTo>
                    <a:pt x="6336" y="15503"/>
                    <a:pt x="7776" y="12120"/>
                    <a:pt x="9696" y="9128"/>
                  </a:cubicBezTo>
                  <a:cubicBezTo>
                    <a:pt x="11616" y="6135"/>
                    <a:pt x="14016" y="3532"/>
                    <a:pt x="15504" y="1971"/>
                  </a:cubicBezTo>
                  <a:cubicBezTo>
                    <a:pt x="16992" y="409"/>
                    <a:pt x="17568" y="-111"/>
                    <a:pt x="17616" y="19"/>
                  </a:cubicBezTo>
                  <a:cubicBezTo>
                    <a:pt x="17664" y="149"/>
                    <a:pt x="17184" y="930"/>
                    <a:pt x="16560" y="2947"/>
                  </a:cubicBezTo>
                  <a:cubicBezTo>
                    <a:pt x="15936" y="4964"/>
                    <a:pt x="15168" y="8217"/>
                    <a:pt x="14880" y="10169"/>
                  </a:cubicBezTo>
                  <a:cubicBezTo>
                    <a:pt x="14592" y="12120"/>
                    <a:pt x="14784" y="12771"/>
                    <a:pt x="15984" y="12966"/>
                  </a:cubicBezTo>
                  <a:cubicBezTo>
                    <a:pt x="17184" y="13161"/>
                    <a:pt x="19392" y="12901"/>
                    <a:pt x="21600" y="1264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94" name="Line"/>
            <p:cNvSpPr/>
            <p:nvPr/>
          </p:nvSpPr>
          <p:spPr>
            <a:xfrm>
              <a:off x="1620762" y="1281143"/>
              <a:ext cx="197717" cy="2160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9" h="21600" fill="norm" stroke="1" extrusionOk="0">
                  <a:moveTo>
                    <a:pt x="18333" y="0"/>
                  </a:moveTo>
                  <a:cubicBezTo>
                    <a:pt x="17697" y="4086"/>
                    <a:pt x="17062" y="8173"/>
                    <a:pt x="15368" y="11481"/>
                  </a:cubicBezTo>
                  <a:cubicBezTo>
                    <a:pt x="13674" y="14789"/>
                    <a:pt x="10921" y="17319"/>
                    <a:pt x="9015" y="18681"/>
                  </a:cubicBezTo>
                  <a:cubicBezTo>
                    <a:pt x="7109" y="20043"/>
                    <a:pt x="6050" y="20238"/>
                    <a:pt x="4991" y="20335"/>
                  </a:cubicBezTo>
                  <a:cubicBezTo>
                    <a:pt x="3933" y="20432"/>
                    <a:pt x="2874" y="20432"/>
                    <a:pt x="2027" y="19751"/>
                  </a:cubicBezTo>
                  <a:cubicBezTo>
                    <a:pt x="1180" y="19070"/>
                    <a:pt x="544" y="17708"/>
                    <a:pt x="227" y="16443"/>
                  </a:cubicBezTo>
                  <a:cubicBezTo>
                    <a:pt x="-91" y="15178"/>
                    <a:pt x="-91" y="14011"/>
                    <a:pt x="333" y="13038"/>
                  </a:cubicBezTo>
                  <a:cubicBezTo>
                    <a:pt x="756" y="12065"/>
                    <a:pt x="1603" y="11286"/>
                    <a:pt x="4144" y="11189"/>
                  </a:cubicBezTo>
                  <a:cubicBezTo>
                    <a:pt x="6685" y="11092"/>
                    <a:pt x="10921" y="11676"/>
                    <a:pt x="14097" y="13524"/>
                  </a:cubicBezTo>
                  <a:cubicBezTo>
                    <a:pt x="17274" y="15373"/>
                    <a:pt x="19391" y="18486"/>
                    <a:pt x="21509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95" name="Line"/>
            <p:cNvSpPr/>
            <p:nvPr/>
          </p:nvSpPr>
          <p:spPr>
            <a:xfrm>
              <a:off x="1853517" y="1403780"/>
              <a:ext cx="140158" cy="233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700" y="16200"/>
                    <a:pt x="11400" y="10800"/>
                    <a:pt x="15000" y="7200"/>
                  </a:cubicBezTo>
                  <a:cubicBezTo>
                    <a:pt x="18600" y="3600"/>
                    <a:pt x="20100" y="18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96" name="Line"/>
            <p:cNvSpPr/>
            <p:nvPr/>
          </p:nvSpPr>
          <p:spPr>
            <a:xfrm>
              <a:off x="2046233" y="1310342"/>
              <a:ext cx="75918" cy="2160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877" y="2919"/>
                    <a:pt x="7754" y="5838"/>
                    <a:pt x="11354" y="9438"/>
                  </a:cubicBezTo>
                  <a:cubicBezTo>
                    <a:pt x="14954" y="13038"/>
                    <a:pt x="18277" y="17319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97" name="Line"/>
            <p:cNvSpPr/>
            <p:nvPr/>
          </p:nvSpPr>
          <p:spPr>
            <a:xfrm>
              <a:off x="2521475" y="1531283"/>
              <a:ext cx="114582" cy="4272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0" h="21453" fill="norm" stroke="1" extrusionOk="0">
                  <a:moveTo>
                    <a:pt x="20110" y="1515"/>
                  </a:moveTo>
                  <a:cubicBezTo>
                    <a:pt x="20110" y="1026"/>
                    <a:pt x="20110" y="537"/>
                    <a:pt x="19210" y="244"/>
                  </a:cubicBezTo>
                  <a:cubicBezTo>
                    <a:pt x="18310" y="-49"/>
                    <a:pt x="16510" y="-147"/>
                    <a:pt x="13990" y="342"/>
                  </a:cubicBezTo>
                  <a:cubicBezTo>
                    <a:pt x="11470" y="830"/>
                    <a:pt x="8230" y="1905"/>
                    <a:pt x="5530" y="3811"/>
                  </a:cubicBezTo>
                  <a:cubicBezTo>
                    <a:pt x="2830" y="5717"/>
                    <a:pt x="670" y="8454"/>
                    <a:pt x="130" y="10995"/>
                  </a:cubicBezTo>
                  <a:cubicBezTo>
                    <a:pt x="-410" y="13536"/>
                    <a:pt x="670" y="15882"/>
                    <a:pt x="4450" y="17592"/>
                  </a:cubicBezTo>
                  <a:cubicBezTo>
                    <a:pt x="8230" y="19303"/>
                    <a:pt x="14710" y="20378"/>
                    <a:pt x="21190" y="2145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98" name="Line"/>
            <p:cNvSpPr/>
            <p:nvPr/>
          </p:nvSpPr>
          <p:spPr>
            <a:xfrm>
              <a:off x="2793733" y="1695772"/>
              <a:ext cx="29200" cy="2102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880" y="6000"/>
                    <a:pt x="5760" y="12000"/>
                    <a:pt x="9360" y="15600"/>
                  </a:cubicBezTo>
                  <a:cubicBezTo>
                    <a:pt x="12960" y="19200"/>
                    <a:pt x="17280" y="20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99" name="Line"/>
            <p:cNvSpPr/>
            <p:nvPr/>
          </p:nvSpPr>
          <p:spPr>
            <a:xfrm>
              <a:off x="2916369" y="1771690"/>
              <a:ext cx="210236" cy="525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800" y="14400"/>
                    <a:pt x="5600" y="7200"/>
                    <a:pt x="9200" y="3600"/>
                  </a:cubicBezTo>
                  <a:cubicBezTo>
                    <a:pt x="12800" y="0"/>
                    <a:pt x="17200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00" name="Line"/>
            <p:cNvSpPr/>
            <p:nvPr/>
          </p:nvSpPr>
          <p:spPr>
            <a:xfrm>
              <a:off x="3208362" y="1625235"/>
              <a:ext cx="256953" cy="2632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22" fill="norm" stroke="1" extrusionOk="0">
                  <a:moveTo>
                    <a:pt x="0" y="1457"/>
                  </a:moveTo>
                  <a:cubicBezTo>
                    <a:pt x="491" y="826"/>
                    <a:pt x="982" y="195"/>
                    <a:pt x="1718" y="38"/>
                  </a:cubicBezTo>
                  <a:cubicBezTo>
                    <a:pt x="2455" y="-120"/>
                    <a:pt x="3436" y="195"/>
                    <a:pt x="4909" y="1535"/>
                  </a:cubicBezTo>
                  <a:cubicBezTo>
                    <a:pt x="6382" y="2876"/>
                    <a:pt x="8345" y="5241"/>
                    <a:pt x="8918" y="8236"/>
                  </a:cubicBezTo>
                  <a:cubicBezTo>
                    <a:pt x="9491" y="11232"/>
                    <a:pt x="8673" y="14858"/>
                    <a:pt x="7855" y="17065"/>
                  </a:cubicBezTo>
                  <a:cubicBezTo>
                    <a:pt x="7036" y="19273"/>
                    <a:pt x="6218" y="20061"/>
                    <a:pt x="5400" y="20613"/>
                  </a:cubicBezTo>
                  <a:cubicBezTo>
                    <a:pt x="4582" y="21165"/>
                    <a:pt x="3764" y="21480"/>
                    <a:pt x="3273" y="21244"/>
                  </a:cubicBezTo>
                  <a:cubicBezTo>
                    <a:pt x="2782" y="21007"/>
                    <a:pt x="2618" y="20219"/>
                    <a:pt x="2864" y="18327"/>
                  </a:cubicBezTo>
                  <a:cubicBezTo>
                    <a:pt x="3109" y="16435"/>
                    <a:pt x="3764" y="13439"/>
                    <a:pt x="5482" y="11074"/>
                  </a:cubicBezTo>
                  <a:cubicBezTo>
                    <a:pt x="7200" y="8709"/>
                    <a:pt x="9982" y="6975"/>
                    <a:pt x="11782" y="6029"/>
                  </a:cubicBezTo>
                  <a:cubicBezTo>
                    <a:pt x="13582" y="5083"/>
                    <a:pt x="14400" y="4925"/>
                    <a:pt x="15055" y="5241"/>
                  </a:cubicBezTo>
                  <a:cubicBezTo>
                    <a:pt x="15709" y="5556"/>
                    <a:pt x="16200" y="6344"/>
                    <a:pt x="16282" y="7211"/>
                  </a:cubicBezTo>
                  <a:cubicBezTo>
                    <a:pt x="16364" y="8079"/>
                    <a:pt x="16036" y="9025"/>
                    <a:pt x="15791" y="10365"/>
                  </a:cubicBezTo>
                  <a:cubicBezTo>
                    <a:pt x="15545" y="11705"/>
                    <a:pt x="15382" y="13439"/>
                    <a:pt x="16364" y="14622"/>
                  </a:cubicBezTo>
                  <a:cubicBezTo>
                    <a:pt x="17345" y="15804"/>
                    <a:pt x="19473" y="16435"/>
                    <a:pt x="21600" y="1706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01" name="Line"/>
            <p:cNvSpPr/>
            <p:nvPr/>
          </p:nvSpPr>
          <p:spPr>
            <a:xfrm>
              <a:off x="3663870" y="1555615"/>
              <a:ext cx="93278" cy="4087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01" h="21600" fill="norm" stroke="1" extrusionOk="0">
                  <a:moveTo>
                    <a:pt x="5184" y="0"/>
                  </a:moveTo>
                  <a:cubicBezTo>
                    <a:pt x="5616" y="1029"/>
                    <a:pt x="6048" y="2057"/>
                    <a:pt x="8856" y="4217"/>
                  </a:cubicBezTo>
                  <a:cubicBezTo>
                    <a:pt x="11664" y="6377"/>
                    <a:pt x="16848" y="9669"/>
                    <a:pt x="19224" y="12446"/>
                  </a:cubicBezTo>
                  <a:cubicBezTo>
                    <a:pt x="21600" y="15223"/>
                    <a:pt x="21168" y="17486"/>
                    <a:pt x="17496" y="18926"/>
                  </a:cubicBezTo>
                  <a:cubicBezTo>
                    <a:pt x="13824" y="20366"/>
                    <a:pt x="6912" y="20983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02" name="Line"/>
            <p:cNvSpPr/>
            <p:nvPr/>
          </p:nvSpPr>
          <p:spPr>
            <a:xfrm>
              <a:off x="3851135" y="1136744"/>
              <a:ext cx="135666" cy="4204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02" h="21402" fill="norm" stroke="1" extrusionOk="0">
                  <a:moveTo>
                    <a:pt x="5415" y="11214"/>
                  </a:moveTo>
                  <a:cubicBezTo>
                    <a:pt x="4807" y="13890"/>
                    <a:pt x="4198" y="16565"/>
                    <a:pt x="3742" y="18150"/>
                  </a:cubicBezTo>
                  <a:cubicBezTo>
                    <a:pt x="3285" y="19736"/>
                    <a:pt x="2981" y="20231"/>
                    <a:pt x="2373" y="20677"/>
                  </a:cubicBezTo>
                  <a:cubicBezTo>
                    <a:pt x="1764" y="21123"/>
                    <a:pt x="852" y="21519"/>
                    <a:pt x="395" y="21370"/>
                  </a:cubicBezTo>
                  <a:cubicBezTo>
                    <a:pt x="-61" y="21222"/>
                    <a:pt x="-61" y="20528"/>
                    <a:pt x="91" y="18398"/>
                  </a:cubicBezTo>
                  <a:cubicBezTo>
                    <a:pt x="243" y="16268"/>
                    <a:pt x="547" y="12701"/>
                    <a:pt x="1460" y="9629"/>
                  </a:cubicBezTo>
                  <a:cubicBezTo>
                    <a:pt x="2373" y="6558"/>
                    <a:pt x="3894" y="3981"/>
                    <a:pt x="5263" y="2446"/>
                  </a:cubicBezTo>
                  <a:cubicBezTo>
                    <a:pt x="6632" y="910"/>
                    <a:pt x="7849" y="414"/>
                    <a:pt x="9370" y="167"/>
                  </a:cubicBezTo>
                  <a:cubicBezTo>
                    <a:pt x="10891" y="-81"/>
                    <a:pt x="12716" y="-81"/>
                    <a:pt x="14694" y="365"/>
                  </a:cubicBezTo>
                  <a:cubicBezTo>
                    <a:pt x="16671" y="811"/>
                    <a:pt x="18801" y="1702"/>
                    <a:pt x="19866" y="2991"/>
                  </a:cubicBezTo>
                  <a:cubicBezTo>
                    <a:pt x="20931" y="4279"/>
                    <a:pt x="20931" y="5963"/>
                    <a:pt x="20322" y="7003"/>
                  </a:cubicBezTo>
                  <a:cubicBezTo>
                    <a:pt x="19714" y="8044"/>
                    <a:pt x="18497" y="8440"/>
                    <a:pt x="16976" y="8836"/>
                  </a:cubicBezTo>
                  <a:cubicBezTo>
                    <a:pt x="15454" y="9233"/>
                    <a:pt x="13629" y="9629"/>
                    <a:pt x="13021" y="9580"/>
                  </a:cubicBezTo>
                  <a:cubicBezTo>
                    <a:pt x="12412" y="9530"/>
                    <a:pt x="13021" y="9035"/>
                    <a:pt x="14085" y="8836"/>
                  </a:cubicBezTo>
                  <a:cubicBezTo>
                    <a:pt x="15150" y="8638"/>
                    <a:pt x="16671" y="8737"/>
                    <a:pt x="17888" y="9035"/>
                  </a:cubicBezTo>
                  <a:cubicBezTo>
                    <a:pt x="19105" y="9332"/>
                    <a:pt x="20018" y="9827"/>
                    <a:pt x="20626" y="10719"/>
                  </a:cubicBezTo>
                  <a:cubicBezTo>
                    <a:pt x="21235" y="11611"/>
                    <a:pt x="21539" y="12899"/>
                    <a:pt x="20626" y="13890"/>
                  </a:cubicBezTo>
                  <a:cubicBezTo>
                    <a:pt x="19714" y="14880"/>
                    <a:pt x="17584" y="15574"/>
                    <a:pt x="15607" y="15970"/>
                  </a:cubicBezTo>
                  <a:cubicBezTo>
                    <a:pt x="13629" y="16367"/>
                    <a:pt x="11804" y="16466"/>
                    <a:pt x="10283" y="16020"/>
                  </a:cubicBezTo>
                  <a:cubicBezTo>
                    <a:pt x="8761" y="15574"/>
                    <a:pt x="7545" y="14583"/>
                    <a:pt x="7240" y="13791"/>
                  </a:cubicBezTo>
                  <a:cubicBezTo>
                    <a:pt x="6936" y="12998"/>
                    <a:pt x="7545" y="12403"/>
                    <a:pt x="8153" y="1180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03" name="Line"/>
            <p:cNvSpPr/>
            <p:nvPr/>
          </p:nvSpPr>
          <p:spPr>
            <a:xfrm>
              <a:off x="4066819" y="1269463"/>
              <a:ext cx="122637" cy="292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486" y="17280"/>
                    <a:pt x="10971" y="12960"/>
                    <a:pt x="14571" y="9360"/>
                  </a:cubicBezTo>
                  <a:cubicBezTo>
                    <a:pt x="18171" y="5760"/>
                    <a:pt x="19886" y="288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04" name="Line"/>
            <p:cNvSpPr/>
            <p:nvPr/>
          </p:nvSpPr>
          <p:spPr>
            <a:xfrm>
              <a:off x="4230334" y="1187705"/>
              <a:ext cx="58399" cy="3095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560" y="3125"/>
                    <a:pt x="11520" y="6249"/>
                    <a:pt x="7920" y="9849"/>
                  </a:cubicBezTo>
                  <a:cubicBezTo>
                    <a:pt x="4320" y="13449"/>
                    <a:pt x="2160" y="17525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05" name="Line"/>
            <p:cNvSpPr/>
            <p:nvPr/>
          </p:nvSpPr>
          <p:spPr>
            <a:xfrm>
              <a:off x="3745627" y="2661082"/>
              <a:ext cx="301620" cy="3778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7" h="21501" fill="norm" stroke="1" extrusionOk="0">
                  <a:moveTo>
                    <a:pt x="0" y="1563"/>
                  </a:moveTo>
                  <a:cubicBezTo>
                    <a:pt x="275" y="1009"/>
                    <a:pt x="550" y="455"/>
                    <a:pt x="1101" y="178"/>
                  </a:cubicBezTo>
                  <a:cubicBezTo>
                    <a:pt x="1651" y="-99"/>
                    <a:pt x="2476" y="-99"/>
                    <a:pt x="5228" y="510"/>
                  </a:cubicBezTo>
                  <a:cubicBezTo>
                    <a:pt x="7980" y="1119"/>
                    <a:pt x="12657" y="2338"/>
                    <a:pt x="15890" y="4110"/>
                  </a:cubicBezTo>
                  <a:cubicBezTo>
                    <a:pt x="19124" y="5883"/>
                    <a:pt x="20912" y="8209"/>
                    <a:pt x="21256" y="10369"/>
                  </a:cubicBezTo>
                  <a:cubicBezTo>
                    <a:pt x="21600" y="12529"/>
                    <a:pt x="20499" y="14523"/>
                    <a:pt x="17885" y="16350"/>
                  </a:cubicBezTo>
                  <a:cubicBezTo>
                    <a:pt x="15271" y="18178"/>
                    <a:pt x="11144" y="19839"/>
                    <a:pt x="7017" y="2150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06" name="Line"/>
            <p:cNvSpPr/>
            <p:nvPr/>
          </p:nvSpPr>
          <p:spPr>
            <a:xfrm>
              <a:off x="3068205" y="2701895"/>
              <a:ext cx="135881" cy="2319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6" h="21446" fill="norm" stroke="1" extrusionOk="0">
                  <a:moveTo>
                    <a:pt x="0" y="2546"/>
                  </a:moveTo>
                  <a:cubicBezTo>
                    <a:pt x="913" y="1646"/>
                    <a:pt x="1825" y="746"/>
                    <a:pt x="5020" y="296"/>
                  </a:cubicBezTo>
                  <a:cubicBezTo>
                    <a:pt x="8214" y="-154"/>
                    <a:pt x="13690" y="-154"/>
                    <a:pt x="17037" y="746"/>
                  </a:cubicBezTo>
                  <a:cubicBezTo>
                    <a:pt x="20383" y="1646"/>
                    <a:pt x="21600" y="3446"/>
                    <a:pt x="21144" y="5876"/>
                  </a:cubicBezTo>
                  <a:cubicBezTo>
                    <a:pt x="20687" y="8306"/>
                    <a:pt x="18558" y="11366"/>
                    <a:pt x="17037" y="13706"/>
                  </a:cubicBezTo>
                  <a:cubicBezTo>
                    <a:pt x="15515" y="16046"/>
                    <a:pt x="14603" y="17666"/>
                    <a:pt x="14603" y="18836"/>
                  </a:cubicBezTo>
                  <a:cubicBezTo>
                    <a:pt x="14603" y="20006"/>
                    <a:pt x="15515" y="20726"/>
                    <a:pt x="16428" y="2144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07" name="Line"/>
            <p:cNvSpPr/>
            <p:nvPr/>
          </p:nvSpPr>
          <p:spPr>
            <a:xfrm>
              <a:off x="3225881" y="3068135"/>
              <a:ext cx="23361" cy="350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08" name="Line"/>
            <p:cNvSpPr/>
            <p:nvPr/>
          </p:nvSpPr>
          <p:spPr>
            <a:xfrm>
              <a:off x="3383556" y="3068135"/>
              <a:ext cx="83136" cy="1051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65" h="21600" fill="norm" stroke="1" extrusionOk="0">
                  <a:moveTo>
                    <a:pt x="20618" y="0"/>
                  </a:moveTo>
                  <a:cubicBezTo>
                    <a:pt x="21109" y="2000"/>
                    <a:pt x="21600" y="4000"/>
                    <a:pt x="18164" y="7600"/>
                  </a:cubicBezTo>
                  <a:cubicBezTo>
                    <a:pt x="14727" y="11200"/>
                    <a:pt x="7364" y="16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09" name="Line"/>
            <p:cNvSpPr/>
            <p:nvPr/>
          </p:nvSpPr>
          <p:spPr>
            <a:xfrm>
              <a:off x="3475467" y="2731900"/>
              <a:ext cx="128216" cy="3187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19" h="21433" fill="norm" stroke="1" extrusionOk="0">
                  <a:moveTo>
                    <a:pt x="245" y="4546"/>
                  </a:moveTo>
                  <a:cubicBezTo>
                    <a:pt x="-68" y="3891"/>
                    <a:pt x="-381" y="3237"/>
                    <a:pt x="1341" y="2320"/>
                  </a:cubicBezTo>
                  <a:cubicBezTo>
                    <a:pt x="3062" y="1404"/>
                    <a:pt x="6819" y="226"/>
                    <a:pt x="10263" y="29"/>
                  </a:cubicBezTo>
                  <a:cubicBezTo>
                    <a:pt x="13706" y="-167"/>
                    <a:pt x="16836" y="618"/>
                    <a:pt x="18715" y="1993"/>
                  </a:cubicBezTo>
                  <a:cubicBezTo>
                    <a:pt x="20593" y="3368"/>
                    <a:pt x="21219" y="5331"/>
                    <a:pt x="19967" y="7229"/>
                  </a:cubicBezTo>
                  <a:cubicBezTo>
                    <a:pt x="18715" y="9128"/>
                    <a:pt x="15584" y="10960"/>
                    <a:pt x="13549" y="12138"/>
                  </a:cubicBezTo>
                  <a:cubicBezTo>
                    <a:pt x="11515" y="13317"/>
                    <a:pt x="10576" y="13840"/>
                    <a:pt x="10263" y="15280"/>
                  </a:cubicBezTo>
                  <a:cubicBezTo>
                    <a:pt x="9949" y="16720"/>
                    <a:pt x="10263" y="19077"/>
                    <a:pt x="10576" y="2143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10" name="Line"/>
            <p:cNvSpPr/>
            <p:nvPr/>
          </p:nvSpPr>
          <p:spPr>
            <a:xfrm>
              <a:off x="3547940" y="3138213"/>
              <a:ext cx="42037" cy="427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81" h="20612" fill="norm" stroke="1" extrusionOk="0">
                  <a:moveTo>
                    <a:pt x="8034" y="0"/>
                  </a:moveTo>
                  <a:cubicBezTo>
                    <a:pt x="4278" y="2817"/>
                    <a:pt x="521" y="5635"/>
                    <a:pt x="52" y="8922"/>
                  </a:cubicBezTo>
                  <a:cubicBezTo>
                    <a:pt x="-418" y="12209"/>
                    <a:pt x="2399" y="15965"/>
                    <a:pt x="6156" y="18313"/>
                  </a:cubicBezTo>
                  <a:cubicBezTo>
                    <a:pt x="9912" y="20661"/>
                    <a:pt x="14608" y="21600"/>
                    <a:pt x="17425" y="19252"/>
                  </a:cubicBezTo>
                  <a:cubicBezTo>
                    <a:pt x="20243" y="16904"/>
                    <a:pt x="21182" y="11270"/>
                    <a:pt x="19304" y="8452"/>
                  </a:cubicBezTo>
                  <a:cubicBezTo>
                    <a:pt x="17425" y="5635"/>
                    <a:pt x="12730" y="5635"/>
                    <a:pt x="8034" y="563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4611" name="Line Shape" descr="Line Shape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-38100" y="-38101"/>
              <a:ext cx="4718895" cy="2349528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4" name="Drawing"/>
          <p:cNvGrpSpPr/>
          <p:nvPr/>
        </p:nvGrpSpPr>
        <p:grpSpPr>
          <a:xfrm>
            <a:off x="448769" y="1189273"/>
            <a:ext cx="11692431" cy="7522927"/>
            <a:chOff x="0" y="0"/>
            <a:chExt cx="11692430" cy="7522926"/>
          </a:xfrm>
        </p:grpSpPr>
        <p:sp>
          <p:nvSpPr>
            <p:cNvPr id="257" name="Line"/>
            <p:cNvSpPr/>
            <p:nvPr/>
          </p:nvSpPr>
          <p:spPr>
            <a:xfrm>
              <a:off x="1694636" y="48309"/>
              <a:ext cx="234911" cy="6330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8" h="21390" fill="norm" stroke="1" extrusionOk="0">
                  <a:moveTo>
                    <a:pt x="3669" y="9678"/>
                  </a:moveTo>
                  <a:cubicBezTo>
                    <a:pt x="3101" y="9964"/>
                    <a:pt x="2533" y="10250"/>
                    <a:pt x="2533" y="10894"/>
                  </a:cubicBezTo>
                  <a:cubicBezTo>
                    <a:pt x="2533" y="11537"/>
                    <a:pt x="3101" y="12539"/>
                    <a:pt x="3480" y="14076"/>
                  </a:cubicBezTo>
                  <a:cubicBezTo>
                    <a:pt x="3859" y="15614"/>
                    <a:pt x="4048" y="17688"/>
                    <a:pt x="4143" y="18904"/>
                  </a:cubicBezTo>
                  <a:cubicBezTo>
                    <a:pt x="4238" y="20120"/>
                    <a:pt x="4238" y="20478"/>
                    <a:pt x="4143" y="20478"/>
                  </a:cubicBezTo>
                  <a:cubicBezTo>
                    <a:pt x="4048" y="20478"/>
                    <a:pt x="3859" y="20120"/>
                    <a:pt x="3196" y="18690"/>
                  </a:cubicBezTo>
                  <a:cubicBezTo>
                    <a:pt x="2533" y="17259"/>
                    <a:pt x="1396" y="14756"/>
                    <a:pt x="733" y="12288"/>
                  </a:cubicBezTo>
                  <a:cubicBezTo>
                    <a:pt x="69" y="9821"/>
                    <a:pt x="-120" y="7389"/>
                    <a:pt x="69" y="5565"/>
                  </a:cubicBezTo>
                  <a:cubicBezTo>
                    <a:pt x="259" y="3741"/>
                    <a:pt x="827" y="2525"/>
                    <a:pt x="1491" y="1703"/>
                  </a:cubicBezTo>
                  <a:cubicBezTo>
                    <a:pt x="2154" y="880"/>
                    <a:pt x="2912" y="451"/>
                    <a:pt x="3859" y="201"/>
                  </a:cubicBezTo>
                  <a:cubicBezTo>
                    <a:pt x="4806" y="-49"/>
                    <a:pt x="5943" y="-121"/>
                    <a:pt x="7364" y="308"/>
                  </a:cubicBezTo>
                  <a:cubicBezTo>
                    <a:pt x="8785" y="737"/>
                    <a:pt x="10491" y="1667"/>
                    <a:pt x="11154" y="2954"/>
                  </a:cubicBezTo>
                  <a:cubicBezTo>
                    <a:pt x="11817" y="4242"/>
                    <a:pt x="11438" y="5887"/>
                    <a:pt x="10680" y="7174"/>
                  </a:cubicBezTo>
                  <a:cubicBezTo>
                    <a:pt x="9922" y="8462"/>
                    <a:pt x="8785" y="9392"/>
                    <a:pt x="8027" y="10107"/>
                  </a:cubicBezTo>
                  <a:cubicBezTo>
                    <a:pt x="7269" y="10822"/>
                    <a:pt x="6891" y="11323"/>
                    <a:pt x="7175" y="11573"/>
                  </a:cubicBezTo>
                  <a:cubicBezTo>
                    <a:pt x="7459" y="11823"/>
                    <a:pt x="8406" y="11823"/>
                    <a:pt x="9827" y="11966"/>
                  </a:cubicBezTo>
                  <a:cubicBezTo>
                    <a:pt x="11248" y="12109"/>
                    <a:pt x="13143" y="12396"/>
                    <a:pt x="15227" y="13290"/>
                  </a:cubicBezTo>
                  <a:cubicBezTo>
                    <a:pt x="17312" y="14184"/>
                    <a:pt x="19585" y="15686"/>
                    <a:pt x="20533" y="16794"/>
                  </a:cubicBezTo>
                  <a:cubicBezTo>
                    <a:pt x="21480" y="17903"/>
                    <a:pt x="21101" y="18618"/>
                    <a:pt x="19112" y="19333"/>
                  </a:cubicBezTo>
                  <a:cubicBezTo>
                    <a:pt x="17122" y="20049"/>
                    <a:pt x="13522" y="20764"/>
                    <a:pt x="10869" y="21121"/>
                  </a:cubicBezTo>
                  <a:cubicBezTo>
                    <a:pt x="8217" y="21479"/>
                    <a:pt x="6512" y="21479"/>
                    <a:pt x="5375" y="21121"/>
                  </a:cubicBezTo>
                  <a:cubicBezTo>
                    <a:pt x="4238" y="20764"/>
                    <a:pt x="3669" y="20049"/>
                    <a:pt x="3954" y="19476"/>
                  </a:cubicBezTo>
                  <a:cubicBezTo>
                    <a:pt x="4238" y="18904"/>
                    <a:pt x="5375" y="18475"/>
                    <a:pt x="6512" y="1804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8" name="Line"/>
            <p:cNvSpPr/>
            <p:nvPr/>
          </p:nvSpPr>
          <p:spPr>
            <a:xfrm>
              <a:off x="1957341" y="403782"/>
              <a:ext cx="466992" cy="4827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0" h="21234" fill="norm" stroke="1" extrusionOk="0">
                  <a:moveTo>
                    <a:pt x="5837" y="1711"/>
                  </a:moveTo>
                  <a:cubicBezTo>
                    <a:pt x="5062" y="1152"/>
                    <a:pt x="4287" y="594"/>
                    <a:pt x="3657" y="268"/>
                  </a:cubicBezTo>
                  <a:cubicBezTo>
                    <a:pt x="3028" y="-58"/>
                    <a:pt x="2543" y="-151"/>
                    <a:pt x="2011" y="361"/>
                  </a:cubicBezTo>
                  <a:cubicBezTo>
                    <a:pt x="1478" y="873"/>
                    <a:pt x="897" y="1990"/>
                    <a:pt x="509" y="3480"/>
                  </a:cubicBezTo>
                  <a:cubicBezTo>
                    <a:pt x="122" y="4970"/>
                    <a:pt x="-72" y="6832"/>
                    <a:pt x="25" y="8042"/>
                  </a:cubicBezTo>
                  <a:cubicBezTo>
                    <a:pt x="122" y="9252"/>
                    <a:pt x="509" y="9811"/>
                    <a:pt x="1236" y="9904"/>
                  </a:cubicBezTo>
                  <a:cubicBezTo>
                    <a:pt x="1962" y="9997"/>
                    <a:pt x="3028" y="9625"/>
                    <a:pt x="3657" y="8694"/>
                  </a:cubicBezTo>
                  <a:cubicBezTo>
                    <a:pt x="4287" y="7763"/>
                    <a:pt x="4480" y="6273"/>
                    <a:pt x="4577" y="5296"/>
                  </a:cubicBezTo>
                  <a:cubicBezTo>
                    <a:pt x="4674" y="4318"/>
                    <a:pt x="4674" y="3852"/>
                    <a:pt x="4529" y="3852"/>
                  </a:cubicBezTo>
                  <a:cubicBezTo>
                    <a:pt x="4384" y="3852"/>
                    <a:pt x="4093" y="4318"/>
                    <a:pt x="4045" y="4783"/>
                  </a:cubicBezTo>
                  <a:cubicBezTo>
                    <a:pt x="3996" y="5249"/>
                    <a:pt x="4190" y="5715"/>
                    <a:pt x="4771" y="5994"/>
                  </a:cubicBezTo>
                  <a:cubicBezTo>
                    <a:pt x="5352" y="6273"/>
                    <a:pt x="6321" y="6366"/>
                    <a:pt x="7289" y="5854"/>
                  </a:cubicBezTo>
                  <a:cubicBezTo>
                    <a:pt x="8258" y="5342"/>
                    <a:pt x="9227" y="4225"/>
                    <a:pt x="9808" y="3387"/>
                  </a:cubicBezTo>
                  <a:cubicBezTo>
                    <a:pt x="10389" y="2549"/>
                    <a:pt x="10583" y="1990"/>
                    <a:pt x="10631" y="2130"/>
                  </a:cubicBezTo>
                  <a:cubicBezTo>
                    <a:pt x="10680" y="2270"/>
                    <a:pt x="10583" y="3108"/>
                    <a:pt x="10680" y="3992"/>
                  </a:cubicBezTo>
                  <a:cubicBezTo>
                    <a:pt x="10776" y="4877"/>
                    <a:pt x="11067" y="5808"/>
                    <a:pt x="11454" y="6366"/>
                  </a:cubicBezTo>
                  <a:cubicBezTo>
                    <a:pt x="11842" y="6925"/>
                    <a:pt x="12326" y="7111"/>
                    <a:pt x="13053" y="7018"/>
                  </a:cubicBezTo>
                  <a:cubicBezTo>
                    <a:pt x="13779" y="6925"/>
                    <a:pt x="14748" y="6552"/>
                    <a:pt x="15619" y="5901"/>
                  </a:cubicBezTo>
                  <a:cubicBezTo>
                    <a:pt x="16491" y="5249"/>
                    <a:pt x="17266" y="4318"/>
                    <a:pt x="17654" y="3620"/>
                  </a:cubicBezTo>
                  <a:cubicBezTo>
                    <a:pt x="18041" y="2921"/>
                    <a:pt x="18041" y="2456"/>
                    <a:pt x="17944" y="2502"/>
                  </a:cubicBezTo>
                  <a:cubicBezTo>
                    <a:pt x="17847" y="2549"/>
                    <a:pt x="17654" y="3108"/>
                    <a:pt x="17896" y="4458"/>
                  </a:cubicBezTo>
                  <a:cubicBezTo>
                    <a:pt x="18138" y="5808"/>
                    <a:pt x="18816" y="7949"/>
                    <a:pt x="19542" y="10323"/>
                  </a:cubicBezTo>
                  <a:cubicBezTo>
                    <a:pt x="20269" y="12697"/>
                    <a:pt x="21044" y="15304"/>
                    <a:pt x="21286" y="17166"/>
                  </a:cubicBezTo>
                  <a:cubicBezTo>
                    <a:pt x="21528" y="19028"/>
                    <a:pt x="21237" y="20146"/>
                    <a:pt x="20559" y="20751"/>
                  </a:cubicBezTo>
                  <a:cubicBezTo>
                    <a:pt x="19881" y="21356"/>
                    <a:pt x="18816" y="21449"/>
                    <a:pt x="17702" y="20704"/>
                  </a:cubicBezTo>
                  <a:cubicBezTo>
                    <a:pt x="16588" y="19959"/>
                    <a:pt x="15426" y="18377"/>
                    <a:pt x="14845" y="17399"/>
                  </a:cubicBezTo>
                  <a:cubicBezTo>
                    <a:pt x="14263" y="16421"/>
                    <a:pt x="14263" y="16049"/>
                    <a:pt x="14263" y="1567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9" name="Line"/>
            <p:cNvSpPr/>
            <p:nvPr/>
          </p:nvSpPr>
          <p:spPr>
            <a:xfrm>
              <a:off x="2442861" y="403129"/>
              <a:ext cx="124620" cy="2196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5" h="21142" fill="norm" stroke="1" extrusionOk="0">
                  <a:moveTo>
                    <a:pt x="675" y="8087"/>
                  </a:moveTo>
                  <a:cubicBezTo>
                    <a:pt x="4635" y="6457"/>
                    <a:pt x="8595" y="4826"/>
                    <a:pt x="10935" y="3400"/>
                  </a:cubicBezTo>
                  <a:cubicBezTo>
                    <a:pt x="13275" y="1974"/>
                    <a:pt x="13995" y="751"/>
                    <a:pt x="13455" y="241"/>
                  </a:cubicBezTo>
                  <a:cubicBezTo>
                    <a:pt x="12915" y="-268"/>
                    <a:pt x="11115" y="-64"/>
                    <a:pt x="8595" y="1770"/>
                  </a:cubicBezTo>
                  <a:cubicBezTo>
                    <a:pt x="6075" y="3604"/>
                    <a:pt x="2835" y="7068"/>
                    <a:pt x="1215" y="10023"/>
                  </a:cubicBezTo>
                  <a:cubicBezTo>
                    <a:pt x="-405" y="12977"/>
                    <a:pt x="-405" y="15423"/>
                    <a:pt x="1215" y="17257"/>
                  </a:cubicBezTo>
                  <a:cubicBezTo>
                    <a:pt x="2835" y="19090"/>
                    <a:pt x="6075" y="20313"/>
                    <a:pt x="9675" y="20823"/>
                  </a:cubicBezTo>
                  <a:cubicBezTo>
                    <a:pt x="13275" y="21332"/>
                    <a:pt x="17235" y="21128"/>
                    <a:pt x="21195" y="2092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0" name="Line"/>
            <p:cNvSpPr/>
            <p:nvPr/>
          </p:nvSpPr>
          <p:spPr>
            <a:xfrm>
              <a:off x="2599230" y="354718"/>
              <a:ext cx="114301" cy="2517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11" fill="norm" stroke="1" extrusionOk="0">
                  <a:moveTo>
                    <a:pt x="21600" y="1000"/>
                  </a:moveTo>
                  <a:cubicBezTo>
                    <a:pt x="20000" y="460"/>
                    <a:pt x="18400" y="-80"/>
                    <a:pt x="15400" y="10"/>
                  </a:cubicBezTo>
                  <a:cubicBezTo>
                    <a:pt x="12400" y="100"/>
                    <a:pt x="8000" y="820"/>
                    <a:pt x="5800" y="2080"/>
                  </a:cubicBezTo>
                  <a:cubicBezTo>
                    <a:pt x="3600" y="3340"/>
                    <a:pt x="3600" y="5140"/>
                    <a:pt x="5800" y="7210"/>
                  </a:cubicBezTo>
                  <a:cubicBezTo>
                    <a:pt x="8000" y="9280"/>
                    <a:pt x="12400" y="11620"/>
                    <a:pt x="15400" y="13240"/>
                  </a:cubicBezTo>
                  <a:cubicBezTo>
                    <a:pt x="18400" y="14860"/>
                    <a:pt x="20000" y="15760"/>
                    <a:pt x="20800" y="16660"/>
                  </a:cubicBezTo>
                  <a:cubicBezTo>
                    <a:pt x="21600" y="17560"/>
                    <a:pt x="21600" y="18460"/>
                    <a:pt x="20600" y="19270"/>
                  </a:cubicBezTo>
                  <a:cubicBezTo>
                    <a:pt x="19600" y="20080"/>
                    <a:pt x="17600" y="20800"/>
                    <a:pt x="14600" y="21160"/>
                  </a:cubicBezTo>
                  <a:cubicBezTo>
                    <a:pt x="11600" y="21520"/>
                    <a:pt x="7600" y="21520"/>
                    <a:pt x="5000" y="20980"/>
                  </a:cubicBezTo>
                  <a:cubicBezTo>
                    <a:pt x="2400" y="20440"/>
                    <a:pt x="1200" y="19360"/>
                    <a:pt x="0" y="1828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1" name="Line"/>
            <p:cNvSpPr/>
            <p:nvPr/>
          </p:nvSpPr>
          <p:spPr>
            <a:xfrm>
              <a:off x="2757980" y="398226"/>
              <a:ext cx="19614" cy="184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5" h="21600" fill="norm" stroke="1" extrusionOk="0">
                  <a:moveTo>
                    <a:pt x="12960" y="0"/>
                  </a:moveTo>
                  <a:cubicBezTo>
                    <a:pt x="17280" y="4469"/>
                    <a:pt x="21600" y="8938"/>
                    <a:pt x="19440" y="12538"/>
                  </a:cubicBezTo>
                  <a:cubicBezTo>
                    <a:pt x="17280" y="16138"/>
                    <a:pt x="8640" y="18869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2" name="Line"/>
            <p:cNvSpPr/>
            <p:nvPr/>
          </p:nvSpPr>
          <p:spPr>
            <a:xfrm>
              <a:off x="2757980" y="271226"/>
              <a:ext cx="6351" cy="101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3" name="Line"/>
            <p:cNvSpPr/>
            <p:nvPr/>
          </p:nvSpPr>
          <p:spPr>
            <a:xfrm>
              <a:off x="2824395" y="359339"/>
              <a:ext cx="232036" cy="2215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6" h="20930" fill="norm" stroke="1" extrusionOk="0">
                  <a:moveTo>
                    <a:pt x="16224" y="674"/>
                  </a:moveTo>
                  <a:cubicBezTo>
                    <a:pt x="13868" y="74"/>
                    <a:pt x="11511" y="-526"/>
                    <a:pt x="8959" y="774"/>
                  </a:cubicBezTo>
                  <a:cubicBezTo>
                    <a:pt x="6406" y="2074"/>
                    <a:pt x="3657" y="5274"/>
                    <a:pt x="2086" y="8074"/>
                  </a:cubicBezTo>
                  <a:cubicBezTo>
                    <a:pt x="515" y="10874"/>
                    <a:pt x="122" y="13274"/>
                    <a:pt x="24" y="14974"/>
                  </a:cubicBezTo>
                  <a:cubicBezTo>
                    <a:pt x="-74" y="16674"/>
                    <a:pt x="122" y="17674"/>
                    <a:pt x="711" y="18574"/>
                  </a:cubicBezTo>
                  <a:cubicBezTo>
                    <a:pt x="1301" y="19474"/>
                    <a:pt x="2282" y="20274"/>
                    <a:pt x="3264" y="20674"/>
                  </a:cubicBezTo>
                  <a:cubicBezTo>
                    <a:pt x="4246" y="21074"/>
                    <a:pt x="5228" y="21074"/>
                    <a:pt x="6602" y="20174"/>
                  </a:cubicBezTo>
                  <a:cubicBezTo>
                    <a:pt x="7977" y="19274"/>
                    <a:pt x="9744" y="17474"/>
                    <a:pt x="11021" y="15274"/>
                  </a:cubicBezTo>
                  <a:cubicBezTo>
                    <a:pt x="12297" y="13074"/>
                    <a:pt x="13082" y="10474"/>
                    <a:pt x="13573" y="8274"/>
                  </a:cubicBezTo>
                  <a:cubicBezTo>
                    <a:pt x="14064" y="6074"/>
                    <a:pt x="14261" y="4274"/>
                    <a:pt x="14162" y="4074"/>
                  </a:cubicBezTo>
                  <a:cubicBezTo>
                    <a:pt x="14064" y="3874"/>
                    <a:pt x="13671" y="5274"/>
                    <a:pt x="13475" y="7074"/>
                  </a:cubicBezTo>
                  <a:cubicBezTo>
                    <a:pt x="13279" y="8874"/>
                    <a:pt x="13279" y="11074"/>
                    <a:pt x="13573" y="12674"/>
                  </a:cubicBezTo>
                  <a:cubicBezTo>
                    <a:pt x="13868" y="14274"/>
                    <a:pt x="14457" y="15274"/>
                    <a:pt x="15242" y="16074"/>
                  </a:cubicBezTo>
                  <a:cubicBezTo>
                    <a:pt x="16028" y="16874"/>
                    <a:pt x="17010" y="17474"/>
                    <a:pt x="18090" y="17374"/>
                  </a:cubicBezTo>
                  <a:cubicBezTo>
                    <a:pt x="19170" y="17274"/>
                    <a:pt x="20348" y="16474"/>
                    <a:pt x="21526" y="1567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4" name="Line"/>
            <p:cNvSpPr/>
            <p:nvPr/>
          </p:nvSpPr>
          <p:spPr>
            <a:xfrm>
              <a:off x="3088709" y="322220"/>
              <a:ext cx="197545" cy="2411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6" h="21211" fill="norm" stroke="1" extrusionOk="0">
                  <a:moveTo>
                    <a:pt x="632" y="9480"/>
                  </a:moveTo>
                  <a:cubicBezTo>
                    <a:pt x="862" y="8363"/>
                    <a:pt x="1092" y="7245"/>
                    <a:pt x="1207" y="7245"/>
                  </a:cubicBezTo>
                  <a:cubicBezTo>
                    <a:pt x="1322" y="7245"/>
                    <a:pt x="1322" y="8363"/>
                    <a:pt x="1092" y="10504"/>
                  </a:cubicBezTo>
                  <a:cubicBezTo>
                    <a:pt x="862" y="12645"/>
                    <a:pt x="403" y="15811"/>
                    <a:pt x="173" y="17859"/>
                  </a:cubicBezTo>
                  <a:cubicBezTo>
                    <a:pt x="-57" y="19908"/>
                    <a:pt x="-57" y="20839"/>
                    <a:pt x="173" y="20745"/>
                  </a:cubicBezTo>
                  <a:cubicBezTo>
                    <a:pt x="403" y="20652"/>
                    <a:pt x="862" y="19535"/>
                    <a:pt x="2011" y="16090"/>
                  </a:cubicBezTo>
                  <a:cubicBezTo>
                    <a:pt x="3160" y="12645"/>
                    <a:pt x="4998" y="6873"/>
                    <a:pt x="6377" y="3614"/>
                  </a:cubicBezTo>
                  <a:cubicBezTo>
                    <a:pt x="7756" y="356"/>
                    <a:pt x="8675" y="-389"/>
                    <a:pt x="10858" y="170"/>
                  </a:cubicBezTo>
                  <a:cubicBezTo>
                    <a:pt x="13041" y="728"/>
                    <a:pt x="16488" y="2590"/>
                    <a:pt x="18556" y="5849"/>
                  </a:cubicBezTo>
                  <a:cubicBezTo>
                    <a:pt x="20624" y="9108"/>
                    <a:pt x="21313" y="13763"/>
                    <a:pt x="21428" y="16556"/>
                  </a:cubicBezTo>
                  <a:cubicBezTo>
                    <a:pt x="21543" y="19349"/>
                    <a:pt x="21083" y="20280"/>
                    <a:pt x="20624" y="2121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5" name="Line"/>
            <p:cNvSpPr/>
            <p:nvPr/>
          </p:nvSpPr>
          <p:spPr>
            <a:xfrm>
              <a:off x="3944206" y="48976"/>
              <a:ext cx="13925" cy="558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99" h="21600" fill="norm" stroke="1" extrusionOk="0">
                  <a:moveTo>
                    <a:pt x="1785" y="0"/>
                  </a:moveTo>
                  <a:cubicBezTo>
                    <a:pt x="1785" y="2536"/>
                    <a:pt x="1785" y="5073"/>
                    <a:pt x="4870" y="7855"/>
                  </a:cubicBezTo>
                  <a:cubicBezTo>
                    <a:pt x="7956" y="10636"/>
                    <a:pt x="14128" y="13664"/>
                    <a:pt x="15670" y="15832"/>
                  </a:cubicBezTo>
                  <a:cubicBezTo>
                    <a:pt x="17213" y="18000"/>
                    <a:pt x="14128" y="19309"/>
                    <a:pt x="9499" y="20209"/>
                  </a:cubicBezTo>
                  <a:cubicBezTo>
                    <a:pt x="4870" y="21109"/>
                    <a:pt x="-1301" y="21600"/>
                    <a:pt x="242" y="21600"/>
                  </a:cubicBezTo>
                  <a:cubicBezTo>
                    <a:pt x="1785" y="21600"/>
                    <a:pt x="11042" y="21109"/>
                    <a:pt x="20299" y="2061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6" name="Line"/>
            <p:cNvSpPr/>
            <p:nvPr/>
          </p:nvSpPr>
          <p:spPr>
            <a:xfrm>
              <a:off x="4009781" y="298366"/>
              <a:ext cx="145200" cy="2961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4" h="21285" fill="norm" stroke="1" extrusionOk="0">
                  <a:moveTo>
                    <a:pt x="2691" y="7176"/>
                  </a:moveTo>
                  <a:cubicBezTo>
                    <a:pt x="2378" y="10979"/>
                    <a:pt x="2065" y="14782"/>
                    <a:pt x="1596" y="17292"/>
                  </a:cubicBezTo>
                  <a:cubicBezTo>
                    <a:pt x="1126" y="19802"/>
                    <a:pt x="500" y="21019"/>
                    <a:pt x="187" y="21247"/>
                  </a:cubicBezTo>
                  <a:cubicBezTo>
                    <a:pt x="-126" y="21475"/>
                    <a:pt x="-126" y="20714"/>
                    <a:pt x="813" y="17748"/>
                  </a:cubicBezTo>
                  <a:cubicBezTo>
                    <a:pt x="1752" y="14782"/>
                    <a:pt x="3631" y="9610"/>
                    <a:pt x="4883" y="6568"/>
                  </a:cubicBezTo>
                  <a:cubicBezTo>
                    <a:pt x="6135" y="3526"/>
                    <a:pt x="6761" y="2613"/>
                    <a:pt x="7700" y="1776"/>
                  </a:cubicBezTo>
                  <a:cubicBezTo>
                    <a:pt x="8639" y="940"/>
                    <a:pt x="9891" y="179"/>
                    <a:pt x="11144" y="27"/>
                  </a:cubicBezTo>
                  <a:cubicBezTo>
                    <a:pt x="12396" y="-125"/>
                    <a:pt x="13648" y="331"/>
                    <a:pt x="15057" y="2233"/>
                  </a:cubicBezTo>
                  <a:cubicBezTo>
                    <a:pt x="16465" y="4134"/>
                    <a:pt x="18031" y="7481"/>
                    <a:pt x="19126" y="9990"/>
                  </a:cubicBezTo>
                  <a:cubicBezTo>
                    <a:pt x="20222" y="12500"/>
                    <a:pt x="20848" y="14174"/>
                    <a:pt x="21474" y="1584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7" name="Line"/>
            <p:cNvSpPr/>
            <p:nvPr/>
          </p:nvSpPr>
          <p:spPr>
            <a:xfrm>
              <a:off x="4262930" y="0"/>
              <a:ext cx="152401" cy="5887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33" fill="norm" stroke="1" extrusionOk="0">
                  <a:moveTo>
                    <a:pt x="21600" y="1327"/>
                  </a:moveTo>
                  <a:cubicBezTo>
                    <a:pt x="19800" y="862"/>
                    <a:pt x="18000" y="398"/>
                    <a:pt x="16350" y="165"/>
                  </a:cubicBezTo>
                  <a:cubicBezTo>
                    <a:pt x="14700" y="-67"/>
                    <a:pt x="13200" y="-67"/>
                    <a:pt x="11550" y="243"/>
                  </a:cubicBezTo>
                  <a:cubicBezTo>
                    <a:pt x="9900" y="552"/>
                    <a:pt x="8100" y="1172"/>
                    <a:pt x="6600" y="2565"/>
                  </a:cubicBezTo>
                  <a:cubicBezTo>
                    <a:pt x="5100" y="3959"/>
                    <a:pt x="3900" y="6127"/>
                    <a:pt x="3450" y="8720"/>
                  </a:cubicBezTo>
                  <a:cubicBezTo>
                    <a:pt x="3000" y="11314"/>
                    <a:pt x="3300" y="14333"/>
                    <a:pt x="3450" y="16385"/>
                  </a:cubicBezTo>
                  <a:cubicBezTo>
                    <a:pt x="3600" y="18436"/>
                    <a:pt x="3600" y="19520"/>
                    <a:pt x="3000" y="20217"/>
                  </a:cubicBezTo>
                  <a:cubicBezTo>
                    <a:pt x="2400" y="20914"/>
                    <a:pt x="1200" y="21223"/>
                    <a:pt x="0" y="2153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8" name="Line"/>
            <p:cNvSpPr/>
            <p:nvPr/>
          </p:nvSpPr>
          <p:spPr>
            <a:xfrm>
              <a:off x="4199430" y="341076"/>
              <a:ext cx="146051" cy="63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130" y="15120"/>
                    <a:pt x="6261" y="8640"/>
                    <a:pt x="9861" y="5040"/>
                  </a:cubicBezTo>
                  <a:cubicBezTo>
                    <a:pt x="13461" y="1440"/>
                    <a:pt x="17530" y="72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9" name="Line"/>
            <p:cNvSpPr/>
            <p:nvPr/>
          </p:nvSpPr>
          <p:spPr>
            <a:xfrm>
              <a:off x="4397225" y="316060"/>
              <a:ext cx="170506" cy="2235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1" h="20931" fill="norm" stroke="1" extrusionOk="0">
                  <a:moveTo>
                    <a:pt x="7081" y="7098"/>
                  </a:moveTo>
                  <a:cubicBezTo>
                    <a:pt x="8948" y="4522"/>
                    <a:pt x="10814" y="1946"/>
                    <a:pt x="11081" y="757"/>
                  </a:cubicBezTo>
                  <a:cubicBezTo>
                    <a:pt x="11348" y="-432"/>
                    <a:pt x="10014" y="-234"/>
                    <a:pt x="8148" y="1451"/>
                  </a:cubicBezTo>
                  <a:cubicBezTo>
                    <a:pt x="6281" y="3135"/>
                    <a:pt x="3881" y="6306"/>
                    <a:pt x="2281" y="9575"/>
                  </a:cubicBezTo>
                  <a:cubicBezTo>
                    <a:pt x="681" y="12845"/>
                    <a:pt x="-119" y="16214"/>
                    <a:pt x="14" y="18295"/>
                  </a:cubicBezTo>
                  <a:cubicBezTo>
                    <a:pt x="148" y="20375"/>
                    <a:pt x="1214" y="21168"/>
                    <a:pt x="4414" y="20871"/>
                  </a:cubicBezTo>
                  <a:cubicBezTo>
                    <a:pt x="7614" y="20574"/>
                    <a:pt x="12948" y="19186"/>
                    <a:pt x="16148" y="18096"/>
                  </a:cubicBezTo>
                  <a:cubicBezTo>
                    <a:pt x="19348" y="17007"/>
                    <a:pt x="20414" y="16214"/>
                    <a:pt x="21481" y="1542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0" name="Line"/>
            <p:cNvSpPr/>
            <p:nvPr/>
          </p:nvSpPr>
          <p:spPr>
            <a:xfrm>
              <a:off x="4612180" y="258526"/>
              <a:ext cx="190501" cy="2585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49" fill="norm" stroke="1" extrusionOk="0">
                  <a:moveTo>
                    <a:pt x="0" y="2634"/>
                  </a:moveTo>
                  <a:cubicBezTo>
                    <a:pt x="1200" y="2634"/>
                    <a:pt x="2400" y="2634"/>
                    <a:pt x="3720" y="3600"/>
                  </a:cubicBezTo>
                  <a:cubicBezTo>
                    <a:pt x="5040" y="4566"/>
                    <a:pt x="6480" y="6498"/>
                    <a:pt x="7680" y="8780"/>
                  </a:cubicBezTo>
                  <a:cubicBezTo>
                    <a:pt x="8880" y="11063"/>
                    <a:pt x="9840" y="13698"/>
                    <a:pt x="10200" y="15893"/>
                  </a:cubicBezTo>
                  <a:cubicBezTo>
                    <a:pt x="10560" y="18088"/>
                    <a:pt x="10320" y="19844"/>
                    <a:pt x="9600" y="20722"/>
                  </a:cubicBezTo>
                  <a:cubicBezTo>
                    <a:pt x="8880" y="21600"/>
                    <a:pt x="7680" y="21600"/>
                    <a:pt x="6840" y="21161"/>
                  </a:cubicBezTo>
                  <a:cubicBezTo>
                    <a:pt x="6000" y="20722"/>
                    <a:pt x="5520" y="19844"/>
                    <a:pt x="5640" y="17473"/>
                  </a:cubicBezTo>
                  <a:cubicBezTo>
                    <a:pt x="5760" y="15102"/>
                    <a:pt x="6480" y="11239"/>
                    <a:pt x="9240" y="8078"/>
                  </a:cubicBezTo>
                  <a:cubicBezTo>
                    <a:pt x="12000" y="4917"/>
                    <a:pt x="16800" y="2459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1" name="Line"/>
            <p:cNvSpPr/>
            <p:nvPr/>
          </p:nvSpPr>
          <p:spPr>
            <a:xfrm>
              <a:off x="4829782" y="227720"/>
              <a:ext cx="252299" cy="2678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5" h="21524" fill="norm" stroke="1" extrusionOk="0">
                  <a:moveTo>
                    <a:pt x="935" y="5537"/>
                  </a:moveTo>
                  <a:cubicBezTo>
                    <a:pt x="395" y="6217"/>
                    <a:pt x="-145" y="6897"/>
                    <a:pt x="35" y="7067"/>
                  </a:cubicBezTo>
                  <a:cubicBezTo>
                    <a:pt x="215" y="7237"/>
                    <a:pt x="1115" y="6897"/>
                    <a:pt x="2015" y="6302"/>
                  </a:cubicBezTo>
                  <a:cubicBezTo>
                    <a:pt x="2915" y="5707"/>
                    <a:pt x="3815" y="4856"/>
                    <a:pt x="4445" y="3921"/>
                  </a:cubicBezTo>
                  <a:cubicBezTo>
                    <a:pt x="5075" y="2985"/>
                    <a:pt x="5435" y="1965"/>
                    <a:pt x="5165" y="1625"/>
                  </a:cubicBezTo>
                  <a:cubicBezTo>
                    <a:pt x="4895" y="1285"/>
                    <a:pt x="3995" y="1625"/>
                    <a:pt x="3095" y="3070"/>
                  </a:cubicBezTo>
                  <a:cubicBezTo>
                    <a:pt x="2195" y="4516"/>
                    <a:pt x="1295" y="7067"/>
                    <a:pt x="755" y="9789"/>
                  </a:cubicBezTo>
                  <a:cubicBezTo>
                    <a:pt x="215" y="12510"/>
                    <a:pt x="35" y="15401"/>
                    <a:pt x="665" y="17272"/>
                  </a:cubicBezTo>
                  <a:cubicBezTo>
                    <a:pt x="1295" y="19143"/>
                    <a:pt x="2735" y="19993"/>
                    <a:pt x="4265" y="19823"/>
                  </a:cubicBezTo>
                  <a:cubicBezTo>
                    <a:pt x="5795" y="19653"/>
                    <a:pt x="7415" y="18463"/>
                    <a:pt x="8675" y="16762"/>
                  </a:cubicBezTo>
                  <a:cubicBezTo>
                    <a:pt x="9935" y="15061"/>
                    <a:pt x="10835" y="12850"/>
                    <a:pt x="11645" y="10979"/>
                  </a:cubicBezTo>
                  <a:cubicBezTo>
                    <a:pt x="12455" y="9108"/>
                    <a:pt x="13175" y="7578"/>
                    <a:pt x="13265" y="7578"/>
                  </a:cubicBezTo>
                  <a:cubicBezTo>
                    <a:pt x="13355" y="7578"/>
                    <a:pt x="12815" y="9108"/>
                    <a:pt x="12275" y="11404"/>
                  </a:cubicBezTo>
                  <a:cubicBezTo>
                    <a:pt x="11735" y="13700"/>
                    <a:pt x="11195" y="16762"/>
                    <a:pt x="10745" y="18718"/>
                  </a:cubicBezTo>
                  <a:cubicBezTo>
                    <a:pt x="10295" y="20674"/>
                    <a:pt x="9935" y="21524"/>
                    <a:pt x="9665" y="21524"/>
                  </a:cubicBezTo>
                  <a:cubicBezTo>
                    <a:pt x="9395" y="21524"/>
                    <a:pt x="9215" y="20674"/>
                    <a:pt x="9755" y="17782"/>
                  </a:cubicBezTo>
                  <a:cubicBezTo>
                    <a:pt x="10295" y="14891"/>
                    <a:pt x="11555" y="9959"/>
                    <a:pt x="12635" y="6812"/>
                  </a:cubicBezTo>
                  <a:cubicBezTo>
                    <a:pt x="13715" y="3666"/>
                    <a:pt x="14615" y="2305"/>
                    <a:pt x="15515" y="1370"/>
                  </a:cubicBezTo>
                  <a:cubicBezTo>
                    <a:pt x="16415" y="434"/>
                    <a:pt x="17315" y="-76"/>
                    <a:pt x="18035" y="9"/>
                  </a:cubicBezTo>
                  <a:cubicBezTo>
                    <a:pt x="18755" y="94"/>
                    <a:pt x="19295" y="774"/>
                    <a:pt x="19655" y="2645"/>
                  </a:cubicBezTo>
                  <a:cubicBezTo>
                    <a:pt x="20015" y="4516"/>
                    <a:pt x="20195" y="7578"/>
                    <a:pt x="20285" y="10044"/>
                  </a:cubicBezTo>
                  <a:cubicBezTo>
                    <a:pt x="20375" y="12510"/>
                    <a:pt x="20375" y="14381"/>
                    <a:pt x="20195" y="16081"/>
                  </a:cubicBezTo>
                  <a:cubicBezTo>
                    <a:pt x="20015" y="17782"/>
                    <a:pt x="19655" y="19313"/>
                    <a:pt x="19835" y="19738"/>
                  </a:cubicBezTo>
                  <a:cubicBezTo>
                    <a:pt x="20015" y="20163"/>
                    <a:pt x="20735" y="19483"/>
                    <a:pt x="21455" y="1880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2" name="Line"/>
            <p:cNvSpPr/>
            <p:nvPr/>
          </p:nvSpPr>
          <p:spPr>
            <a:xfrm>
              <a:off x="5136786" y="212249"/>
              <a:ext cx="446945" cy="2485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4" h="21313" fill="norm" stroke="1" extrusionOk="0">
                  <a:moveTo>
                    <a:pt x="6842" y="3969"/>
                  </a:moveTo>
                  <a:cubicBezTo>
                    <a:pt x="6435" y="3243"/>
                    <a:pt x="6027" y="2517"/>
                    <a:pt x="5518" y="2426"/>
                  </a:cubicBezTo>
                  <a:cubicBezTo>
                    <a:pt x="5008" y="2335"/>
                    <a:pt x="4397" y="2880"/>
                    <a:pt x="3531" y="5058"/>
                  </a:cubicBezTo>
                  <a:cubicBezTo>
                    <a:pt x="2665" y="7236"/>
                    <a:pt x="1544" y="11048"/>
                    <a:pt x="933" y="13407"/>
                  </a:cubicBezTo>
                  <a:cubicBezTo>
                    <a:pt x="322" y="15767"/>
                    <a:pt x="220" y="16675"/>
                    <a:pt x="118" y="17582"/>
                  </a:cubicBezTo>
                  <a:cubicBezTo>
                    <a:pt x="16" y="18490"/>
                    <a:pt x="-86" y="19397"/>
                    <a:pt x="118" y="20123"/>
                  </a:cubicBezTo>
                  <a:cubicBezTo>
                    <a:pt x="322" y="20849"/>
                    <a:pt x="831" y="21394"/>
                    <a:pt x="2003" y="21303"/>
                  </a:cubicBezTo>
                  <a:cubicBezTo>
                    <a:pt x="3174" y="21212"/>
                    <a:pt x="5008" y="20486"/>
                    <a:pt x="7046" y="18944"/>
                  </a:cubicBezTo>
                  <a:cubicBezTo>
                    <a:pt x="9084" y="17401"/>
                    <a:pt x="11325" y="15041"/>
                    <a:pt x="12854" y="12409"/>
                  </a:cubicBezTo>
                  <a:cubicBezTo>
                    <a:pt x="14382" y="9777"/>
                    <a:pt x="15197" y="6873"/>
                    <a:pt x="15605" y="4786"/>
                  </a:cubicBezTo>
                  <a:cubicBezTo>
                    <a:pt x="16012" y="2698"/>
                    <a:pt x="16012" y="1428"/>
                    <a:pt x="15706" y="702"/>
                  </a:cubicBezTo>
                  <a:cubicBezTo>
                    <a:pt x="15401" y="-24"/>
                    <a:pt x="14789" y="-206"/>
                    <a:pt x="14076" y="248"/>
                  </a:cubicBezTo>
                  <a:cubicBezTo>
                    <a:pt x="13363" y="702"/>
                    <a:pt x="12548" y="1791"/>
                    <a:pt x="11733" y="4150"/>
                  </a:cubicBezTo>
                  <a:cubicBezTo>
                    <a:pt x="10918" y="6510"/>
                    <a:pt x="10103" y="10140"/>
                    <a:pt x="9695" y="12409"/>
                  </a:cubicBezTo>
                  <a:cubicBezTo>
                    <a:pt x="9288" y="14678"/>
                    <a:pt x="9288" y="15586"/>
                    <a:pt x="9899" y="16402"/>
                  </a:cubicBezTo>
                  <a:cubicBezTo>
                    <a:pt x="10510" y="17219"/>
                    <a:pt x="11733" y="17945"/>
                    <a:pt x="13516" y="18490"/>
                  </a:cubicBezTo>
                  <a:cubicBezTo>
                    <a:pt x="15299" y="19034"/>
                    <a:pt x="17642" y="19397"/>
                    <a:pt x="19069" y="19397"/>
                  </a:cubicBezTo>
                  <a:cubicBezTo>
                    <a:pt x="20495" y="19397"/>
                    <a:pt x="21005" y="19034"/>
                    <a:pt x="21514" y="1867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3" name="Line"/>
            <p:cNvSpPr/>
            <p:nvPr/>
          </p:nvSpPr>
          <p:spPr>
            <a:xfrm>
              <a:off x="1659430" y="537926"/>
              <a:ext cx="4070351" cy="476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26" y="21120"/>
                    <a:pt x="651" y="20640"/>
                    <a:pt x="1011" y="20160"/>
                  </a:cubicBezTo>
                  <a:cubicBezTo>
                    <a:pt x="1370" y="19680"/>
                    <a:pt x="1763" y="19200"/>
                    <a:pt x="2162" y="18624"/>
                  </a:cubicBezTo>
                  <a:cubicBezTo>
                    <a:pt x="2561" y="18048"/>
                    <a:pt x="2965" y="17376"/>
                    <a:pt x="3347" y="16752"/>
                  </a:cubicBezTo>
                  <a:cubicBezTo>
                    <a:pt x="3729" y="16128"/>
                    <a:pt x="4089" y="15552"/>
                    <a:pt x="4482" y="14976"/>
                  </a:cubicBezTo>
                  <a:cubicBezTo>
                    <a:pt x="4875" y="14400"/>
                    <a:pt x="5302" y="13824"/>
                    <a:pt x="5751" y="13296"/>
                  </a:cubicBezTo>
                  <a:cubicBezTo>
                    <a:pt x="6200" y="12768"/>
                    <a:pt x="6672" y="12288"/>
                    <a:pt x="7144" y="11808"/>
                  </a:cubicBezTo>
                  <a:cubicBezTo>
                    <a:pt x="7616" y="11328"/>
                    <a:pt x="8087" y="10848"/>
                    <a:pt x="8559" y="10464"/>
                  </a:cubicBezTo>
                  <a:cubicBezTo>
                    <a:pt x="9031" y="10080"/>
                    <a:pt x="9503" y="9792"/>
                    <a:pt x="9980" y="9456"/>
                  </a:cubicBezTo>
                  <a:cubicBezTo>
                    <a:pt x="10457" y="9120"/>
                    <a:pt x="10940" y="8736"/>
                    <a:pt x="11407" y="8448"/>
                  </a:cubicBezTo>
                  <a:cubicBezTo>
                    <a:pt x="11873" y="8160"/>
                    <a:pt x="12322" y="7968"/>
                    <a:pt x="12783" y="7728"/>
                  </a:cubicBezTo>
                  <a:cubicBezTo>
                    <a:pt x="13243" y="7488"/>
                    <a:pt x="13715" y="7200"/>
                    <a:pt x="14187" y="6912"/>
                  </a:cubicBezTo>
                  <a:cubicBezTo>
                    <a:pt x="14658" y="6624"/>
                    <a:pt x="15130" y="6336"/>
                    <a:pt x="15607" y="6048"/>
                  </a:cubicBezTo>
                  <a:cubicBezTo>
                    <a:pt x="16085" y="5760"/>
                    <a:pt x="16568" y="5472"/>
                    <a:pt x="17028" y="5136"/>
                  </a:cubicBezTo>
                  <a:cubicBezTo>
                    <a:pt x="17489" y="4800"/>
                    <a:pt x="17927" y="4416"/>
                    <a:pt x="18337" y="3984"/>
                  </a:cubicBezTo>
                  <a:cubicBezTo>
                    <a:pt x="18747" y="3552"/>
                    <a:pt x="19129" y="3072"/>
                    <a:pt x="19567" y="2592"/>
                  </a:cubicBezTo>
                  <a:cubicBezTo>
                    <a:pt x="20005" y="2112"/>
                    <a:pt x="20499" y="1632"/>
                    <a:pt x="20847" y="1200"/>
                  </a:cubicBezTo>
                  <a:cubicBezTo>
                    <a:pt x="21196" y="768"/>
                    <a:pt x="21398" y="384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4" name="Line"/>
            <p:cNvSpPr/>
            <p:nvPr/>
          </p:nvSpPr>
          <p:spPr>
            <a:xfrm>
              <a:off x="1621330" y="690326"/>
              <a:ext cx="4051301" cy="558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51" y="21518"/>
                    <a:pt x="903" y="21436"/>
                    <a:pt x="1332" y="21068"/>
                  </a:cubicBezTo>
                  <a:cubicBezTo>
                    <a:pt x="1761" y="20700"/>
                    <a:pt x="2167" y="20045"/>
                    <a:pt x="2601" y="19432"/>
                  </a:cubicBezTo>
                  <a:cubicBezTo>
                    <a:pt x="3036" y="18818"/>
                    <a:pt x="3498" y="18245"/>
                    <a:pt x="3955" y="17632"/>
                  </a:cubicBezTo>
                  <a:cubicBezTo>
                    <a:pt x="4413" y="17018"/>
                    <a:pt x="4864" y="16364"/>
                    <a:pt x="5287" y="15750"/>
                  </a:cubicBezTo>
                  <a:cubicBezTo>
                    <a:pt x="5710" y="15136"/>
                    <a:pt x="6105" y="14564"/>
                    <a:pt x="6506" y="13991"/>
                  </a:cubicBezTo>
                  <a:cubicBezTo>
                    <a:pt x="6907" y="13418"/>
                    <a:pt x="7313" y="12845"/>
                    <a:pt x="7736" y="12273"/>
                  </a:cubicBezTo>
                  <a:cubicBezTo>
                    <a:pt x="8159" y="11700"/>
                    <a:pt x="8599" y="11127"/>
                    <a:pt x="9045" y="10595"/>
                  </a:cubicBezTo>
                  <a:cubicBezTo>
                    <a:pt x="9491" y="10064"/>
                    <a:pt x="9942" y="9573"/>
                    <a:pt x="10394" y="9123"/>
                  </a:cubicBezTo>
                  <a:cubicBezTo>
                    <a:pt x="10845" y="8673"/>
                    <a:pt x="11297" y="8264"/>
                    <a:pt x="11748" y="7936"/>
                  </a:cubicBezTo>
                  <a:cubicBezTo>
                    <a:pt x="12199" y="7609"/>
                    <a:pt x="12651" y="7364"/>
                    <a:pt x="13097" y="7118"/>
                  </a:cubicBezTo>
                  <a:cubicBezTo>
                    <a:pt x="13542" y="6873"/>
                    <a:pt x="13982" y="6627"/>
                    <a:pt x="14423" y="6382"/>
                  </a:cubicBezTo>
                  <a:cubicBezTo>
                    <a:pt x="14863" y="6136"/>
                    <a:pt x="15303" y="5891"/>
                    <a:pt x="15720" y="5605"/>
                  </a:cubicBezTo>
                  <a:cubicBezTo>
                    <a:pt x="16138" y="5318"/>
                    <a:pt x="16533" y="4991"/>
                    <a:pt x="16967" y="4623"/>
                  </a:cubicBezTo>
                  <a:cubicBezTo>
                    <a:pt x="17402" y="4255"/>
                    <a:pt x="17876" y="3845"/>
                    <a:pt x="18350" y="3395"/>
                  </a:cubicBezTo>
                  <a:cubicBezTo>
                    <a:pt x="18824" y="2945"/>
                    <a:pt x="19298" y="2455"/>
                    <a:pt x="19744" y="1964"/>
                  </a:cubicBezTo>
                  <a:cubicBezTo>
                    <a:pt x="20189" y="1473"/>
                    <a:pt x="20607" y="982"/>
                    <a:pt x="20912" y="655"/>
                  </a:cubicBezTo>
                  <a:cubicBezTo>
                    <a:pt x="21216" y="327"/>
                    <a:pt x="21408" y="164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5" name="Line"/>
            <p:cNvSpPr/>
            <p:nvPr/>
          </p:nvSpPr>
          <p:spPr>
            <a:xfrm>
              <a:off x="3673378" y="664926"/>
              <a:ext cx="1893420" cy="2218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9" h="21559" fill="norm" stroke="1" extrusionOk="0">
                  <a:moveTo>
                    <a:pt x="1654" y="14811"/>
                  </a:moveTo>
                  <a:cubicBezTo>
                    <a:pt x="2620" y="13989"/>
                    <a:pt x="3585" y="13166"/>
                    <a:pt x="4490" y="12446"/>
                  </a:cubicBezTo>
                  <a:cubicBezTo>
                    <a:pt x="5395" y="11726"/>
                    <a:pt x="6240" y="11109"/>
                    <a:pt x="7072" y="10389"/>
                  </a:cubicBezTo>
                  <a:cubicBezTo>
                    <a:pt x="7905" y="9669"/>
                    <a:pt x="8726" y="8846"/>
                    <a:pt x="9594" y="8126"/>
                  </a:cubicBezTo>
                  <a:cubicBezTo>
                    <a:pt x="10463" y="7406"/>
                    <a:pt x="11380" y="6789"/>
                    <a:pt x="12261" y="6274"/>
                  </a:cubicBezTo>
                  <a:cubicBezTo>
                    <a:pt x="13142" y="5760"/>
                    <a:pt x="13987" y="5349"/>
                    <a:pt x="14819" y="5040"/>
                  </a:cubicBezTo>
                  <a:cubicBezTo>
                    <a:pt x="15652" y="4731"/>
                    <a:pt x="16473" y="4526"/>
                    <a:pt x="17088" y="4320"/>
                  </a:cubicBezTo>
                  <a:cubicBezTo>
                    <a:pt x="17703" y="4114"/>
                    <a:pt x="18114" y="3909"/>
                    <a:pt x="18379" y="3703"/>
                  </a:cubicBezTo>
                  <a:cubicBezTo>
                    <a:pt x="18645" y="3497"/>
                    <a:pt x="18765" y="3291"/>
                    <a:pt x="18765" y="2983"/>
                  </a:cubicBezTo>
                  <a:cubicBezTo>
                    <a:pt x="18765" y="2674"/>
                    <a:pt x="18645" y="2263"/>
                    <a:pt x="18186" y="2160"/>
                  </a:cubicBezTo>
                  <a:cubicBezTo>
                    <a:pt x="17728" y="2057"/>
                    <a:pt x="16931" y="2263"/>
                    <a:pt x="16062" y="2777"/>
                  </a:cubicBezTo>
                  <a:cubicBezTo>
                    <a:pt x="15193" y="3291"/>
                    <a:pt x="14252" y="4114"/>
                    <a:pt x="13311" y="4937"/>
                  </a:cubicBezTo>
                  <a:cubicBezTo>
                    <a:pt x="12370" y="5760"/>
                    <a:pt x="11429" y="6583"/>
                    <a:pt x="10475" y="7509"/>
                  </a:cubicBezTo>
                  <a:cubicBezTo>
                    <a:pt x="9522" y="8434"/>
                    <a:pt x="8557" y="9463"/>
                    <a:pt x="7591" y="10594"/>
                  </a:cubicBezTo>
                  <a:cubicBezTo>
                    <a:pt x="6626" y="11726"/>
                    <a:pt x="5661" y="12960"/>
                    <a:pt x="4671" y="14297"/>
                  </a:cubicBezTo>
                  <a:cubicBezTo>
                    <a:pt x="3682" y="15634"/>
                    <a:pt x="2668" y="17074"/>
                    <a:pt x="1932" y="18206"/>
                  </a:cubicBezTo>
                  <a:cubicBezTo>
                    <a:pt x="1196" y="19337"/>
                    <a:pt x="737" y="20160"/>
                    <a:pt x="435" y="20674"/>
                  </a:cubicBezTo>
                  <a:cubicBezTo>
                    <a:pt x="134" y="21189"/>
                    <a:pt x="-11" y="21394"/>
                    <a:pt x="1" y="21497"/>
                  </a:cubicBezTo>
                  <a:cubicBezTo>
                    <a:pt x="13" y="21600"/>
                    <a:pt x="182" y="21600"/>
                    <a:pt x="677" y="21291"/>
                  </a:cubicBezTo>
                  <a:cubicBezTo>
                    <a:pt x="1172" y="20983"/>
                    <a:pt x="1992" y="20366"/>
                    <a:pt x="2861" y="19543"/>
                  </a:cubicBezTo>
                  <a:cubicBezTo>
                    <a:pt x="3730" y="18720"/>
                    <a:pt x="4647" y="17691"/>
                    <a:pt x="5552" y="16766"/>
                  </a:cubicBezTo>
                  <a:cubicBezTo>
                    <a:pt x="6457" y="15840"/>
                    <a:pt x="7350" y="15017"/>
                    <a:pt x="8243" y="14194"/>
                  </a:cubicBezTo>
                  <a:cubicBezTo>
                    <a:pt x="9136" y="13371"/>
                    <a:pt x="10029" y="12549"/>
                    <a:pt x="10934" y="11726"/>
                  </a:cubicBezTo>
                  <a:cubicBezTo>
                    <a:pt x="11839" y="10903"/>
                    <a:pt x="12756" y="10080"/>
                    <a:pt x="13637" y="9360"/>
                  </a:cubicBezTo>
                  <a:cubicBezTo>
                    <a:pt x="14518" y="8640"/>
                    <a:pt x="15362" y="8023"/>
                    <a:pt x="16207" y="7406"/>
                  </a:cubicBezTo>
                  <a:cubicBezTo>
                    <a:pt x="17052" y="6789"/>
                    <a:pt x="17896" y="6171"/>
                    <a:pt x="18753" y="5451"/>
                  </a:cubicBezTo>
                  <a:cubicBezTo>
                    <a:pt x="19610" y="4731"/>
                    <a:pt x="20479" y="3909"/>
                    <a:pt x="20974" y="3291"/>
                  </a:cubicBezTo>
                  <a:cubicBezTo>
                    <a:pt x="21468" y="2674"/>
                    <a:pt x="21589" y="2263"/>
                    <a:pt x="21589" y="1954"/>
                  </a:cubicBezTo>
                  <a:cubicBezTo>
                    <a:pt x="21589" y="1646"/>
                    <a:pt x="21468" y="1440"/>
                    <a:pt x="20877" y="1337"/>
                  </a:cubicBezTo>
                  <a:cubicBezTo>
                    <a:pt x="20286" y="1234"/>
                    <a:pt x="19224" y="1234"/>
                    <a:pt x="18246" y="1543"/>
                  </a:cubicBezTo>
                  <a:cubicBezTo>
                    <a:pt x="17269" y="1851"/>
                    <a:pt x="16376" y="2469"/>
                    <a:pt x="15507" y="3291"/>
                  </a:cubicBezTo>
                  <a:cubicBezTo>
                    <a:pt x="14638" y="4114"/>
                    <a:pt x="13794" y="5143"/>
                    <a:pt x="12937" y="6274"/>
                  </a:cubicBezTo>
                  <a:cubicBezTo>
                    <a:pt x="12080" y="7406"/>
                    <a:pt x="11211" y="8640"/>
                    <a:pt x="10355" y="9874"/>
                  </a:cubicBezTo>
                  <a:cubicBezTo>
                    <a:pt x="9498" y="11109"/>
                    <a:pt x="8653" y="12343"/>
                    <a:pt x="7808" y="13577"/>
                  </a:cubicBezTo>
                  <a:cubicBezTo>
                    <a:pt x="6964" y="14811"/>
                    <a:pt x="6119" y="16046"/>
                    <a:pt x="5371" y="17280"/>
                  </a:cubicBezTo>
                  <a:cubicBezTo>
                    <a:pt x="4623" y="18514"/>
                    <a:pt x="3971" y="19749"/>
                    <a:pt x="3742" y="20160"/>
                  </a:cubicBezTo>
                  <a:cubicBezTo>
                    <a:pt x="3513" y="20571"/>
                    <a:pt x="3706" y="20160"/>
                    <a:pt x="4297" y="19131"/>
                  </a:cubicBezTo>
                  <a:cubicBezTo>
                    <a:pt x="4888" y="18103"/>
                    <a:pt x="5878" y="16457"/>
                    <a:pt x="6795" y="15223"/>
                  </a:cubicBezTo>
                  <a:cubicBezTo>
                    <a:pt x="7712" y="13989"/>
                    <a:pt x="8557" y="13166"/>
                    <a:pt x="9450" y="12240"/>
                  </a:cubicBezTo>
                  <a:cubicBezTo>
                    <a:pt x="10343" y="11314"/>
                    <a:pt x="11284" y="10286"/>
                    <a:pt x="12213" y="9257"/>
                  </a:cubicBezTo>
                  <a:cubicBezTo>
                    <a:pt x="13142" y="8229"/>
                    <a:pt x="14059" y="7200"/>
                    <a:pt x="15121" y="6069"/>
                  </a:cubicBezTo>
                  <a:cubicBezTo>
                    <a:pt x="16183" y="4937"/>
                    <a:pt x="17390" y="3703"/>
                    <a:pt x="18295" y="2674"/>
                  </a:cubicBezTo>
                  <a:cubicBezTo>
                    <a:pt x="19200" y="1646"/>
                    <a:pt x="19803" y="823"/>
                    <a:pt x="20406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6" name="Line"/>
            <p:cNvSpPr/>
            <p:nvPr/>
          </p:nvSpPr>
          <p:spPr>
            <a:xfrm>
              <a:off x="1064647" y="1563181"/>
              <a:ext cx="202784" cy="5581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6" h="21414" fill="norm" stroke="1" extrusionOk="0">
                  <a:moveTo>
                    <a:pt x="5731" y="8659"/>
                  </a:moveTo>
                  <a:cubicBezTo>
                    <a:pt x="5731" y="8172"/>
                    <a:pt x="5731" y="7684"/>
                    <a:pt x="5841" y="7644"/>
                  </a:cubicBezTo>
                  <a:cubicBezTo>
                    <a:pt x="5951" y="7603"/>
                    <a:pt x="6172" y="8009"/>
                    <a:pt x="6282" y="9633"/>
                  </a:cubicBezTo>
                  <a:cubicBezTo>
                    <a:pt x="6392" y="11257"/>
                    <a:pt x="6392" y="14100"/>
                    <a:pt x="6392" y="15805"/>
                  </a:cubicBezTo>
                  <a:cubicBezTo>
                    <a:pt x="6392" y="17510"/>
                    <a:pt x="6392" y="18078"/>
                    <a:pt x="6282" y="18566"/>
                  </a:cubicBezTo>
                  <a:cubicBezTo>
                    <a:pt x="6172" y="19053"/>
                    <a:pt x="5951" y="19459"/>
                    <a:pt x="5731" y="19297"/>
                  </a:cubicBezTo>
                  <a:cubicBezTo>
                    <a:pt x="5511" y="19134"/>
                    <a:pt x="5290" y="18403"/>
                    <a:pt x="4298" y="16454"/>
                  </a:cubicBezTo>
                  <a:cubicBezTo>
                    <a:pt x="3307" y="14506"/>
                    <a:pt x="1543" y="11339"/>
                    <a:pt x="662" y="8700"/>
                  </a:cubicBezTo>
                  <a:cubicBezTo>
                    <a:pt x="-220" y="6060"/>
                    <a:pt x="-220" y="3949"/>
                    <a:pt x="662" y="2569"/>
                  </a:cubicBezTo>
                  <a:cubicBezTo>
                    <a:pt x="1543" y="1188"/>
                    <a:pt x="3307" y="539"/>
                    <a:pt x="4739" y="214"/>
                  </a:cubicBezTo>
                  <a:cubicBezTo>
                    <a:pt x="6172" y="-111"/>
                    <a:pt x="7274" y="-111"/>
                    <a:pt x="9368" y="539"/>
                  </a:cubicBezTo>
                  <a:cubicBezTo>
                    <a:pt x="11462" y="1188"/>
                    <a:pt x="14547" y="2487"/>
                    <a:pt x="16862" y="4355"/>
                  </a:cubicBezTo>
                  <a:cubicBezTo>
                    <a:pt x="19176" y="6223"/>
                    <a:pt x="20719" y="8659"/>
                    <a:pt x="21049" y="10933"/>
                  </a:cubicBezTo>
                  <a:cubicBezTo>
                    <a:pt x="21380" y="13206"/>
                    <a:pt x="20498" y="15318"/>
                    <a:pt x="18074" y="17023"/>
                  </a:cubicBezTo>
                  <a:cubicBezTo>
                    <a:pt x="15649" y="18728"/>
                    <a:pt x="11682" y="20027"/>
                    <a:pt x="8707" y="20718"/>
                  </a:cubicBezTo>
                  <a:cubicBezTo>
                    <a:pt x="5731" y="21408"/>
                    <a:pt x="3747" y="21489"/>
                    <a:pt x="2425" y="21367"/>
                  </a:cubicBezTo>
                  <a:cubicBezTo>
                    <a:pt x="1102" y="21245"/>
                    <a:pt x="441" y="20921"/>
                    <a:pt x="551" y="20636"/>
                  </a:cubicBezTo>
                  <a:cubicBezTo>
                    <a:pt x="662" y="20352"/>
                    <a:pt x="1543" y="20109"/>
                    <a:pt x="2425" y="1986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7" name="Line"/>
            <p:cNvSpPr/>
            <p:nvPr/>
          </p:nvSpPr>
          <p:spPr>
            <a:xfrm>
              <a:off x="1443530" y="1814276"/>
              <a:ext cx="14605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8" name="Line"/>
            <p:cNvSpPr/>
            <p:nvPr/>
          </p:nvSpPr>
          <p:spPr>
            <a:xfrm>
              <a:off x="1487980" y="1960326"/>
              <a:ext cx="10795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9" name="Line"/>
            <p:cNvSpPr/>
            <p:nvPr/>
          </p:nvSpPr>
          <p:spPr>
            <a:xfrm>
              <a:off x="1860689" y="1549130"/>
              <a:ext cx="154342" cy="4556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4" h="21527" fill="norm" stroke="1" extrusionOk="0">
                  <a:moveTo>
                    <a:pt x="21284" y="2027"/>
                  </a:moveTo>
                  <a:cubicBezTo>
                    <a:pt x="18657" y="1327"/>
                    <a:pt x="16030" y="627"/>
                    <a:pt x="13987" y="277"/>
                  </a:cubicBezTo>
                  <a:cubicBezTo>
                    <a:pt x="11943" y="-73"/>
                    <a:pt x="10484" y="-73"/>
                    <a:pt x="9608" y="177"/>
                  </a:cubicBezTo>
                  <a:cubicBezTo>
                    <a:pt x="8733" y="427"/>
                    <a:pt x="8441" y="927"/>
                    <a:pt x="8587" y="2577"/>
                  </a:cubicBezTo>
                  <a:cubicBezTo>
                    <a:pt x="8733" y="4227"/>
                    <a:pt x="9316" y="7027"/>
                    <a:pt x="9316" y="8977"/>
                  </a:cubicBezTo>
                  <a:cubicBezTo>
                    <a:pt x="9316" y="10927"/>
                    <a:pt x="8733" y="12027"/>
                    <a:pt x="7857" y="12727"/>
                  </a:cubicBezTo>
                  <a:cubicBezTo>
                    <a:pt x="6981" y="13427"/>
                    <a:pt x="5814" y="13727"/>
                    <a:pt x="4354" y="13977"/>
                  </a:cubicBezTo>
                  <a:cubicBezTo>
                    <a:pt x="2895" y="14227"/>
                    <a:pt x="1143" y="14427"/>
                    <a:pt x="414" y="14277"/>
                  </a:cubicBezTo>
                  <a:cubicBezTo>
                    <a:pt x="-316" y="14127"/>
                    <a:pt x="-24" y="13627"/>
                    <a:pt x="852" y="13377"/>
                  </a:cubicBezTo>
                  <a:cubicBezTo>
                    <a:pt x="1727" y="13127"/>
                    <a:pt x="3187" y="13127"/>
                    <a:pt x="4354" y="13327"/>
                  </a:cubicBezTo>
                  <a:cubicBezTo>
                    <a:pt x="5522" y="13527"/>
                    <a:pt x="6398" y="13927"/>
                    <a:pt x="6835" y="14627"/>
                  </a:cubicBezTo>
                  <a:cubicBezTo>
                    <a:pt x="7273" y="15327"/>
                    <a:pt x="7273" y="16327"/>
                    <a:pt x="6835" y="17077"/>
                  </a:cubicBezTo>
                  <a:cubicBezTo>
                    <a:pt x="6398" y="17827"/>
                    <a:pt x="5522" y="18327"/>
                    <a:pt x="4646" y="18927"/>
                  </a:cubicBezTo>
                  <a:cubicBezTo>
                    <a:pt x="3770" y="19527"/>
                    <a:pt x="2895" y="20227"/>
                    <a:pt x="3187" y="20677"/>
                  </a:cubicBezTo>
                  <a:cubicBezTo>
                    <a:pt x="3479" y="21127"/>
                    <a:pt x="4938" y="21327"/>
                    <a:pt x="6689" y="21427"/>
                  </a:cubicBezTo>
                  <a:cubicBezTo>
                    <a:pt x="8441" y="21527"/>
                    <a:pt x="10484" y="21527"/>
                    <a:pt x="12527" y="2152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0" name="Line"/>
            <p:cNvSpPr/>
            <p:nvPr/>
          </p:nvSpPr>
          <p:spPr>
            <a:xfrm>
              <a:off x="2084880" y="1668226"/>
              <a:ext cx="234951" cy="285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865" y="3200"/>
                    <a:pt x="9730" y="6400"/>
                    <a:pt x="13038" y="9120"/>
                  </a:cubicBezTo>
                  <a:cubicBezTo>
                    <a:pt x="16346" y="11840"/>
                    <a:pt x="18097" y="14080"/>
                    <a:pt x="19265" y="16080"/>
                  </a:cubicBezTo>
                  <a:cubicBezTo>
                    <a:pt x="20432" y="18080"/>
                    <a:pt x="21016" y="1984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1" name="Line"/>
            <p:cNvSpPr/>
            <p:nvPr/>
          </p:nvSpPr>
          <p:spPr>
            <a:xfrm>
              <a:off x="2152837" y="1642826"/>
              <a:ext cx="166994" cy="342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1" h="21600" fill="norm" stroke="1" extrusionOk="0">
                  <a:moveTo>
                    <a:pt x="21301" y="0"/>
                  </a:moveTo>
                  <a:cubicBezTo>
                    <a:pt x="19141" y="800"/>
                    <a:pt x="16981" y="1600"/>
                    <a:pt x="14551" y="3400"/>
                  </a:cubicBezTo>
                  <a:cubicBezTo>
                    <a:pt x="12121" y="5200"/>
                    <a:pt x="9421" y="8000"/>
                    <a:pt x="6856" y="10867"/>
                  </a:cubicBezTo>
                  <a:cubicBezTo>
                    <a:pt x="4291" y="13733"/>
                    <a:pt x="1861" y="16667"/>
                    <a:pt x="781" y="18467"/>
                  </a:cubicBezTo>
                  <a:cubicBezTo>
                    <a:pt x="-299" y="20267"/>
                    <a:pt x="-29" y="20933"/>
                    <a:pt x="241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2" name="Line"/>
            <p:cNvSpPr/>
            <p:nvPr/>
          </p:nvSpPr>
          <p:spPr>
            <a:xfrm>
              <a:off x="2427780" y="1858726"/>
              <a:ext cx="12701" cy="114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3" name="Line"/>
            <p:cNvSpPr/>
            <p:nvPr/>
          </p:nvSpPr>
          <p:spPr>
            <a:xfrm>
              <a:off x="2599230" y="1979376"/>
              <a:ext cx="38101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4" name="Line"/>
            <p:cNvSpPr/>
            <p:nvPr/>
          </p:nvSpPr>
          <p:spPr>
            <a:xfrm>
              <a:off x="2770680" y="1966676"/>
              <a:ext cx="6985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5" name="Line"/>
            <p:cNvSpPr/>
            <p:nvPr/>
          </p:nvSpPr>
          <p:spPr>
            <a:xfrm>
              <a:off x="3170730" y="1922226"/>
              <a:ext cx="7620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6" name="Line"/>
            <p:cNvSpPr/>
            <p:nvPr/>
          </p:nvSpPr>
          <p:spPr>
            <a:xfrm>
              <a:off x="3348530" y="1922226"/>
              <a:ext cx="95251" cy="82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7" name="Line"/>
            <p:cNvSpPr/>
            <p:nvPr/>
          </p:nvSpPr>
          <p:spPr>
            <a:xfrm>
              <a:off x="3735880" y="1501389"/>
              <a:ext cx="292101" cy="4081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69" fill="norm" stroke="1" extrusionOk="0">
                  <a:moveTo>
                    <a:pt x="0" y="1428"/>
                  </a:moveTo>
                  <a:cubicBezTo>
                    <a:pt x="313" y="871"/>
                    <a:pt x="626" y="314"/>
                    <a:pt x="1174" y="92"/>
                  </a:cubicBezTo>
                  <a:cubicBezTo>
                    <a:pt x="1722" y="-131"/>
                    <a:pt x="2504" y="-20"/>
                    <a:pt x="4148" y="1261"/>
                  </a:cubicBezTo>
                  <a:cubicBezTo>
                    <a:pt x="5791" y="2541"/>
                    <a:pt x="8296" y="4991"/>
                    <a:pt x="10722" y="8053"/>
                  </a:cubicBezTo>
                  <a:cubicBezTo>
                    <a:pt x="13148" y="11114"/>
                    <a:pt x="15496" y="14789"/>
                    <a:pt x="16904" y="17071"/>
                  </a:cubicBezTo>
                  <a:cubicBezTo>
                    <a:pt x="18313" y="19354"/>
                    <a:pt x="18783" y="20244"/>
                    <a:pt x="19409" y="20745"/>
                  </a:cubicBezTo>
                  <a:cubicBezTo>
                    <a:pt x="20035" y="21246"/>
                    <a:pt x="20817" y="21358"/>
                    <a:pt x="21600" y="2146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8" name="Line"/>
            <p:cNvSpPr/>
            <p:nvPr/>
          </p:nvSpPr>
          <p:spPr>
            <a:xfrm>
              <a:off x="3862880" y="1496776"/>
              <a:ext cx="171451" cy="457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400" y="1800"/>
                    <a:pt x="15200" y="3600"/>
                    <a:pt x="12133" y="6200"/>
                  </a:cubicBezTo>
                  <a:cubicBezTo>
                    <a:pt x="9067" y="8800"/>
                    <a:pt x="6133" y="12200"/>
                    <a:pt x="4133" y="14900"/>
                  </a:cubicBezTo>
                  <a:cubicBezTo>
                    <a:pt x="2133" y="17600"/>
                    <a:pt x="1067" y="196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9" name="Line"/>
            <p:cNvSpPr/>
            <p:nvPr/>
          </p:nvSpPr>
          <p:spPr>
            <a:xfrm>
              <a:off x="4088054" y="1794168"/>
              <a:ext cx="124077" cy="1609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0" h="21056" fill="norm" stroke="1" extrusionOk="0">
                  <a:moveTo>
                    <a:pt x="4985" y="4293"/>
                  </a:moveTo>
                  <a:cubicBezTo>
                    <a:pt x="3887" y="9000"/>
                    <a:pt x="2789" y="13708"/>
                    <a:pt x="1874" y="16754"/>
                  </a:cubicBezTo>
                  <a:cubicBezTo>
                    <a:pt x="958" y="19800"/>
                    <a:pt x="226" y="21185"/>
                    <a:pt x="43" y="21047"/>
                  </a:cubicBezTo>
                  <a:cubicBezTo>
                    <a:pt x="-140" y="20908"/>
                    <a:pt x="226" y="19247"/>
                    <a:pt x="1691" y="16200"/>
                  </a:cubicBezTo>
                  <a:cubicBezTo>
                    <a:pt x="3155" y="13154"/>
                    <a:pt x="5718" y="8723"/>
                    <a:pt x="7548" y="5816"/>
                  </a:cubicBezTo>
                  <a:cubicBezTo>
                    <a:pt x="9379" y="2908"/>
                    <a:pt x="10477" y="1523"/>
                    <a:pt x="12124" y="693"/>
                  </a:cubicBezTo>
                  <a:cubicBezTo>
                    <a:pt x="13772" y="-138"/>
                    <a:pt x="15968" y="-415"/>
                    <a:pt x="17433" y="970"/>
                  </a:cubicBezTo>
                  <a:cubicBezTo>
                    <a:pt x="18897" y="2354"/>
                    <a:pt x="19629" y="5400"/>
                    <a:pt x="20179" y="8585"/>
                  </a:cubicBezTo>
                  <a:cubicBezTo>
                    <a:pt x="20728" y="11770"/>
                    <a:pt x="21094" y="15093"/>
                    <a:pt x="21460" y="1841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0" name="Line"/>
            <p:cNvSpPr/>
            <p:nvPr/>
          </p:nvSpPr>
          <p:spPr>
            <a:xfrm>
              <a:off x="4332780" y="1377572"/>
              <a:ext cx="86542" cy="5954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7" h="21548" fill="norm" stroke="1" extrusionOk="0">
                  <a:moveTo>
                    <a:pt x="0" y="1327"/>
                  </a:moveTo>
                  <a:cubicBezTo>
                    <a:pt x="1543" y="867"/>
                    <a:pt x="3086" y="408"/>
                    <a:pt x="5143" y="178"/>
                  </a:cubicBezTo>
                  <a:cubicBezTo>
                    <a:pt x="7200" y="-52"/>
                    <a:pt x="9771" y="-52"/>
                    <a:pt x="11829" y="139"/>
                  </a:cubicBezTo>
                  <a:cubicBezTo>
                    <a:pt x="13886" y="331"/>
                    <a:pt x="15429" y="714"/>
                    <a:pt x="15429" y="1518"/>
                  </a:cubicBezTo>
                  <a:cubicBezTo>
                    <a:pt x="15429" y="2322"/>
                    <a:pt x="13886" y="3548"/>
                    <a:pt x="11829" y="4544"/>
                  </a:cubicBezTo>
                  <a:cubicBezTo>
                    <a:pt x="9771" y="5539"/>
                    <a:pt x="7200" y="6305"/>
                    <a:pt x="6686" y="7110"/>
                  </a:cubicBezTo>
                  <a:cubicBezTo>
                    <a:pt x="6171" y="7914"/>
                    <a:pt x="7714" y="8757"/>
                    <a:pt x="10543" y="10174"/>
                  </a:cubicBezTo>
                  <a:cubicBezTo>
                    <a:pt x="13371" y="11591"/>
                    <a:pt x="17486" y="13582"/>
                    <a:pt x="19543" y="15382"/>
                  </a:cubicBezTo>
                  <a:cubicBezTo>
                    <a:pt x="21600" y="17182"/>
                    <a:pt x="21600" y="18791"/>
                    <a:pt x="19029" y="19786"/>
                  </a:cubicBezTo>
                  <a:cubicBezTo>
                    <a:pt x="16457" y="20782"/>
                    <a:pt x="11314" y="21165"/>
                    <a:pt x="6171" y="2154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1" name="Line"/>
            <p:cNvSpPr/>
            <p:nvPr/>
          </p:nvSpPr>
          <p:spPr>
            <a:xfrm>
              <a:off x="4923765" y="1611076"/>
              <a:ext cx="342466" cy="1419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0" h="21304" fill="norm" stroke="1" extrusionOk="0">
                  <a:moveTo>
                    <a:pt x="2358" y="20965"/>
                  </a:moveTo>
                  <a:cubicBezTo>
                    <a:pt x="1695" y="21282"/>
                    <a:pt x="1033" y="21600"/>
                    <a:pt x="569" y="20806"/>
                  </a:cubicBezTo>
                  <a:cubicBezTo>
                    <a:pt x="105" y="20012"/>
                    <a:pt x="-160" y="18106"/>
                    <a:pt x="105" y="15565"/>
                  </a:cubicBezTo>
                  <a:cubicBezTo>
                    <a:pt x="370" y="13024"/>
                    <a:pt x="1165" y="9847"/>
                    <a:pt x="1894" y="7782"/>
                  </a:cubicBezTo>
                  <a:cubicBezTo>
                    <a:pt x="2623" y="5718"/>
                    <a:pt x="3285" y="4765"/>
                    <a:pt x="3948" y="4447"/>
                  </a:cubicBezTo>
                  <a:cubicBezTo>
                    <a:pt x="4611" y="4129"/>
                    <a:pt x="5273" y="4447"/>
                    <a:pt x="6267" y="6353"/>
                  </a:cubicBezTo>
                  <a:cubicBezTo>
                    <a:pt x="7261" y="8259"/>
                    <a:pt x="8586" y="11753"/>
                    <a:pt x="9514" y="13976"/>
                  </a:cubicBezTo>
                  <a:cubicBezTo>
                    <a:pt x="10441" y="16200"/>
                    <a:pt x="10971" y="17153"/>
                    <a:pt x="11568" y="17629"/>
                  </a:cubicBezTo>
                  <a:cubicBezTo>
                    <a:pt x="12164" y="18106"/>
                    <a:pt x="12827" y="18106"/>
                    <a:pt x="13953" y="16041"/>
                  </a:cubicBezTo>
                  <a:cubicBezTo>
                    <a:pt x="15079" y="13976"/>
                    <a:pt x="16669" y="9847"/>
                    <a:pt x="17995" y="6829"/>
                  </a:cubicBezTo>
                  <a:cubicBezTo>
                    <a:pt x="19320" y="3812"/>
                    <a:pt x="20380" y="1906"/>
                    <a:pt x="2144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2" name="Line"/>
            <p:cNvSpPr/>
            <p:nvPr/>
          </p:nvSpPr>
          <p:spPr>
            <a:xfrm>
              <a:off x="5666814" y="1339437"/>
              <a:ext cx="159730" cy="4316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69" h="21485" fill="norm" stroke="1" extrusionOk="0">
                  <a:moveTo>
                    <a:pt x="4137" y="8465"/>
                  </a:moveTo>
                  <a:cubicBezTo>
                    <a:pt x="3856" y="10888"/>
                    <a:pt x="3576" y="13311"/>
                    <a:pt x="3435" y="15155"/>
                  </a:cubicBezTo>
                  <a:cubicBezTo>
                    <a:pt x="3295" y="16999"/>
                    <a:pt x="3295" y="18264"/>
                    <a:pt x="2874" y="19265"/>
                  </a:cubicBezTo>
                  <a:cubicBezTo>
                    <a:pt x="2454" y="20266"/>
                    <a:pt x="1612" y="21003"/>
                    <a:pt x="1051" y="21056"/>
                  </a:cubicBezTo>
                  <a:cubicBezTo>
                    <a:pt x="490" y="21109"/>
                    <a:pt x="210" y="20476"/>
                    <a:pt x="69" y="18422"/>
                  </a:cubicBezTo>
                  <a:cubicBezTo>
                    <a:pt x="-71" y="16367"/>
                    <a:pt x="-71" y="12890"/>
                    <a:pt x="771" y="9729"/>
                  </a:cubicBezTo>
                  <a:cubicBezTo>
                    <a:pt x="1612" y="6568"/>
                    <a:pt x="3295" y="3723"/>
                    <a:pt x="4698" y="2143"/>
                  </a:cubicBezTo>
                  <a:cubicBezTo>
                    <a:pt x="6100" y="562"/>
                    <a:pt x="7223" y="246"/>
                    <a:pt x="8485" y="88"/>
                  </a:cubicBezTo>
                  <a:cubicBezTo>
                    <a:pt x="9747" y="-70"/>
                    <a:pt x="11150" y="-70"/>
                    <a:pt x="12833" y="562"/>
                  </a:cubicBezTo>
                  <a:cubicBezTo>
                    <a:pt x="14516" y="1194"/>
                    <a:pt x="16480" y="2459"/>
                    <a:pt x="17321" y="3934"/>
                  </a:cubicBezTo>
                  <a:cubicBezTo>
                    <a:pt x="18163" y="5409"/>
                    <a:pt x="17882" y="7095"/>
                    <a:pt x="17181" y="8149"/>
                  </a:cubicBezTo>
                  <a:cubicBezTo>
                    <a:pt x="16480" y="9202"/>
                    <a:pt x="15358" y="9624"/>
                    <a:pt x="13955" y="10098"/>
                  </a:cubicBezTo>
                  <a:cubicBezTo>
                    <a:pt x="12552" y="10572"/>
                    <a:pt x="10869" y="11099"/>
                    <a:pt x="10869" y="11415"/>
                  </a:cubicBezTo>
                  <a:cubicBezTo>
                    <a:pt x="10869" y="11731"/>
                    <a:pt x="12552" y="11836"/>
                    <a:pt x="14516" y="12310"/>
                  </a:cubicBezTo>
                  <a:cubicBezTo>
                    <a:pt x="16480" y="12785"/>
                    <a:pt x="18724" y="13628"/>
                    <a:pt x="19986" y="14576"/>
                  </a:cubicBezTo>
                  <a:cubicBezTo>
                    <a:pt x="21248" y="15524"/>
                    <a:pt x="21529" y="16578"/>
                    <a:pt x="20687" y="17684"/>
                  </a:cubicBezTo>
                  <a:cubicBezTo>
                    <a:pt x="19846" y="18790"/>
                    <a:pt x="17882" y="19950"/>
                    <a:pt x="14797" y="20634"/>
                  </a:cubicBezTo>
                  <a:cubicBezTo>
                    <a:pt x="11711" y="21319"/>
                    <a:pt x="7503" y="21530"/>
                    <a:pt x="4838" y="21477"/>
                  </a:cubicBezTo>
                  <a:cubicBezTo>
                    <a:pt x="2173" y="21425"/>
                    <a:pt x="1051" y="21109"/>
                    <a:pt x="490" y="20687"/>
                  </a:cubicBezTo>
                  <a:cubicBezTo>
                    <a:pt x="-71" y="20266"/>
                    <a:pt x="-71" y="19739"/>
                    <a:pt x="490" y="19317"/>
                  </a:cubicBezTo>
                  <a:cubicBezTo>
                    <a:pt x="1051" y="18896"/>
                    <a:pt x="2173" y="18580"/>
                    <a:pt x="3295" y="1826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3" name="Line"/>
            <p:cNvSpPr/>
            <p:nvPr/>
          </p:nvSpPr>
          <p:spPr>
            <a:xfrm>
              <a:off x="5863101" y="1530450"/>
              <a:ext cx="127030" cy="1671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08" h="21055" fill="norm" stroke="1" extrusionOk="0">
                  <a:moveTo>
                    <a:pt x="7321" y="12558"/>
                  </a:moveTo>
                  <a:cubicBezTo>
                    <a:pt x="9411" y="9891"/>
                    <a:pt x="11502" y="7225"/>
                    <a:pt x="13069" y="5091"/>
                  </a:cubicBezTo>
                  <a:cubicBezTo>
                    <a:pt x="14637" y="2958"/>
                    <a:pt x="15682" y="1358"/>
                    <a:pt x="15334" y="558"/>
                  </a:cubicBezTo>
                  <a:cubicBezTo>
                    <a:pt x="14985" y="-242"/>
                    <a:pt x="13243" y="-242"/>
                    <a:pt x="10805" y="958"/>
                  </a:cubicBezTo>
                  <a:cubicBezTo>
                    <a:pt x="8366" y="2158"/>
                    <a:pt x="5231" y="4558"/>
                    <a:pt x="2966" y="7891"/>
                  </a:cubicBezTo>
                  <a:cubicBezTo>
                    <a:pt x="702" y="11225"/>
                    <a:pt x="-692" y="15491"/>
                    <a:pt x="353" y="18025"/>
                  </a:cubicBezTo>
                  <a:cubicBezTo>
                    <a:pt x="1398" y="20558"/>
                    <a:pt x="4882" y="21358"/>
                    <a:pt x="8714" y="20958"/>
                  </a:cubicBezTo>
                  <a:cubicBezTo>
                    <a:pt x="12547" y="20558"/>
                    <a:pt x="16727" y="18958"/>
                    <a:pt x="20908" y="1735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4" name="Line"/>
            <p:cNvSpPr/>
            <p:nvPr/>
          </p:nvSpPr>
          <p:spPr>
            <a:xfrm>
              <a:off x="6020719" y="1534876"/>
              <a:ext cx="77362" cy="186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75" h="21403" fill="norm" stroke="1" extrusionOk="0">
                  <a:moveTo>
                    <a:pt x="2017" y="0"/>
                  </a:moveTo>
                  <a:cubicBezTo>
                    <a:pt x="6564" y="5825"/>
                    <a:pt x="11112" y="11649"/>
                    <a:pt x="13101" y="15169"/>
                  </a:cubicBezTo>
                  <a:cubicBezTo>
                    <a:pt x="15091" y="18688"/>
                    <a:pt x="14522" y="19901"/>
                    <a:pt x="12817" y="20629"/>
                  </a:cubicBezTo>
                  <a:cubicBezTo>
                    <a:pt x="11112" y="21357"/>
                    <a:pt x="8270" y="21600"/>
                    <a:pt x="5996" y="21236"/>
                  </a:cubicBezTo>
                  <a:cubicBezTo>
                    <a:pt x="3722" y="20872"/>
                    <a:pt x="2017" y="19901"/>
                    <a:pt x="880" y="17717"/>
                  </a:cubicBezTo>
                  <a:cubicBezTo>
                    <a:pt x="-257" y="15533"/>
                    <a:pt x="-825" y="12135"/>
                    <a:pt x="2586" y="8980"/>
                  </a:cubicBezTo>
                  <a:cubicBezTo>
                    <a:pt x="5996" y="5825"/>
                    <a:pt x="13386" y="2912"/>
                    <a:pt x="20775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5" name="Line"/>
            <p:cNvSpPr/>
            <p:nvPr/>
          </p:nvSpPr>
          <p:spPr>
            <a:xfrm>
              <a:off x="6149821" y="1513819"/>
              <a:ext cx="107010" cy="1607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2" h="21305" fill="norm" stroke="1" extrusionOk="0">
                  <a:moveTo>
                    <a:pt x="6165" y="1108"/>
                  </a:moveTo>
                  <a:cubicBezTo>
                    <a:pt x="4894" y="5596"/>
                    <a:pt x="3624" y="10084"/>
                    <a:pt x="2565" y="13731"/>
                  </a:cubicBezTo>
                  <a:cubicBezTo>
                    <a:pt x="1506" y="17378"/>
                    <a:pt x="659" y="20183"/>
                    <a:pt x="236" y="20744"/>
                  </a:cubicBezTo>
                  <a:cubicBezTo>
                    <a:pt x="-188" y="21305"/>
                    <a:pt x="-188" y="19622"/>
                    <a:pt x="1506" y="16396"/>
                  </a:cubicBezTo>
                  <a:cubicBezTo>
                    <a:pt x="3200" y="13170"/>
                    <a:pt x="6588" y="8401"/>
                    <a:pt x="8918" y="5456"/>
                  </a:cubicBezTo>
                  <a:cubicBezTo>
                    <a:pt x="11247" y="2510"/>
                    <a:pt x="12518" y="1388"/>
                    <a:pt x="14212" y="687"/>
                  </a:cubicBezTo>
                  <a:cubicBezTo>
                    <a:pt x="15906" y="-14"/>
                    <a:pt x="18024" y="-295"/>
                    <a:pt x="19294" y="406"/>
                  </a:cubicBezTo>
                  <a:cubicBezTo>
                    <a:pt x="20565" y="1108"/>
                    <a:pt x="20988" y="2791"/>
                    <a:pt x="21200" y="6437"/>
                  </a:cubicBezTo>
                  <a:cubicBezTo>
                    <a:pt x="21412" y="10084"/>
                    <a:pt x="21412" y="15695"/>
                    <a:pt x="21412" y="2130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6" name="Line"/>
            <p:cNvSpPr/>
            <p:nvPr/>
          </p:nvSpPr>
          <p:spPr>
            <a:xfrm>
              <a:off x="6346708" y="1354959"/>
              <a:ext cx="157773" cy="3284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7" h="21483" fill="norm" stroke="1" extrusionOk="0">
                  <a:moveTo>
                    <a:pt x="21467" y="1385"/>
                  </a:moveTo>
                  <a:cubicBezTo>
                    <a:pt x="20603" y="692"/>
                    <a:pt x="19739" y="0"/>
                    <a:pt x="18443" y="0"/>
                  </a:cubicBezTo>
                  <a:cubicBezTo>
                    <a:pt x="17147" y="0"/>
                    <a:pt x="15419" y="692"/>
                    <a:pt x="12539" y="2908"/>
                  </a:cubicBezTo>
                  <a:cubicBezTo>
                    <a:pt x="9659" y="5123"/>
                    <a:pt x="5627" y="8862"/>
                    <a:pt x="3323" y="11423"/>
                  </a:cubicBezTo>
                  <a:cubicBezTo>
                    <a:pt x="1019" y="13985"/>
                    <a:pt x="443" y="15369"/>
                    <a:pt x="155" y="16546"/>
                  </a:cubicBezTo>
                  <a:cubicBezTo>
                    <a:pt x="-133" y="17723"/>
                    <a:pt x="-133" y="18692"/>
                    <a:pt x="1163" y="19523"/>
                  </a:cubicBezTo>
                  <a:cubicBezTo>
                    <a:pt x="2459" y="20354"/>
                    <a:pt x="5051" y="21046"/>
                    <a:pt x="8363" y="21323"/>
                  </a:cubicBezTo>
                  <a:cubicBezTo>
                    <a:pt x="11675" y="21600"/>
                    <a:pt x="15707" y="21462"/>
                    <a:pt x="19739" y="2132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7" name="Line"/>
            <p:cNvSpPr/>
            <p:nvPr/>
          </p:nvSpPr>
          <p:spPr>
            <a:xfrm>
              <a:off x="6625772" y="1392354"/>
              <a:ext cx="139059" cy="5002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1" h="21539" fill="norm" stroke="1" extrusionOk="0">
                  <a:moveTo>
                    <a:pt x="8737" y="7230"/>
                  </a:moveTo>
                  <a:cubicBezTo>
                    <a:pt x="7428" y="9964"/>
                    <a:pt x="6119" y="12698"/>
                    <a:pt x="5137" y="14840"/>
                  </a:cubicBezTo>
                  <a:cubicBezTo>
                    <a:pt x="4156" y="16982"/>
                    <a:pt x="3501" y="18531"/>
                    <a:pt x="2683" y="19671"/>
                  </a:cubicBezTo>
                  <a:cubicBezTo>
                    <a:pt x="1865" y="20810"/>
                    <a:pt x="883" y="21539"/>
                    <a:pt x="392" y="21539"/>
                  </a:cubicBezTo>
                  <a:cubicBezTo>
                    <a:pt x="-99" y="21539"/>
                    <a:pt x="-99" y="20810"/>
                    <a:pt x="228" y="18850"/>
                  </a:cubicBezTo>
                  <a:cubicBezTo>
                    <a:pt x="556" y="16891"/>
                    <a:pt x="1210" y="13701"/>
                    <a:pt x="2192" y="10739"/>
                  </a:cubicBezTo>
                  <a:cubicBezTo>
                    <a:pt x="3174" y="7777"/>
                    <a:pt x="4483" y="5043"/>
                    <a:pt x="5628" y="3402"/>
                  </a:cubicBezTo>
                  <a:cubicBezTo>
                    <a:pt x="6774" y="1762"/>
                    <a:pt x="7756" y="1215"/>
                    <a:pt x="8901" y="805"/>
                  </a:cubicBezTo>
                  <a:cubicBezTo>
                    <a:pt x="10046" y="395"/>
                    <a:pt x="11356" y="121"/>
                    <a:pt x="12828" y="30"/>
                  </a:cubicBezTo>
                  <a:cubicBezTo>
                    <a:pt x="14301" y="-61"/>
                    <a:pt x="15937" y="30"/>
                    <a:pt x="17737" y="623"/>
                  </a:cubicBezTo>
                  <a:cubicBezTo>
                    <a:pt x="19537" y="1215"/>
                    <a:pt x="21501" y="2309"/>
                    <a:pt x="21501" y="3630"/>
                  </a:cubicBezTo>
                  <a:cubicBezTo>
                    <a:pt x="21501" y="4952"/>
                    <a:pt x="19537" y="6501"/>
                    <a:pt x="17737" y="7458"/>
                  </a:cubicBezTo>
                  <a:cubicBezTo>
                    <a:pt x="15937" y="8415"/>
                    <a:pt x="14301" y="8780"/>
                    <a:pt x="12501" y="9007"/>
                  </a:cubicBezTo>
                  <a:cubicBezTo>
                    <a:pt x="10701" y="9235"/>
                    <a:pt x="8737" y="9326"/>
                    <a:pt x="7919" y="9144"/>
                  </a:cubicBezTo>
                  <a:cubicBezTo>
                    <a:pt x="7101" y="8962"/>
                    <a:pt x="7428" y="8506"/>
                    <a:pt x="7756" y="805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8" name="Line"/>
            <p:cNvSpPr/>
            <p:nvPr/>
          </p:nvSpPr>
          <p:spPr>
            <a:xfrm>
              <a:off x="6828330" y="1318976"/>
              <a:ext cx="144167" cy="4069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1" h="21518" fill="norm" stroke="1" extrusionOk="0">
                  <a:moveTo>
                    <a:pt x="12209" y="0"/>
                  </a:moveTo>
                  <a:cubicBezTo>
                    <a:pt x="14087" y="1567"/>
                    <a:pt x="15965" y="3134"/>
                    <a:pt x="17843" y="5484"/>
                  </a:cubicBezTo>
                  <a:cubicBezTo>
                    <a:pt x="19722" y="7834"/>
                    <a:pt x="21600" y="10968"/>
                    <a:pt x="21287" y="13598"/>
                  </a:cubicBezTo>
                  <a:cubicBezTo>
                    <a:pt x="20974" y="16228"/>
                    <a:pt x="18470" y="18354"/>
                    <a:pt x="15496" y="19641"/>
                  </a:cubicBezTo>
                  <a:cubicBezTo>
                    <a:pt x="12522" y="20928"/>
                    <a:pt x="9078" y="21376"/>
                    <a:pt x="6417" y="21488"/>
                  </a:cubicBezTo>
                  <a:cubicBezTo>
                    <a:pt x="3757" y="21600"/>
                    <a:pt x="1878" y="21376"/>
                    <a:pt x="0" y="2115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299" name="Line Shape" descr="Line Shape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6447330" y="1987843"/>
              <a:ext cx="304801" cy="74084"/>
            </a:xfrm>
            <a:prstGeom prst="rect">
              <a:avLst/>
            </a:prstGeom>
            <a:effectLst/>
          </p:spPr>
        </p:pic>
        <p:pic>
          <p:nvPicPr>
            <p:cNvPr id="301" name="Line Shape" descr="Line Shape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6485430" y="2093676"/>
              <a:ext cx="292101" cy="57151"/>
            </a:xfrm>
            <a:prstGeom prst="rect">
              <a:avLst/>
            </a:prstGeom>
            <a:effectLst/>
          </p:spPr>
        </p:pic>
        <p:pic>
          <p:nvPicPr>
            <p:cNvPr id="303" name="Line Shape" descr="Line Shape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6764830" y="2309576"/>
              <a:ext cx="342901" cy="241192"/>
            </a:xfrm>
            <a:prstGeom prst="rect">
              <a:avLst/>
            </a:prstGeom>
            <a:effectLst/>
          </p:spPr>
        </p:pic>
        <p:pic>
          <p:nvPicPr>
            <p:cNvPr id="305" name="Line Shape" descr="Line Shape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7174168" y="2125426"/>
              <a:ext cx="149463" cy="366410"/>
            </a:xfrm>
            <a:prstGeom prst="rect">
              <a:avLst/>
            </a:prstGeom>
            <a:effectLst/>
          </p:spPr>
        </p:pic>
        <p:pic>
          <p:nvPicPr>
            <p:cNvPr id="307" name="Line Shape" descr="Line Shape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7330622" y="2296876"/>
              <a:ext cx="132709" cy="171451"/>
            </a:xfrm>
            <a:prstGeom prst="rect">
              <a:avLst/>
            </a:prstGeom>
            <a:effectLst/>
          </p:spPr>
        </p:pic>
        <p:pic>
          <p:nvPicPr>
            <p:cNvPr id="309" name="Line Shape" descr="Line Shape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7489789" y="2360376"/>
              <a:ext cx="131349" cy="139701"/>
            </a:xfrm>
            <a:prstGeom prst="rect">
              <a:avLst/>
            </a:prstGeom>
            <a:effectLst/>
          </p:spPr>
        </p:pic>
        <p:pic>
          <p:nvPicPr>
            <p:cNvPr id="311" name="Line Shape" descr="Line Shape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7655947" y="2341326"/>
              <a:ext cx="227698" cy="132101"/>
            </a:xfrm>
            <a:prstGeom prst="rect">
              <a:avLst/>
            </a:prstGeom>
            <a:effectLst/>
          </p:spPr>
        </p:pic>
        <p:pic>
          <p:nvPicPr>
            <p:cNvPr id="313" name="Line Shape" descr="Line Shape"/>
            <p:cNvPicPr>
              <a:picLocks noChangeAspect="0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7904400" y="2282235"/>
              <a:ext cx="126992" cy="173392"/>
            </a:xfrm>
            <a:prstGeom prst="rect">
              <a:avLst/>
            </a:prstGeom>
            <a:effectLst/>
          </p:spPr>
        </p:pic>
        <p:pic>
          <p:nvPicPr>
            <p:cNvPr id="315" name="Line Line" descr="Line Line"/>
            <p:cNvPicPr>
              <a:picLocks noChangeAspect="0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8053880" y="2398476"/>
              <a:ext cx="44451" cy="44451"/>
            </a:xfrm>
            <a:prstGeom prst="rect">
              <a:avLst/>
            </a:prstGeom>
            <a:effectLst/>
          </p:spPr>
        </p:pic>
        <p:pic>
          <p:nvPicPr>
            <p:cNvPr id="317" name="Line Shape" descr="Line Shape"/>
            <p:cNvPicPr>
              <a:picLocks noChangeAspect="0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9001120" y="2169876"/>
              <a:ext cx="281698" cy="579968"/>
            </a:xfrm>
            <a:prstGeom prst="rect">
              <a:avLst/>
            </a:prstGeom>
            <a:effectLst/>
          </p:spPr>
        </p:pic>
        <p:pic>
          <p:nvPicPr>
            <p:cNvPr id="319" name="Line Shape" descr="Line Shape"/>
            <p:cNvPicPr>
              <a:picLocks noChangeAspect="0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9133875" y="1941254"/>
              <a:ext cx="164606" cy="196873"/>
            </a:xfrm>
            <a:prstGeom prst="rect">
              <a:avLst/>
            </a:prstGeom>
            <a:effectLst/>
          </p:spPr>
        </p:pic>
        <p:pic>
          <p:nvPicPr>
            <p:cNvPr id="321" name="Line Shape" descr="Line Shape"/>
            <p:cNvPicPr>
              <a:picLocks noChangeAspect="0"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9450880" y="2262682"/>
              <a:ext cx="165101" cy="53245"/>
            </a:xfrm>
            <a:prstGeom prst="rect">
              <a:avLst/>
            </a:prstGeom>
            <a:effectLst/>
          </p:spPr>
        </p:pic>
        <p:pic>
          <p:nvPicPr>
            <p:cNvPr id="323" name="Line Line" descr="Line Line"/>
            <p:cNvPicPr>
              <a:picLocks noChangeAspect="0"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9533430" y="2334976"/>
              <a:ext cx="120651" cy="57151"/>
            </a:xfrm>
            <a:prstGeom prst="rect">
              <a:avLst/>
            </a:prstGeom>
            <a:effectLst/>
          </p:spPr>
        </p:pic>
        <p:pic>
          <p:nvPicPr>
            <p:cNvPr id="325" name="Line Shape" descr="Line Shape"/>
            <p:cNvPicPr>
              <a:picLocks noChangeAspect="0"/>
            </p:cNvPicPr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9843153" y="2017551"/>
              <a:ext cx="187285" cy="387276"/>
            </a:xfrm>
            <a:prstGeom prst="rect">
              <a:avLst/>
            </a:prstGeom>
            <a:effectLst/>
          </p:spPr>
        </p:pic>
        <p:pic>
          <p:nvPicPr>
            <p:cNvPr id="327" name="Line Shape" descr="Line Shape"/>
            <p:cNvPicPr>
              <a:picLocks noChangeAspect="0"/>
            </p:cNvPicPr>
            <p:nvPr/>
          </p:nvPicPr>
          <p:blipFill>
            <a:blip r:embed="rId16">
              <a:extLst/>
            </a:blip>
            <a:stretch>
              <a:fillRect/>
            </a:stretch>
          </p:blipFill>
          <p:spPr>
            <a:xfrm>
              <a:off x="9823328" y="2493726"/>
              <a:ext cx="102861" cy="86784"/>
            </a:xfrm>
            <a:prstGeom prst="rect">
              <a:avLst/>
            </a:prstGeom>
            <a:effectLst/>
          </p:spPr>
        </p:pic>
        <p:sp>
          <p:nvSpPr>
            <p:cNvPr id="329" name="Line"/>
            <p:cNvSpPr/>
            <p:nvPr/>
          </p:nvSpPr>
          <p:spPr>
            <a:xfrm>
              <a:off x="6206030" y="3477976"/>
              <a:ext cx="276020" cy="4044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1" h="21600" fill="norm" stroke="1" extrusionOk="0">
                  <a:moveTo>
                    <a:pt x="0" y="0"/>
                  </a:moveTo>
                  <a:cubicBezTo>
                    <a:pt x="0" y="226"/>
                    <a:pt x="0" y="452"/>
                    <a:pt x="330" y="769"/>
                  </a:cubicBezTo>
                  <a:cubicBezTo>
                    <a:pt x="660" y="1085"/>
                    <a:pt x="1319" y="1492"/>
                    <a:pt x="1814" y="1876"/>
                  </a:cubicBezTo>
                  <a:cubicBezTo>
                    <a:pt x="2308" y="2261"/>
                    <a:pt x="2638" y="2622"/>
                    <a:pt x="2968" y="3001"/>
                  </a:cubicBezTo>
                  <a:cubicBezTo>
                    <a:pt x="3298" y="3380"/>
                    <a:pt x="3627" y="3775"/>
                    <a:pt x="4205" y="4176"/>
                  </a:cubicBezTo>
                  <a:cubicBezTo>
                    <a:pt x="4782" y="4578"/>
                    <a:pt x="5606" y="4985"/>
                    <a:pt x="6595" y="5392"/>
                  </a:cubicBezTo>
                  <a:cubicBezTo>
                    <a:pt x="7585" y="5798"/>
                    <a:pt x="8739" y="6205"/>
                    <a:pt x="9728" y="6646"/>
                  </a:cubicBezTo>
                  <a:cubicBezTo>
                    <a:pt x="10718" y="7087"/>
                    <a:pt x="11542" y="7562"/>
                    <a:pt x="12202" y="8019"/>
                  </a:cubicBezTo>
                  <a:cubicBezTo>
                    <a:pt x="12861" y="8477"/>
                    <a:pt x="13356" y="8918"/>
                    <a:pt x="13685" y="9353"/>
                  </a:cubicBezTo>
                  <a:cubicBezTo>
                    <a:pt x="14015" y="9788"/>
                    <a:pt x="14180" y="10218"/>
                    <a:pt x="14510" y="10653"/>
                  </a:cubicBezTo>
                  <a:cubicBezTo>
                    <a:pt x="14840" y="11088"/>
                    <a:pt x="15334" y="11529"/>
                    <a:pt x="15829" y="11970"/>
                  </a:cubicBezTo>
                  <a:cubicBezTo>
                    <a:pt x="16324" y="12411"/>
                    <a:pt x="16818" y="12851"/>
                    <a:pt x="17313" y="13281"/>
                  </a:cubicBezTo>
                  <a:cubicBezTo>
                    <a:pt x="17808" y="13711"/>
                    <a:pt x="18302" y="14129"/>
                    <a:pt x="18797" y="14547"/>
                  </a:cubicBezTo>
                  <a:cubicBezTo>
                    <a:pt x="19292" y="14965"/>
                    <a:pt x="19786" y="15383"/>
                    <a:pt x="20198" y="15796"/>
                  </a:cubicBezTo>
                  <a:cubicBezTo>
                    <a:pt x="20611" y="16208"/>
                    <a:pt x="20940" y="16615"/>
                    <a:pt x="21188" y="17028"/>
                  </a:cubicBezTo>
                  <a:cubicBezTo>
                    <a:pt x="21435" y="17441"/>
                    <a:pt x="21600" y="17859"/>
                    <a:pt x="21435" y="18277"/>
                  </a:cubicBezTo>
                  <a:cubicBezTo>
                    <a:pt x="21270" y="18695"/>
                    <a:pt x="20776" y="19113"/>
                    <a:pt x="20116" y="19515"/>
                  </a:cubicBezTo>
                  <a:cubicBezTo>
                    <a:pt x="19456" y="19916"/>
                    <a:pt x="18632" y="20300"/>
                    <a:pt x="17890" y="20645"/>
                  </a:cubicBezTo>
                  <a:cubicBezTo>
                    <a:pt x="17148" y="20990"/>
                    <a:pt x="16489" y="21295"/>
                    <a:pt x="15829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0" name="Line"/>
            <p:cNvSpPr/>
            <p:nvPr/>
          </p:nvSpPr>
          <p:spPr>
            <a:xfrm>
              <a:off x="1545130" y="3239799"/>
              <a:ext cx="50801" cy="4401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89" fill="norm" stroke="1" extrusionOk="0">
                  <a:moveTo>
                    <a:pt x="21600" y="1700"/>
                  </a:moveTo>
                  <a:cubicBezTo>
                    <a:pt x="18900" y="877"/>
                    <a:pt x="16200" y="54"/>
                    <a:pt x="14850" y="2"/>
                  </a:cubicBezTo>
                  <a:cubicBezTo>
                    <a:pt x="13500" y="-49"/>
                    <a:pt x="13500" y="671"/>
                    <a:pt x="12600" y="3088"/>
                  </a:cubicBezTo>
                  <a:cubicBezTo>
                    <a:pt x="11700" y="5505"/>
                    <a:pt x="9900" y="9620"/>
                    <a:pt x="8550" y="12808"/>
                  </a:cubicBezTo>
                  <a:cubicBezTo>
                    <a:pt x="7200" y="15997"/>
                    <a:pt x="6300" y="18260"/>
                    <a:pt x="5400" y="19648"/>
                  </a:cubicBezTo>
                  <a:cubicBezTo>
                    <a:pt x="4500" y="21037"/>
                    <a:pt x="3600" y="21551"/>
                    <a:pt x="2700" y="21345"/>
                  </a:cubicBezTo>
                  <a:cubicBezTo>
                    <a:pt x="1800" y="21140"/>
                    <a:pt x="900" y="20214"/>
                    <a:pt x="0" y="1928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1" name="Line"/>
            <p:cNvSpPr/>
            <p:nvPr/>
          </p:nvSpPr>
          <p:spPr>
            <a:xfrm>
              <a:off x="1538780" y="3154126"/>
              <a:ext cx="209551" cy="152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309" y="17400"/>
                    <a:pt x="2618" y="13200"/>
                    <a:pt x="5564" y="9750"/>
                  </a:cubicBezTo>
                  <a:cubicBezTo>
                    <a:pt x="8509" y="6300"/>
                    <a:pt x="13091" y="3600"/>
                    <a:pt x="16036" y="2100"/>
                  </a:cubicBezTo>
                  <a:cubicBezTo>
                    <a:pt x="18982" y="600"/>
                    <a:pt x="20291" y="3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2" name="Line"/>
            <p:cNvSpPr/>
            <p:nvPr/>
          </p:nvSpPr>
          <p:spPr>
            <a:xfrm>
              <a:off x="1545130" y="3433526"/>
              <a:ext cx="152401" cy="63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3" name="Line"/>
            <p:cNvSpPr/>
            <p:nvPr/>
          </p:nvSpPr>
          <p:spPr>
            <a:xfrm>
              <a:off x="1729280" y="3382726"/>
              <a:ext cx="222251" cy="2763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25" fill="norm" stroke="1" extrusionOk="0">
                  <a:moveTo>
                    <a:pt x="0" y="4947"/>
                  </a:moveTo>
                  <a:cubicBezTo>
                    <a:pt x="206" y="3957"/>
                    <a:pt x="411" y="2968"/>
                    <a:pt x="1131" y="2473"/>
                  </a:cubicBezTo>
                  <a:cubicBezTo>
                    <a:pt x="1851" y="1979"/>
                    <a:pt x="3086" y="1979"/>
                    <a:pt x="4731" y="2308"/>
                  </a:cubicBezTo>
                  <a:cubicBezTo>
                    <a:pt x="6377" y="2638"/>
                    <a:pt x="8434" y="3298"/>
                    <a:pt x="9771" y="5853"/>
                  </a:cubicBezTo>
                  <a:cubicBezTo>
                    <a:pt x="11109" y="8409"/>
                    <a:pt x="11726" y="12861"/>
                    <a:pt x="11829" y="15582"/>
                  </a:cubicBezTo>
                  <a:cubicBezTo>
                    <a:pt x="11931" y="18302"/>
                    <a:pt x="11520" y="19292"/>
                    <a:pt x="10800" y="20116"/>
                  </a:cubicBezTo>
                  <a:cubicBezTo>
                    <a:pt x="10080" y="20940"/>
                    <a:pt x="9051" y="21600"/>
                    <a:pt x="8331" y="21518"/>
                  </a:cubicBezTo>
                  <a:cubicBezTo>
                    <a:pt x="7611" y="21435"/>
                    <a:pt x="7200" y="20611"/>
                    <a:pt x="7509" y="18302"/>
                  </a:cubicBezTo>
                  <a:cubicBezTo>
                    <a:pt x="7817" y="15994"/>
                    <a:pt x="8846" y="12202"/>
                    <a:pt x="11314" y="8904"/>
                  </a:cubicBezTo>
                  <a:cubicBezTo>
                    <a:pt x="13783" y="5606"/>
                    <a:pt x="17691" y="2803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4" name="Line"/>
            <p:cNvSpPr/>
            <p:nvPr/>
          </p:nvSpPr>
          <p:spPr>
            <a:xfrm>
              <a:off x="1945180" y="3381307"/>
              <a:ext cx="133351" cy="2320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40" fill="norm" stroke="1" extrusionOk="0">
                  <a:moveTo>
                    <a:pt x="0" y="7651"/>
                  </a:moveTo>
                  <a:cubicBezTo>
                    <a:pt x="3429" y="7458"/>
                    <a:pt x="6857" y="7265"/>
                    <a:pt x="9943" y="6494"/>
                  </a:cubicBezTo>
                  <a:cubicBezTo>
                    <a:pt x="13029" y="5723"/>
                    <a:pt x="15771" y="4373"/>
                    <a:pt x="17486" y="3119"/>
                  </a:cubicBezTo>
                  <a:cubicBezTo>
                    <a:pt x="19200" y="1865"/>
                    <a:pt x="19886" y="708"/>
                    <a:pt x="19029" y="226"/>
                  </a:cubicBezTo>
                  <a:cubicBezTo>
                    <a:pt x="18171" y="-256"/>
                    <a:pt x="15771" y="-63"/>
                    <a:pt x="12857" y="1769"/>
                  </a:cubicBezTo>
                  <a:cubicBezTo>
                    <a:pt x="9943" y="3601"/>
                    <a:pt x="6514" y="7073"/>
                    <a:pt x="4800" y="9869"/>
                  </a:cubicBezTo>
                  <a:cubicBezTo>
                    <a:pt x="3086" y="12665"/>
                    <a:pt x="3086" y="14787"/>
                    <a:pt x="4286" y="16619"/>
                  </a:cubicBezTo>
                  <a:cubicBezTo>
                    <a:pt x="5486" y="18451"/>
                    <a:pt x="7886" y="19994"/>
                    <a:pt x="10971" y="20669"/>
                  </a:cubicBezTo>
                  <a:cubicBezTo>
                    <a:pt x="14057" y="21344"/>
                    <a:pt x="17829" y="21151"/>
                    <a:pt x="21600" y="2095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5" name="Line"/>
            <p:cNvSpPr/>
            <p:nvPr/>
          </p:nvSpPr>
          <p:spPr>
            <a:xfrm>
              <a:off x="2062589" y="3344343"/>
              <a:ext cx="498542" cy="5006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6" h="21289" fill="norm" stroke="1" extrusionOk="0">
                  <a:moveTo>
                    <a:pt x="7522" y="2712"/>
                  </a:moveTo>
                  <a:cubicBezTo>
                    <a:pt x="6246" y="2442"/>
                    <a:pt x="4970" y="2172"/>
                    <a:pt x="3694" y="2982"/>
                  </a:cubicBezTo>
                  <a:cubicBezTo>
                    <a:pt x="2418" y="3792"/>
                    <a:pt x="1142" y="5682"/>
                    <a:pt x="504" y="6987"/>
                  </a:cubicBezTo>
                  <a:cubicBezTo>
                    <a:pt x="-134" y="8292"/>
                    <a:pt x="-134" y="9012"/>
                    <a:pt x="322" y="9507"/>
                  </a:cubicBezTo>
                  <a:cubicBezTo>
                    <a:pt x="777" y="10002"/>
                    <a:pt x="1689" y="10272"/>
                    <a:pt x="2737" y="9822"/>
                  </a:cubicBezTo>
                  <a:cubicBezTo>
                    <a:pt x="3785" y="9372"/>
                    <a:pt x="4970" y="8202"/>
                    <a:pt x="5653" y="7392"/>
                  </a:cubicBezTo>
                  <a:cubicBezTo>
                    <a:pt x="6337" y="6582"/>
                    <a:pt x="6519" y="6132"/>
                    <a:pt x="6428" y="6042"/>
                  </a:cubicBezTo>
                  <a:cubicBezTo>
                    <a:pt x="6337" y="5952"/>
                    <a:pt x="5972" y="6222"/>
                    <a:pt x="5380" y="7707"/>
                  </a:cubicBezTo>
                  <a:cubicBezTo>
                    <a:pt x="4788" y="9192"/>
                    <a:pt x="3967" y="11892"/>
                    <a:pt x="3329" y="14052"/>
                  </a:cubicBezTo>
                  <a:cubicBezTo>
                    <a:pt x="2691" y="16212"/>
                    <a:pt x="2236" y="17832"/>
                    <a:pt x="2008" y="19047"/>
                  </a:cubicBezTo>
                  <a:cubicBezTo>
                    <a:pt x="1780" y="20262"/>
                    <a:pt x="1780" y="21072"/>
                    <a:pt x="1962" y="21252"/>
                  </a:cubicBezTo>
                  <a:cubicBezTo>
                    <a:pt x="2144" y="21432"/>
                    <a:pt x="2509" y="20982"/>
                    <a:pt x="3284" y="19407"/>
                  </a:cubicBezTo>
                  <a:cubicBezTo>
                    <a:pt x="4058" y="17832"/>
                    <a:pt x="5243" y="15132"/>
                    <a:pt x="6382" y="12207"/>
                  </a:cubicBezTo>
                  <a:cubicBezTo>
                    <a:pt x="7522" y="9282"/>
                    <a:pt x="8615" y="6132"/>
                    <a:pt x="9253" y="4287"/>
                  </a:cubicBezTo>
                  <a:cubicBezTo>
                    <a:pt x="9891" y="2442"/>
                    <a:pt x="10074" y="1902"/>
                    <a:pt x="10165" y="1857"/>
                  </a:cubicBezTo>
                  <a:cubicBezTo>
                    <a:pt x="10256" y="1812"/>
                    <a:pt x="10256" y="2262"/>
                    <a:pt x="10119" y="3207"/>
                  </a:cubicBezTo>
                  <a:cubicBezTo>
                    <a:pt x="9982" y="4152"/>
                    <a:pt x="9709" y="5592"/>
                    <a:pt x="9709" y="6537"/>
                  </a:cubicBezTo>
                  <a:cubicBezTo>
                    <a:pt x="9709" y="7482"/>
                    <a:pt x="9982" y="7932"/>
                    <a:pt x="10347" y="8067"/>
                  </a:cubicBezTo>
                  <a:cubicBezTo>
                    <a:pt x="10712" y="8202"/>
                    <a:pt x="11167" y="8022"/>
                    <a:pt x="11714" y="7482"/>
                  </a:cubicBezTo>
                  <a:cubicBezTo>
                    <a:pt x="12261" y="6942"/>
                    <a:pt x="12899" y="6042"/>
                    <a:pt x="13263" y="5367"/>
                  </a:cubicBezTo>
                  <a:cubicBezTo>
                    <a:pt x="13628" y="4692"/>
                    <a:pt x="13719" y="4242"/>
                    <a:pt x="13628" y="4242"/>
                  </a:cubicBezTo>
                  <a:cubicBezTo>
                    <a:pt x="13537" y="4242"/>
                    <a:pt x="13263" y="4692"/>
                    <a:pt x="13081" y="5502"/>
                  </a:cubicBezTo>
                  <a:cubicBezTo>
                    <a:pt x="12899" y="6312"/>
                    <a:pt x="12808" y="7482"/>
                    <a:pt x="12899" y="8247"/>
                  </a:cubicBezTo>
                  <a:cubicBezTo>
                    <a:pt x="12990" y="9012"/>
                    <a:pt x="13263" y="9372"/>
                    <a:pt x="13674" y="9552"/>
                  </a:cubicBezTo>
                  <a:cubicBezTo>
                    <a:pt x="14084" y="9732"/>
                    <a:pt x="14631" y="9732"/>
                    <a:pt x="15405" y="9237"/>
                  </a:cubicBezTo>
                  <a:cubicBezTo>
                    <a:pt x="16180" y="8742"/>
                    <a:pt x="17182" y="7752"/>
                    <a:pt x="18094" y="6537"/>
                  </a:cubicBezTo>
                  <a:cubicBezTo>
                    <a:pt x="19005" y="5322"/>
                    <a:pt x="19825" y="3882"/>
                    <a:pt x="20281" y="2757"/>
                  </a:cubicBezTo>
                  <a:cubicBezTo>
                    <a:pt x="20737" y="1632"/>
                    <a:pt x="20828" y="822"/>
                    <a:pt x="20646" y="372"/>
                  </a:cubicBezTo>
                  <a:cubicBezTo>
                    <a:pt x="20463" y="-78"/>
                    <a:pt x="20008" y="-168"/>
                    <a:pt x="19370" y="372"/>
                  </a:cubicBezTo>
                  <a:cubicBezTo>
                    <a:pt x="18732" y="912"/>
                    <a:pt x="17912" y="2082"/>
                    <a:pt x="17547" y="3387"/>
                  </a:cubicBezTo>
                  <a:cubicBezTo>
                    <a:pt x="17182" y="4692"/>
                    <a:pt x="17274" y="6132"/>
                    <a:pt x="17547" y="7032"/>
                  </a:cubicBezTo>
                  <a:cubicBezTo>
                    <a:pt x="17820" y="7932"/>
                    <a:pt x="18276" y="8292"/>
                    <a:pt x="18960" y="8292"/>
                  </a:cubicBezTo>
                  <a:cubicBezTo>
                    <a:pt x="19643" y="8292"/>
                    <a:pt x="20555" y="7932"/>
                    <a:pt x="21466" y="757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6" name="Line"/>
            <p:cNvSpPr/>
            <p:nvPr/>
          </p:nvSpPr>
          <p:spPr>
            <a:xfrm>
              <a:off x="2581079" y="3370438"/>
              <a:ext cx="98586" cy="1922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5" h="21319" fill="norm" stroke="1" extrusionOk="0">
                  <a:moveTo>
                    <a:pt x="8077" y="3476"/>
                  </a:moveTo>
                  <a:cubicBezTo>
                    <a:pt x="6699" y="6293"/>
                    <a:pt x="5320" y="9110"/>
                    <a:pt x="4401" y="11693"/>
                  </a:cubicBezTo>
                  <a:cubicBezTo>
                    <a:pt x="3482" y="14276"/>
                    <a:pt x="3022" y="16623"/>
                    <a:pt x="2333" y="18384"/>
                  </a:cubicBezTo>
                  <a:cubicBezTo>
                    <a:pt x="1643" y="20145"/>
                    <a:pt x="724" y="21319"/>
                    <a:pt x="265" y="21319"/>
                  </a:cubicBezTo>
                  <a:cubicBezTo>
                    <a:pt x="-195" y="21319"/>
                    <a:pt x="-195" y="20145"/>
                    <a:pt x="1414" y="16976"/>
                  </a:cubicBezTo>
                  <a:cubicBezTo>
                    <a:pt x="3022" y="13806"/>
                    <a:pt x="6239" y="8641"/>
                    <a:pt x="8537" y="5589"/>
                  </a:cubicBezTo>
                  <a:cubicBezTo>
                    <a:pt x="10835" y="2536"/>
                    <a:pt x="12214" y="1597"/>
                    <a:pt x="14052" y="893"/>
                  </a:cubicBezTo>
                  <a:cubicBezTo>
                    <a:pt x="15890" y="189"/>
                    <a:pt x="18188" y="-281"/>
                    <a:pt x="19567" y="189"/>
                  </a:cubicBezTo>
                  <a:cubicBezTo>
                    <a:pt x="20945" y="658"/>
                    <a:pt x="21405" y="2067"/>
                    <a:pt x="21405" y="5589"/>
                  </a:cubicBezTo>
                  <a:cubicBezTo>
                    <a:pt x="21405" y="9110"/>
                    <a:pt x="20945" y="14745"/>
                    <a:pt x="20486" y="2038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7" name="Line"/>
            <p:cNvSpPr/>
            <p:nvPr/>
          </p:nvSpPr>
          <p:spPr>
            <a:xfrm>
              <a:off x="2779147" y="3122376"/>
              <a:ext cx="61384" cy="4541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54" fill="norm" stroke="1" extrusionOk="0">
                  <a:moveTo>
                    <a:pt x="21600" y="0"/>
                  </a:moveTo>
                  <a:cubicBezTo>
                    <a:pt x="20110" y="2311"/>
                    <a:pt x="18621" y="4621"/>
                    <a:pt x="15269" y="7786"/>
                  </a:cubicBezTo>
                  <a:cubicBezTo>
                    <a:pt x="11917" y="10951"/>
                    <a:pt x="6703" y="14969"/>
                    <a:pt x="3724" y="17230"/>
                  </a:cubicBezTo>
                  <a:cubicBezTo>
                    <a:pt x="745" y="19490"/>
                    <a:pt x="0" y="19993"/>
                    <a:pt x="0" y="20495"/>
                  </a:cubicBezTo>
                  <a:cubicBezTo>
                    <a:pt x="0" y="20997"/>
                    <a:pt x="745" y="21500"/>
                    <a:pt x="2979" y="21550"/>
                  </a:cubicBezTo>
                  <a:cubicBezTo>
                    <a:pt x="5214" y="21600"/>
                    <a:pt x="8938" y="21198"/>
                    <a:pt x="10428" y="20344"/>
                  </a:cubicBezTo>
                  <a:cubicBezTo>
                    <a:pt x="11917" y="19490"/>
                    <a:pt x="11172" y="18184"/>
                    <a:pt x="10428" y="1687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8" name="Line"/>
            <p:cNvSpPr/>
            <p:nvPr/>
          </p:nvSpPr>
          <p:spPr>
            <a:xfrm>
              <a:off x="2725146" y="3319226"/>
              <a:ext cx="210635" cy="2170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2" h="21502" fill="norm" stroke="1" extrusionOk="0">
                  <a:moveTo>
                    <a:pt x="6526" y="12583"/>
                  </a:moveTo>
                  <a:cubicBezTo>
                    <a:pt x="5670" y="11953"/>
                    <a:pt x="4815" y="11324"/>
                    <a:pt x="3532" y="10590"/>
                  </a:cubicBezTo>
                  <a:cubicBezTo>
                    <a:pt x="2248" y="9856"/>
                    <a:pt x="537" y="9017"/>
                    <a:pt x="110" y="8283"/>
                  </a:cubicBezTo>
                  <a:cubicBezTo>
                    <a:pt x="-318" y="7550"/>
                    <a:pt x="537" y="6920"/>
                    <a:pt x="2141" y="6501"/>
                  </a:cubicBezTo>
                  <a:cubicBezTo>
                    <a:pt x="3745" y="6082"/>
                    <a:pt x="6098" y="5872"/>
                    <a:pt x="8343" y="6186"/>
                  </a:cubicBezTo>
                  <a:cubicBezTo>
                    <a:pt x="10589" y="6501"/>
                    <a:pt x="12728" y="7340"/>
                    <a:pt x="14118" y="9647"/>
                  </a:cubicBezTo>
                  <a:cubicBezTo>
                    <a:pt x="15508" y="11953"/>
                    <a:pt x="16149" y="15728"/>
                    <a:pt x="16256" y="18140"/>
                  </a:cubicBezTo>
                  <a:cubicBezTo>
                    <a:pt x="16363" y="20551"/>
                    <a:pt x="15935" y="21600"/>
                    <a:pt x="15722" y="21495"/>
                  </a:cubicBezTo>
                  <a:cubicBezTo>
                    <a:pt x="15508" y="21390"/>
                    <a:pt x="15508" y="20132"/>
                    <a:pt x="16149" y="16777"/>
                  </a:cubicBezTo>
                  <a:cubicBezTo>
                    <a:pt x="16791" y="13421"/>
                    <a:pt x="18074" y="7969"/>
                    <a:pt x="19036" y="4823"/>
                  </a:cubicBezTo>
                  <a:cubicBezTo>
                    <a:pt x="19999" y="1678"/>
                    <a:pt x="20640" y="839"/>
                    <a:pt x="21282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9" name="Line"/>
            <p:cNvSpPr/>
            <p:nvPr/>
          </p:nvSpPr>
          <p:spPr>
            <a:xfrm>
              <a:off x="2973880" y="3318642"/>
              <a:ext cx="139701" cy="2146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63" fill="norm" stroke="1" extrusionOk="0">
                  <a:moveTo>
                    <a:pt x="21600" y="1304"/>
                  </a:moveTo>
                  <a:cubicBezTo>
                    <a:pt x="17345" y="473"/>
                    <a:pt x="13091" y="-358"/>
                    <a:pt x="9655" y="161"/>
                  </a:cubicBezTo>
                  <a:cubicBezTo>
                    <a:pt x="6218" y="680"/>
                    <a:pt x="3600" y="2550"/>
                    <a:pt x="2291" y="4004"/>
                  </a:cubicBezTo>
                  <a:cubicBezTo>
                    <a:pt x="982" y="5457"/>
                    <a:pt x="982" y="6496"/>
                    <a:pt x="2782" y="7742"/>
                  </a:cubicBezTo>
                  <a:cubicBezTo>
                    <a:pt x="4582" y="8988"/>
                    <a:pt x="8182" y="10442"/>
                    <a:pt x="10964" y="12104"/>
                  </a:cubicBezTo>
                  <a:cubicBezTo>
                    <a:pt x="13745" y="13765"/>
                    <a:pt x="15709" y="15634"/>
                    <a:pt x="16527" y="17192"/>
                  </a:cubicBezTo>
                  <a:cubicBezTo>
                    <a:pt x="17345" y="18750"/>
                    <a:pt x="17018" y="19996"/>
                    <a:pt x="14564" y="20619"/>
                  </a:cubicBezTo>
                  <a:cubicBezTo>
                    <a:pt x="12109" y="21242"/>
                    <a:pt x="7527" y="21242"/>
                    <a:pt x="4745" y="20411"/>
                  </a:cubicBezTo>
                  <a:cubicBezTo>
                    <a:pt x="1964" y="19580"/>
                    <a:pt x="982" y="17919"/>
                    <a:pt x="0" y="1625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0" name="Line"/>
            <p:cNvSpPr/>
            <p:nvPr/>
          </p:nvSpPr>
          <p:spPr>
            <a:xfrm>
              <a:off x="3146490" y="3103326"/>
              <a:ext cx="87741" cy="4822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8" h="21489" fill="norm" stroke="1" extrusionOk="0">
                  <a:moveTo>
                    <a:pt x="21318" y="0"/>
                  </a:moveTo>
                  <a:cubicBezTo>
                    <a:pt x="18232" y="2830"/>
                    <a:pt x="15147" y="5659"/>
                    <a:pt x="12318" y="8489"/>
                  </a:cubicBezTo>
                  <a:cubicBezTo>
                    <a:pt x="9489" y="11319"/>
                    <a:pt x="6918" y="14148"/>
                    <a:pt x="4861" y="16082"/>
                  </a:cubicBezTo>
                  <a:cubicBezTo>
                    <a:pt x="2804" y="18016"/>
                    <a:pt x="1261" y="19053"/>
                    <a:pt x="489" y="19855"/>
                  </a:cubicBezTo>
                  <a:cubicBezTo>
                    <a:pt x="-282" y="20657"/>
                    <a:pt x="-282" y="21223"/>
                    <a:pt x="1518" y="21411"/>
                  </a:cubicBezTo>
                  <a:cubicBezTo>
                    <a:pt x="3318" y="21600"/>
                    <a:pt x="6918" y="21411"/>
                    <a:pt x="10518" y="2122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1" name="Line"/>
            <p:cNvSpPr/>
            <p:nvPr/>
          </p:nvSpPr>
          <p:spPr>
            <a:xfrm>
              <a:off x="3113580" y="3363676"/>
              <a:ext cx="196851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019" y="16200"/>
                    <a:pt x="6039" y="10800"/>
                    <a:pt x="9639" y="7200"/>
                  </a:cubicBezTo>
                  <a:cubicBezTo>
                    <a:pt x="13239" y="3600"/>
                    <a:pt x="17419" y="18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2" name="Line"/>
            <p:cNvSpPr/>
            <p:nvPr/>
          </p:nvSpPr>
          <p:spPr>
            <a:xfrm>
              <a:off x="1388276" y="3725626"/>
              <a:ext cx="1858655" cy="1738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8" h="21371" fill="norm" stroke="1" extrusionOk="0">
                  <a:moveTo>
                    <a:pt x="420" y="19518"/>
                  </a:moveTo>
                  <a:cubicBezTo>
                    <a:pt x="224" y="20039"/>
                    <a:pt x="27" y="20559"/>
                    <a:pt x="3" y="20949"/>
                  </a:cubicBezTo>
                  <a:cubicBezTo>
                    <a:pt x="-22" y="21340"/>
                    <a:pt x="125" y="21600"/>
                    <a:pt x="641" y="21080"/>
                  </a:cubicBezTo>
                  <a:cubicBezTo>
                    <a:pt x="1158" y="20559"/>
                    <a:pt x="2042" y="19258"/>
                    <a:pt x="2951" y="18087"/>
                  </a:cubicBezTo>
                  <a:cubicBezTo>
                    <a:pt x="3861" y="16916"/>
                    <a:pt x="4794" y="15875"/>
                    <a:pt x="5728" y="14834"/>
                  </a:cubicBezTo>
                  <a:cubicBezTo>
                    <a:pt x="6662" y="13793"/>
                    <a:pt x="7596" y="12752"/>
                    <a:pt x="8566" y="11711"/>
                  </a:cubicBezTo>
                  <a:cubicBezTo>
                    <a:pt x="9537" y="10670"/>
                    <a:pt x="10545" y="9629"/>
                    <a:pt x="11564" y="8588"/>
                  </a:cubicBezTo>
                  <a:cubicBezTo>
                    <a:pt x="12584" y="7547"/>
                    <a:pt x="13616" y="6506"/>
                    <a:pt x="14599" y="5465"/>
                  </a:cubicBezTo>
                  <a:cubicBezTo>
                    <a:pt x="15582" y="4424"/>
                    <a:pt x="16516" y="3383"/>
                    <a:pt x="17401" y="2472"/>
                  </a:cubicBezTo>
                  <a:cubicBezTo>
                    <a:pt x="18285" y="1561"/>
                    <a:pt x="19121" y="781"/>
                    <a:pt x="19809" y="390"/>
                  </a:cubicBezTo>
                  <a:cubicBezTo>
                    <a:pt x="20497" y="0"/>
                    <a:pt x="21037" y="0"/>
                    <a:pt x="21578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3" name="Line"/>
            <p:cNvSpPr/>
            <p:nvPr/>
          </p:nvSpPr>
          <p:spPr>
            <a:xfrm>
              <a:off x="1335580" y="3878026"/>
              <a:ext cx="1822451" cy="228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928" y="20400"/>
                    <a:pt x="1856" y="19200"/>
                    <a:pt x="2785" y="18200"/>
                  </a:cubicBezTo>
                  <a:cubicBezTo>
                    <a:pt x="3713" y="17200"/>
                    <a:pt x="4641" y="16400"/>
                    <a:pt x="5532" y="15500"/>
                  </a:cubicBezTo>
                  <a:cubicBezTo>
                    <a:pt x="6422" y="14600"/>
                    <a:pt x="7275" y="13600"/>
                    <a:pt x="8191" y="12600"/>
                  </a:cubicBezTo>
                  <a:cubicBezTo>
                    <a:pt x="9107" y="11600"/>
                    <a:pt x="10085" y="10600"/>
                    <a:pt x="11051" y="9600"/>
                  </a:cubicBezTo>
                  <a:cubicBezTo>
                    <a:pt x="12017" y="8600"/>
                    <a:pt x="12970" y="7600"/>
                    <a:pt x="14086" y="6500"/>
                  </a:cubicBezTo>
                  <a:cubicBezTo>
                    <a:pt x="15203" y="5400"/>
                    <a:pt x="16482" y="4200"/>
                    <a:pt x="17636" y="3200"/>
                  </a:cubicBezTo>
                  <a:cubicBezTo>
                    <a:pt x="18790" y="2200"/>
                    <a:pt x="19819" y="1400"/>
                    <a:pt x="20459" y="900"/>
                  </a:cubicBezTo>
                  <a:cubicBezTo>
                    <a:pt x="21098" y="400"/>
                    <a:pt x="21349" y="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4" name="Line"/>
            <p:cNvSpPr/>
            <p:nvPr/>
          </p:nvSpPr>
          <p:spPr>
            <a:xfrm>
              <a:off x="0" y="1750256"/>
              <a:ext cx="239148" cy="4267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7" h="21349" fill="norm" stroke="1" extrusionOk="0">
                  <a:moveTo>
                    <a:pt x="5302" y="1296"/>
                  </a:moveTo>
                  <a:cubicBezTo>
                    <a:pt x="4354" y="1085"/>
                    <a:pt x="3407" y="873"/>
                    <a:pt x="3407" y="1032"/>
                  </a:cubicBezTo>
                  <a:cubicBezTo>
                    <a:pt x="3407" y="1191"/>
                    <a:pt x="4354" y="1720"/>
                    <a:pt x="6723" y="1932"/>
                  </a:cubicBezTo>
                  <a:cubicBezTo>
                    <a:pt x="9091" y="2144"/>
                    <a:pt x="12881" y="2038"/>
                    <a:pt x="15249" y="1826"/>
                  </a:cubicBezTo>
                  <a:cubicBezTo>
                    <a:pt x="17618" y="1614"/>
                    <a:pt x="18565" y="1296"/>
                    <a:pt x="19512" y="926"/>
                  </a:cubicBezTo>
                  <a:cubicBezTo>
                    <a:pt x="20460" y="555"/>
                    <a:pt x="21407" y="132"/>
                    <a:pt x="21407" y="26"/>
                  </a:cubicBezTo>
                  <a:cubicBezTo>
                    <a:pt x="21407" y="-80"/>
                    <a:pt x="20460" y="132"/>
                    <a:pt x="18565" y="767"/>
                  </a:cubicBezTo>
                  <a:cubicBezTo>
                    <a:pt x="16670" y="1402"/>
                    <a:pt x="13828" y="2461"/>
                    <a:pt x="12028" y="3308"/>
                  </a:cubicBezTo>
                  <a:cubicBezTo>
                    <a:pt x="10228" y="4155"/>
                    <a:pt x="9470" y="4791"/>
                    <a:pt x="9375" y="5373"/>
                  </a:cubicBezTo>
                  <a:cubicBezTo>
                    <a:pt x="9281" y="5955"/>
                    <a:pt x="9849" y="6485"/>
                    <a:pt x="10418" y="7279"/>
                  </a:cubicBezTo>
                  <a:cubicBezTo>
                    <a:pt x="10986" y="8073"/>
                    <a:pt x="11554" y="9132"/>
                    <a:pt x="11460" y="10244"/>
                  </a:cubicBezTo>
                  <a:cubicBezTo>
                    <a:pt x="11365" y="11355"/>
                    <a:pt x="10607" y="12520"/>
                    <a:pt x="8902" y="13896"/>
                  </a:cubicBezTo>
                  <a:cubicBezTo>
                    <a:pt x="7196" y="15273"/>
                    <a:pt x="4544" y="16861"/>
                    <a:pt x="2933" y="17867"/>
                  </a:cubicBezTo>
                  <a:cubicBezTo>
                    <a:pt x="1323" y="18873"/>
                    <a:pt x="754" y="19296"/>
                    <a:pt x="375" y="19773"/>
                  </a:cubicBezTo>
                  <a:cubicBezTo>
                    <a:pt x="-4" y="20249"/>
                    <a:pt x="-193" y="20779"/>
                    <a:pt x="281" y="21096"/>
                  </a:cubicBezTo>
                  <a:cubicBezTo>
                    <a:pt x="754" y="21414"/>
                    <a:pt x="1891" y="21520"/>
                    <a:pt x="5112" y="20885"/>
                  </a:cubicBezTo>
                  <a:cubicBezTo>
                    <a:pt x="8333" y="20249"/>
                    <a:pt x="13639" y="18873"/>
                    <a:pt x="18944" y="1749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5" name="Line"/>
            <p:cNvSpPr/>
            <p:nvPr/>
          </p:nvSpPr>
          <p:spPr>
            <a:xfrm>
              <a:off x="237030" y="1938012"/>
              <a:ext cx="279401" cy="1864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80" fill="norm" stroke="1" extrusionOk="0">
                  <a:moveTo>
                    <a:pt x="0" y="4743"/>
                  </a:moveTo>
                  <a:cubicBezTo>
                    <a:pt x="491" y="3772"/>
                    <a:pt x="982" y="2801"/>
                    <a:pt x="1636" y="2316"/>
                  </a:cubicBezTo>
                  <a:cubicBezTo>
                    <a:pt x="2291" y="1831"/>
                    <a:pt x="3109" y="1831"/>
                    <a:pt x="4009" y="4015"/>
                  </a:cubicBezTo>
                  <a:cubicBezTo>
                    <a:pt x="4909" y="6199"/>
                    <a:pt x="5891" y="10568"/>
                    <a:pt x="6055" y="13480"/>
                  </a:cubicBezTo>
                  <a:cubicBezTo>
                    <a:pt x="6218" y="16392"/>
                    <a:pt x="5564" y="17849"/>
                    <a:pt x="4909" y="19062"/>
                  </a:cubicBezTo>
                  <a:cubicBezTo>
                    <a:pt x="4255" y="20276"/>
                    <a:pt x="3600" y="21246"/>
                    <a:pt x="2945" y="21368"/>
                  </a:cubicBezTo>
                  <a:cubicBezTo>
                    <a:pt x="2291" y="21489"/>
                    <a:pt x="1636" y="20761"/>
                    <a:pt x="1882" y="18819"/>
                  </a:cubicBezTo>
                  <a:cubicBezTo>
                    <a:pt x="2127" y="16878"/>
                    <a:pt x="3273" y="13723"/>
                    <a:pt x="4909" y="10689"/>
                  </a:cubicBezTo>
                  <a:cubicBezTo>
                    <a:pt x="6545" y="7655"/>
                    <a:pt x="8673" y="4743"/>
                    <a:pt x="10064" y="2801"/>
                  </a:cubicBezTo>
                  <a:cubicBezTo>
                    <a:pt x="11455" y="860"/>
                    <a:pt x="12109" y="-111"/>
                    <a:pt x="12109" y="10"/>
                  </a:cubicBezTo>
                  <a:cubicBezTo>
                    <a:pt x="12109" y="132"/>
                    <a:pt x="11455" y="1345"/>
                    <a:pt x="10882" y="2559"/>
                  </a:cubicBezTo>
                  <a:cubicBezTo>
                    <a:pt x="10309" y="3772"/>
                    <a:pt x="9818" y="4986"/>
                    <a:pt x="9491" y="6320"/>
                  </a:cubicBezTo>
                  <a:cubicBezTo>
                    <a:pt x="9164" y="7655"/>
                    <a:pt x="9000" y="9111"/>
                    <a:pt x="9164" y="10325"/>
                  </a:cubicBezTo>
                  <a:cubicBezTo>
                    <a:pt x="9327" y="11538"/>
                    <a:pt x="9818" y="12509"/>
                    <a:pt x="11945" y="12873"/>
                  </a:cubicBezTo>
                  <a:cubicBezTo>
                    <a:pt x="14073" y="13237"/>
                    <a:pt x="17836" y="12995"/>
                    <a:pt x="21600" y="1275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6" name="Line"/>
            <p:cNvSpPr/>
            <p:nvPr/>
          </p:nvSpPr>
          <p:spPr>
            <a:xfrm>
              <a:off x="70799" y="2190579"/>
              <a:ext cx="344032" cy="872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8" h="20705" fill="norm" stroke="1" extrusionOk="0">
                  <a:moveTo>
                    <a:pt x="1263" y="20705"/>
                  </a:moveTo>
                  <a:cubicBezTo>
                    <a:pt x="601" y="20705"/>
                    <a:pt x="-62" y="20705"/>
                    <a:pt x="4" y="19700"/>
                  </a:cubicBezTo>
                  <a:cubicBezTo>
                    <a:pt x="71" y="18696"/>
                    <a:pt x="866" y="16686"/>
                    <a:pt x="3582" y="12919"/>
                  </a:cubicBezTo>
                  <a:cubicBezTo>
                    <a:pt x="6299" y="9152"/>
                    <a:pt x="10937" y="3626"/>
                    <a:pt x="14250" y="1365"/>
                  </a:cubicBezTo>
                  <a:cubicBezTo>
                    <a:pt x="17563" y="-895"/>
                    <a:pt x="19550" y="110"/>
                    <a:pt x="21538" y="111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7" name="Line"/>
            <p:cNvSpPr/>
            <p:nvPr/>
          </p:nvSpPr>
          <p:spPr>
            <a:xfrm>
              <a:off x="313745" y="2195276"/>
              <a:ext cx="158236" cy="84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7" h="21600" fill="norm" stroke="1" extrusionOk="0">
                  <a:moveTo>
                    <a:pt x="5047" y="19440"/>
                  </a:moveTo>
                  <a:cubicBezTo>
                    <a:pt x="2773" y="20520"/>
                    <a:pt x="500" y="21600"/>
                    <a:pt x="73" y="21600"/>
                  </a:cubicBezTo>
                  <a:cubicBezTo>
                    <a:pt x="-353" y="21600"/>
                    <a:pt x="1068" y="20520"/>
                    <a:pt x="4905" y="16740"/>
                  </a:cubicBezTo>
                  <a:cubicBezTo>
                    <a:pt x="8742" y="12960"/>
                    <a:pt x="14994" y="6480"/>
                    <a:pt x="21247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8" name="Line"/>
            <p:cNvSpPr/>
            <p:nvPr/>
          </p:nvSpPr>
          <p:spPr>
            <a:xfrm>
              <a:off x="615037" y="1941761"/>
              <a:ext cx="15694" cy="376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8" h="20202" fill="norm" stroke="1" extrusionOk="0">
                  <a:moveTo>
                    <a:pt x="3818" y="9970"/>
                  </a:moveTo>
                  <a:cubicBezTo>
                    <a:pt x="1118" y="4286"/>
                    <a:pt x="-1582" y="-1398"/>
                    <a:pt x="1118" y="307"/>
                  </a:cubicBezTo>
                  <a:cubicBezTo>
                    <a:pt x="3818" y="2013"/>
                    <a:pt x="11918" y="11107"/>
                    <a:pt x="20018" y="2020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9" name="Line"/>
            <p:cNvSpPr/>
            <p:nvPr/>
          </p:nvSpPr>
          <p:spPr>
            <a:xfrm>
              <a:off x="637080" y="2055576"/>
              <a:ext cx="25401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0" name="Line"/>
            <p:cNvSpPr/>
            <p:nvPr/>
          </p:nvSpPr>
          <p:spPr>
            <a:xfrm>
              <a:off x="986280" y="4523266"/>
              <a:ext cx="187464" cy="5506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6" h="21531" fill="norm" stroke="1" extrusionOk="0">
                  <a:moveTo>
                    <a:pt x="7206" y="7793"/>
                  </a:moveTo>
                  <a:cubicBezTo>
                    <a:pt x="6966" y="9200"/>
                    <a:pt x="6726" y="10607"/>
                    <a:pt x="6726" y="12469"/>
                  </a:cubicBezTo>
                  <a:cubicBezTo>
                    <a:pt x="6726" y="14331"/>
                    <a:pt x="6966" y="16648"/>
                    <a:pt x="7206" y="18097"/>
                  </a:cubicBezTo>
                  <a:cubicBezTo>
                    <a:pt x="7446" y="19545"/>
                    <a:pt x="7686" y="20124"/>
                    <a:pt x="7806" y="20621"/>
                  </a:cubicBezTo>
                  <a:cubicBezTo>
                    <a:pt x="7926" y="21117"/>
                    <a:pt x="7926" y="21531"/>
                    <a:pt x="7686" y="21531"/>
                  </a:cubicBezTo>
                  <a:cubicBezTo>
                    <a:pt x="7446" y="21531"/>
                    <a:pt x="6966" y="21117"/>
                    <a:pt x="6246" y="19586"/>
                  </a:cubicBezTo>
                  <a:cubicBezTo>
                    <a:pt x="5526" y="18055"/>
                    <a:pt x="4566" y="15407"/>
                    <a:pt x="3846" y="12676"/>
                  </a:cubicBezTo>
                  <a:cubicBezTo>
                    <a:pt x="3126" y="9945"/>
                    <a:pt x="2646" y="7131"/>
                    <a:pt x="2406" y="5310"/>
                  </a:cubicBezTo>
                  <a:cubicBezTo>
                    <a:pt x="2166" y="3490"/>
                    <a:pt x="2166" y="2662"/>
                    <a:pt x="2766" y="1959"/>
                  </a:cubicBezTo>
                  <a:cubicBezTo>
                    <a:pt x="3366" y="1255"/>
                    <a:pt x="4566" y="676"/>
                    <a:pt x="5766" y="345"/>
                  </a:cubicBezTo>
                  <a:cubicBezTo>
                    <a:pt x="6966" y="14"/>
                    <a:pt x="8166" y="-69"/>
                    <a:pt x="10326" y="55"/>
                  </a:cubicBezTo>
                  <a:cubicBezTo>
                    <a:pt x="12486" y="179"/>
                    <a:pt x="15606" y="510"/>
                    <a:pt x="17766" y="1090"/>
                  </a:cubicBezTo>
                  <a:cubicBezTo>
                    <a:pt x="19926" y="1669"/>
                    <a:pt x="21126" y="2497"/>
                    <a:pt x="21246" y="3531"/>
                  </a:cubicBezTo>
                  <a:cubicBezTo>
                    <a:pt x="21366" y="4565"/>
                    <a:pt x="20406" y="5807"/>
                    <a:pt x="17886" y="6800"/>
                  </a:cubicBezTo>
                  <a:cubicBezTo>
                    <a:pt x="15366" y="7793"/>
                    <a:pt x="11286" y="8538"/>
                    <a:pt x="8526" y="8910"/>
                  </a:cubicBezTo>
                  <a:cubicBezTo>
                    <a:pt x="5766" y="9283"/>
                    <a:pt x="4326" y="9283"/>
                    <a:pt x="3006" y="9283"/>
                  </a:cubicBezTo>
                  <a:cubicBezTo>
                    <a:pt x="1686" y="9283"/>
                    <a:pt x="486" y="9283"/>
                    <a:pt x="126" y="9200"/>
                  </a:cubicBezTo>
                  <a:cubicBezTo>
                    <a:pt x="-234" y="9117"/>
                    <a:pt x="246" y="8952"/>
                    <a:pt x="726" y="878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1" name="Line"/>
            <p:cNvSpPr/>
            <p:nvPr/>
          </p:nvSpPr>
          <p:spPr>
            <a:xfrm>
              <a:off x="1608630" y="4551126"/>
              <a:ext cx="12701" cy="114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2" name="Line"/>
            <p:cNvSpPr/>
            <p:nvPr/>
          </p:nvSpPr>
          <p:spPr>
            <a:xfrm>
              <a:off x="1583230" y="4468576"/>
              <a:ext cx="1905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3" name="Line"/>
            <p:cNvSpPr/>
            <p:nvPr/>
          </p:nvSpPr>
          <p:spPr>
            <a:xfrm>
              <a:off x="1620118" y="4459676"/>
              <a:ext cx="102813" cy="2149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2" h="21298" fill="norm" stroke="1" extrusionOk="0">
                  <a:moveTo>
                    <a:pt x="21412" y="2769"/>
                  </a:moveTo>
                  <a:cubicBezTo>
                    <a:pt x="20090" y="1930"/>
                    <a:pt x="18767" y="1091"/>
                    <a:pt x="15681" y="567"/>
                  </a:cubicBezTo>
                  <a:cubicBezTo>
                    <a:pt x="12596" y="43"/>
                    <a:pt x="7747" y="-167"/>
                    <a:pt x="4661" y="148"/>
                  </a:cubicBezTo>
                  <a:cubicBezTo>
                    <a:pt x="1575" y="462"/>
                    <a:pt x="253" y="1301"/>
                    <a:pt x="32" y="2245"/>
                  </a:cubicBezTo>
                  <a:cubicBezTo>
                    <a:pt x="-188" y="3188"/>
                    <a:pt x="694" y="4237"/>
                    <a:pt x="3779" y="5810"/>
                  </a:cubicBezTo>
                  <a:cubicBezTo>
                    <a:pt x="6865" y="7383"/>
                    <a:pt x="12155" y="9480"/>
                    <a:pt x="15461" y="11262"/>
                  </a:cubicBezTo>
                  <a:cubicBezTo>
                    <a:pt x="18767" y="13045"/>
                    <a:pt x="20090" y="14513"/>
                    <a:pt x="19428" y="16085"/>
                  </a:cubicBezTo>
                  <a:cubicBezTo>
                    <a:pt x="18767" y="17658"/>
                    <a:pt x="16122" y="19336"/>
                    <a:pt x="13698" y="20280"/>
                  </a:cubicBezTo>
                  <a:cubicBezTo>
                    <a:pt x="11273" y="21223"/>
                    <a:pt x="9069" y="21433"/>
                    <a:pt x="7085" y="21223"/>
                  </a:cubicBezTo>
                  <a:cubicBezTo>
                    <a:pt x="5102" y="21014"/>
                    <a:pt x="3339" y="20384"/>
                    <a:pt x="1575" y="1975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4" name="Line"/>
            <p:cNvSpPr/>
            <p:nvPr/>
          </p:nvSpPr>
          <p:spPr>
            <a:xfrm>
              <a:off x="2142030" y="4252832"/>
              <a:ext cx="171451" cy="4693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83" fill="norm" stroke="1" extrusionOk="0">
                  <a:moveTo>
                    <a:pt x="21600" y="4332"/>
                  </a:moveTo>
                  <a:cubicBezTo>
                    <a:pt x="21333" y="3271"/>
                    <a:pt x="21067" y="2210"/>
                    <a:pt x="20667" y="1439"/>
                  </a:cubicBezTo>
                  <a:cubicBezTo>
                    <a:pt x="20267" y="667"/>
                    <a:pt x="19733" y="185"/>
                    <a:pt x="18133" y="41"/>
                  </a:cubicBezTo>
                  <a:cubicBezTo>
                    <a:pt x="16533" y="-104"/>
                    <a:pt x="13867" y="89"/>
                    <a:pt x="11867" y="1342"/>
                  </a:cubicBezTo>
                  <a:cubicBezTo>
                    <a:pt x="9867" y="2596"/>
                    <a:pt x="8533" y="4910"/>
                    <a:pt x="7867" y="7948"/>
                  </a:cubicBezTo>
                  <a:cubicBezTo>
                    <a:pt x="7200" y="10985"/>
                    <a:pt x="7200" y="14746"/>
                    <a:pt x="7200" y="16867"/>
                  </a:cubicBezTo>
                  <a:cubicBezTo>
                    <a:pt x="7200" y="18989"/>
                    <a:pt x="7200" y="19471"/>
                    <a:pt x="6667" y="20001"/>
                  </a:cubicBezTo>
                  <a:cubicBezTo>
                    <a:pt x="6133" y="20532"/>
                    <a:pt x="5067" y="21110"/>
                    <a:pt x="3867" y="21303"/>
                  </a:cubicBezTo>
                  <a:cubicBezTo>
                    <a:pt x="2667" y="21496"/>
                    <a:pt x="1333" y="21303"/>
                    <a:pt x="0" y="2111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5" name="Line"/>
            <p:cNvSpPr/>
            <p:nvPr/>
          </p:nvSpPr>
          <p:spPr>
            <a:xfrm>
              <a:off x="2097580" y="4474926"/>
              <a:ext cx="215901" cy="165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0" y="19385"/>
                    <a:pt x="0" y="17169"/>
                    <a:pt x="2435" y="14677"/>
                  </a:cubicBezTo>
                  <a:cubicBezTo>
                    <a:pt x="4871" y="12185"/>
                    <a:pt x="9741" y="9415"/>
                    <a:pt x="12706" y="8031"/>
                  </a:cubicBezTo>
                  <a:cubicBezTo>
                    <a:pt x="15671" y="6646"/>
                    <a:pt x="16729" y="6646"/>
                    <a:pt x="17471" y="7338"/>
                  </a:cubicBezTo>
                  <a:cubicBezTo>
                    <a:pt x="18212" y="8031"/>
                    <a:pt x="18635" y="9415"/>
                    <a:pt x="19165" y="12738"/>
                  </a:cubicBezTo>
                  <a:cubicBezTo>
                    <a:pt x="19694" y="16062"/>
                    <a:pt x="20329" y="21323"/>
                    <a:pt x="20435" y="20631"/>
                  </a:cubicBezTo>
                  <a:cubicBezTo>
                    <a:pt x="20541" y="19938"/>
                    <a:pt x="20118" y="13292"/>
                    <a:pt x="19800" y="9277"/>
                  </a:cubicBezTo>
                  <a:cubicBezTo>
                    <a:pt x="19482" y="5262"/>
                    <a:pt x="19271" y="3877"/>
                    <a:pt x="19588" y="2769"/>
                  </a:cubicBezTo>
                  <a:cubicBezTo>
                    <a:pt x="19906" y="1662"/>
                    <a:pt x="20753" y="831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6" name="Line"/>
            <p:cNvSpPr/>
            <p:nvPr/>
          </p:nvSpPr>
          <p:spPr>
            <a:xfrm>
              <a:off x="2357930" y="4481276"/>
              <a:ext cx="158751" cy="190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6048" y="6480"/>
                    <a:pt x="12096" y="12960"/>
                    <a:pt x="15696" y="16560"/>
                  </a:cubicBezTo>
                  <a:cubicBezTo>
                    <a:pt x="19296" y="20160"/>
                    <a:pt x="20448" y="2088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7" name="Line"/>
            <p:cNvSpPr/>
            <p:nvPr/>
          </p:nvSpPr>
          <p:spPr>
            <a:xfrm>
              <a:off x="2415080" y="4500326"/>
              <a:ext cx="95251" cy="209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760" y="1309"/>
                    <a:pt x="13920" y="2618"/>
                    <a:pt x="10320" y="5673"/>
                  </a:cubicBezTo>
                  <a:cubicBezTo>
                    <a:pt x="6720" y="8727"/>
                    <a:pt x="3360" y="13527"/>
                    <a:pt x="1680" y="16473"/>
                  </a:cubicBezTo>
                  <a:cubicBezTo>
                    <a:pt x="0" y="19418"/>
                    <a:pt x="0" y="20509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8" name="Line"/>
            <p:cNvSpPr/>
            <p:nvPr/>
          </p:nvSpPr>
          <p:spPr>
            <a:xfrm>
              <a:off x="2561130" y="4192264"/>
              <a:ext cx="349251" cy="4355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73" fill="norm" stroke="1" extrusionOk="0">
                  <a:moveTo>
                    <a:pt x="0" y="18004"/>
                  </a:moveTo>
                  <a:cubicBezTo>
                    <a:pt x="2356" y="17587"/>
                    <a:pt x="4713" y="17169"/>
                    <a:pt x="6480" y="16752"/>
                  </a:cubicBezTo>
                  <a:cubicBezTo>
                    <a:pt x="8247" y="16335"/>
                    <a:pt x="9425" y="15917"/>
                    <a:pt x="10211" y="15448"/>
                  </a:cubicBezTo>
                  <a:cubicBezTo>
                    <a:pt x="10996" y="14978"/>
                    <a:pt x="11389" y="14456"/>
                    <a:pt x="11258" y="14195"/>
                  </a:cubicBezTo>
                  <a:cubicBezTo>
                    <a:pt x="11127" y="13935"/>
                    <a:pt x="10473" y="13935"/>
                    <a:pt x="9033" y="14300"/>
                  </a:cubicBezTo>
                  <a:cubicBezTo>
                    <a:pt x="7593" y="14665"/>
                    <a:pt x="5367" y="15395"/>
                    <a:pt x="4058" y="16491"/>
                  </a:cubicBezTo>
                  <a:cubicBezTo>
                    <a:pt x="2749" y="17587"/>
                    <a:pt x="2356" y="19048"/>
                    <a:pt x="2487" y="19987"/>
                  </a:cubicBezTo>
                  <a:cubicBezTo>
                    <a:pt x="2618" y="20926"/>
                    <a:pt x="3273" y="21343"/>
                    <a:pt x="4844" y="21448"/>
                  </a:cubicBezTo>
                  <a:cubicBezTo>
                    <a:pt x="6415" y="21552"/>
                    <a:pt x="8902" y="21343"/>
                    <a:pt x="11193" y="20561"/>
                  </a:cubicBezTo>
                  <a:cubicBezTo>
                    <a:pt x="13484" y="19778"/>
                    <a:pt x="15578" y="18422"/>
                    <a:pt x="16691" y="17430"/>
                  </a:cubicBezTo>
                  <a:cubicBezTo>
                    <a:pt x="17804" y="16439"/>
                    <a:pt x="17935" y="15813"/>
                    <a:pt x="17673" y="15448"/>
                  </a:cubicBezTo>
                  <a:cubicBezTo>
                    <a:pt x="17411" y="15082"/>
                    <a:pt x="16756" y="14978"/>
                    <a:pt x="15775" y="15135"/>
                  </a:cubicBezTo>
                  <a:cubicBezTo>
                    <a:pt x="14793" y="15291"/>
                    <a:pt x="13484" y="15709"/>
                    <a:pt x="12502" y="16387"/>
                  </a:cubicBezTo>
                  <a:cubicBezTo>
                    <a:pt x="11520" y="17065"/>
                    <a:pt x="10865" y="18004"/>
                    <a:pt x="10538" y="18787"/>
                  </a:cubicBezTo>
                  <a:cubicBezTo>
                    <a:pt x="10211" y="19569"/>
                    <a:pt x="10211" y="20195"/>
                    <a:pt x="10669" y="20561"/>
                  </a:cubicBezTo>
                  <a:cubicBezTo>
                    <a:pt x="11127" y="20926"/>
                    <a:pt x="12044" y="21030"/>
                    <a:pt x="13353" y="20404"/>
                  </a:cubicBezTo>
                  <a:cubicBezTo>
                    <a:pt x="14662" y="19778"/>
                    <a:pt x="16364" y="18422"/>
                    <a:pt x="17738" y="15969"/>
                  </a:cubicBezTo>
                  <a:cubicBezTo>
                    <a:pt x="19113" y="13517"/>
                    <a:pt x="20160" y="9969"/>
                    <a:pt x="20684" y="7256"/>
                  </a:cubicBezTo>
                  <a:cubicBezTo>
                    <a:pt x="21207" y="4543"/>
                    <a:pt x="21207" y="2665"/>
                    <a:pt x="21011" y="1517"/>
                  </a:cubicBezTo>
                  <a:cubicBezTo>
                    <a:pt x="20815" y="369"/>
                    <a:pt x="20422" y="-48"/>
                    <a:pt x="19964" y="4"/>
                  </a:cubicBezTo>
                  <a:cubicBezTo>
                    <a:pt x="19505" y="56"/>
                    <a:pt x="18982" y="578"/>
                    <a:pt x="18655" y="2300"/>
                  </a:cubicBezTo>
                  <a:cubicBezTo>
                    <a:pt x="18327" y="4022"/>
                    <a:pt x="18196" y="6943"/>
                    <a:pt x="18720" y="9448"/>
                  </a:cubicBezTo>
                  <a:cubicBezTo>
                    <a:pt x="19244" y="11952"/>
                    <a:pt x="20422" y="14039"/>
                    <a:pt x="21600" y="1612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9" name="Line"/>
            <p:cNvSpPr/>
            <p:nvPr/>
          </p:nvSpPr>
          <p:spPr>
            <a:xfrm>
              <a:off x="3443780" y="4430476"/>
              <a:ext cx="165101" cy="2032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78" fill="norm" stroke="1" extrusionOk="0">
                  <a:moveTo>
                    <a:pt x="0" y="4676"/>
                  </a:moveTo>
                  <a:cubicBezTo>
                    <a:pt x="3323" y="8907"/>
                    <a:pt x="6646" y="13138"/>
                    <a:pt x="8862" y="15810"/>
                  </a:cubicBezTo>
                  <a:cubicBezTo>
                    <a:pt x="11077" y="18482"/>
                    <a:pt x="12185" y="19596"/>
                    <a:pt x="13431" y="20375"/>
                  </a:cubicBezTo>
                  <a:cubicBezTo>
                    <a:pt x="14677" y="21155"/>
                    <a:pt x="16062" y="21600"/>
                    <a:pt x="17031" y="21266"/>
                  </a:cubicBezTo>
                  <a:cubicBezTo>
                    <a:pt x="18000" y="20932"/>
                    <a:pt x="18554" y="19819"/>
                    <a:pt x="18969" y="16812"/>
                  </a:cubicBezTo>
                  <a:cubicBezTo>
                    <a:pt x="19385" y="13806"/>
                    <a:pt x="19662" y="8907"/>
                    <a:pt x="20077" y="5790"/>
                  </a:cubicBezTo>
                  <a:cubicBezTo>
                    <a:pt x="20492" y="2672"/>
                    <a:pt x="21046" y="1336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0" name="Line"/>
            <p:cNvSpPr/>
            <p:nvPr/>
          </p:nvSpPr>
          <p:spPr>
            <a:xfrm>
              <a:off x="3655067" y="4092942"/>
              <a:ext cx="658664" cy="5144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3" h="21255" fill="norm" stroke="1" extrusionOk="0">
                  <a:moveTo>
                    <a:pt x="4512" y="16569"/>
                  </a:moveTo>
                  <a:cubicBezTo>
                    <a:pt x="4374" y="16044"/>
                    <a:pt x="4235" y="15519"/>
                    <a:pt x="3785" y="15126"/>
                  </a:cubicBezTo>
                  <a:cubicBezTo>
                    <a:pt x="3335" y="14732"/>
                    <a:pt x="2574" y="14470"/>
                    <a:pt x="1881" y="14995"/>
                  </a:cubicBezTo>
                  <a:cubicBezTo>
                    <a:pt x="1189" y="15519"/>
                    <a:pt x="566" y="16831"/>
                    <a:pt x="255" y="17924"/>
                  </a:cubicBezTo>
                  <a:cubicBezTo>
                    <a:pt x="-57" y="19017"/>
                    <a:pt x="-57" y="19892"/>
                    <a:pt x="116" y="20504"/>
                  </a:cubicBezTo>
                  <a:cubicBezTo>
                    <a:pt x="289" y="21116"/>
                    <a:pt x="635" y="21466"/>
                    <a:pt x="1224" y="21116"/>
                  </a:cubicBezTo>
                  <a:cubicBezTo>
                    <a:pt x="1812" y="20766"/>
                    <a:pt x="2643" y="19717"/>
                    <a:pt x="3093" y="18930"/>
                  </a:cubicBezTo>
                  <a:cubicBezTo>
                    <a:pt x="3543" y="18143"/>
                    <a:pt x="3612" y="17618"/>
                    <a:pt x="3647" y="17575"/>
                  </a:cubicBezTo>
                  <a:cubicBezTo>
                    <a:pt x="3681" y="17531"/>
                    <a:pt x="3681" y="17968"/>
                    <a:pt x="3751" y="18449"/>
                  </a:cubicBezTo>
                  <a:cubicBezTo>
                    <a:pt x="3820" y="18930"/>
                    <a:pt x="3958" y="19455"/>
                    <a:pt x="4201" y="19717"/>
                  </a:cubicBezTo>
                  <a:cubicBezTo>
                    <a:pt x="4443" y="19979"/>
                    <a:pt x="4789" y="19979"/>
                    <a:pt x="5274" y="19455"/>
                  </a:cubicBezTo>
                  <a:cubicBezTo>
                    <a:pt x="5758" y="18930"/>
                    <a:pt x="6381" y="17881"/>
                    <a:pt x="6970" y="15957"/>
                  </a:cubicBezTo>
                  <a:cubicBezTo>
                    <a:pt x="7558" y="14033"/>
                    <a:pt x="8112" y="11234"/>
                    <a:pt x="8424" y="8698"/>
                  </a:cubicBezTo>
                  <a:cubicBezTo>
                    <a:pt x="8735" y="6162"/>
                    <a:pt x="8805" y="3889"/>
                    <a:pt x="8805" y="2402"/>
                  </a:cubicBezTo>
                  <a:cubicBezTo>
                    <a:pt x="8805" y="915"/>
                    <a:pt x="8735" y="216"/>
                    <a:pt x="8597" y="41"/>
                  </a:cubicBezTo>
                  <a:cubicBezTo>
                    <a:pt x="8458" y="-134"/>
                    <a:pt x="8251" y="216"/>
                    <a:pt x="8008" y="1877"/>
                  </a:cubicBezTo>
                  <a:cubicBezTo>
                    <a:pt x="7766" y="3539"/>
                    <a:pt x="7489" y="6512"/>
                    <a:pt x="7420" y="9311"/>
                  </a:cubicBezTo>
                  <a:cubicBezTo>
                    <a:pt x="7351" y="12109"/>
                    <a:pt x="7489" y="14732"/>
                    <a:pt x="7662" y="16394"/>
                  </a:cubicBezTo>
                  <a:cubicBezTo>
                    <a:pt x="7835" y="18055"/>
                    <a:pt x="8043" y="18755"/>
                    <a:pt x="8251" y="18930"/>
                  </a:cubicBezTo>
                  <a:cubicBezTo>
                    <a:pt x="8458" y="19105"/>
                    <a:pt x="8666" y="18755"/>
                    <a:pt x="8943" y="17881"/>
                  </a:cubicBezTo>
                  <a:cubicBezTo>
                    <a:pt x="9220" y="17006"/>
                    <a:pt x="9566" y="15607"/>
                    <a:pt x="9808" y="14601"/>
                  </a:cubicBezTo>
                  <a:cubicBezTo>
                    <a:pt x="10051" y="13596"/>
                    <a:pt x="10189" y="12983"/>
                    <a:pt x="10258" y="12983"/>
                  </a:cubicBezTo>
                  <a:cubicBezTo>
                    <a:pt x="10328" y="12983"/>
                    <a:pt x="10328" y="13596"/>
                    <a:pt x="10328" y="14120"/>
                  </a:cubicBezTo>
                  <a:cubicBezTo>
                    <a:pt x="10328" y="14645"/>
                    <a:pt x="10328" y="15082"/>
                    <a:pt x="10397" y="15519"/>
                  </a:cubicBezTo>
                  <a:cubicBezTo>
                    <a:pt x="10466" y="15957"/>
                    <a:pt x="10605" y="16394"/>
                    <a:pt x="10847" y="16700"/>
                  </a:cubicBezTo>
                  <a:cubicBezTo>
                    <a:pt x="11089" y="17006"/>
                    <a:pt x="11435" y="17181"/>
                    <a:pt x="11747" y="17094"/>
                  </a:cubicBezTo>
                  <a:cubicBezTo>
                    <a:pt x="12058" y="17006"/>
                    <a:pt x="12335" y="16656"/>
                    <a:pt x="12681" y="16044"/>
                  </a:cubicBezTo>
                  <a:cubicBezTo>
                    <a:pt x="13028" y="15432"/>
                    <a:pt x="13443" y="14557"/>
                    <a:pt x="13685" y="13858"/>
                  </a:cubicBezTo>
                  <a:cubicBezTo>
                    <a:pt x="13928" y="13158"/>
                    <a:pt x="13997" y="12634"/>
                    <a:pt x="13997" y="12590"/>
                  </a:cubicBezTo>
                  <a:cubicBezTo>
                    <a:pt x="13997" y="12546"/>
                    <a:pt x="13928" y="12983"/>
                    <a:pt x="13997" y="13464"/>
                  </a:cubicBezTo>
                  <a:cubicBezTo>
                    <a:pt x="14066" y="13945"/>
                    <a:pt x="14274" y="14470"/>
                    <a:pt x="14481" y="14907"/>
                  </a:cubicBezTo>
                  <a:cubicBezTo>
                    <a:pt x="14689" y="15345"/>
                    <a:pt x="14897" y="15694"/>
                    <a:pt x="15174" y="15957"/>
                  </a:cubicBezTo>
                  <a:cubicBezTo>
                    <a:pt x="15451" y="16219"/>
                    <a:pt x="15797" y="16394"/>
                    <a:pt x="16420" y="16132"/>
                  </a:cubicBezTo>
                  <a:cubicBezTo>
                    <a:pt x="17043" y="15869"/>
                    <a:pt x="17943" y="15170"/>
                    <a:pt x="18566" y="14470"/>
                  </a:cubicBezTo>
                  <a:cubicBezTo>
                    <a:pt x="19189" y="13770"/>
                    <a:pt x="19535" y="13071"/>
                    <a:pt x="19708" y="12502"/>
                  </a:cubicBezTo>
                  <a:cubicBezTo>
                    <a:pt x="19881" y="11934"/>
                    <a:pt x="19881" y="11497"/>
                    <a:pt x="19639" y="11453"/>
                  </a:cubicBezTo>
                  <a:cubicBezTo>
                    <a:pt x="19397" y="11409"/>
                    <a:pt x="18912" y="11759"/>
                    <a:pt x="18531" y="12196"/>
                  </a:cubicBezTo>
                  <a:cubicBezTo>
                    <a:pt x="18151" y="12634"/>
                    <a:pt x="17874" y="13158"/>
                    <a:pt x="17839" y="13814"/>
                  </a:cubicBezTo>
                  <a:cubicBezTo>
                    <a:pt x="17805" y="14470"/>
                    <a:pt x="18012" y="15257"/>
                    <a:pt x="18670" y="15651"/>
                  </a:cubicBezTo>
                  <a:cubicBezTo>
                    <a:pt x="19328" y="16044"/>
                    <a:pt x="20435" y="16044"/>
                    <a:pt x="21543" y="1604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1" name="Line"/>
            <p:cNvSpPr/>
            <p:nvPr/>
          </p:nvSpPr>
          <p:spPr>
            <a:xfrm>
              <a:off x="1455005" y="5676074"/>
              <a:ext cx="153981" cy="4519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75" h="21552" fill="norm" stroke="1" extrusionOk="0">
                  <a:moveTo>
                    <a:pt x="1869" y="12064"/>
                  </a:moveTo>
                  <a:cubicBezTo>
                    <a:pt x="1585" y="14890"/>
                    <a:pt x="1301" y="17716"/>
                    <a:pt x="1159" y="19382"/>
                  </a:cubicBezTo>
                  <a:cubicBezTo>
                    <a:pt x="1017" y="21047"/>
                    <a:pt x="1017" y="21552"/>
                    <a:pt x="1017" y="21552"/>
                  </a:cubicBezTo>
                  <a:cubicBezTo>
                    <a:pt x="1017" y="21552"/>
                    <a:pt x="1017" y="21047"/>
                    <a:pt x="733" y="18877"/>
                  </a:cubicBezTo>
                  <a:cubicBezTo>
                    <a:pt x="448" y="16707"/>
                    <a:pt x="-120" y="12872"/>
                    <a:pt x="22" y="9642"/>
                  </a:cubicBezTo>
                  <a:cubicBezTo>
                    <a:pt x="164" y="6412"/>
                    <a:pt x="1017" y="3788"/>
                    <a:pt x="2580" y="2173"/>
                  </a:cubicBezTo>
                  <a:cubicBezTo>
                    <a:pt x="4143" y="558"/>
                    <a:pt x="6417" y="-48"/>
                    <a:pt x="9401" y="2"/>
                  </a:cubicBezTo>
                  <a:cubicBezTo>
                    <a:pt x="12385" y="53"/>
                    <a:pt x="16080" y="759"/>
                    <a:pt x="18354" y="1920"/>
                  </a:cubicBezTo>
                  <a:cubicBezTo>
                    <a:pt x="20627" y="3081"/>
                    <a:pt x="21480" y="4696"/>
                    <a:pt x="19775" y="6059"/>
                  </a:cubicBezTo>
                  <a:cubicBezTo>
                    <a:pt x="18069" y="7421"/>
                    <a:pt x="13806" y="8531"/>
                    <a:pt x="10822" y="9137"/>
                  </a:cubicBezTo>
                  <a:cubicBezTo>
                    <a:pt x="7838" y="9743"/>
                    <a:pt x="6133" y="9844"/>
                    <a:pt x="4569" y="9894"/>
                  </a:cubicBezTo>
                  <a:cubicBezTo>
                    <a:pt x="3006" y="9945"/>
                    <a:pt x="1585" y="9945"/>
                    <a:pt x="1443" y="9743"/>
                  </a:cubicBezTo>
                  <a:cubicBezTo>
                    <a:pt x="1301" y="9541"/>
                    <a:pt x="2438" y="9137"/>
                    <a:pt x="3575" y="873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2" name="Line"/>
            <p:cNvSpPr/>
            <p:nvPr/>
          </p:nvSpPr>
          <p:spPr>
            <a:xfrm>
              <a:off x="1761030" y="5770326"/>
              <a:ext cx="6985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3" name="Line"/>
            <p:cNvSpPr/>
            <p:nvPr/>
          </p:nvSpPr>
          <p:spPr>
            <a:xfrm>
              <a:off x="1780080" y="5840176"/>
              <a:ext cx="158751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4" name="Line"/>
            <p:cNvSpPr/>
            <p:nvPr/>
          </p:nvSpPr>
          <p:spPr>
            <a:xfrm>
              <a:off x="2055358" y="5713176"/>
              <a:ext cx="130180" cy="1506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57" h="21355" fill="norm" stroke="1" extrusionOk="0">
                  <a:moveTo>
                    <a:pt x="18882" y="0"/>
                  </a:moveTo>
                  <a:cubicBezTo>
                    <a:pt x="15507" y="600"/>
                    <a:pt x="12132" y="1200"/>
                    <a:pt x="8757" y="4200"/>
                  </a:cubicBezTo>
                  <a:cubicBezTo>
                    <a:pt x="5382" y="7200"/>
                    <a:pt x="2007" y="12600"/>
                    <a:pt x="657" y="16050"/>
                  </a:cubicBezTo>
                  <a:cubicBezTo>
                    <a:pt x="-693" y="19500"/>
                    <a:pt x="-18" y="21000"/>
                    <a:pt x="3188" y="21300"/>
                  </a:cubicBezTo>
                  <a:cubicBezTo>
                    <a:pt x="6394" y="21600"/>
                    <a:pt x="12132" y="20700"/>
                    <a:pt x="15676" y="18150"/>
                  </a:cubicBezTo>
                  <a:cubicBezTo>
                    <a:pt x="19220" y="15600"/>
                    <a:pt x="20569" y="11400"/>
                    <a:pt x="20738" y="8700"/>
                  </a:cubicBezTo>
                  <a:cubicBezTo>
                    <a:pt x="20907" y="6000"/>
                    <a:pt x="19895" y="4800"/>
                    <a:pt x="18544" y="4200"/>
                  </a:cubicBezTo>
                  <a:cubicBezTo>
                    <a:pt x="17195" y="3600"/>
                    <a:pt x="15507" y="3600"/>
                    <a:pt x="14157" y="4350"/>
                  </a:cubicBezTo>
                  <a:cubicBezTo>
                    <a:pt x="12807" y="5100"/>
                    <a:pt x="11795" y="6600"/>
                    <a:pt x="10782" y="81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5" name="Line"/>
            <p:cNvSpPr/>
            <p:nvPr/>
          </p:nvSpPr>
          <p:spPr>
            <a:xfrm>
              <a:off x="2275380" y="5808426"/>
              <a:ext cx="10160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6" name="Line"/>
            <p:cNvSpPr/>
            <p:nvPr/>
          </p:nvSpPr>
          <p:spPr>
            <a:xfrm>
              <a:off x="2393761" y="5663288"/>
              <a:ext cx="125351" cy="2382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70" h="21518" fill="norm" stroke="1" extrusionOk="0">
                  <a:moveTo>
                    <a:pt x="19501" y="2212"/>
                  </a:moveTo>
                  <a:cubicBezTo>
                    <a:pt x="18084" y="1447"/>
                    <a:pt x="16668" y="683"/>
                    <a:pt x="14012" y="300"/>
                  </a:cubicBezTo>
                  <a:cubicBezTo>
                    <a:pt x="11356" y="-82"/>
                    <a:pt x="7461" y="-82"/>
                    <a:pt x="4805" y="205"/>
                  </a:cubicBezTo>
                  <a:cubicBezTo>
                    <a:pt x="2150" y="491"/>
                    <a:pt x="733" y="1065"/>
                    <a:pt x="202" y="1830"/>
                  </a:cubicBezTo>
                  <a:cubicBezTo>
                    <a:pt x="-329" y="2594"/>
                    <a:pt x="25" y="3550"/>
                    <a:pt x="3212" y="5366"/>
                  </a:cubicBezTo>
                  <a:cubicBezTo>
                    <a:pt x="6399" y="7182"/>
                    <a:pt x="12419" y="9858"/>
                    <a:pt x="16137" y="12438"/>
                  </a:cubicBezTo>
                  <a:cubicBezTo>
                    <a:pt x="19855" y="15019"/>
                    <a:pt x="21271" y="17504"/>
                    <a:pt x="20917" y="19129"/>
                  </a:cubicBezTo>
                  <a:cubicBezTo>
                    <a:pt x="20563" y="20753"/>
                    <a:pt x="18438" y="21518"/>
                    <a:pt x="15074" y="21518"/>
                  </a:cubicBezTo>
                  <a:cubicBezTo>
                    <a:pt x="11710" y="21518"/>
                    <a:pt x="7107" y="20753"/>
                    <a:pt x="2504" y="1998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7" name="Line"/>
            <p:cNvSpPr/>
            <p:nvPr/>
          </p:nvSpPr>
          <p:spPr>
            <a:xfrm>
              <a:off x="2396030" y="5666921"/>
              <a:ext cx="247651" cy="589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746" fill="norm" stroke="1" extrusionOk="0">
                  <a:moveTo>
                    <a:pt x="0" y="20746"/>
                  </a:moveTo>
                  <a:cubicBezTo>
                    <a:pt x="5354" y="13298"/>
                    <a:pt x="10708" y="5849"/>
                    <a:pt x="14308" y="2498"/>
                  </a:cubicBezTo>
                  <a:cubicBezTo>
                    <a:pt x="17908" y="-854"/>
                    <a:pt x="19754" y="-109"/>
                    <a:pt x="21600" y="63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8" name="Line"/>
            <p:cNvSpPr/>
            <p:nvPr/>
          </p:nvSpPr>
          <p:spPr>
            <a:xfrm>
              <a:off x="3259630" y="5744926"/>
              <a:ext cx="190501" cy="1324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47" fill="norm" stroke="1" extrusionOk="0">
                  <a:moveTo>
                    <a:pt x="0" y="0"/>
                  </a:moveTo>
                  <a:cubicBezTo>
                    <a:pt x="1920" y="4114"/>
                    <a:pt x="3840" y="8229"/>
                    <a:pt x="5160" y="11486"/>
                  </a:cubicBezTo>
                  <a:cubicBezTo>
                    <a:pt x="6480" y="14743"/>
                    <a:pt x="7200" y="17143"/>
                    <a:pt x="8040" y="18857"/>
                  </a:cubicBezTo>
                  <a:cubicBezTo>
                    <a:pt x="8880" y="20571"/>
                    <a:pt x="9840" y="21600"/>
                    <a:pt x="10680" y="21429"/>
                  </a:cubicBezTo>
                  <a:cubicBezTo>
                    <a:pt x="11520" y="21257"/>
                    <a:pt x="12240" y="19886"/>
                    <a:pt x="13440" y="16629"/>
                  </a:cubicBezTo>
                  <a:cubicBezTo>
                    <a:pt x="14640" y="13371"/>
                    <a:pt x="16320" y="8229"/>
                    <a:pt x="17760" y="5143"/>
                  </a:cubicBezTo>
                  <a:cubicBezTo>
                    <a:pt x="19200" y="2057"/>
                    <a:pt x="20400" y="1029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9" name="Line"/>
            <p:cNvSpPr/>
            <p:nvPr/>
          </p:nvSpPr>
          <p:spPr>
            <a:xfrm>
              <a:off x="3496482" y="5751276"/>
              <a:ext cx="112962" cy="171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24" h="21600" fill="norm" stroke="1" extrusionOk="0">
                  <a:moveTo>
                    <a:pt x="18986" y="0"/>
                  </a:moveTo>
                  <a:cubicBezTo>
                    <a:pt x="14818" y="0"/>
                    <a:pt x="10649" y="0"/>
                    <a:pt x="7618" y="133"/>
                  </a:cubicBezTo>
                  <a:cubicBezTo>
                    <a:pt x="4586" y="267"/>
                    <a:pt x="2692" y="533"/>
                    <a:pt x="1365" y="1333"/>
                  </a:cubicBezTo>
                  <a:cubicBezTo>
                    <a:pt x="39" y="2133"/>
                    <a:pt x="-719" y="3467"/>
                    <a:pt x="986" y="4800"/>
                  </a:cubicBezTo>
                  <a:cubicBezTo>
                    <a:pt x="2692" y="6133"/>
                    <a:pt x="6860" y="7467"/>
                    <a:pt x="10081" y="8533"/>
                  </a:cubicBezTo>
                  <a:cubicBezTo>
                    <a:pt x="13302" y="9600"/>
                    <a:pt x="15576" y="10400"/>
                    <a:pt x="17470" y="11333"/>
                  </a:cubicBezTo>
                  <a:cubicBezTo>
                    <a:pt x="19365" y="12267"/>
                    <a:pt x="20881" y="13333"/>
                    <a:pt x="19934" y="14800"/>
                  </a:cubicBezTo>
                  <a:cubicBezTo>
                    <a:pt x="18986" y="16267"/>
                    <a:pt x="15576" y="18133"/>
                    <a:pt x="11976" y="19333"/>
                  </a:cubicBezTo>
                  <a:cubicBezTo>
                    <a:pt x="8376" y="20533"/>
                    <a:pt x="4586" y="21067"/>
                    <a:pt x="797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0" name="Line"/>
            <p:cNvSpPr/>
            <p:nvPr/>
          </p:nvSpPr>
          <p:spPr>
            <a:xfrm>
              <a:off x="4041106" y="5697926"/>
              <a:ext cx="129353" cy="3169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0" h="20604" fill="norm" stroke="1" extrusionOk="0">
                  <a:moveTo>
                    <a:pt x="6201" y="11723"/>
                  </a:moveTo>
                  <a:cubicBezTo>
                    <a:pt x="4459" y="12136"/>
                    <a:pt x="2717" y="12548"/>
                    <a:pt x="1672" y="13580"/>
                  </a:cubicBezTo>
                  <a:cubicBezTo>
                    <a:pt x="627" y="14612"/>
                    <a:pt x="278" y="16263"/>
                    <a:pt x="104" y="17983"/>
                  </a:cubicBezTo>
                  <a:cubicBezTo>
                    <a:pt x="-70" y="19702"/>
                    <a:pt x="-70" y="21491"/>
                    <a:pt x="453" y="20115"/>
                  </a:cubicBezTo>
                  <a:cubicBezTo>
                    <a:pt x="975" y="18739"/>
                    <a:pt x="2020" y="14199"/>
                    <a:pt x="3762" y="10622"/>
                  </a:cubicBezTo>
                  <a:cubicBezTo>
                    <a:pt x="5504" y="7045"/>
                    <a:pt x="7943" y="4431"/>
                    <a:pt x="9685" y="2849"/>
                  </a:cubicBezTo>
                  <a:cubicBezTo>
                    <a:pt x="11427" y="1267"/>
                    <a:pt x="12472" y="716"/>
                    <a:pt x="13865" y="373"/>
                  </a:cubicBezTo>
                  <a:cubicBezTo>
                    <a:pt x="15259" y="29"/>
                    <a:pt x="17001" y="-109"/>
                    <a:pt x="18395" y="97"/>
                  </a:cubicBezTo>
                  <a:cubicBezTo>
                    <a:pt x="19788" y="304"/>
                    <a:pt x="20833" y="854"/>
                    <a:pt x="21182" y="2023"/>
                  </a:cubicBezTo>
                  <a:cubicBezTo>
                    <a:pt x="21530" y="3193"/>
                    <a:pt x="21182" y="4981"/>
                    <a:pt x="18046" y="6632"/>
                  </a:cubicBezTo>
                  <a:cubicBezTo>
                    <a:pt x="14911" y="8283"/>
                    <a:pt x="8988" y="9797"/>
                    <a:pt x="3065" y="1131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1" name="Line"/>
            <p:cNvSpPr/>
            <p:nvPr/>
          </p:nvSpPr>
          <p:spPr>
            <a:xfrm>
              <a:off x="4358180" y="5717323"/>
              <a:ext cx="114301" cy="339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381" fill="norm" stroke="1" extrusionOk="0">
                  <a:moveTo>
                    <a:pt x="0" y="20381"/>
                  </a:moveTo>
                  <a:cubicBezTo>
                    <a:pt x="800" y="14028"/>
                    <a:pt x="1600" y="7675"/>
                    <a:pt x="3200" y="3863"/>
                  </a:cubicBezTo>
                  <a:cubicBezTo>
                    <a:pt x="4800" y="52"/>
                    <a:pt x="7200" y="-1219"/>
                    <a:pt x="10400" y="1322"/>
                  </a:cubicBezTo>
                  <a:cubicBezTo>
                    <a:pt x="13600" y="3863"/>
                    <a:pt x="17600" y="10216"/>
                    <a:pt x="21600" y="1656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2" name="Line"/>
            <p:cNvSpPr/>
            <p:nvPr/>
          </p:nvSpPr>
          <p:spPr>
            <a:xfrm>
              <a:off x="4351830" y="5808426"/>
              <a:ext cx="139701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3" name="Line"/>
            <p:cNvSpPr/>
            <p:nvPr/>
          </p:nvSpPr>
          <p:spPr>
            <a:xfrm>
              <a:off x="4343401" y="5643326"/>
              <a:ext cx="154480" cy="273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3" h="21600" fill="norm" stroke="1" extrusionOk="0">
                  <a:moveTo>
                    <a:pt x="21303" y="0"/>
                  </a:moveTo>
                  <a:cubicBezTo>
                    <a:pt x="16633" y="3684"/>
                    <a:pt x="11962" y="7367"/>
                    <a:pt x="8460" y="10381"/>
                  </a:cubicBezTo>
                  <a:cubicBezTo>
                    <a:pt x="4957" y="13395"/>
                    <a:pt x="2622" y="15740"/>
                    <a:pt x="1308" y="17498"/>
                  </a:cubicBezTo>
                  <a:cubicBezTo>
                    <a:pt x="-5" y="19256"/>
                    <a:pt x="-297" y="20428"/>
                    <a:pt x="287" y="21014"/>
                  </a:cubicBezTo>
                  <a:cubicBezTo>
                    <a:pt x="871" y="21600"/>
                    <a:pt x="2330" y="21600"/>
                    <a:pt x="3789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4" name="Line"/>
            <p:cNvSpPr/>
            <p:nvPr/>
          </p:nvSpPr>
          <p:spPr>
            <a:xfrm>
              <a:off x="4604740" y="5706826"/>
              <a:ext cx="151264" cy="1481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81" h="21600" fill="norm" stroke="1" extrusionOk="0">
                  <a:moveTo>
                    <a:pt x="10516" y="0"/>
                  </a:moveTo>
                  <a:cubicBezTo>
                    <a:pt x="7636" y="1234"/>
                    <a:pt x="4756" y="2469"/>
                    <a:pt x="2740" y="5246"/>
                  </a:cubicBezTo>
                  <a:cubicBezTo>
                    <a:pt x="724" y="8023"/>
                    <a:pt x="-428" y="12343"/>
                    <a:pt x="148" y="15737"/>
                  </a:cubicBezTo>
                  <a:cubicBezTo>
                    <a:pt x="724" y="19131"/>
                    <a:pt x="3028" y="21600"/>
                    <a:pt x="6628" y="21600"/>
                  </a:cubicBezTo>
                  <a:cubicBezTo>
                    <a:pt x="10228" y="21600"/>
                    <a:pt x="15124" y="19131"/>
                    <a:pt x="17860" y="16200"/>
                  </a:cubicBezTo>
                  <a:cubicBezTo>
                    <a:pt x="20596" y="13269"/>
                    <a:pt x="21172" y="9874"/>
                    <a:pt x="20020" y="7406"/>
                  </a:cubicBezTo>
                  <a:cubicBezTo>
                    <a:pt x="18868" y="4937"/>
                    <a:pt x="15988" y="3394"/>
                    <a:pt x="13684" y="3086"/>
                  </a:cubicBezTo>
                  <a:cubicBezTo>
                    <a:pt x="11380" y="2777"/>
                    <a:pt x="9652" y="3703"/>
                    <a:pt x="7924" y="462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5" name="Line"/>
            <p:cNvSpPr/>
            <p:nvPr/>
          </p:nvSpPr>
          <p:spPr>
            <a:xfrm>
              <a:off x="4866180" y="5763976"/>
              <a:ext cx="635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6" name="Line"/>
            <p:cNvSpPr/>
            <p:nvPr/>
          </p:nvSpPr>
          <p:spPr>
            <a:xfrm>
              <a:off x="4993180" y="5659698"/>
              <a:ext cx="79393" cy="2820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74" h="21482" fill="norm" stroke="1" extrusionOk="0">
                  <a:moveTo>
                    <a:pt x="19938" y="204"/>
                  </a:moveTo>
                  <a:cubicBezTo>
                    <a:pt x="17169" y="43"/>
                    <a:pt x="14400" y="-118"/>
                    <a:pt x="10800" y="124"/>
                  </a:cubicBezTo>
                  <a:cubicBezTo>
                    <a:pt x="7200" y="366"/>
                    <a:pt x="2769" y="1010"/>
                    <a:pt x="1385" y="2381"/>
                  </a:cubicBezTo>
                  <a:cubicBezTo>
                    <a:pt x="0" y="3751"/>
                    <a:pt x="1662" y="5846"/>
                    <a:pt x="5538" y="8264"/>
                  </a:cubicBezTo>
                  <a:cubicBezTo>
                    <a:pt x="9415" y="10682"/>
                    <a:pt x="15508" y="13422"/>
                    <a:pt x="18554" y="15195"/>
                  </a:cubicBezTo>
                  <a:cubicBezTo>
                    <a:pt x="21600" y="16969"/>
                    <a:pt x="21600" y="17775"/>
                    <a:pt x="18000" y="18661"/>
                  </a:cubicBezTo>
                  <a:cubicBezTo>
                    <a:pt x="14400" y="19548"/>
                    <a:pt x="7200" y="20515"/>
                    <a:pt x="0" y="2148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7" name="Line"/>
            <p:cNvSpPr/>
            <p:nvPr/>
          </p:nvSpPr>
          <p:spPr>
            <a:xfrm>
              <a:off x="4986830" y="5669089"/>
              <a:ext cx="317501" cy="313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8" fill="norm" stroke="1" extrusionOk="0">
                  <a:moveTo>
                    <a:pt x="0" y="20018"/>
                  </a:moveTo>
                  <a:cubicBezTo>
                    <a:pt x="3600" y="11918"/>
                    <a:pt x="7200" y="3818"/>
                    <a:pt x="10800" y="1118"/>
                  </a:cubicBezTo>
                  <a:cubicBezTo>
                    <a:pt x="14400" y="-1582"/>
                    <a:pt x="18000" y="1118"/>
                    <a:pt x="21600" y="381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8" name="Line"/>
            <p:cNvSpPr/>
            <p:nvPr/>
          </p:nvSpPr>
          <p:spPr>
            <a:xfrm>
              <a:off x="1945180" y="4863070"/>
              <a:ext cx="1825679" cy="1613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8" h="21388" fill="norm" stroke="1" extrusionOk="0">
                  <a:moveTo>
                    <a:pt x="0" y="3261"/>
                  </a:moveTo>
                  <a:cubicBezTo>
                    <a:pt x="400" y="4944"/>
                    <a:pt x="801" y="6627"/>
                    <a:pt x="1439" y="7189"/>
                  </a:cubicBezTo>
                  <a:cubicBezTo>
                    <a:pt x="2077" y="7750"/>
                    <a:pt x="2953" y="7189"/>
                    <a:pt x="3817" y="6347"/>
                  </a:cubicBezTo>
                  <a:cubicBezTo>
                    <a:pt x="4680" y="5505"/>
                    <a:pt x="5531" y="4383"/>
                    <a:pt x="6457" y="3542"/>
                  </a:cubicBezTo>
                  <a:cubicBezTo>
                    <a:pt x="7384" y="2700"/>
                    <a:pt x="8385" y="2139"/>
                    <a:pt x="9423" y="1718"/>
                  </a:cubicBezTo>
                  <a:cubicBezTo>
                    <a:pt x="10462" y="1298"/>
                    <a:pt x="11538" y="1017"/>
                    <a:pt x="12615" y="877"/>
                  </a:cubicBezTo>
                  <a:cubicBezTo>
                    <a:pt x="13691" y="737"/>
                    <a:pt x="14767" y="737"/>
                    <a:pt x="15843" y="737"/>
                  </a:cubicBezTo>
                  <a:cubicBezTo>
                    <a:pt x="16920" y="737"/>
                    <a:pt x="17996" y="737"/>
                    <a:pt x="18884" y="1017"/>
                  </a:cubicBezTo>
                  <a:cubicBezTo>
                    <a:pt x="19773" y="1298"/>
                    <a:pt x="20474" y="1859"/>
                    <a:pt x="20924" y="1718"/>
                  </a:cubicBezTo>
                  <a:cubicBezTo>
                    <a:pt x="21375" y="1578"/>
                    <a:pt x="21575" y="737"/>
                    <a:pt x="21587" y="316"/>
                  </a:cubicBezTo>
                  <a:cubicBezTo>
                    <a:pt x="21600" y="-105"/>
                    <a:pt x="21425" y="-105"/>
                    <a:pt x="20924" y="316"/>
                  </a:cubicBezTo>
                  <a:cubicBezTo>
                    <a:pt x="20424" y="737"/>
                    <a:pt x="19598" y="1578"/>
                    <a:pt x="18709" y="2420"/>
                  </a:cubicBezTo>
                  <a:cubicBezTo>
                    <a:pt x="17821" y="3261"/>
                    <a:pt x="16870" y="4103"/>
                    <a:pt x="15994" y="4944"/>
                  </a:cubicBezTo>
                  <a:cubicBezTo>
                    <a:pt x="15117" y="5786"/>
                    <a:pt x="14317" y="6627"/>
                    <a:pt x="13478" y="7609"/>
                  </a:cubicBezTo>
                  <a:cubicBezTo>
                    <a:pt x="12640" y="8591"/>
                    <a:pt x="11764" y="9713"/>
                    <a:pt x="10825" y="10835"/>
                  </a:cubicBezTo>
                  <a:cubicBezTo>
                    <a:pt x="9886" y="11957"/>
                    <a:pt x="8885" y="13079"/>
                    <a:pt x="7934" y="14061"/>
                  </a:cubicBezTo>
                  <a:cubicBezTo>
                    <a:pt x="6983" y="15043"/>
                    <a:pt x="6082" y="15885"/>
                    <a:pt x="5206" y="16726"/>
                  </a:cubicBezTo>
                  <a:cubicBezTo>
                    <a:pt x="4330" y="17568"/>
                    <a:pt x="3479" y="18409"/>
                    <a:pt x="2853" y="18970"/>
                  </a:cubicBezTo>
                  <a:cubicBezTo>
                    <a:pt x="2228" y="19531"/>
                    <a:pt x="1827" y="19812"/>
                    <a:pt x="1489" y="20233"/>
                  </a:cubicBezTo>
                  <a:cubicBezTo>
                    <a:pt x="1151" y="20653"/>
                    <a:pt x="876" y="21214"/>
                    <a:pt x="801" y="21355"/>
                  </a:cubicBezTo>
                  <a:cubicBezTo>
                    <a:pt x="726" y="21495"/>
                    <a:pt x="851" y="21214"/>
                    <a:pt x="1327" y="20233"/>
                  </a:cubicBezTo>
                  <a:cubicBezTo>
                    <a:pt x="1802" y="19251"/>
                    <a:pt x="2628" y="17568"/>
                    <a:pt x="3567" y="15885"/>
                  </a:cubicBezTo>
                  <a:cubicBezTo>
                    <a:pt x="4505" y="14201"/>
                    <a:pt x="5556" y="12518"/>
                    <a:pt x="6633" y="10976"/>
                  </a:cubicBezTo>
                  <a:cubicBezTo>
                    <a:pt x="7709" y="9433"/>
                    <a:pt x="8810" y="8030"/>
                    <a:pt x="9924" y="7048"/>
                  </a:cubicBezTo>
                  <a:cubicBezTo>
                    <a:pt x="11038" y="6066"/>
                    <a:pt x="12164" y="5505"/>
                    <a:pt x="13278" y="5225"/>
                  </a:cubicBezTo>
                  <a:cubicBezTo>
                    <a:pt x="14392" y="4944"/>
                    <a:pt x="15493" y="4944"/>
                    <a:pt x="16244" y="4944"/>
                  </a:cubicBezTo>
                  <a:cubicBezTo>
                    <a:pt x="16995" y="4944"/>
                    <a:pt x="17395" y="4944"/>
                    <a:pt x="17796" y="494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9" name="Line"/>
            <p:cNvSpPr/>
            <p:nvPr/>
          </p:nvSpPr>
          <p:spPr>
            <a:xfrm>
              <a:off x="7747950" y="3241940"/>
              <a:ext cx="194678" cy="4911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34" h="21420" fill="norm" stroke="1" extrusionOk="0">
                  <a:moveTo>
                    <a:pt x="4259" y="7248"/>
                  </a:moveTo>
                  <a:cubicBezTo>
                    <a:pt x="4948" y="10017"/>
                    <a:pt x="5638" y="12786"/>
                    <a:pt x="5982" y="15001"/>
                  </a:cubicBezTo>
                  <a:cubicBezTo>
                    <a:pt x="6327" y="17217"/>
                    <a:pt x="6327" y="18878"/>
                    <a:pt x="6442" y="19940"/>
                  </a:cubicBezTo>
                  <a:cubicBezTo>
                    <a:pt x="6557" y="21001"/>
                    <a:pt x="6787" y="21463"/>
                    <a:pt x="6787" y="21417"/>
                  </a:cubicBezTo>
                  <a:cubicBezTo>
                    <a:pt x="6787" y="21371"/>
                    <a:pt x="6557" y="20817"/>
                    <a:pt x="6212" y="19063"/>
                  </a:cubicBezTo>
                  <a:cubicBezTo>
                    <a:pt x="5867" y="17309"/>
                    <a:pt x="5408" y="14355"/>
                    <a:pt x="5178" y="11494"/>
                  </a:cubicBezTo>
                  <a:cubicBezTo>
                    <a:pt x="4948" y="8632"/>
                    <a:pt x="4948" y="5863"/>
                    <a:pt x="5523" y="3971"/>
                  </a:cubicBezTo>
                  <a:cubicBezTo>
                    <a:pt x="6097" y="2078"/>
                    <a:pt x="7246" y="1063"/>
                    <a:pt x="8395" y="509"/>
                  </a:cubicBezTo>
                  <a:cubicBezTo>
                    <a:pt x="9544" y="-45"/>
                    <a:pt x="10693" y="-137"/>
                    <a:pt x="12531" y="186"/>
                  </a:cubicBezTo>
                  <a:cubicBezTo>
                    <a:pt x="14370" y="509"/>
                    <a:pt x="16897" y="1248"/>
                    <a:pt x="18276" y="2632"/>
                  </a:cubicBezTo>
                  <a:cubicBezTo>
                    <a:pt x="19655" y="4017"/>
                    <a:pt x="19884" y="6048"/>
                    <a:pt x="18736" y="7755"/>
                  </a:cubicBezTo>
                  <a:cubicBezTo>
                    <a:pt x="17587" y="9463"/>
                    <a:pt x="15059" y="10848"/>
                    <a:pt x="13221" y="11586"/>
                  </a:cubicBezTo>
                  <a:cubicBezTo>
                    <a:pt x="11382" y="12325"/>
                    <a:pt x="10233" y="12417"/>
                    <a:pt x="10233" y="12463"/>
                  </a:cubicBezTo>
                  <a:cubicBezTo>
                    <a:pt x="10233" y="12509"/>
                    <a:pt x="11382" y="12509"/>
                    <a:pt x="13450" y="12925"/>
                  </a:cubicBezTo>
                  <a:cubicBezTo>
                    <a:pt x="15519" y="13340"/>
                    <a:pt x="18506" y="14171"/>
                    <a:pt x="19999" y="14817"/>
                  </a:cubicBezTo>
                  <a:cubicBezTo>
                    <a:pt x="21493" y="15463"/>
                    <a:pt x="21493" y="15925"/>
                    <a:pt x="20114" y="16525"/>
                  </a:cubicBezTo>
                  <a:cubicBezTo>
                    <a:pt x="18736" y="17125"/>
                    <a:pt x="15978" y="17863"/>
                    <a:pt x="12761" y="18371"/>
                  </a:cubicBezTo>
                  <a:cubicBezTo>
                    <a:pt x="9544" y="18878"/>
                    <a:pt x="5867" y="19155"/>
                    <a:pt x="3455" y="19201"/>
                  </a:cubicBezTo>
                  <a:cubicBezTo>
                    <a:pt x="1042" y="19248"/>
                    <a:pt x="-107" y="19063"/>
                    <a:pt x="8" y="18832"/>
                  </a:cubicBezTo>
                  <a:cubicBezTo>
                    <a:pt x="123" y="18601"/>
                    <a:pt x="1502" y="18325"/>
                    <a:pt x="2880" y="1804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0" name="Line"/>
            <p:cNvSpPr/>
            <p:nvPr/>
          </p:nvSpPr>
          <p:spPr>
            <a:xfrm>
              <a:off x="7917100" y="3480660"/>
              <a:ext cx="333219" cy="4172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6" h="21287" fill="norm" stroke="1" extrusionOk="0">
                  <a:moveTo>
                    <a:pt x="9593" y="5047"/>
                  </a:moveTo>
                  <a:cubicBezTo>
                    <a:pt x="8778" y="4075"/>
                    <a:pt x="7963" y="3103"/>
                    <a:pt x="7420" y="2239"/>
                  </a:cubicBezTo>
                  <a:cubicBezTo>
                    <a:pt x="6876" y="1375"/>
                    <a:pt x="6605" y="619"/>
                    <a:pt x="6129" y="241"/>
                  </a:cubicBezTo>
                  <a:cubicBezTo>
                    <a:pt x="5654" y="-137"/>
                    <a:pt x="4974" y="-137"/>
                    <a:pt x="4023" y="727"/>
                  </a:cubicBezTo>
                  <a:cubicBezTo>
                    <a:pt x="3073" y="1591"/>
                    <a:pt x="1850" y="3319"/>
                    <a:pt x="1103" y="4831"/>
                  </a:cubicBezTo>
                  <a:cubicBezTo>
                    <a:pt x="356" y="6343"/>
                    <a:pt x="84" y="7639"/>
                    <a:pt x="16" y="8557"/>
                  </a:cubicBezTo>
                  <a:cubicBezTo>
                    <a:pt x="-52" y="9475"/>
                    <a:pt x="84" y="10015"/>
                    <a:pt x="559" y="10339"/>
                  </a:cubicBezTo>
                  <a:cubicBezTo>
                    <a:pt x="1035" y="10663"/>
                    <a:pt x="1850" y="10771"/>
                    <a:pt x="3005" y="9637"/>
                  </a:cubicBezTo>
                  <a:cubicBezTo>
                    <a:pt x="4159" y="8503"/>
                    <a:pt x="5654" y="6127"/>
                    <a:pt x="6469" y="4615"/>
                  </a:cubicBezTo>
                  <a:cubicBezTo>
                    <a:pt x="7284" y="3103"/>
                    <a:pt x="7420" y="2455"/>
                    <a:pt x="7352" y="2509"/>
                  </a:cubicBezTo>
                  <a:cubicBezTo>
                    <a:pt x="7284" y="2563"/>
                    <a:pt x="7012" y="3319"/>
                    <a:pt x="6876" y="4291"/>
                  </a:cubicBezTo>
                  <a:cubicBezTo>
                    <a:pt x="6740" y="5263"/>
                    <a:pt x="6740" y="6451"/>
                    <a:pt x="7216" y="7423"/>
                  </a:cubicBezTo>
                  <a:cubicBezTo>
                    <a:pt x="7691" y="8395"/>
                    <a:pt x="8642" y="9151"/>
                    <a:pt x="9661" y="9205"/>
                  </a:cubicBezTo>
                  <a:cubicBezTo>
                    <a:pt x="10680" y="9259"/>
                    <a:pt x="11767" y="8611"/>
                    <a:pt x="12378" y="8017"/>
                  </a:cubicBezTo>
                  <a:cubicBezTo>
                    <a:pt x="12990" y="7423"/>
                    <a:pt x="13125" y="6883"/>
                    <a:pt x="13125" y="6181"/>
                  </a:cubicBezTo>
                  <a:cubicBezTo>
                    <a:pt x="13125" y="5479"/>
                    <a:pt x="12990" y="4615"/>
                    <a:pt x="12718" y="4399"/>
                  </a:cubicBezTo>
                  <a:cubicBezTo>
                    <a:pt x="12446" y="4183"/>
                    <a:pt x="12039" y="4615"/>
                    <a:pt x="11903" y="5101"/>
                  </a:cubicBezTo>
                  <a:cubicBezTo>
                    <a:pt x="11767" y="5587"/>
                    <a:pt x="11903" y="6127"/>
                    <a:pt x="12310" y="6505"/>
                  </a:cubicBezTo>
                  <a:cubicBezTo>
                    <a:pt x="12718" y="6883"/>
                    <a:pt x="13397" y="7099"/>
                    <a:pt x="14348" y="6829"/>
                  </a:cubicBezTo>
                  <a:cubicBezTo>
                    <a:pt x="15299" y="6559"/>
                    <a:pt x="16522" y="5803"/>
                    <a:pt x="17405" y="4939"/>
                  </a:cubicBezTo>
                  <a:cubicBezTo>
                    <a:pt x="18288" y="4075"/>
                    <a:pt x="18831" y="3103"/>
                    <a:pt x="19103" y="2941"/>
                  </a:cubicBezTo>
                  <a:cubicBezTo>
                    <a:pt x="19374" y="2779"/>
                    <a:pt x="19374" y="3427"/>
                    <a:pt x="19646" y="5047"/>
                  </a:cubicBezTo>
                  <a:cubicBezTo>
                    <a:pt x="19918" y="6667"/>
                    <a:pt x="20461" y="9259"/>
                    <a:pt x="20869" y="11635"/>
                  </a:cubicBezTo>
                  <a:cubicBezTo>
                    <a:pt x="21276" y="14011"/>
                    <a:pt x="21548" y="16171"/>
                    <a:pt x="21276" y="17791"/>
                  </a:cubicBezTo>
                  <a:cubicBezTo>
                    <a:pt x="21005" y="19411"/>
                    <a:pt x="20190" y="20491"/>
                    <a:pt x="18695" y="20977"/>
                  </a:cubicBezTo>
                  <a:cubicBezTo>
                    <a:pt x="17201" y="21463"/>
                    <a:pt x="15027" y="21355"/>
                    <a:pt x="13329" y="20815"/>
                  </a:cubicBezTo>
                  <a:cubicBezTo>
                    <a:pt x="11631" y="20275"/>
                    <a:pt x="10408" y="19303"/>
                    <a:pt x="10273" y="18115"/>
                  </a:cubicBezTo>
                  <a:cubicBezTo>
                    <a:pt x="10137" y="16927"/>
                    <a:pt x="11088" y="15523"/>
                    <a:pt x="12039" y="1411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1" name="Line"/>
            <p:cNvSpPr/>
            <p:nvPr/>
          </p:nvSpPr>
          <p:spPr>
            <a:xfrm>
              <a:off x="8281689" y="3484411"/>
              <a:ext cx="191292" cy="1489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8" h="20817" fill="norm" stroke="1" extrusionOk="0">
                  <a:moveTo>
                    <a:pt x="5018" y="12415"/>
                  </a:moveTo>
                  <a:cubicBezTo>
                    <a:pt x="6896" y="9456"/>
                    <a:pt x="8775" y="6497"/>
                    <a:pt x="9714" y="4278"/>
                  </a:cubicBezTo>
                  <a:cubicBezTo>
                    <a:pt x="10653" y="2059"/>
                    <a:pt x="10653" y="580"/>
                    <a:pt x="9948" y="136"/>
                  </a:cubicBezTo>
                  <a:cubicBezTo>
                    <a:pt x="9244" y="-308"/>
                    <a:pt x="7835" y="284"/>
                    <a:pt x="6075" y="2651"/>
                  </a:cubicBezTo>
                  <a:cubicBezTo>
                    <a:pt x="4314" y="5018"/>
                    <a:pt x="2201" y="9160"/>
                    <a:pt x="1027" y="11971"/>
                  </a:cubicBezTo>
                  <a:cubicBezTo>
                    <a:pt x="-147" y="14782"/>
                    <a:pt x="-382" y="16262"/>
                    <a:pt x="675" y="17889"/>
                  </a:cubicBezTo>
                  <a:cubicBezTo>
                    <a:pt x="1731" y="19517"/>
                    <a:pt x="4079" y="21292"/>
                    <a:pt x="7718" y="20700"/>
                  </a:cubicBezTo>
                  <a:cubicBezTo>
                    <a:pt x="11357" y="20108"/>
                    <a:pt x="16288" y="17150"/>
                    <a:pt x="21218" y="1419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2" name="Line"/>
            <p:cNvSpPr/>
            <p:nvPr/>
          </p:nvSpPr>
          <p:spPr>
            <a:xfrm>
              <a:off x="8428530" y="3444903"/>
              <a:ext cx="101601" cy="2161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08" fill="norm" stroke="1" extrusionOk="0">
                  <a:moveTo>
                    <a:pt x="21600" y="2622"/>
                  </a:moveTo>
                  <a:cubicBezTo>
                    <a:pt x="19800" y="1791"/>
                    <a:pt x="18000" y="960"/>
                    <a:pt x="15750" y="441"/>
                  </a:cubicBezTo>
                  <a:cubicBezTo>
                    <a:pt x="13500" y="-78"/>
                    <a:pt x="10800" y="-286"/>
                    <a:pt x="8550" y="649"/>
                  </a:cubicBezTo>
                  <a:cubicBezTo>
                    <a:pt x="6300" y="1583"/>
                    <a:pt x="4500" y="3660"/>
                    <a:pt x="5850" y="6256"/>
                  </a:cubicBezTo>
                  <a:cubicBezTo>
                    <a:pt x="7200" y="8852"/>
                    <a:pt x="11700" y="11968"/>
                    <a:pt x="13950" y="14252"/>
                  </a:cubicBezTo>
                  <a:cubicBezTo>
                    <a:pt x="16200" y="16537"/>
                    <a:pt x="16200" y="17991"/>
                    <a:pt x="15075" y="19029"/>
                  </a:cubicBezTo>
                  <a:cubicBezTo>
                    <a:pt x="13950" y="20068"/>
                    <a:pt x="11700" y="20691"/>
                    <a:pt x="9450" y="21002"/>
                  </a:cubicBezTo>
                  <a:cubicBezTo>
                    <a:pt x="7200" y="21314"/>
                    <a:pt x="4950" y="21314"/>
                    <a:pt x="3375" y="20691"/>
                  </a:cubicBezTo>
                  <a:cubicBezTo>
                    <a:pt x="1800" y="20068"/>
                    <a:pt x="900" y="18822"/>
                    <a:pt x="0" y="1757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3" name="Line"/>
            <p:cNvSpPr/>
            <p:nvPr/>
          </p:nvSpPr>
          <p:spPr>
            <a:xfrm>
              <a:off x="8555530" y="3490676"/>
              <a:ext cx="15695" cy="120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8" h="21600" fill="norm" stroke="1" extrusionOk="0">
                  <a:moveTo>
                    <a:pt x="0" y="0"/>
                  </a:moveTo>
                  <a:cubicBezTo>
                    <a:pt x="8100" y="4926"/>
                    <a:pt x="16200" y="9853"/>
                    <a:pt x="18900" y="13453"/>
                  </a:cubicBezTo>
                  <a:cubicBezTo>
                    <a:pt x="21600" y="17053"/>
                    <a:pt x="18900" y="19326"/>
                    <a:pt x="162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4" name="Line"/>
            <p:cNvSpPr/>
            <p:nvPr/>
          </p:nvSpPr>
          <p:spPr>
            <a:xfrm>
              <a:off x="8568230" y="3376739"/>
              <a:ext cx="57151" cy="758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16" fill="norm" stroke="1" extrusionOk="0">
                  <a:moveTo>
                    <a:pt x="0" y="20916"/>
                  </a:moveTo>
                  <a:cubicBezTo>
                    <a:pt x="800" y="16830"/>
                    <a:pt x="1600" y="12743"/>
                    <a:pt x="2400" y="8948"/>
                  </a:cubicBezTo>
                  <a:cubicBezTo>
                    <a:pt x="3200" y="5154"/>
                    <a:pt x="4000" y="1651"/>
                    <a:pt x="7200" y="484"/>
                  </a:cubicBezTo>
                  <a:cubicBezTo>
                    <a:pt x="10400" y="-684"/>
                    <a:pt x="16000" y="484"/>
                    <a:pt x="21600" y="165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5" name="Line"/>
            <p:cNvSpPr/>
            <p:nvPr/>
          </p:nvSpPr>
          <p:spPr>
            <a:xfrm>
              <a:off x="8622568" y="3478310"/>
              <a:ext cx="155213" cy="1414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4" h="20626" fill="norm" stroke="1" extrusionOk="0">
                  <a:moveTo>
                    <a:pt x="21404" y="1803"/>
                  </a:moveTo>
                  <a:cubicBezTo>
                    <a:pt x="18193" y="568"/>
                    <a:pt x="14982" y="-666"/>
                    <a:pt x="11480" y="414"/>
                  </a:cubicBezTo>
                  <a:cubicBezTo>
                    <a:pt x="7977" y="1494"/>
                    <a:pt x="4182" y="4888"/>
                    <a:pt x="2139" y="7511"/>
                  </a:cubicBezTo>
                  <a:cubicBezTo>
                    <a:pt x="96" y="10134"/>
                    <a:pt x="-196" y="11985"/>
                    <a:pt x="96" y="13528"/>
                  </a:cubicBezTo>
                  <a:cubicBezTo>
                    <a:pt x="388" y="15071"/>
                    <a:pt x="1263" y="16305"/>
                    <a:pt x="3453" y="15843"/>
                  </a:cubicBezTo>
                  <a:cubicBezTo>
                    <a:pt x="5642" y="15380"/>
                    <a:pt x="9145" y="13220"/>
                    <a:pt x="11188" y="11060"/>
                  </a:cubicBezTo>
                  <a:cubicBezTo>
                    <a:pt x="13231" y="8900"/>
                    <a:pt x="13815" y="6740"/>
                    <a:pt x="13961" y="6585"/>
                  </a:cubicBezTo>
                  <a:cubicBezTo>
                    <a:pt x="14107" y="6431"/>
                    <a:pt x="13815" y="8283"/>
                    <a:pt x="13669" y="9980"/>
                  </a:cubicBezTo>
                  <a:cubicBezTo>
                    <a:pt x="13523" y="11677"/>
                    <a:pt x="13523" y="13220"/>
                    <a:pt x="13523" y="15071"/>
                  </a:cubicBezTo>
                  <a:cubicBezTo>
                    <a:pt x="13523" y="16923"/>
                    <a:pt x="13523" y="19083"/>
                    <a:pt x="14836" y="20008"/>
                  </a:cubicBezTo>
                  <a:cubicBezTo>
                    <a:pt x="16150" y="20934"/>
                    <a:pt x="18777" y="20625"/>
                    <a:pt x="21404" y="2031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6" name="Line"/>
            <p:cNvSpPr/>
            <p:nvPr/>
          </p:nvSpPr>
          <p:spPr>
            <a:xfrm>
              <a:off x="8785352" y="3453524"/>
              <a:ext cx="133344" cy="1832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2" h="21489" fill="norm" stroke="1" extrusionOk="0">
                  <a:moveTo>
                    <a:pt x="3855" y="11061"/>
                  </a:moveTo>
                  <a:cubicBezTo>
                    <a:pt x="4193" y="9572"/>
                    <a:pt x="4530" y="8082"/>
                    <a:pt x="4699" y="8082"/>
                  </a:cubicBezTo>
                  <a:cubicBezTo>
                    <a:pt x="4868" y="8082"/>
                    <a:pt x="4868" y="9572"/>
                    <a:pt x="4530" y="11434"/>
                  </a:cubicBezTo>
                  <a:cubicBezTo>
                    <a:pt x="4193" y="13296"/>
                    <a:pt x="3518" y="15530"/>
                    <a:pt x="2674" y="17144"/>
                  </a:cubicBezTo>
                  <a:cubicBezTo>
                    <a:pt x="1830" y="18758"/>
                    <a:pt x="818" y="19751"/>
                    <a:pt x="311" y="19503"/>
                  </a:cubicBezTo>
                  <a:cubicBezTo>
                    <a:pt x="-195" y="19255"/>
                    <a:pt x="-195" y="17765"/>
                    <a:pt x="1155" y="14661"/>
                  </a:cubicBezTo>
                  <a:cubicBezTo>
                    <a:pt x="2505" y="11558"/>
                    <a:pt x="5205" y="6841"/>
                    <a:pt x="7061" y="3986"/>
                  </a:cubicBezTo>
                  <a:cubicBezTo>
                    <a:pt x="8918" y="1130"/>
                    <a:pt x="9930" y="137"/>
                    <a:pt x="11955" y="13"/>
                  </a:cubicBezTo>
                  <a:cubicBezTo>
                    <a:pt x="13980" y="-111"/>
                    <a:pt x="17017" y="634"/>
                    <a:pt x="18874" y="3489"/>
                  </a:cubicBezTo>
                  <a:cubicBezTo>
                    <a:pt x="20730" y="6344"/>
                    <a:pt x="21405" y="11310"/>
                    <a:pt x="21236" y="14661"/>
                  </a:cubicBezTo>
                  <a:cubicBezTo>
                    <a:pt x="21067" y="18013"/>
                    <a:pt x="20055" y="19751"/>
                    <a:pt x="19042" y="2148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7" name="Line"/>
            <p:cNvSpPr/>
            <p:nvPr/>
          </p:nvSpPr>
          <p:spPr>
            <a:xfrm>
              <a:off x="7526830" y="3753931"/>
              <a:ext cx="1086120" cy="1177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3" h="21456" fill="norm" stroke="1" extrusionOk="0">
                  <a:moveTo>
                    <a:pt x="0" y="21456"/>
                  </a:moveTo>
                  <a:cubicBezTo>
                    <a:pt x="1639" y="19527"/>
                    <a:pt x="3278" y="17599"/>
                    <a:pt x="4770" y="15477"/>
                  </a:cubicBezTo>
                  <a:cubicBezTo>
                    <a:pt x="6261" y="13356"/>
                    <a:pt x="7606" y="11042"/>
                    <a:pt x="9098" y="8727"/>
                  </a:cubicBezTo>
                  <a:cubicBezTo>
                    <a:pt x="10590" y="6413"/>
                    <a:pt x="12229" y="4099"/>
                    <a:pt x="13931" y="2556"/>
                  </a:cubicBezTo>
                  <a:cubicBezTo>
                    <a:pt x="15633" y="1013"/>
                    <a:pt x="17398" y="242"/>
                    <a:pt x="18574" y="49"/>
                  </a:cubicBezTo>
                  <a:cubicBezTo>
                    <a:pt x="19751" y="-144"/>
                    <a:pt x="20339" y="242"/>
                    <a:pt x="20781" y="1013"/>
                  </a:cubicBezTo>
                  <a:cubicBezTo>
                    <a:pt x="21222" y="1785"/>
                    <a:pt x="21516" y="2942"/>
                    <a:pt x="21558" y="3713"/>
                  </a:cubicBezTo>
                  <a:cubicBezTo>
                    <a:pt x="21600" y="4485"/>
                    <a:pt x="21390" y="4870"/>
                    <a:pt x="21054" y="5256"/>
                  </a:cubicBezTo>
                  <a:cubicBezTo>
                    <a:pt x="20718" y="5642"/>
                    <a:pt x="20255" y="6027"/>
                    <a:pt x="19793" y="641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8" name="Line"/>
            <p:cNvSpPr/>
            <p:nvPr/>
          </p:nvSpPr>
          <p:spPr>
            <a:xfrm>
              <a:off x="7736125" y="3776426"/>
              <a:ext cx="1016256" cy="1136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1" h="21479" fill="norm" stroke="1" extrusionOk="0">
                  <a:moveTo>
                    <a:pt x="680" y="19200"/>
                  </a:moveTo>
                  <a:cubicBezTo>
                    <a:pt x="365" y="20000"/>
                    <a:pt x="51" y="20800"/>
                    <a:pt x="6" y="21200"/>
                  </a:cubicBezTo>
                  <a:cubicBezTo>
                    <a:pt x="-39" y="21600"/>
                    <a:pt x="186" y="21600"/>
                    <a:pt x="1061" y="21000"/>
                  </a:cubicBezTo>
                  <a:cubicBezTo>
                    <a:pt x="1937" y="20400"/>
                    <a:pt x="3464" y="19200"/>
                    <a:pt x="5035" y="17800"/>
                  </a:cubicBezTo>
                  <a:cubicBezTo>
                    <a:pt x="6607" y="16400"/>
                    <a:pt x="8224" y="14800"/>
                    <a:pt x="9953" y="12600"/>
                  </a:cubicBezTo>
                  <a:cubicBezTo>
                    <a:pt x="11682" y="10400"/>
                    <a:pt x="13523" y="7600"/>
                    <a:pt x="15162" y="5600"/>
                  </a:cubicBezTo>
                  <a:cubicBezTo>
                    <a:pt x="16801" y="3600"/>
                    <a:pt x="18238" y="2400"/>
                    <a:pt x="19271" y="1600"/>
                  </a:cubicBezTo>
                  <a:cubicBezTo>
                    <a:pt x="20304" y="800"/>
                    <a:pt x="20932" y="400"/>
                    <a:pt x="21561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9" name="Line"/>
            <p:cNvSpPr/>
            <p:nvPr/>
          </p:nvSpPr>
          <p:spPr>
            <a:xfrm>
              <a:off x="7012480" y="4493976"/>
              <a:ext cx="444501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497" y="18900"/>
                    <a:pt x="6994" y="16200"/>
                    <a:pt x="10594" y="12600"/>
                  </a:cubicBezTo>
                  <a:cubicBezTo>
                    <a:pt x="14194" y="9000"/>
                    <a:pt x="17897" y="45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0" name="Line"/>
            <p:cNvSpPr/>
            <p:nvPr/>
          </p:nvSpPr>
          <p:spPr>
            <a:xfrm>
              <a:off x="7339024" y="4443176"/>
              <a:ext cx="153852" cy="177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58" h="21600" fill="norm" stroke="1" extrusionOk="0">
                  <a:moveTo>
                    <a:pt x="5606" y="1543"/>
                  </a:moveTo>
                  <a:cubicBezTo>
                    <a:pt x="3049" y="1029"/>
                    <a:pt x="491" y="514"/>
                    <a:pt x="64" y="257"/>
                  </a:cubicBezTo>
                  <a:cubicBezTo>
                    <a:pt x="-362" y="0"/>
                    <a:pt x="1343" y="0"/>
                    <a:pt x="4470" y="0"/>
                  </a:cubicBezTo>
                  <a:cubicBezTo>
                    <a:pt x="7596" y="0"/>
                    <a:pt x="12143" y="0"/>
                    <a:pt x="15554" y="1029"/>
                  </a:cubicBezTo>
                  <a:cubicBezTo>
                    <a:pt x="18964" y="2057"/>
                    <a:pt x="21238" y="4114"/>
                    <a:pt x="20527" y="7071"/>
                  </a:cubicBezTo>
                  <a:cubicBezTo>
                    <a:pt x="19817" y="10029"/>
                    <a:pt x="16122" y="13886"/>
                    <a:pt x="13849" y="16457"/>
                  </a:cubicBezTo>
                  <a:cubicBezTo>
                    <a:pt x="11575" y="19029"/>
                    <a:pt x="10722" y="20314"/>
                    <a:pt x="987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1" name="Line"/>
            <p:cNvSpPr/>
            <p:nvPr/>
          </p:nvSpPr>
          <p:spPr>
            <a:xfrm>
              <a:off x="7780830" y="4386976"/>
              <a:ext cx="161232" cy="4268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27" h="21456" fill="norm" stroke="1" extrusionOk="0">
                  <a:moveTo>
                    <a:pt x="4101" y="7613"/>
                  </a:moveTo>
                  <a:cubicBezTo>
                    <a:pt x="4375" y="11018"/>
                    <a:pt x="4648" y="14423"/>
                    <a:pt x="4785" y="16391"/>
                  </a:cubicBezTo>
                  <a:cubicBezTo>
                    <a:pt x="4922" y="18360"/>
                    <a:pt x="4922" y="18892"/>
                    <a:pt x="4922" y="19637"/>
                  </a:cubicBezTo>
                  <a:cubicBezTo>
                    <a:pt x="4922" y="20382"/>
                    <a:pt x="4922" y="21339"/>
                    <a:pt x="4648" y="21446"/>
                  </a:cubicBezTo>
                  <a:cubicBezTo>
                    <a:pt x="4375" y="21552"/>
                    <a:pt x="3828" y="20807"/>
                    <a:pt x="3281" y="18573"/>
                  </a:cubicBezTo>
                  <a:cubicBezTo>
                    <a:pt x="2734" y="16338"/>
                    <a:pt x="2187" y="12614"/>
                    <a:pt x="2324" y="9369"/>
                  </a:cubicBezTo>
                  <a:cubicBezTo>
                    <a:pt x="2461" y="6123"/>
                    <a:pt x="3281" y="3357"/>
                    <a:pt x="4238" y="1814"/>
                  </a:cubicBezTo>
                  <a:cubicBezTo>
                    <a:pt x="5195" y="271"/>
                    <a:pt x="6289" y="-48"/>
                    <a:pt x="8749" y="5"/>
                  </a:cubicBezTo>
                  <a:cubicBezTo>
                    <a:pt x="11210" y="58"/>
                    <a:pt x="15038" y="484"/>
                    <a:pt x="17635" y="1601"/>
                  </a:cubicBezTo>
                  <a:cubicBezTo>
                    <a:pt x="20233" y="2719"/>
                    <a:pt x="21600" y="4527"/>
                    <a:pt x="20370" y="6070"/>
                  </a:cubicBezTo>
                  <a:cubicBezTo>
                    <a:pt x="19139" y="7613"/>
                    <a:pt x="15311" y="8890"/>
                    <a:pt x="11484" y="9635"/>
                  </a:cubicBezTo>
                  <a:cubicBezTo>
                    <a:pt x="7656" y="10380"/>
                    <a:pt x="3828" y="10592"/>
                    <a:pt x="0" y="1080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2" name="Line"/>
            <p:cNvSpPr/>
            <p:nvPr/>
          </p:nvSpPr>
          <p:spPr>
            <a:xfrm>
              <a:off x="8365030" y="4171835"/>
              <a:ext cx="146051" cy="4388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29" fill="norm" stroke="1" extrusionOk="0">
                  <a:moveTo>
                    <a:pt x="0" y="11389"/>
                  </a:moveTo>
                  <a:cubicBezTo>
                    <a:pt x="5009" y="10045"/>
                    <a:pt x="10017" y="8702"/>
                    <a:pt x="12835" y="7203"/>
                  </a:cubicBezTo>
                  <a:cubicBezTo>
                    <a:pt x="15652" y="5705"/>
                    <a:pt x="16278" y="4051"/>
                    <a:pt x="16591" y="2914"/>
                  </a:cubicBezTo>
                  <a:cubicBezTo>
                    <a:pt x="16904" y="1777"/>
                    <a:pt x="16904" y="1157"/>
                    <a:pt x="16278" y="692"/>
                  </a:cubicBezTo>
                  <a:cubicBezTo>
                    <a:pt x="15652" y="227"/>
                    <a:pt x="14400" y="-83"/>
                    <a:pt x="13304" y="20"/>
                  </a:cubicBezTo>
                  <a:cubicBezTo>
                    <a:pt x="12209" y="124"/>
                    <a:pt x="11270" y="640"/>
                    <a:pt x="10330" y="2397"/>
                  </a:cubicBezTo>
                  <a:cubicBezTo>
                    <a:pt x="9391" y="4154"/>
                    <a:pt x="8452" y="7151"/>
                    <a:pt x="7983" y="9994"/>
                  </a:cubicBezTo>
                  <a:cubicBezTo>
                    <a:pt x="7513" y="12836"/>
                    <a:pt x="7513" y="15523"/>
                    <a:pt x="7200" y="17280"/>
                  </a:cubicBezTo>
                  <a:cubicBezTo>
                    <a:pt x="6887" y="19037"/>
                    <a:pt x="6261" y="19863"/>
                    <a:pt x="5478" y="20484"/>
                  </a:cubicBezTo>
                  <a:cubicBezTo>
                    <a:pt x="4696" y="21104"/>
                    <a:pt x="3757" y="21517"/>
                    <a:pt x="3130" y="21414"/>
                  </a:cubicBezTo>
                  <a:cubicBezTo>
                    <a:pt x="2504" y="21310"/>
                    <a:pt x="2191" y="20690"/>
                    <a:pt x="2348" y="19502"/>
                  </a:cubicBezTo>
                  <a:cubicBezTo>
                    <a:pt x="2504" y="18313"/>
                    <a:pt x="3130" y="16556"/>
                    <a:pt x="4226" y="15213"/>
                  </a:cubicBezTo>
                  <a:cubicBezTo>
                    <a:pt x="5322" y="13869"/>
                    <a:pt x="6887" y="12939"/>
                    <a:pt x="8609" y="12526"/>
                  </a:cubicBezTo>
                  <a:cubicBezTo>
                    <a:pt x="10330" y="12112"/>
                    <a:pt x="12209" y="12216"/>
                    <a:pt x="13930" y="12887"/>
                  </a:cubicBezTo>
                  <a:cubicBezTo>
                    <a:pt x="15652" y="13559"/>
                    <a:pt x="17217" y="14799"/>
                    <a:pt x="18470" y="16039"/>
                  </a:cubicBezTo>
                  <a:cubicBezTo>
                    <a:pt x="19722" y="17280"/>
                    <a:pt x="20661" y="18520"/>
                    <a:pt x="21600" y="1976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3" name="Line"/>
            <p:cNvSpPr/>
            <p:nvPr/>
          </p:nvSpPr>
          <p:spPr>
            <a:xfrm>
              <a:off x="8521410" y="4393659"/>
              <a:ext cx="243575" cy="1892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4" h="21455" fill="norm" stroke="1" extrusionOk="0">
                  <a:moveTo>
                    <a:pt x="8442" y="7775"/>
                  </a:moveTo>
                  <a:cubicBezTo>
                    <a:pt x="8625" y="6575"/>
                    <a:pt x="8808" y="5375"/>
                    <a:pt x="8534" y="4295"/>
                  </a:cubicBezTo>
                  <a:cubicBezTo>
                    <a:pt x="8259" y="3215"/>
                    <a:pt x="7527" y="2255"/>
                    <a:pt x="6246" y="2375"/>
                  </a:cubicBezTo>
                  <a:cubicBezTo>
                    <a:pt x="4964" y="2495"/>
                    <a:pt x="3134" y="3695"/>
                    <a:pt x="2036" y="4895"/>
                  </a:cubicBezTo>
                  <a:cubicBezTo>
                    <a:pt x="937" y="6095"/>
                    <a:pt x="571" y="7295"/>
                    <a:pt x="297" y="8615"/>
                  </a:cubicBezTo>
                  <a:cubicBezTo>
                    <a:pt x="22" y="9935"/>
                    <a:pt x="-161" y="11375"/>
                    <a:pt x="205" y="12335"/>
                  </a:cubicBezTo>
                  <a:cubicBezTo>
                    <a:pt x="571" y="13295"/>
                    <a:pt x="1486" y="13775"/>
                    <a:pt x="2310" y="13655"/>
                  </a:cubicBezTo>
                  <a:cubicBezTo>
                    <a:pt x="3134" y="13535"/>
                    <a:pt x="3866" y="12815"/>
                    <a:pt x="4598" y="12095"/>
                  </a:cubicBezTo>
                  <a:cubicBezTo>
                    <a:pt x="5331" y="11375"/>
                    <a:pt x="6063" y="10655"/>
                    <a:pt x="6612" y="10895"/>
                  </a:cubicBezTo>
                  <a:cubicBezTo>
                    <a:pt x="7161" y="11135"/>
                    <a:pt x="7527" y="12335"/>
                    <a:pt x="8168" y="12935"/>
                  </a:cubicBezTo>
                  <a:cubicBezTo>
                    <a:pt x="8808" y="13535"/>
                    <a:pt x="9724" y="13535"/>
                    <a:pt x="11005" y="12935"/>
                  </a:cubicBezTo>
                  <a:cubicBezTo>
                    <a:pt x="12286" y="12335"/>
                    <a:pt x="13934" y="11135"/>
                    <a:pt x="15215" y="9335"/>
                  </a:cubicBezTo>
                  <a:cubicBezTo>
                    <a:pt x="16497" y="7535"/>
                    <a:pt x="17412" y="5135"/>
                    <a:pt x="17595" y="3455"/>
                  </a:cubicBezTo>
                  <a:cubicBezTo>
                    <a:pt x="17778" y="1775"/>
                    <a:pt x="17229" y="815"/>
                    <a:pt x="16497" y="335"/>
                  </a:cubicBezTo>
                  <a:cubicBezTo>
                    <a:pt x="15764" y="-145"/>
                    <a:pt x="14849" y="-145"/>
                    <a:pt x="14575" y="575"/>
                  </a:cubicBezTo>
                  <a:cubicBezTo>
                    <a:pt x="14300" y="1295"/>
                    <a:pt x="14666" y="2735"/>
                    <a:pt x="15856" y="5135"/>
                  </a:cubicBezTo>
                  <a:cubicBezTo>
                    <a:pt x="17046" y="7535"/>
                    <a:pt x="19059" y="10895"/>
                    <a:pt x="20158" y="13175"/>
                  </a:cubicBezTo>
                  <a:cubicBezTo>
                    <a:pt x="21256" y="15455"/>
                    <a:pt x="21439" y="16655"/>
                    <a:pt x="20249" y="17855"/>
                  </a:cubicBezTo>
                  <a:cubicBezTo>
                    <a:pt x="19059" y="19055"/>
                    <a:pt x="16497" y="20255"/>
                    <a:pt x="13934" y="2145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4" name="Line"/>
            <p:cNvSpPr/>
            <p:nvPr/>
          </p:nvSpPr>
          <p:spPr>
            <a:xfrm>
              <a:off x="9150080" y="4395855"/>
              <a:ext cx="237301" cy="1392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0" h="20589" fill="norm" stroke="1" extrusionOk="0">
                  <a:moveTo>
                    <a:pt x="14549" y="9815"/>
                  </a:moveTo>
                  <a:cubicBezTo>
                    <a:pt x="13211" y="6372"/>
                    <a:pt x="11872" y="2928"/>
                    <a:pt x="10630" y="1207"/>
                  </a:cubicBezTo>
                  <a:cubicBezTo>
                    <a:pt x="9388" y="-515"/>
                    <a:pt x="8241" y="-515"/>
                    <a:pt x="6520" y="1989"/>
                  </a:cubicBezTo>
                  <a:cubicBezTo>
                    <a:pt x="4800" y="4494"/>
                    <a:pt x="2506" y="9502"/>
                    <a:pt x="1264" y="12789"/>
                  </a:cubicBezTo>
                  <a:cubicBezTo>
                    <a:pt x="21" y="16076"/>
                    <a:pt x="-170" y="17642"/>
                    <a:pt x="117" y="18894"/>
                  </a:cubicBezTo>
                  <a:cubicBezTo>
                    <a:pt x="403" y="20146"/>
                    <a:pt x="1168" y="21085"/>
                    <a:pt x="2697" y="20302"/>
                  </a:cubicBezTo>
                  <a:cubicBezTo>
                    <a:pt x="4226" y="19520"/>
                    <a:pt x="6520" y="17015"/>
                    <a:pt x="7954" y="15137"/>
                  </a:cubicBezTo>
                  <a:cubicBezTo>
                    <a:pt x="9388" y="13259"/>
                    <a:pt x="9961" y="12007"/>
                    <a:pt x="10630" y="11850"/>
                  </a:cubicBezTo>
                  <a:cubicBezTo>
                    <a:pt x="11299" y="11694"/>
                    <a:pt x="12064" y="12633"/>
                    <a:pt x="13880" y="13885"/>
                  </a:cubicBezTo>
                  <a:cubicBezTo>
                    <a:pt x="15695" y="15137"/>
                    <a:pt x="18563" y="16702"/>
                    <a:pt x="21430" y="1826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5" name="Line"/>
            <p:cNvSpPr/>
            <p:nvPr/>
          </p:nvSpPr>
          <p:spPr>
            <a:xfrm>
              <a:off x="9750338" y="4150081"/>
              <a:ext cx="157743" cy="4251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3" h="21270" fill="norm" stroke="1" extrusionOk="0">
                  <a:moveTo>
                    <a:pt x="18871" y="15932"/>
                  </a:moveTo>
                  <a:cubicBezTo>
                    <a:pt x="19159" y="14556"/>
                    <a:pt x="19447" y="13179"/>
                    <a:pt x="18871" y="12332"/>
                  </a:cubicBezTo>
                  <a:cubicBezTo>
                    <a:pt x="18295" y="11485"/>
                    <a:pt x="16855" y="11167"/>
                    <a:pt x="13975" y="11591"/>
                  </a:cubicBezTo>
                  <a:cubicBezTo>
                    <a:pt x="11095" y="12014"/>
                    <a:pt x="6775" y="13179"/>
                    <a:pt x="4183" y="14450"/>
                  </a:cubicBezTo>
                  <a:cubicBezTo>
                    <a:pt x="1591" y="15720"/>
                    <a:pt x="727" y="17097"/>
                    <a:pt x="295" y="18209"/>
                  </a:cubicBezTo>
                  <a:cubicBezTo>
                    <a:pt x="-137" y="19320"/>
                    <a:pt x="-137" y="20167"/>
                    <a:pt x="583" y="20697"/>
                  </a:cubicBezTo>
                  <a:cubicBezTo>
                    <a:pt x="1303" y="21226"/>
                    <a:pt x="2743" y="21438"/>
                    <a:pt x="5191" y="21120"/>
                  </a:cubicBezTo>
                  <a:cubicBezTo>
                    <a:pt x="7639" y="20803"/>
                    <a:pt x="11095" y="19956"/>
                    <a:pt x="13975" y="17785"/>
                  </a:cubicBezTo>
                  <a:cubicBezTo>
                    <a:pt x="16855" y="15614"/>
                    <a:pt x="19159" y="12120"/>
                    <a:pt x="20311" y="9262"/>
                  </a:cubicBezTo>
                  <a:cubicBezTo>
                    <a:pt x="21463" y="6403"/>
                    <a:pt x="21463" y="4179"/>
                    <a:pt x="21463" y="2644"/>
                  </a:cubicBezTo>
                  <a:cubicBezTo>
                    <a:pt x="21463" y="1109"/>
                    <a:pt x="21463" y="262"/>
                    <a:pt x="21031" y="50"/>
                  </a:cubicBezTo>
                  <a:cubicBezTo>
                    <a:pt x="20599" y="-162"/>
                    <a:pt x="19735" y="262"/>
                    <a:pt x="18871" y="2114"/>
                  </a:cubicBezTo>
                  <a:cubicBezTo>
                    <a:pt x="18007" y="3967"/>
                    <a:pt x="17143" y="7250"/>
                    <a:pt x="17287" y="10532"/>
                  </a:cubicBezTo>
                  <a:cubicBezTo>
                    <a:pt x="17431" y="13814"/>
                    <a:pt x="18583" y="17097"/>
                    <a:pt x="19735" y="2037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6" name="Line"/>
            <p:cNvSpPr/>
            <p:nvPr/>
          </p:nvSpPr>
          <p:spPr>
            <a:xfrm>
              <a:off x="9952530" y="4328876"/>
              <a:ext cx="31751" cy="1725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77" fill="norm" stroke="1" extrusionOk="0">
                  <a:moveTo>
                    <a:pt x="0" y="14224"/>
                  </a:moveTo>
                  <a:cubicBezTo>
                    <a:pt x="2880" y="15541"/>
                    <a:pt x="5760" y="16859"/>
                    <a:pt x="7920" y="18307"/>
                  </a:cubicBezTo>
                  <a:cubicBezTo>
                    <a:pt x="10080" y="19756"/>
                    <a:pt x="11520" y="21337"/>
                    <a:pt x="12240" y="21468"/>
                  </a:cubicBezTo>
                  <a:cubicBezTo>
                    <a:pt x="12960" y="21600"/>
                    <a:pt x="12960" y="20283"/>
                    <a:pt x="12240" y="17254"/>
                  </a:cubicBezTo>
                  <a:cubicBezTo>
                    <a:pt x="11520" y="14224"/>
                    <a:pt x="10080" y="9483"/>
                    <a:pt x="11520" y="6322"/>
                  </a:cubicBezTo>
                  <a:cubicBezTo>
                    <a:pt x="12960" y="3161"/>
                    <a:pt x="17280" y="158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7" name="Line"/>
            <p:cNvSpPr/>
            <p:nvPr/>
          </p:nvSpPr>
          <p:spPr>
            <a:xfrm>
              <a:off x="10016030" y="4299014"/>
              <a:ext cx="114301" cy="2345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79" fill="norm" stroke="1" extrusionOk="0">
                  <a:moveTo>
                    <a:pt x="21600" y="2697"/>
                  </a:moveTo>
                  <a:cubicBezTo>
                    <a:pt x="18000" y="1742"/>
                    <a:pt x="14400" y="786"/>
                    <a:pt x="11600" y="308"/>
                  </a:cubicBezTo>
                  <a:cubicBezTo>
                    <a:pt x="8800" y="-170"/>
                    <a:pt x="6800" y="-170"/>
                    <a:pt x="5200" y="881"/>
                  </a:cubicBezTo>
                  <a:cubicBezTo>
                    <a:pt x="3600" y="1933"/>
                    <a:pt x="2400" y="4035"/>
                    <a:pt x="4000" y="6807"/>
                  </a:cubicBezTo>
                  <a:cubicBezTo>
                    <a:pt x="5600" y="9579"/>
                    <a:pt x="10000" y="13019"/>
                    <a:pt x="12200" y="15218"/>
                  </a:cubicBezTo>
                  <a:cubicBezTo>
                    <a:pt x="14400" y="17416"/>
                    <a:pt x="14400" y="18372"/>
                    <a:pt x="13600" y="19136"/>
                  </a:cubicBezTo>
                  <a:cubicBezTo>
                    <a:pt x="12800" y="19901"/>
                    <a:pt x="11200" y="20474"/>
                    <a:pt x="9000" y="20857"/>
                  </a:cubicBezTo>
                  <a:cubicBezTo>
                    <a:pt x="6800" y="21239"/>
                    <a:pt x="4000" y="21430"/>
                    <a:pt x="2400" y="20570"/>
                  </a:cubicBezTo>
                  <a:cubicBezTo>
                    <a:pt x="800" y="19710"/>
                    <a:pt x="400" y="17798"/>
                    <a:pt x="0" y="1588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8" name="Line"/>
            <p:cNvSpPr/>
            <p:nvPr/>
          </p:nvSpPr>
          <p:spPr>
            <a:xfrm>
              <a:off x="10221347" y="4138376"/>
              <a:ext cx="93134" cy="3966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28" fill="norm" stroke="1" extrusionOk="0">
                  <a:moveTo>
                    <a:pt x="21600" y="0"/>
                  </a:moveTo>
                  <a:cubicBezTo>
                    <a:pt x="15709" y="3677"/>
                    <a:pt x="9818" y="7353"/>
                    <a:pt x="5891" y="10800"/>
                  </a:cubicBezTo>
                  <a:cubicBezTo>
                    <a:pt x="1964" y="14247"/>
                    <a:pt x="0" y="17464"/>
                    <a:pt x="0" y="19245"/>
                  </a:cubicBezTo>
                  <a:cubicBezTo>
                    <a:pt x="0" y="21026"/>
                    <a:pt x="1964" y="21370"/>
                    <a:pt x="4173" y="21485"/>
                  </a:cubicBezTo>
                  <a:cubicBezTo>
                    <a:pt x="6382" y="21600"/>
                    <a:pt x="8836" y="21485"/>
                    <a:pt x="10800" y="21140"/>
                  </a:cubicBezTo>
                  <a:cubicBezTo>
                    <a:pt x="12764" y="20796"/>
                    <a:pt x="14236" y="20221"/>
                    <a:pt x="15709" y="1964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9" name="Line"/>
            <p:cNvSpPr/>
            <p:nvPr/>
          </p:nvSpPr>
          <p:spPr>
            <a:xfrm>
              <a:off x="10181130" y="4335218"/>
              <a:ext cx="195855" cy="1733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1" h="21060" fill="norm" stroke="1" extrusionOk="0">
                  <a:moveTo>
                    <a:pt x="0" y="4630"/>
                  </a:moveTo>
                  <a:cubicBezTo>
                    <a:pt x="0" y="3344"/>
                    <a:pt x="0" y="2058"/>
                    <a:pt x="581" y="1158"/>
                  </a:cubicBezTo>
                  <a:cubicBezTo>
                    <a:pt x="1161" y="258"/>
                    <a:pt x="2323" y="-256"/>
                    <a:pt x="5342" y="130"/>
                  </a:cubicBezTo>
                  <a:cubicBezTo>
                    <a:pt x="8361" y="515"/>
                    <a:pt x="13239" y="1801"/>
                    <a:pt x="16490" y="3601"/>
                  </a:cubicBezTo>
                  <a:cubicBezTo>
                    <a:pt x="19742" y="5401"/>
                    <a:pt x="21368" y="7715"/>
                    <a:pt x="21484" y="10673"/>
                  </a:cubicBezTo>
                  <a:cubicBezTo>
                    <a:pt x="21600" y="13630"/>
                    <a:pt x="20206" y="17230"/>
                    <a:pt x="18697" y="19158"/>
                  </a:cubicBezTo>
                  <a:cubicBezTo>
                    <a:pt x="17187" y="21087"/>
                    <a:pt x="15561" y="21344"/>
                    <a:pt x="14516" y="20830"/>
                  </a:cubicBezTo>
                  <a:cubicBezTo>
                    <a:pt x="13471" y="20315"/>
                    <a:pt x="13006" y="19030"/>
                    <a:pt x="13935" y="16587"/>
                  </a:cubicBezTo>
                  <a:cubicBezTo>
                    <a:pt x="14865" y="14144"/>
                    <a:pt x="17187" y="10544"/>
                    <a:pt x="19510" y="694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0" name="Line"/>
            <p:cNvSpPr/>
            <p:nvPr/>
          </p:nvSpPr>
          <p:spPr>
            <a:xfrm>
              <a:off x="10460530" y="4328876"/>
              <a:ext cx="44451" cy="146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0571" y="3443"/>
                    <a:pt x="19543" y="6887"/>
                    <a:pt x="15943" y="10487"/>
                  </a:cubicBezTo>
                  <a:cubicBezTo>
                    <a:pt x="12343" y="14087"/>
                    <a:pt x="6171" y="17843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1" name="Line"/>
            <p:cNvSpPr/>
            <p:nvPr/>
          </p:nvSpPr>
          <p:spPr>
            <a:xfrm>
              <a:off x="10492280" y="4265376"/>
              <a:ext cx="31751" cy="57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2" name="Line"/>
            <p:cNvSpPr/>
            <p:nvPr/>
          </p:nvSpPr>
          <p:spPr>
            <a:xfrm>
              <a:off x="10530380" y="4144726"/>
              <a:ext cx="114301" cy="387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200" y="2951"/>
                    <a:pt x="16800" y="5902"/>
                    <a:pt x="14600" y="9207"/>
                  </a:cubicBezTo>
                  <a:cubicBezTo>
                    <a:pt x="12400" y="12511"/>
                    <a:pt x="10400" y="16170"/>
                    <a:pt x="9000" y="18295"/>
                  </a:cubicBezTo>
                  <a:cubicBezTo>
                    <a:pt x="7600" y="20420"/>
                    <a:pt x="6800" y="21010"/>
                    <a:pt x="6200" y="21010"/>
                  </a:cubicBezTo>
                  <a:cubicBezTo>
                    <a:pt x="5600" y="21010"/>
                    <a:pt x="5200" y="20420"/>
                    <a:pt x="6000" y="19180"/>
                  </a:cubicBezTo>
                  <a:cubicBezTo>
                    <a:pt x="6800" y="17941"/>
                    <a:pt x="8800" y="16052"/>
                    <a:pt x="10400" y="14872"/>
                  </a:cubicBezTo>
                  <a:cubicBezTo>
                    <a:pt x="12000" y="13692"/>
                    <a:pt x="13200" y="13220"/>
                    <a:pt x="14800" y="12807"/>
                  </a:cubicBezTo>
                  <a:cubicBezTo>
                    <a:pt x="16400" y="12393"/>
                    <a:pt x="18400" y="12039"/>
                    <a:pt x="19600" y="12157"/>
                  </a:cubicBezTo>
                  <a:cubicBezTo>
                    <a:pt x="20800" y="12275"/>
                    <a:pt x="21200" y="12866"/>
                    <a:pt x="20200" y="14223"/>
                  </a:cubicBezTo>
                  <a:cubicBezTo>
                    <a:pt x="19200" y="15580"/>
                    <a:pt x="16800" y="17705"/>
                    <a:pt x="13200" y="19062"/>
                  </a:cubicBezTo>
                  <a:cubicBezTo>
                    <a:pt x="9600" y="20420"/>
                    <a:pt x="4800" y="2101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3" name="Line"/>
            <p:cNvSpPr/>
            <p:nvPr/>
          </p:nvSpPr>
          <p:spPr>
            <a:xfrm>
              <a:off x="10308130" y="4366976"/>
              <a:ext cx="63501" cy="82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5120" y="4431"/>
                    <a:pt x="8640" y="8862"/>
                    <a:pt x="5040" y="12462"/>
                  </a:cubicBezTo>
                  <a:cubicBezTo>
                    <a:pt x="1440" y="16062"/>
                    <a:pt x="720" y="18831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4" name="Line"/>
            <p:cNvSpPr/>
            <p:nvPr/>
          </p:nvSpPr>
          <p:spPr>
            <a:xfrm>
              <a:off x="10664236" y="4119326"/>
              <a:ext cx="399545" cy="4174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3" h="21515" fill="norm" stroke="1" extrusionOk="0">
                  <a:moveTo>
                    <a:pt x="1687" y="15382"/>
                  </a:moveTo>
                  <a:cubicBezTo>
                    <a:pt x="1230" y="16364"/>
                    <a:pt x="773" y="17345"/>
                    <a:pt x="487" y="18109"/>
                  </a:cubicBezTo>
                  <a:cubicBezTo>
                    <a:pt x="202" y="18873"/>
                    <a:pt x="87" y="19418"/>
                    <a:pt x="30" y="19964"/>
                  </a:cubicBezTo>
                  <a:cubicBezTo>
                    <a:pt x="-27" y="20509"/>
                    <a:pt x="-27" y="21055"/>
                    <a:pt x="259" y="21327"/>
                  </a:cubicBezTo>
                  <a:cubicBezTo>
                    <a:pt x="544" y="21600"/>
                    <a:pt x="1116" y="21600"/>
                    <a:pt x="1744" y="21164"/>
                  </a:cubicBezTo>
                  <a:cubicBezTo>
                    <a:pt x="2373" y="20727"/>
                    <a:pt x="3059" y="19855"/>
                    <a:pt x="3516" y="19145"/>
                  </a:cubicBezTo>
                  <a:cubicBezTo>
                    <a:pt x="3973" y="18436"/>
                    <a:pt x="4202" y="17891"/>
                    <a:pt x="4544" y="18000"/>
                  </a:cubicBezTo>
                  <a:cubicBezTo>
                    <a:pt x="4887" y="18109"/>
                    <a:pt x="5344" y="18873"/>
                    <a:pt x="5916" y="19309"/>
                  </a:cubicBezTo>
                  <a:cubicBezTo>
                    <a:pt x="6487" y="19745"/>
                    <a:pt x="7173" y="19855"/>
                    <a:pt x="8144" y="19364"/>
                  </a:cubicBezTo>
                  <a:cubicBezTo>
                    <a:pt x="9116" y="18873"/>
                    <a:pt x="10373" y="17782"/>
                    <a:pt x="11859" y="15436"/>
                  </a:cubicBezTo>
                  <a:cubicBezTo>
                    <a:pt x="13344" y="13091"/>
                    <a:pt x="15059" y="9491"/>
                    <a:pt x="16202" y="6927"/>
                  </a:cubicBezTo>
                  <a:cubicBezTo>
                    <a:pt x="17344" y="4364"/>
                    <a:pt x="17916" y="2836"/>
                    <a:pt x="18316" y="1745"/>
                  </a:cubicBezTo>
                  <a:cubicBezTo>
                    <a:pt x="18716" y="655"/>
                    <a:pt x="18944" y="0"/>
                    <a:pt x="18830" y="0"/>
                  </a:cubicBezTo>
                  <a:cubicBezTo>
                    <a:pt x="18716" y="0"/>
                    <a:pt x="18259" y="655"/>
                    <a:pt x="17402" y="2509"/>
                  </a:cubicBezTo>
                  <a:cubicBezTo>
                    <a:pt x="16544" y="4364"/>
                    <a:pt x="15287" y="7418"/>
                    <a:pt x="14373" y="10364"/>
                  </a:cubicBezTo>
                  <a:cubicBezTo>
                    <a:pt x="13459" y="13309"/>
                    <a:pt x="12887" y="16145"/>
                    <a:pt x="12602" y="17836"/>
                  </a:cubicBezTo>
                  <a:cubicBezTo>
                    <a:pt x="12316" y="19527"/>
                    <a:pt x="12316" y="20073"/>
                    <a:pt x="12659" y="20455"/>
                  </a:cubicBezTo>
                  <a:cubicBezTo>
                    <a:pt x="13002" y="20836"/>
                    <a:pt x="13687" y="21055"/>
                    <a:pt x="14316" y="20891"/>
                  </a:cubicBezTo>
                  <a:cubicBezTo>
                    <a:pt x="14944" y="20727"/>
                    <a:pt x="15516" y="20182"/>
                    <a:pt x="15802" y="19636"/>
                  </a:cubicBezTo>
                  <a:cubicBezTo>
                    <a:pt x="16087" y="19091"/>
                    <a:pt x="16087" y="18545"/>
                    <a:pt x="15344" y="17727"/>
                  </a:cubicBezTo>
                  <a:cubicBezTo>
                    <a:pt x="14602" y="16909"/>
                    <a:pt x="13116" y="15818"/>
                    <a:pt x="12087" y="15109"/>
                  </a:cubicBezTo>
                  <a:cubicBezTo>
                    <a:pt x="11059" y="14400"/>
                    <a:pt x="10487" y="14073"/>
                    <a:pt x="10487" y="13855"/>
                  </a:cubicBezTo>
                  <a:cubicBezTo>
                    <a:pt x="10487" y="13636"/>
                    <a:pt x="11059" y="13527"/>
                    <a:pt x="11973" y="13473"/>
                  </a:cubicBezTo>
                  <a:cubicBezTo>
                    <a:pt x="12887" y="13418"/>
                    <a:pt x="14144" y="13418"/>
                    <a:pt x="15173" y="13855"/>
                  </a:cubicBezTo>
                  <a:cubicBezTo>
                    <a:pt x="16202" y="14291"/>
                    <a:pt x="17002" y="15164"/>
                    <a:pt x="17402" y="15873"/>
                  </a:cubicBezTo>
                  <a:cubicBezTo>
                    <a:pt x="17802" y="16582"/>
                    <a:pt x="17802" y="17127"/>
                    <a:pt x="17744" y="17673"/>
                  </a:cubicBezTo>
                  <a:cubicBezTo>
                    <a:pt x="17687" y="18218"/>
                    <a:pt x="17573" y="18764"/>
                    <a:pt x="17516" y="18709"/>
                  </a:cubicBezTo>
                  <a:cubicBezTo>
                    <a:pt x="17459" y="18655"/>
                    <a:pt x="17459" y="18000"/>
                    <a:pt x="17687" y="16636"/>
                  </a:cubicBezTo>
                  <a:cubicBezTo>
                    <a:pt x="17916" y="15273"/>
                    <a:pt x="18373" y="13200"/>
                    <a:pt x="19059" y="11836"/>
                  </a:cubicBezTo>
                  <a:cubicBezTo>
                    <a:pt x="19744" y="10473"/>
                    <a:pt x="20659" y="9818"/>
                    <a:pt x="21573" y="916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5" name="Line"/>
            <p:cNvSpPr/>
            <p:nvPr/>
          </p:nvSpPr>
          <p:spPr>
            <a:xfrm>
              <a:off x="11021004" y="4379333"/>
              <a:ext cx="290400" cy="1844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67" h="21154" fill="norm" stroke="1" extrusionOk="0">
                  <a:moveTo>
                    <a:pt x="11913" y="39"/>
                  </a:moveTo>
                  <a:cubicBezTo>
                    <a:pt x="9290" y="39"/>
                    <a:pt x="6667" y="39"/>
                    <a:pt x="4584" y="1617"/>
                  </a:cubicBezTo>
                  <a:cubicBezTo>
                    <a:pt x="2501" y="3194"/>
                    <a:pt x="958" y="6350"/>
                    <a:pt x="341" y="9141"/>
                  </a:cubicBezTo>
                  <a:cubicBezTo>
                    <a:pt x="-276" y="11932"/>
                    <a:pt x="33" y="14358"/>
                    <a:pt x="573" y="15572"/>
                  </a:cubicBezTo>
                  <a:cubicBezTo>
                    <a:pt x="1113" y="16785"/>
                    <a:pt x="1884" y="16785"/>
                    <a:pt x="3195" y="15329"/>
                  </a:cubicBezTo>
                  <a:cubicBezTo>
                    <a:pt x="4507" y="13873"/>
                    <a:pt x="6358" y="10961"/>
                    <a:pt x="7284" y="8898"/>
                  </a:cubicBezTo>
                  <a:cubicBezTo>
                    <a:pt x="8210" y="6835"/>
                    <a:pt x="8210" y="5621"/>
                    <a:pt x="7670" y="4287"/>
                  </a:cubicBezTo>
                  <a:cubicBezTo>
                    <a:pt x="7130" y="2952"/>
                    <a:pt x="6050" y="1496"/>
                    <a:pt x="5124" y="767"/>
                  </a:cubicBezTo>
                  <a:cubicBezTo>
                    <a:pt x="4198" y="39"/>
                    <a:pt x="3427" y="39"/>
                    <a:pt x="2655" y="767"/>
                  </a:cubicBezTo>
                  <a:cubicBezTo>
                    <a:pt x="1884" y="1496"/>
                    <a:pt x="1113" y="2952"/>
                    <a:pt x="1421" y="4287"/>
                  </a:cubicBezTo>
                  <a:cubicBezTo>
                    <a:pt x="1730" y="5621"/>
                    <a:pt x="3118" y="6835"/>
                    <a:pt x="5124" y="7199"/>
                  </a:cubicBezTo>
                  <a:cubicBezTo>
                    <a:pt x="7130" y="7563"/>
                    <a:pt x="9753" y="7078"/>
                    <a:pt x="11373" y="6471"/>
                  </a:cubicBezTo>
                  <a:cubicBezTo>
                    <a:pt x="12993" y="5864"/>
                    <a:pt x="13610" y="5136"/>
                    <a:pt x="13533" y="5015"/>
                  </a:cubicBezTo>
                  <a:cubicBezTo>
                    <a:pt x="13455" y="4893"/>
                    <a:pt x="12684" y="5379"/>
                    <a:pt x="11913" y="6592"/>
                  </a:cubicBezTo>
                  <a:cubicBezTo>
                    <a:pt x="11141" y="7806"/>
                    <a:pt x="10370" y="9747"/>
                    <a:pt x="10293" y="10233"/>
                  </a:cubicBezTo>
                  <a:cubicBezTo>
                    <a:pt x="10215" y="10718"/>
                    <a:pt x="10833" y="9747"/>
                    <a:pt x="12067" y="7806"/>
                  </a:cubicBezTo>
                  <a:cubicBezTo>
                    <a:pt x="13301" y="5864"/>
                    <a:pt x="15153" y="2952"/>
                    <a:pt x="16695" y="1374"/>
                  </a:cubicBezTo>
                  <a:cubicBezTo>
                    <a:pt x="18238" y="-203"/>
                    <a:pt x="19473" y="-446"/>
                    <a:pt x="20244" y="767"/>
                  </a:cubicBezTo>
                  <a:cubicBezTo>
                    <a:pt x="21015" y="1981"/>
                    <a:pt x="21324" y="4651"/>
                    <a:pt x="21093" y="8291"/>
                  </a:cubicBezTo>
                  <a:cubicBezTo>
                    <a:pt x="20861" y="11932"/>
                    <a:pt x="20090" y="16543"/>
                    <a:pt x="19318" y="2115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6" name="Line"/>
            <p:cNvSpPr/>
            <p:nvPr/>
          </p:nvSpPr>
          <p:spPr>
            <a:xfrm>
              <a:off x="11381280" y="4544776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7" name="Line"/>
            <p:cNvSpPr/>
            <p:nvPr/>
          </p:nvSpPr>
          <p:spPr>
            <a:xfrm>
              <a:off x="9533430" y="4790739"/>
              <a:ext cx="1625601" cy="811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703" fill="norm" stroke="1" extrusionOk="0">
                  <a:moveTo>
                    <a:pt x="0" y="8530"/>
                  </a:moveTo>
                  <a:cubicBezTo>
                    <a:pt x="84" y="5290"/>
                    <a:pt x="169" y="2050"/>
                    <a:pt x="281" y="700"/>
                  </a:cubicBezTo>
                  <a:cubicBezTo>
                    <a:pt x="394" y="-650"/>
                    <a:pt x="534" y="-110"/>
                    <a:pt x="703" y="2860"/>
                  </a:cubicBezTo>
                  <a:cubicBezTo>
                    <a:pt x="872" y="5830"/>
                    <a:pt x="1069" y="11230"/>
                    <a:pt x="1364" y="15010"/>
                  </a:cubicBezTo>
                  <a:cubicBezTo>
                    <a:pt x="1659" y="18790"/>
                    <a:pt x="2053" y="20950"/>
                    <a:pt x="2756" y="20680"/>
                  </a:cubicBezTo>
                  <a:cubicBezTo>
                    <a:pt x="3459" y="20410"/>
                    <a:pt x="4472" y="17710"/>
                    <a:pt x="5358" y="13930"/>
                  </a:cubicBezTo>
                  <a:cubicBezTo>
                    <a:pt x="6244" y="10150"/>
                    <a:pt x="7003" y="5290"/>
                    <a:pt x="7706" y="2860"/>
                  </a:cubicBezTo>
                  <a:cubicBezTo>
                    <a:pt x="8409" y="430"/>
                    <a:pt x="9056" y="430"/>
                    <a:pt x="9675" y="2320"/>
                  </a:cubicBezTo>
                  <a:cubicBezTo>
                    <a:pt x="10294" y="4210"/>
                    <a:pt x="10884" y="7990"/>
                    <a:pt x="11630" y="10420"/>
                  </a:cubicBezTo>
                  <a:cubicBezTo>
                    <a:pt x="12375" y="12850"/>
                    <a:pt x="13275" y="13930"/>
                    <a:pt x="14245" y="14200"/>
                  </a:cubicBezTo>
                  <a:cubicBezTo>
                    <a:pt x="15216" y="14470"/>
                    <a:pt x="16256" y="13930"/>
                    <a:pt x="17184" y="13390"/>
                  </a:cubicBezTo>
                  <a:cubicBezTo>
                    <a:pt x="18113" y="12850"/>
                    <a:pt x="18928" y="12310"/>
                    <a:pt x="19645" y="11500"/>
                  </a:cubicBezTo>
                  <a:cubicBezTo>
                    <a:pt x="20362" y="10690"/>
                    <a:pt x="20981" y="9610"/>
                    <a:pt x="21600" y="853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8" name="Line"/>
            <p:cNvSpPr/>
            <p:nvPr/>
          </p:nvSpPr>
          <p:spPr>
            <a:xfrm>
              <a:off x="8822230" y="5306294"/>
              <a:ext cx="158751" cy="2505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57" fill="norm" stroke="1" extrusionOk="0">
                  <a:moveTo>
                    <a:pt x="0" y="4289"/>
                  </a:moveTo>
                  <a:cubicBezTo>
                    <a:pt x="288" y="3404"/>
                    <a:pt x="576" y="2519"/>
                    <a:pt x="1152" y="1722"/>
                  </a:cubicBezTo>
                  <a:cubicBezTo>
                    <a:pt x="1728" y="925"/>
                    <a:pt x="2592" y="217"/>
                    <a:pt x="3744" y="40"/>
                  </a:cubicBezTo>
                  <a:cubicBezTo>
                    <a:pt x="4896" y="-137"/>
                    <a:pt x="6336" y="217"/>
                    <a:pt x="8208" y="2165"/>
                  </a:cubicBezTo>
                  <a:cubicBezTo>
                    <a:pt x="10080" y="4112"/>
                    <a:pt x="12384" y="7653"/>
                    <a:pt x="13680" y="10486"/>
                  </a:cubicBezTo>
                  <a:cubicBezTo>
                    <a:pt x="14976" y="13319"/>
                    <a:pt x="15264" y="15443"/>
                    <a:pt x="15264" y="17037"/>
                  </a:cubicBezTo>
                  <a:cubicBezTo>
                    <a:pt x="15264" y="18630"/>
                    <a:pt x="14976" y="19693"/>
                    <a:pt x="14112" y="20401"/>
                  </a:cubicBezTo>
                  <a:cubicBezTo>
                    <a:pt x="13248" y="21109"/>
                    <a:pt x="11808" y="21463"/>
                    <a:pt x="10656" y="19427"/>
                  </a:cubicBezTo>
                  <a:cubicBezTo>
                    <a:pt x="9504" y="17391"/>
                    <a:pt x="8640" y="12965"/>
                    <a:pt x="9072" y="9601"/>
                  </a:cubicBezTo>
                  <a:cubicBezTo>
                    <a:pt x="9504" y="6237"/>
                    <a:pt x="11232" y="3935"/>
                    <a:pt x="13536" y="2607"/>
                  </a:cubicBezTo>
                  <a:cubicBezTo>
                    <a:pt x="15840" y="1279"/>
                    <a:pt x="18720" y="925"/>
                    <a:pt x="21600" y="57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9" name="Line"/>
            <p:cNvSpPr/>
            <p:nvPr/>
          </p:nvSpPr>
          <p:spPr>
            <a:xfrm>
              <a:off x="9017729" y="5277982"/>
              <a:ext cx="134702" cy="1899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7" h="20847" fill="norm" stroke="1" extrusionOk="0">
                  <a:moveTo>
                    <a:pt x="10181" y="8037"/>
                  </a:moveTo>
                  <a:cubicBezTo>
                    <a:pt x="12175" y="5017"/>
                    <a:pt x="14169" y="1998"/>
                    <a:pt x="14335" y="720"/>
                  </a:cubicBezTo>
                  <a:cubicBezTo>
                    <a:pt x="14501" y="-557"/>
                    <a:pt x="12839" y="-92"/>
                    <a:pt x="10181" y="1766"/>
                  </a:cubicBezTo>
                  <a:cubicBezTo>
                    <a:pt x="7522" y="3624"/>
                    <a:pt x="3867" y="6875"/>
                    <a:pt x="1873" y="9778"/>
                  </a:cubicBezTo>
                  <a:cubicBezTo>
                    <a:pt x="-121" y="12682"/>
                    <a:pt x="-453" y="15237"/>
                    <a:pt x="544" y="17211"/>
                  </a:cubicBezTo>
                  <a:cubicBezTo>
                    <a:pt x="1541" y="19185"/>
                    <a:pt x="3867" y="20578"/>
                    <a:pt x="7522" y="20811"/>
                  </a:cubicBezTo>
                  <a:cubicBezTo>
                    <a:pt x="11178" y="21043"/>
                    <a:pt x="16162" y="20114"/>
                    <a:pt x="21147" y="1918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0" name="Line"/>
            <p:cNvSpPr/>
            <p:nvPr/>
          </p:nvSpPr>
          <p:spPr>
            <a:xfrm>
              <a:off x="9203230" y="5025218"/>
              <a:ext cx="171451" cy="4767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30" fill="norm" stroke="1" extrusionOk="0">
                  <a:moveTo>
                    <a:pt x="21600" y="1810"/>
                  </a:moveTo>
                  <a:cubicBezTo>
                    <a:pt x="20800" y="1239"/>
                    <a:pt x="20000" y="668"/>
                    <a:pt x="18933" y="335"/>
                  </a:cubicBezTo>
                  <a:cubicBezTo>
                    <a:pt x="17867" y="2"/>
                    <a:pt x="16533" y="-93"/>
                    <a:pt x="15333" y="97"/>
                  </a:cubicBezTo>
                  <a:cubicBezTo>
                    <a:pt x="14133" y="288"/>
                    <a:pt x="13067" y="763"/>
                    <a:pt x="11600" y="2381"/>
                  </a:cubicBezTo>
                  <a:cubicBezTo>
                    <a:pt x="10133" y="3999"/>
                    <a:pt x="8267" y="6758"/>
                    <a:pt x="7200" y="9660"/>
                  </a:cubicBezTo>
                  <a:cubicBezTo>
                    <a:pt x="6133" y="12563"/>
                    <a:pt x="5867" y="15607"/>
                    <a:pt x="5733" y="17415"/>
                  </a:cubicBezTo>
                  <a:cubicBezTo>
                    <a:pt x="5600" y="19223"/>
                    <a:pt x="5600" y="19794"/>
                    <a:pt x="5600" y="20318"/>
                  </a:cubicBezTo>
                  <a:cubicBezTo>
                    <a:pt x="5600" y="20841"/>
                    <a:pt x="5600" y="21317"/>
                    <a:pt x="4667" y="21412"/>
                  </a:cubicBezTo>
                  <a:cubicBezTo>
                    <a:pt x="3733" y="21507"/>
                    <a:pt x="1867" y="21222"/>
                    <a:pt x="0" y="2093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1" name="Line"/>
            <p:cNvSpPr/>
            <p:nvPr/>
          </p:nvSpPr>
          <p:spPr>
            <a:xfrm>
              <a:off x="9158780" y="5340627"/>
              <a:ext cx="167779" cy="1312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2" h="21260" fill="norm" stroke="1" extrusionOk="0">
                  <a:moveTo>
                    <a:pt x="0" y="10974"/>
                  </a:moveTo>
                  <a:cubicBezTo>
                    <a:pt x="270" y="9260"/>
                    <a:pt x="540" y="7546"/>
                    <a:pt x="2970" y="5660"/>
                  </a:cubicBezTo>
                  <a:cubicBezTo>
                    <a:pt x="5400" y="3774"/>
                    <a:pt x="9990" y="1717"/>
                    <a:pt x="12960" y="689"/>
                  </a:cubicBezTo>
                  <a:cubicBezTo>
                    <a:pt x="15930" y="-340"/>
                    <a:pt x="17280" y="-340"/>
                    <a:pt x="18495" y="1546"/>
                  </a:cubicBezTo>
                  <a:cubicBezTo>
                    <a:pt x="19710" y="3431"/>
                    <a:pt x="20790" y="7203"/>
                    <a:pt x="21195" y="10803"/>
                  </a:cubicBezTo>
                  <a:cubicBezTo>
                    <a:pt x="21600" y="14403"/>
                    <a:pt x="21330" y="17831"/>
                    <a:pt x="21060" y="2126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2" name="Line"/>
            <p:cNvSpPr/>
            <p:nvPr/>
          </p:nvSpPr>
          <p:spPr>
            <a:xfrm>
              <a:off x="9349280" y="5281376"/>
              <a:ext cx="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0" y="21600"/>
                  </a:moveTo>
                  <a:cubicBezTo>
                    <a:pt x="21600" y="14400"/>
                    <a:pt x="21600" y="72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3" name="Line"/>
            <p:cNvSpPr/>
            <p:nvPr/>
          </p:nvSpPr>
          <p:spPr>
            <a:xfrm>
              <a:off x="9390876" y="5294068"/>
              <a:ext cx="275905" cy="1916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3" h="21257" fill="norm" stroke="1" extrusionOk="0">
                  <a:moveTo>
                    <a:pt x="4675" y="3523"/>
                  </a:moveTo>
                  <a:cubicBezTo>
                    <a:pt x="3520" y="8453"/>
                    <a:pt x="2366" y="13383"/>
                    <a:pt x="1542" y="16553"/>
                  </a:cubicBezTo>
                  <a:cubicBezTo>
                    <a:pt x="717" y="19723"/>
                    <a:pt x="223" y="21131"/>
                    <a:pt x="58" y="21249"/>
                  </a:cubicBezTo>
                  <a:cubicBezTo>
                    <a:pt x="-107" y="21366"/>
                    <a:pt x="58" y="20192"/>
                    <a:pt x="882" y="17140"/>
                  </a:cubicBezTo>
                  <a:cubicBezTo>
                    <a:pt x="1707" y="14088"/>
                    <a:pt x="3191" y="9157"/>
                    <a:pt x="4262" y="6105"/>
                  </a:cubicBezTo>
                  <a:cubicBezTo>
                    <a:pt x="5334" y="3053"/>
                    <a:pt x="5994" y="1879"/>
                    <a:pt x="6488" y="1879"/>
                  </a:cubicBezTo>
                  <a:cubicBezTo>
                    <a:pt x="6983" y="1879"/>
                    <a:pt x="7313" y="3053"/>
                    <a:pt x="7478" y="5401"/>
                  </a:cubicBezTo>
                  <a:cubicBezTo>
                    <a:pt x="7643" y="7749"/>
                    <a:pt x="7643" y="11270"/>
                    <a:pt x="7808" y="13970"/>
                  </a:cubicBezTo>
                  <a:cubicBezTo>
                    <a:pt x="7972" y="16670"/>
                    <a:pt x="8302" y="18549"/>
                    <a:pt x="8879" y="19253"/>
                  </a:cubicBezTo>
                  <a:cubicBezTo>
                    <a:pt x="9456" y="19957"/>
                    <a:pt x="10281" y="19488"/>
                    <a:pt x="11682" y="17375"/>
                  </a:cubicBezTo>
                  <a:cubicBezTo>
                    <a:pt x="13084" y="15262"/>
                    <a:pt x="15062" y="11505"/>
                    <a:pt x="16217" y="9040"/>
                  </a:cubicBezTo>
                  <a:cubicBezTo>
                    <a:pt x="17371" y="6575"/>
                    <a:pt x="17701" y="5401"/>
                    <a:pt x="17948" y="4227"/>
                  </a:cubicBezTo>
                  <a:cubicBezTo>
                    <a:pt x="18195" y="3053"/>
                    <a:pt x="18360" y="1879"/>
                    <a:pt x="18030" y="1057"/>
                  </a:cubicBezTo>
                  <a:cubicBezTo>
                    <a:pt x="17701" y="236"/>
                    <a:pt x="16876" y="-234"/>
                    <a:pt x="16134" y="118"/>
                  </a:cubicBezTo>
                  <a:cubicBezTo>
                    <a:pt x="15392" y="470"/>
                    <a:pt x="14733" y="1644"/>
                    <a:pt x="13991" y="3875"/>
                  </a:cubicBezTo>
                  <a:cubicBezTo>
                    <a:pt x="13249" y="6105"/>
                    <a:pt x="12424" y="9392"/>
                    <a:pt x="12424" y="11975"/>
                  </a:cubicBezTo>
                  <a:cubicBezTo>
                    <a:pt x="12424" y="14557"/>
                    <a:pt x="13249" y="16436"/>
                    <a:pt x="14898" y="17492"/>
                  </a:cubicBezTo>
                  <a:cubicBezTo>
                    <a:pt x="16546" y="18549"/>
                    <a:pt x="19020" y="18783"/>
                    <a:pt x="21493" y="1901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4" name="Line"/>
            <p:cNvSpPr/>
            <p:nvPr/>
          </p:nvSpPr>
          <p:spPr>
            <a:xfrm>
              <a:off x="9952530" y="5351723"/>
              <a:ext cx="171451" cy="1730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79" fill="norm" stroke="1" extrusionOk="0">
                  <a:moveTo>
                    <a:pt x="0" y="6185"/>
                  </a:moveTo>
                  <a:cubicBezTo>
                    <a:pt x="1067" y="7226"/>
                    <a:pt x="2133" y="8267"/>
                    <a:pt x="2667" y="10349"/>
                  </a:cubicBezTo>
                  <a:cubicBezTo>
                    <a:pt x="3200" y="12431"/>
                    <a:pt x="3200" y="15554"/>
                    <a:pt x="2800" y="17766"/>
                  </a:cubicBezTo>
                  <a:cubicBezTo>
                    <a:pt x="2400" y="19978"/>
                    <a:pt x="1600" y="21279"/>
                    <a:pt x="1200" y="21279"/>
                  </a:cubicBezTo>
                  <a:cubicBezTo>
                    <a:pt x="800" y="21279"/>
                    <a:pt x="800" y="19978"/>
                    <a:pt x="1200" y="17245"/>
                  </a:cubicBezTo>
                  <a:cubicBezTo>
                    <a:pt x="1600" y="14513"/>
                    <a:pt x="2400" y="10349"/>
                    <a:pt x="3067" y="7486"/>
                  </a:cubicBezTo>
                  <a:cubicBezTo>
                    <a:pt x="3733" y="4624"/>
                    <a:pt x="4267" y="3062"/>
                    <a:pt x="5200" y="2151"/>
                  </a:cubicBezTo>
                  <a:cubicBezTo>
                    <a:pt x="6133" y="1240"/>
                    <a:pt x="7467" y="980"/>
                    <a:pt x="8400" y="1501"/>
                  </a:cubicBezTo>
                  <a:cubicBezTo>
                    <a:pt x="9333" y="2021"/>
                    <a:pt x="9867" y="3322"/>
                    <a:pt x="10267" y="4624"/>
                  </a:cubicBezTo>
                  <a:cubicBezTo>
                    <a:pt x="10667" y="5925"/>
                    <a:pt x="10933" y="7226"/>
                    <a:pt x="11067" y="8527"/>
                  </a:cubicBezTo>
                  <a:cubicBezTo>
                    <a:pt x="11200" y="9828"/>
                    <a:pt x="11200" y="11130"/>
                    <a:pt x="11200" y="11130"/>
                  </a:cubicBezTo>
                  <a:cubicBezTo>
                    <a:pt x="11200" y="11130"/>
                    <a:pt x="11200" y="9828"/>
                    <a:pt x="11467" y="8527"/>
                  </a:cubicBezTo>
                  <a:cubicBezTo>
                    <a:pt x="11733" y="7226"/>
                    <a:pt x="12267" y="5925"/>
                    <a:pt x="13200" y="4233"/>
                  </a:cubicBezTo>
                  <a:cubicBezTo>
                    <a:pt x="14133" y="2542"/>
                    <a:pt x="15467" y="460"/>
                    <a:pt x="16133" y="69"/>
                  </a:cubicBezTo>
                  <a:cubicBezTo>
                    <a:pt x="16800" y="-321"/>
                    <a:pt x="16800" y="980"/>
                    <a:pt x="16800" y="3062"/>
                  </a:cubicBezTo>
                  <a:cubicBezTo>
                    <a:pt x="16800" y="5144"/>
                    <a:pt x="16800" y="8007"/>
                    <a:pt x="16800" y="10219"/>
                  </a:cubicBezTo>
                  <a:cubicBezTo>
                    <a:pt x="16800" y="12431"/>
                    <a:pt x="16800" y="13992"/>
                    <a:pt x="17600" y="14773"/>
                  </a:cubicBezTo>
                  <a:cubicBezTo>
                    <a:pt x="18400" y="15554"/>
                    <a:pt x="20000" y="15554"/>
                    <a:pt x="21600" y="1555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5" name="Line"/>
            <p:cNvSpPr/>
            <p:nvPr/>
          </p:nvSpPr>
          <p:spPr>
            <a:xfrm>
              <a:off x="10144554" y="5376626"/>
              <a:ext cx="186058" cy="3744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3" h="21347" fill="norm" stroke="1" extrusionOk="0">
                  <a:moveTo>
                    <a:pt x="2737" y="0"/>
                  </a:moveTo>
                  <a:cubicBezTo>
                    <a:pt x="1767" y="362"/>
                    <a:pt x="796" y="724"/>
                    <a:pt x="310" y="1267"/>
                  </a:cubicBezTo>
                  <a:cubicBezTo>
                    <a:pt x="-175" y="1810"/>
                    <a:pt x="-175" y="2534"/>
                    <a:pt x="917" y="3077"/>
                  </a:cubicBezTo>
                  <a:cubicBezTo>
                    <a:pt x="2009" y="3620"/>
                    <a:pt x="4194" y="3982"/>
                    <a:pt x="6378" y="3861"/>
                  </a:cubicBezTo>
                  <a:cubicBezTo>
                    <a:pt x="8562" y="3741"/>
                    <a:pt x="10746" y="3137"/>
                    <a:pt x="12203" y="2594"/>
                  </a:cubicBezTo>
                  <a:cubicBezTo>
                    <a:pt x="13659" y="2051"/>
                    <a:pt x="14387" y="1569"/>
                    <a:pt x="14629" y="1931"/>
                  </a:cubicBezTo>
                  <a:cubicBezTo>
                    <a:pt x="14872" y="2293"/>
                    <a:pt x="14629" y="3499"/>
                    <a:pt x="15479" y="5973"/>
                  </a:cubicBezTo>
                  <a:cubicBezTo>
                    <a:pt x="16328" y="8447"/>
                    <a:pt x="18270" y="12188"/>
                    <a:pt x="19483" y="14480"/>
                  </a:cubicBezTo>
                  <a:cubicBezTo>
                    <a:pt x="20697" y="16773"/>
                    <a:pt x="21182" y="17618"/>
                    <a:pt x="21304" y="18523"/>
                  </a:cubicBezTo>
                  <a:cubicBezTo>
                    <a:pt x="21425" y="19428"/>
                    <a:pt x="21182" y="20393"/>
                    <a:pt x="20333" y="20936"/>
                  </a:cubicBezTo>
                  <a:cubicBezTo>
                    <a:pt x="19483" y="21479"/>
                    <a:pt x="18027" y="21600"/>
                    <a:pt x="16086" y="20574"/>
                  </a:cubicBezTo>
                  <a:cubicBezTo>
                    <a:pt x="14144" y="19549"/>
                    <a:pt x="11717" y="17377"/>
                    <a:pt x="9290" y="1520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6" name="Line"/>
            <p:cNvSpPr/>
            <p:nvPr/>
          </p:nvSpPr>
          <p:spPr>
            <a:xfrm>
              <a:off x="10536730" y="5160726"/>
              <a:ext cx="100659" cy="342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0" h="21600" fill="norm" stroke="1" extrusionOk="0">
                  <a:moveTo>
                    <a:pt x="17550" y="0"/>
                  </a:moveTo>
                  <a:cubicBezTo>
                    <a:pt x="14850" y="2133"/>
                    <a:pt x="12150" y="4267"/>
                    <a:pt x="10350" y="7467"/>
                  </a:cubicBezTo>
                  <a:cubicBezTo>
                    <a:pt x="8550" y="10667"/>
                    <a:pt x="7650" y="14933"/>
                    <a:pt x="6750" y="17667"/>
                  </a:cubicBezTo>
                  <a:cubicBezTo>
                    <a:pt x="5850" y="20400"/>
                    <a:pt x="4950" y="21600"/>
                    <a:pt x="4500" y="21600"/>
                  </a:cubicBezTo>
                  <a:cubicBezTo>
                    <a:pt x="4050" y="21600"/>
                    <a:pt x="4050" y="20400"/>
                    <a:pt x="4950" y="18933"/>
                  </a:cubicBezTo>
                  <a:cubicBezTo>
                    <a:pt x="5850" y="17467"/>
                    <a:pt x="7650" y="15733"/>
                    <a:pt x="9225" y="14600"/>
                  </a:cubicBezTo>
                  <a:cubicBezTo>
                    <a:pt x="10800" y="13467"/>
                    <a:pt x="12150" y="12933"/>
                    <a:pt x="13725" y="12867"/>
                  </a:cubicBezTo>
                  <a:cubicBezTo>
                    <a:pt x="15300" y="12800"/>
                    <a:pt x="17100" y="13200"/>
                    <a:pt x="18675" y="13733"/>
                  </a:cubicBezTo>
                  <a:cubicBezTo>
                    <a:pt x="20250" y="14267"/>
                    <a:pt x="21600" y="14933"/>
                    <a:pt x="21375" y="16067"/>
                  </a:cubicBezTo>
                  <a:cubicBezTo>
                    <a:pt x="21150" y="17200"/>
                    <a:pt x="19350" y="18800"/>
                    <a:pt x="15525" y="19800"/>
                  </a:cubicBezTo>
                  <a:cubicBezTo>
                    <a:pt x="11700" y="20800"/>
                    <a:pt x="5850" y="212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7" name="Line"/>
            <p:cNvSpPr/>
            <p:nvPr/>
          </p:nvSpPr>
          <p:spPr>
            <a:xfrm>
              <a:off x="10671968" y="5318645"/>
              <a:ext cx="144163" cy="1633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1" h="20574" fill="norm" stroke="1" extrusionOk="0">
                  <a:moveTo>
                    <a:pt x="8173" y="8104"/>
                  </a:moveTo>
                  <a:cubicBezTo>
                    <a:pt x="9738" y="7304"/>
                    <a:pt x="11304" y="6504"/>
                    <a:pt x="12399" y="5038"/>
                  </a:cubicBezTo>
                  <a:cubicBezTo>
                    <a:pt x="13495" y="3571"/>
                    <a:pt x="14121" y="1438"/>
                    <a:pt x="13651" y="504"/>
                  </a:cubicBezTo>
                  <a:cubicBezTo>
                    <a:pt x="13182" y="-429"/>
                    <a:pt x="11617" y="-162"/>
                    <a:pt x="9112" y="2104"/>
                  </a:cubicBezTo>
                  <a:cubicBezTo>
                    <a:pt x="6608" y="4371"/>
                    <a:pt x="3164" y="8638"/>
                    <a:pt x="1443" y="11971"/>
                  </a:cubicBezTo>
                  <a:cubicBezTo>
                    <a:pt x="-279" y="15304"/>
                    <a:pt x="-279" y="17704"/>
                    <a:pt x="504" y="19171"/>
                  </a:cubicBezTo>
                  <a:cubicBezTo>
                    <a:pt x="1286" y="20638"/>
                    <a:pt x="2851" y="21171"/>
                    <a:pt x="6451" y="19704"/>
                  </a:cubicBezTo>
                  <a:cubicBezTo>
                    <a:pt x="10051" y="18238"/>
                    <a:pt x="15686" y="14771"/>
                    <a:pt x="21321" y="1130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8" name="Line"/>
            <p:cNvSpPr/>
            <p:nvPr/>
          </p:nvSpPr>
          <p:spPr>
            <a:xfrm>
              <a:off x="10835180" y="5146897"/>
              <a:ext cx="44451" cy="3249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35" fill="norm" stroke="1" extrusionOk="0">
                  <a:moveTo>
                    <a:pt x="21600" y="1758"/>
                  </a:moveTo>
                  <a:cubicBezTo>
                    <a:pt x="18514" y="917"/>
                    <a:pt x="15429" y="75"/>
                    <a:pt x="13371" y="5"/>
                  </a:cubicBezTo>
                  <a:cubicBezTo>
                    <a:pt x="11314" y="-65"/>
                    <a:pt x="10286" y="636"/>
                    <a:pt x="8229" y="3582"/>
                  </a:cubicBezTo>
                  <a:cubicBezTo>
                    <a:pt x="6171" y="6527"/>
                    <a:pt x="3086" y="11717"/>
                    <a:pt x="1543" y="15083"/>
                  </a:cubicBezTo>
                  <a:cubicBezTo>
                    <a:pt x="0" y="18449"/>
                    <a:pt x="0" y="19992"/>
                    <a:pt x="0" y="2153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9" name="Line"/>
            <p:cNvSpPr/>
            <p:nvPr/>
          </p:nvSpPr>
          <p:spPr>
            <a:xfrm>
              <a:off x="10882524" y="5313126"/>
              <a:ext cx="16157" cy="1392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09" h="21204" fill="norm" stroke="1" extrusionOk="0">
                  <a:moveTo>
                    <a:pt x="4409" y="18376"/>
                  </a:moveTo>
                  <a:cubicBezTo>
                    <a:pt x="1709" y="19988"/>
                    <a:pt x="-991" y="21600"/>
                    <a:pt x="359" y="21116"/>
                  </a:cubicBezTo>
                  <a:cubicBezTo>
                    <a:pt x="1709" y="20633"/>
                    <a:pt x="7109" y="18054"/>
                    <a:pt x="11159" y="14185"/>
                  </a:cubicBezTo>
                  <a:cubicBezTo>
                    <a:pt x="15209" y="10316"/>
                    <a:pt x="17909" y="5158"/>
                    <a:pt x="20609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0" name="Line"/>
            <p:cNvSpPr/>
            <p:nvPr/>
          </p:nvSpPr>
          <p:spPr>
            <a:xfrm>
              <a:off x="10931652" y="5288271"/>
              <a:ext cx="125779" cy="1402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2" h="21053" fill="norm" stroke="1" extrusionOk="0">
                  <a:moveTo>
                    <a:pt x="3032" y="4683"/>
                  </a:moveTo>
                  <a:cubicBezTo>
                    <a:pt x="4472" y="5636"/>
                    <a:pt x="5912" y="6589"/>
                    <a:pt x="8252" y="6589"/>
                  </a:cubicBezTo>
                  <a:cubicBezTo>
                    <a:pt x="10592" y="6589"/>
                    <a:pt x="13832" y="5636"/>
                    <a:pt x="15812" y="4207"/>
                  </a:cubicBezTo>
                  <a:cubicBezTo>
                    <a:pt x="17792" y="2777"/>
                    <a:pt x="18512" y="872"/>
                    <a:pt x="17792" y="236"/>
                  </a:cubicBezTo>
                  <a:cubicBezTo>
                    <a:pt x="17072" y="-399"/>
                    <a:pt x="14912" y="236"/>
                    <a:pt x="12032" y="2301"/>
                  </a:cubicBezTo>
                  <a:cubicBezTo>
                    <a:pt x="9152" y="4366"/>
                    <a:pt x="5552" y="7860"/>
                    <a:pt x="3392" y="10719"/>
                  </a:cubicBezTo>
                  <a:cubicBezTo>
                    <a:pt x="1232" y="13577"/>
                    <a:pt x="512" y="15801"/>
                    <a:pt x="152" y="17707"/>
                  </a:cubicBezTo>
                  <a:cubicBezTo>
                    <a:pt x="-208" y="19613"/>
                    <a:pt x="-208" y="21201"/>
                    <a:pt x="3392" y="21042"/>
                  </a:cubicBezTo>
                  <a:cubicBezTo>
                    <a:pt x="6992" y="20883"/>
                    <a:pt x="14192" y="18977"/>
                    <a:pt x="21392" y="1707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1" name="Line"/>
            <p:cNvSpPr/>
            <p:nvPr/>
          </p:nvSpPr>
          <p:spPr>
            <a:xfrm>
              <a:off x="11104774" y="5086114"/>
              <a:ext cx="130457" cy="4175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2" h="21518" fill="norm" stroke="1" extrusionOk="0">
                  <a:moveTo>
                    <a:pt x="21472" y="1227"/>
                  </a:moveTo>
                  <a:cubicBezTo>
                    <a:pt x="20078" y="791"/>
                    <a:pt x="18685" y="354"/>
                    <a:pt x="16769" y="136"/>
                  </a:cubicBezTo>
                  <a:cubicBezTo>
                    <a:pt x="14853" y="-82"/>
                    <a:pt x="12414" y="-82"/>
                    <a:pt x="9801" y="463"/>
                  </a:cubicBezTo>
                  <a:cubicBezTo>
                    <a:pt x="7188" y="1009"/>
                    <a:pt x="4401" y="2100"/>
                    <a:pt x="2659" y="4445"/>
                  </a:cubicBezTo>
                  <a:cubicBezTo>
                    <a:pt x="917" y="6791"/>
                    <a:pt x="220" y="10391"/>
                    <a:pt x="46" y="13445"/>
                  </a:cubicBezTo>
                  <a:cubicBezTo>
                    <a:pt x="-128" y="16500"/>
                    <a:pt x="220" y="19009"/>
                    <a:pt x="569" y="2151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2" name="Line"/>
            <p:cNvSpPr/>
            <p:nvPr/>
          </p:nvSpPr>
          <p:spPr>
            <a:xfrm>
              <a:off x="11041274" y="5319476"/>
              <a:ext cx="130457" cy="139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01" h="21600" fill="norm" stroke="1" extrusionOk="0">
                  <a:moveTo>
                    <a:pt x="551" y="21600"/>
                  </a:moveTo>
                  <a:cubicBezTo>
                    <a:pt x="-124" y="19964"/>
                    <a:pt x="-799" y="18327"/>
                    <a:pt x="2576" y="14727"/>
                  </a:cubicBezTo>
                  <a:cubicBezTo>
                    <a:pt x="5951" y="11127"/>
                    <a:pt x="13376" y="5564"/>
                    <a:pt x="20801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3" name="Line"/>
            <p:cNvSpPr/>
            <p:nvPr/>
          </p:nvSpPr>
          <p:spPr>
            <a:xfrm>
              <a:off x="8902263" y="5781675"/>
              <a:ext cx="408918" cy="6917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9" h="21457" fill="norm" stroke="1" extrusionOk="0">
                  <a:moveTo>
                    <a:pt x="8439" y="9102"/>
                  </a:moveTo>
                  <a:cubicBezTo>
                    <a:pt x="7221" y="9037"/>
                    <a:pt x="6002" y="8971"/>
                    <a:pt x="4562" y="9365"/>
                  </a:cubicBezTo>
                  <a:cubicBezTo>
                    <a:pt x="3122" y="9759"/>
                    <a:pt x="1461" y="10613"/>
                    <a:pt x="630" y="11400"/>
                  </a:cubicBezTo>
                  <a:cubicBezTo>
                    <a:pt x="-201" y="12188"/>
                    <a:pt x="-201" y="12910"/>
                    <a:pt x="574" y="13304"/>
                  </a:cubicBezTo>
                  <a:cubicBezTo>
                    <a:pt x="1350" y="13698"/>
                    <a:pt x="2901" y="13764"/>
                    <a:pt x="4119" y="13534"/>
                  </a:cubicBezTo>
                  <a:cubicBezTo>
                    <a:pt x="5337" y="13304"/>
                    <a:pt x="6224" y="12779"/>
                    <a:pt x="6556" y="12024"/>
                  </a:cubicBezTo>
                  <a:cubicBezTo>
                    <a:pt x="6888" y="11269"/>
                    <a:pt x="6667" y="10284"/>
                    <a:pt x="6168" y="9004"/>
                  </a:cubicBezTo>
                  <a:cubicBezTo>
                    <a:pt x="5670" y="7724"/>
                    <a:pt x="4894" y="6148"/>
                    <a:pt x="5337" y="4868"/>
                  </a:cubicBezTo>
                  <a:cubicBezTo>
                    <a:pt x="5781" y="3588"/>
                    <a:pt x="7442" y="2603"/>
                    <a:pt x="9325" y="1815"/>
                  </a:cubicBezTo>
                  <a:cubicBezTo>
                    <a:pt x="11208" y="1027"/>
                    <a:pt x="13313" y="436"/>
                    <a:pt x="14697" y="174"/>
                  </a:cubicBezTo>
                  <a:cubicBezTo>
                    <a:pt x="16082" y="-89"/>
                    <a:pt x="16747" y="-23"/>
                    <a:pt x="17134" y="174"/>
                  </a:cubicBezTo>
                  <a:cubicBezTo>
                    <a:pt x="17522" y="371"/>
                    <a:pt x="17633" y="699"/>
                    <a:pt x="16968" y="1651"/>
                  </a:cubicBezTo>
                  <a:cubicBezTo>
                    <a:pt x="16304" y="2603"/>
                    <a:pt x="14864" y="4178"/>
                    <a:pt x="13368" y="5918"/>
                  </a:cubicBezTo>
                  <a:cubicBezTo>
                    <a:pt x="11873" y="7658"/>
                    <a:pt x="10322" y="9562"/>
                    <a:pt x="9104" y="11302"/>
                  </a:cubicBezTo>
                  <a:cubicBezTo>
                    <a:pt x="7885" y="13042"/>
                    <a:pt x="6999" y="14617"/>
                    <a:pt x="6722" y="16127"/>
                  </a:cubicBezTo>
                  <a:cubicBezTo>
                    <a:pt x="6445" y="17637"/>
                    <a:pt x="6777" y="19082"/>
                    <a:pt x="7221" y="19968"/>
                  </a:cubicBezTo>
                  <a:cubicBezTo>
                    <a:pt x="7664" y="20854"/>
                    <a:pt x="8217" y="21183"/>
                    <a:pt x="8771" y="21347"/>
                  </a:cubicBezTo>
                  <a:cubicBezTo>
                    <a:pt x="9325" y="21511"/>
                    <a:pt x="9879" y="21511"/>
                    <a:pt x="10544" y="21216"/>
                  </a:cubicBezTo>
                  <a:cubicBezTo>
                    <a:pt x="11208" y="20920"/>
                    <a:pt x="11984" y="20329"/>
                    <a:pt x="12482" y="19673"/>
                  </a:cubicBezTo>
                  <a:cubicBezTo>
                    <a:pt x="12981" y="19016"/>
                    <a:pt x="13202" y="18294"/>
                    <a:pt x="12925" y="17572"/>
                  </a:cubicBezTo>
                  <a:cubicBezTo>
                    <a:pt x="12648" y="16850"/>
                    <a:pt x="11873" y="16127"/>
                    <a:pt x="11319" y="15569"/>
                  </a:cubicBezTo>
                  <a:cubicBezTo>
                    <a:pt x="10765" y="15011"/>
                    <a:pt x="10433" y="14617"/>
                    <a:pt x="10322" y="14256"/>
                  </a:cubicBezTo>
                  <a:cubicBezTo>
                    <a:pt x="10211" y="13895"/>
                    <a:pt x="10322" y="13567"/>
                    <a:pt x="11485" y="12976"/>
                  </a:cubicBezTo>
                  <a:cubicBezTo>
                    <a:pt x="12648" y="12385"/>
                    <a:pt x="14864" y="11532"/>
                    <a:pt x="16691" y="11006"/>
                  </a:cubicBezTo>
                  <a:cubicBezTo>
                    <a:pt x="18519" y="10481"/>
                    <a:pt x="19959" y="10284"/>
                    <a:pt x="21399" y="1008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4" name="Line"/>
            <p:cNvSpPr/>
            <p:nvPr/>
          </p:nvSpPr>
          <p:spPr>
            <a:xfrm>
              <a:off x="9705243" y="5991113"/>
              <a:ext cx="202838" cy="4100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1" h="21241" fill="norm" stroke="1" extrusionOk="0">
                  <a:moveTo>
                    <a:pt x="3336" y="9614"/>
                  </a:moveTo>
                  <a:cubicBezTo>
                    <a:pt x="2661" y="10711"/>
                    <a:pt x="1986" y="11807"/>
                    <a:pt x="1536" y="13287"/>
                  </a:cubicBezTo>
                  <a:cubicBezTo>
                    <a:pt x="1086" y="14768"/>
                    <a:pt x="861" y="16632"/>
                    <a:pt x="636" y="18167"/>
                  </a:cubicBezTo>
                  <a:cubicBezTo>
                    <a:pt x="411" y="19702"/>
                    <a:pt x="186" y="20908"/>
                    <a:pt x="74" y="21182"/>
                  </a:cubicBezTo>
                  <a:cubicBezTo>
                    <a:pt x="-39" y="21456"/>
                    <a:pt x="-39" y="20798"/>
                    <a:pt x="186" y="18660"/>
                  </a:cubicBezTo>
                  <a:cubicBezTo>
                    <a:pt x="411" y="16522"/>
                    <a:pt x="861" y="12904"/>
                    <a:pt x="1649" y="9779"/>
                  </a:cubicBezTo>
                  <a:cubicBezTo>
                    <a:pt x="2436" y="6654"/>
                    <a:pt x="3561" y="4022"/>
                    <a:pt x="4574" y="2487"/>
                  </a:cubicBezTo>
                  <a:cubicBezTo>
                    <a:pt x="5586" y="952"/>
                    <a:pt x="6486" y="514"/>
                    <a:pt x="8286" y="240"/>
                  </a:cubicBezTo>
                  <a:cubicBezTo>
                    <a:pt x="10086" y="-34"/>
                    <a:pt x="12786" y="-144"/>
                    <a:pt x="15148" y="295"/>
                  </a:cubicBezTo>
                  <a:cubicBezTo>
                    <a:pt x="17511" y="733"/>
                    <a:pt x="19536" y="1720"/>
                    <a:pt x="20548" y="2542"/>
                  </a:cubicBezTo>
                  <a:cubicBezTo>
                    <a:pt x="21561" y="3365"/>
                    <a:pt x="21561" y="4022"/>
                    <a:pt x="21561" y="4626"/>
                  </a:cubicBezTo>
                  <a:cubicBezTo>
                    <a:pt x="21561" y="5229"/>
                    <a:pt x="21561" y="5777"/>
                    <a:pt x="19873" y="6325"/>
                  </a:cubicBezTo>
                  <a:cubicBezTo>
                    <a:pt x="18186" y="6873"/>
                    <a:pt x="14811" y="7421"/>
                    <a:pt x="12561" y="7805"/>
                  </a:cubicBezTo>
                  <a:cubicBezTo>
                    <a:pt x="10311" y="8189"/>
                    <a:pt x="9186" y="8408"/>
                    <a:pt x="8061" y="862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5" name="Line"/>
            <p:cNvSpPr/>
            <p:nvPr/>
          </p:nvSpPr>
          <p:spPr>
            <a:xfrm>
              <a:off x="10119352" y="5964973"/>
              <a:ext cx="280170" cy="1542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8" h="20986" fill="norm" stroke="1" extrusionOk="0">
                  <a:moveTo>
                    <a:pt x="8990" y="8940"/>
                  </a:moveTo>
                  <a:cubicBezTo>
                    <a:pt x="8990" y="7500"/>
                    <a:pt x="8990" y="6060"/>
                    <a:pt x="8590" y="5196"/>
                  </a:cubicBezTo>
                  <a:cubicBezTo>
                    <a:pt x="8190" y="4332"/>
                    <a:pt x="7390" y="4044"/>
                    <a:pt x="6030" y="5052"/>
                  </a:cubicBezTo>
                  <a:cubicBezTo>
                    <a:pt x="4670" y="6060"/>
                    <a:pt x="2750" y="8364"/>
                    <a:pt x="1550" y="10236"/>
                  </a:cubicBezTo>
                  <a:cubicBezTo>
                    <a:pt x="350" y="12108"/>
                    <a:pt x="-130" y="13548"/>
                    <a:pt x="30" y="14124"/>
                  </a:cubicBezTo>
                  <a:cubicBezTo>
                    <a:pt x="190" y="14700"/>
                    <a:pt x="990" y="14412"/>
                    <a:pt x="2270" y="13692"/>
                  </a:cubicBezTo>
                  <a:cubicBezTo>
                    <a:pt x="3550" y="12972"/>
                    <a:pt x="5310" y="11820"/>
                    <a:pt x="6590" y="11100"/>
                  </a:cubicBezTo>
                  <a:cubicBezTo>
                    <a:pt x="7870" y="10380"/>
                    <a:pt x="8670" y="10092"/>
                    <a:pt x="9150" y="10668"/>
                  </a:cubicBezTo>
                  <a:cubicBezTo>
                    <a:pt x="9630" y="11244"/>
                    <a:pt x="9790" y="12684"/>
                    <a:pt x="10270" y="13548"/>
                  </a:cubicBezTo>
                  <a:cubicBezTo>
                    <a:pt x="10750" y="14412"/>
                    <a:pt x="11550" y="14700"/>
                    <a:pt x="12670" y="13836"/>
                  </a:cubicBezTo>
                  <a:cubicBezTo>
                    <a:pt x="13790" y="12972"/>
                    <a:pt x="15230" y="10956"/>
                    <a:pt x="16190" y="9228"/>
                  </a:cubicBezTo>
                  <a:cubicBezTo>
                    <a:pt x="17150" y="7500"/>
                    <a:pt x="17630" y="6060"/>
                    <a:pt x="17950" y="4620"/>
                  </a:cubicBezTo>
                  <a:cubicBezTo>
                    <a:pt x="18270" y="3180"/>
                    <a:pt x="18430" y="1740"/>
                    <a:pt x="18030" y="876"/>
                  </a:cubicBezTo>
                  <a:cubicBezTo>
                    <a:pt x="17630" y="12"/>
                    <a:pt x="16670" y="-276"/>
                    <a:pt x="16030" y="300"/>
                  </a:cubicBezTo>
                  <a:cubicBezTo>
                    <a:pt x="15390" y="876"/>
                    <a:pt x="15070" y="2316"/>
                    <a:pt x="15150" y="3612"/>
                  </a:cubicBezTo>
                  <a:cubicBezTo>
                    <a:pt x="15230" y="4908"/>
                    <a:pt x="15710" y="6060"/>
                    <a:pt x="16670" y="7644"/>
                  </a:cubicBezTo>
                  <a:cubicBezTo>
                    <a:pt x="17630" y="9228"/>
                    <a:pt x="19070" y="11244"/>
                    <a:pt x="20030" y="12828"/>
                  </a:cubicBezTo>
                  <a:cubicBezTo>
                    <a:pt x="20990" y="14412"/>
                    <a:pt x="21470" y="15564"/>
                    <a:pt x="20990" y="17004"/>
                  </a:cubicBezTo>
                  <a:cubicBezTo>
                    <a:pt x="20510" y="18444"/>
                    <a:pt x="19070" y="20172"/>
                    <a:pt x="17870" y="20748"/>
                  </a:cubicBezTo>
                  <a:cubicBezTo>
                    <a:pt x="16670" y="21324"/>
                    <a:pt x="15710" y="20748"/>
                    <a:pt x="14750" y="2017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6" name="Line"/>
            <p:cNvSpPr/>
            <p:nvPr/>
          </p:nvSpPr>
          <p:spPr>
            <a:xfrm>
              <a:off x="10786369" y="5822832"/>
              <a:ext cx="118662" cy="4034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4" h="21441" fill="norm" stroke="1" extrusionOk="0">
                  <a:moveTo>
                    <a:pt x="18970" y="4972"/>
                  </a:moveTo>
                  <a:cubicBezTo>
                    <a:pt x="15181" y="4972"/>
                    <a:pt x="11391" y="4972"/>
                    <a:pt x="8739" y="4803"/>
                  </a:cubicBezTo>
                  <a:cubicBezTo>
                    <a:pt x="6086" y="4634"/>
                    <a:pt x="4570" y="4297"/>
                    <a:pt x="4002" y="3847"/>
                  </a:cubicBezTo>
                  <a:cubicBezTo>
                    <a:pt x="3433" y="3397"/>
                    <a:pt x="3812" y="2834"/>
                    <a:pt x="4570" y="2272"/>
                  </a:cubicBezTo>
                  <a:cubicBezTo>
                    <a:pt x="5328" y="1709"/>
                    <a:pt x="6465" y="1147"/>
                    <a:pt x="8360" y="697"/>
                  </a:cubicBezTo>
                  <a:cubicBezTo>
                    <a:pt x="10255" y="247"/>
                    <a:pt x="12907" y="-91"/>
                    <a:pt x="14423" y="22"/>
                  </a:cubicBezTo>
                  <a:cubicBezTo>
                    <a:pt x="15939" y="134"/>
                    <a:pt x="16318" y="697"/>
                    <a:pt x="16886" y="2834"/>
                  </a:cubicBezTo>
                  <a:cubicBezTo>
                    <a:pt x="17455" y="4972"/>
                    <a:pt x="18212" y="8684"/>
                    <a:pt x="17644" y="11834"/>
                  </a:cubicBezTo>
                  <a:cubicBezTo>
                    <a:pt x="17076" y="14984"/>
                    <a:pt x="15181" y="17572"/>
                    <a:pt x="13665" y="19090"/>
                  </a:cubicBezTo>
                  <a:cubicBezTo>
                    <a:pt x="12149" y="20609"/>
                    <a:pt x="11012" y="21059"/>
                    <a:pt x="9497" y="21284"/>
                  </a:cubicBezTo>
                  <a:cubicBezTo>
                    <a:pt x="7981" y="21509"/>
                    <a:pt x="6086" y="21509"/>
                    <a:pt x="4381" y="21171"/>
                  </a:cubicBezTo>
                  <a:cubicBezTo>
                    <a:pt x="2676" y="20834"/>
                    <a:pt x="1160" y="20159"/>
                    <a:pt x="402" y="19540"/>
                  </a:cubicBezTo>
                  <a:cubicBezTo>
                    <a:pt x="-356" y="18922"/>
                    <a:pt x="-356" y="18359"/>
                    <a:pt x="3244" y="17515"/>
                  </a:cubicBezTo>
                  <a:cubicBezTo>
                    <a:pt x="6844" y="16672"/>
                    <a:pt x="14044" y="15547"/>
                    <a:pt x="21244" y="1442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7" name="Line"/>
            <p:cNvSpPr/>
            <p:nvPr/>
          </p:nvSpPr>
          <p:spPr>
            <a:xfrm>
              <a:off x="11158316" y="5784769"/>
              <a:ext cx="483315" cy="6383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4" h="21498" fill="norm" stroke="1" extrusionOk="0">
                  <a:moveTo>
                    <a:pt x="7075" y="9565"/>
                  </a:moveTo>
                  <a:cubicBezTo>
                    <a:pt x="6136" y="9351"/>
                    <a:pt x="5197" y="9137"/>
                    <a:pt x="4258" y="9137"/>
                  </a:cubicBezTo>
                  <a:cubicBezTo>
                    <a:pt x="3319" y="9137"/>
                    <a:pt x="2380" y="9351"/>
                    <a:pt x="1910" y="9636"/>
                  </a:cubicBezTo>
                  <a:cubicBezTo>
                    <a:pt x="1441" y="9921"/>
                    <a:pt x="1441" y="10278"/>
                    <a:pt x="1628" y="10563"/>
                  </a:cubicBezTo>
                  <a:cubicBezTo>
                    <a:pt x="1816" y="10848"/>
                    <a:pt x="2192" y="11062"/>
                    <a:pt x="2614" y="11097"/>
                  </a:cubicBezTo>
                  <a:cubicBezTo>
                    <a:pt x="3037" y="11133"/>
                    <a:pt x="3507" y="10991"/>
                    <a:pt x="3976" y="10848"/>
                  </a:cubicBezTo>
                  <a:cubicBezTo>
                    <a:pt x="4446" y="10705"/>
                    <a:pt x="4915" y="10563"/>
                    <a:pt x="5150" y="10705"/>
                  </a:cubicBezTo>
                  <a:cubicBezTo>
                    <a:pt x="5385" y="10848"/>
                    <a:pt x="5385" y="11276"/>
                    <a:pt x="5338" y="12452"/>
                  </a:cubicBezTo>
                  <a:cubicBezTo>
                    <a:pt x="5291" y="13628"/>
                    <a:pt x="5197" y="15553"/>
                    <a:pt x="4962" y="17050"/>
                  </a:cubicBezTo>
                  <a:cubicBezTo>
                    <a:pt x="4727" y="18547"/>
                    <a:pt x="4352" y="19616"/>
                    <a:pt x="3976" y="20293"/>
                  </a:cubicBezTo>
                  <a:cubicBezTo>
                    <a:pt x="3601" y="20971"/>
                    <a:pt x="3225" y="21256"/>
                    <a:pt x="2755" y="21398"/>
                  </a:cubicBezTo>
                  <a:cubicBezTo>
                    <a:pt x="2286" y="21541"/>
                    <a:pt x="1722" y="21541"/>
                    <a:pt x="1253" y="21327"/>
                  </a:cubicBezTo>
                  <a:cubicBezTo>
                    <a:pt x="783" y="21113"/>
                    <a:pt x="407" y="20686"/>
                    <a:pt x="173" y="19901"/>
                  </a:cubicBezTo>
                  <a:cubicBezTo>
                    <a:pt x="-62" y="19117"/>
                    <a:pt x="-156" y="17977"/>
                    <a:pt x="548" y="16836"/>
                  </a:cubicBezTo>
                  <a:cubicBezTo>
                    <a:pt x="1253" y="15695"/>
                    <a:pt x="2755" y="14555"/>
                    <a:pt x="4399" y="13592"/>
                  </a:cubicBezTo>
                  <a:cubicBezTo>
                    <a:pt x="6042" y="12630"/>
                    <a:pt x="7827" y="11846"/>
                    <a:pt x="9047" y="11311"/>
                  </a:cubicBezTo>
                  <a:cubicBezTo>
                    <a:pt x="10268" y="10777"/>
                    <a:pt x="10926" y="10491"/>
                    <a:pt x="11348" y="10171"/>
                  </a:cubicBezTo>
                  <a:cubicBezTo>
                    <a:pt x="11771" y="9850"/>
                    <a:pt x="11959" y="9493"/>
                    <a:pt x="11818" y="9280"/>
                  </a:cubicBezTo>
                  <a:cubicBezTo>
                    <a:pt x="11677" y="9066"/>
                    <a:pt x="11207" y="8994"/>
                    <a:pt x="10550" y="9280"/>
                  </a:cubicBezTo>
                  <a:cubicBezTo>
                    <a:pt x="9893" y="9565"/>
                    <a:pt x="9047" y="10206"/>
                    <a:pt x="8578" y="10919"/>
                  </a:cubicBezTo>
                  <a:cubicBezTo>
                    <a:pt x="8108" y="11632"/>
                    <a:pt x="8014" y="12416"/>
                    <a:pt x="8108" y="12951"/>
                  </a:cubicBezTo>
                  <a:cubicBezTo>
                    <a:pt x="8202" y="13486"/>
                    <a:pt x="8484" y="13771"/>
                    <a:pt x="9188" y="13913"/>
                  </a:cubicBezTo>
                  <a:cubicBezTo>
                    <a:pt x="9893" y="14056"/>
                    <a:pt x="11020" y="14056"/>
                    <a:pt x="12616" y="13379"/>
                  </a:cubicBezTo>
                  <a:cubicBezTo>
                    <a:pt x="14213" y="12701"/>
                    <a:pt x="16279" y="11347"/>
                    <a:pt x="17828" y="9351"/>
                  </a:cubicBezTo>
                  <a:cubicBezTo>
                    <a:pt x="19378" y="7355"/>
                    <a:pt x="20411" y="4717"/>
                    <a:pt x="20927" y="3185"/>
                  </a:cubicBezTo>
                  <a:cubicBezTo>
                    <a:pt x="21444" y="1652"/>
                    <a:pt x="21444" y="1224"/>
                    <a:pt x="21444" y="832"/>
                  </a:cubicBezTo>
                  <a:cubicBezTo>
                    <a:pt x="21444" y="440"/>
                    <a:pt x="21444" y="84"/>
                    <a:pt x="21256" y="12"/>
                  </a:cubicBezTo>
                  <a:cubicBezTo>
                    <a:pt x="21068" y="-59"/>
                    <a:pt x="20693" y="155"/>
                    <a:pt x="20129" y="1117"/>
                  </a:cubicBezTo>
                  <a:cubicBezTo>
                    <a:pt x="19566" y="2080"/>
                    <a:pt x="18814" y="3791"/>
                    <a:pt x="18251" y="5822"/>
                  </a:cubicBezTo>
                  <a:cubicBezTo>
                    <a:pt x="17687" y="7854"/>
                    <a:pt x="17312" y="10206"/>
                    <a:pt x="17124" y="11596"/>
                  </a:cubicBezTo>
                  <a:cubicBezTo>
                    <a:pt x="16936" y="12987"/>
                    <a:pt x="16936" y="13414"/>
                    <a:pt x="17171" y="13628"/>
                  </a:cubicBezTo>
                  <a:cubicBezTo>
                    <a:pt x="17406" y="13842"/>
                    <a:pt x="17875" y="13842"/>
                    <a:pt x="18204" y="13664"/>
                  </a:cubicBezTo>
                  <a:cubicBezTo>
                    <a:pt x="18533" y="13486"/>
                    <a:pt x="18721" y="13129"/>
                    <a:pt x="18908" y="1277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8" name="Line"/>
            <p:cNvSpPr/>
            <p:nvPr/>
          </p:nvSpPr>
          <p:spPr>
            <a:xfrm>
              <a:off x="11520980" y="5998926"/>
              <a:ext cx="171451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267" y="15600"/>
                    <a:pt x="8533" y="9600"/>
                    <a:pt x="12133" y="6000"/>
                  </a:cubicBezTo>
                  <a:cubicBezTo>
                    <a:pt x="15733" y="2400"/>
                    <a:pt x="18667" y="1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9" name="Line"/>
            <p:cNvSpPr/>
            <p:nvPr/>
          </p:nvSpPr>
          <p:spPr>
            <a:xfrm>
              <a:off x="8952161" y="6832731"/>
              <a:ext cx="206620" cy="1452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5" h="21171" fill="norm" stroke="1" extrusionOk="0">
                  <a:moveTo>
                    <a:pt x="2339" y="5269"/>
                  </a:moveTo>
                  <a:cubicBezTo>
                    <a:pt x="1899" y="9589"/>
                    <a:pt x="1458" y="13909"/>
                    <a:pt x="1017" y="16841"/>
                  </a:cubicBezTo>
                  <a:cubicBezTo>
                    <a:pt x="576" y="19772"/>
                    <a:pt x="135" y="21315"/>
                    <a:pt x="25" y="21161"/>
                  </a:cubicBezTo>
                  <a:cubicBezTo>
                    <a:pt x="-85" y="21006"/>
                    <a:pt x="135" y="19155"/>
                    <a:pt x="1237" y="16069"/>
                  </a:cubicBezTo>
                  <a:cubicBezTo>
                    <a:pt x="2339" y="12984"/>
                    <a:pt x="4323" y="8664"/>
                    <a:pt x="5646" y="5732"/>
                  </a:cubicBezTo>
                  <a:cubicBezTo>
                    <a:pt x="6968" y="2801"/>
                    <a:pt x="7629" y="1258"/>
                    <a:pt x="8180" y="2646"/>
                  </a:cubicBezTo>
                  <a:cubicBezTo>
                    <a:pt x="8731" y="4035"/>
                    <a:pt x="9172" y="8355"/>
                    <a:pt x="9503" y="9744"/>
                  </a:cubicBezTo>
                  <a:cubicBezTo>
                    <a:pt x="9833" y="11132"/>
                    <a:pt x="10054" y="9589"/>
                    <a:pt x="10495" y="8046"/>
                  </a:cubicBezTo>
                  <a:cubicBezTo>
                    <a:pt x="10935" y="6504"/>
                    <a:pt x="11597" y="4961"/>
                    <a:pt x="12368" y="3572"/>
                  </a:cubicBezTo>
                  <a:cubicBezTo>
                    <a:pt x="13139" y="2184"/>
                    <a:pt x="14021" y="949"/>
                    <a:pt x="15013" y="332"/>
                  </a:cubicBezTo>
                  <a:cubicBezTo>
                    <a:pt x="16005" y="-285"/>
                    <a:pt x="17107" y="-285"/>
                    <a:pt x="17878" y="2492"/>
                  </a:cubicBezTo>
                  <a:cubicBezTo>
                    <a:pt x="18650" y="5269"/>
                    <a:pt x="19091" y="10824"/>
                    <a:pt x="19642" y="14218"/>
                  </a:cubicBezTo>
                  <a:cubicBezTo>
                    <a:pt x="20193" y="17612"/>
                    <a:pt x="20854" y="18846"/>
                    <a:pt x="21515" y="2008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0" name="Line"/>
            <p:cNvSpPr/>
            <p:nvPr/>
          </p:nvSpPr>
          <p:spPr>
            <a:xfrm>
              <a:off x="9185221" y="6851288"/>
              <a:ext cx="120767" cy="1203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88" h="20475" fill="norm" stroke="1" extrusionOk="0">
                  <a:moveTo>
                    <a:pt x="17393" y="831"/>
                  </a:moveTo>
                  <a:cubicBezTo>
                    <a:pt x="15196" y="111"/>
                    <a:pt x="13000" y="-609"/>
                    <a:pt x="10437" y="831"/>
                  </a:cubicBezTo>
                  <a:cubicBezTo>
                    <a:pt x="7874" y="2271"/>
                    <a:pt x="4945" y="5871"/>
                    <a:pt x="3115" y="8571"/>
                  </a:cubicBezTo>
                  <a:cubicBezTo>
                    <a:pt x="1284" y="11271"/>
                    <a:pt x="552" y="13071"/>
                    <a:pt x="186" y="14871"/>
                  </a:cubicBezTo>
                  <a:cubicBezTo>
                    <a:pt x="-180" y="16671"/>
                    <a:pt x="-180" y="18471"/>
                    <a:pt x="1834" y="19551"/>
                  </a:cubicBezTo>
                  <a:cubicBezTo>
                    <a:pt x="3847" y="20631"/>
                    <a:pt x="7874" y="20991"/>
                    <a:pt x="11535" y="19371"/>
                  </a:cubicBezTo>
                  <a:cubicBezTo>
                    <a:pt x="15196" y="17751"/>
                    <a:pt x="18491" y="14151"/>
                    <a:pt x="19956" y="11271"/>
                  </a:cubicBezTo>
                  <a:cubicBezTo>
                    <a:pt x="21420" y="8391"/>
                    <a:pt x="21054" y="6231"/>
                    <a:pt x="19589" y="4971"/>
                  </a:cubicBezTo>
                  <a:cubicBezTo>
                    <a:pt x="18125" y="3711"/>
                    <a:pt x="15562" y="3351"/>
                    <a:pt x="13000" y="299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1" name="Line"/>
            <p:cNvSpPr/>
            <p:nvPr/>
          </p:nvSpPr>
          <p:spPr>
            <a:xfrm>
              <a:off x="9260380" y="6785445"/>
              <a:ext cx="361951" cy="1532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38" fill="norm" stroke="1" extrusionOk="0">
                  <a:moveTo>
                    <a:pt x="0" y="11506"/>
                  </a:moveTo>
                  <a:cubicBezTo>
                    <a:pt x="1011" y="9754"/>
                    <a:pt x="2021" y="8003"/>
                    <a:pt x="2842" y="7127"/>
                  </a:cubicBezTo>
                  <a:cubicBezTo>
                    <a:pt x="3663" y="6252"/>
                    <a:pt x="4295" y="6252"/>
                    <a:pt x="4926" y="7711"/>
                  </a:cubicBezTo>
                  <a:cubicBezTo>
                    <a:pt x="5558" y="9170"/>
                    <a:pt x="6189" y="12089"/>
                    <a:pt x="6505" y="14570"/>
                  </a:cubicBezTo>
                  <a:cubicBezTo>
                    <a:pt x="6821" y="17052"/>
                    <a:pt x="6821" y="19095"/>
                    <a:pt x="6632" y="19533"/>
                  </a:cubicBezTo>
                  <a:cubicBezTo>
                    <a:pt x="6442" y="19970"/>
                    <a:pt x="6063" y="18803"/>
                    <a:pt x="6126" y="16760"/>
                  </a:cubicBezTo>
                  <a:cubicBezTo>
                    <a:pt x="6189" y="14716"/>
                    <a:pt x="6695" y="11797"/>
                    <a:pt x="7453" y="9608"/>
                  </a:cubicBezTo>
                  <a:cubicBezTo>
                    <a:pt x="8211" y="7419"/>
                    <a:pt x="9221" y="5960"/>
                    <a:pt x="9916" y="6106"/>
                  </a:cubicBezTo>
                  <a:cubicBezTo>
                    <a:pt x="10611" y="6252"/>
                    <a:pt x="10989" y="8003"/>
                    <a:pt x="11495" y="8879"/>
                  </a:cubicBezTo>
                  <a:cubicBezTo>
                    <a:pt x="12000" y="9754"/>
                    <a:pt x="12632" y="9754"/>
                    <a:pt x="13263" y="9754"/>
                  </a:cubicBezTo>
                  <a:cubicBezTo>
                    <a:pt x="13895" y="9754"/>
                    <a:pt x="14526" y="9754"/>
                    <a:pt x="15095" y="9316"/>
                  </a:cubicBezTo>
                  <a:cubicBezTo>
                    <a:pt x="15663" y="8879"/>
                    <a:pt x="16168" y="8003"/>
                    <a:pt x="16547" y="6397"/>
                  </a:cubicBezTo>
                  <a:cubicBezTo>
                    <a:pt x="16926" y="4792"/>
                    <a:pt x="17179" y="2457"/>
                    <a:pt x="16800" y="1143"/>
                  </a:cubicBezTo>
                  <a:cubicBezTo>
                    <a:pt x="16421" y="-170"/>
                    <a:pt x="15411" y="-462"/>
                    <a:pt x="14084" y="852"/>
                  </a:cubicBezTo>
                  <a:cubicBezTo>
                    <a:pt x="12758" y="2165"/>
                    <a:pt x="11116" y="5084"/>
                    <a:pt x="10232" y="7565"/>
                  </a:cubicBezTo>
                  <a:cubicBezTo>
                    <a:pt x="9347" y="10046"/>
                    <a:pt x="9221" y="12089"/>
                    <a:pt x="9221" y="13841"/>
                  </a:cubicBezTo>
                  <a:cubicBezTo>
                    <a:pt x="9221" y="15592"/>
                    <a:pt x="9347" y="17052"/>
                    <a:pt x="11432" y="18219"/>
                  </a:cubicBezTo>
                  <a:cubicBezTo>
                    <a:pt x="13516" y="19387"/>
                    <a:pt x="17558" y="20262"/>
                    <a:pt x="21600" y="2113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2" name="Line"/>
            <p:cNvSpPr/>
            <p:nvPr/>
          </p:nvSpPr>
          <p:spPr>
            <a:xfrm>
              <a:off x="10042976" y="6534078"/>
              <a:ext cx="436605" cy="4544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4" h="21472" fill="norm" stroke="1" extrusionOk="0">
                  <a:moveTo>
                    <a:pt x="7437" y="15817"/>
                  </a:moveTo>
                  <a:cubicBezTo>
                    <a:pt x="7228" y="15317"/>
                    <a:pt x="7020" y="14817"/>
                    <a:pt x="6602" y="14617"/>
                  </a:cubicBezTo>
                  <a:cubicBezTo>
                    <a:pt x="6185" y="14417"/>
                    <a:pt x="5559" y="14517"/>
                    <a:pt x="4411" y="15317"/>
                  </a:cubicBezTo>
                  <a:cubicBezTo>
                    <a:pt x="3263" y="16117"/>
                    <a:pt x="1594" y="17617"/>
                    <a:pt x="759" y="18617"/>
                  </a:cubicBezTo>
                  <a:cubicBezTo>
                    <a:pt x="-76" y="19617"/>
                    <a:pt x="-76" y="20117"/>
                    <a:pt x="81" y="20567"/>
                  </a:cubicBezTo>
                  <a:cubicBezTo>
                    <a:pt x="237" y="21017"/>
                    <a:pt x="550" y="21417"/>
                    <a:pt x="967" y="21467"/>
                  </a:cubicBezTo>
                  <a:cubicBezTo>
                    <a:pt x="1385" y="21517"/>
                    <a:pt x="1907" y="21217"/>
                    <a:pt x="2950" y="19817"/>
                  </a:cubicBezTo>
                  <a:cubicBezTo>
                    <a:pt x="3994" y="18417"/>
                    <a:pt x="5559" y="15917"/>
                    <a:pt x="6654" y="13067"/>
                  </a:cubicBezTo>
                  <a:cubicBezTo>
                    <a:pt x="7750" y="10217"/>
                    <a:pt x="8376" y="7017"/>
                    <a:pt x="8689" y="5067"/>
                  </a:cubicBezTo>
                  <a:cubicBezTo>
                    <a:pt x="9002" y="3117"/>
                    <a:pt x="9002" y="2417"/>
                    <a:pt x="8950" y="1817"/>
                  </a:cubicBezTo>
                  <a:cubicBezTo>
                    <a:pt x="8898" y="1217"/>
                    <a:pt x="8794" y="717"/>
                    <a:pt x="8481" y="417"/>
                  </a:cubicBezTo>
                  <a:cubicBezTo>
                    <a:pt x="8167" y="117"/>
                    <a:pt x="7646" y="17"/>
                    <a:pt x="6915" y="767"/>
                  </a:cubicBezTo>
                  <a:cubicBezTo>
                    <a:pt x="6185" y="1517"/>
                    <a:pt x="5246" y="3117"/>
                    <a:pt x="4672" y="5417"/>
                  </a:cubicBezTo>
                  <a:cubicBezTo>
                    <a:pt x="4098" y="7717"/>
                    <a:pt x="3889" y="10717"/>
                    <a:pt x="4150" y="12917"/>
                  </a:cubicBezTo>
                  <a:cubicBezTo>
                    <a:pt x="4411" y="15117"/>
                    <a:pt x="5141" y="16517"/>
                    <a:pt x="6289" y="17167"/>
                  </a:cubicBezTo>
                  <a:cubicBezTo>
                    <a:pt x="7437" y="17817"/>
                    <a:pt x="9002" y="17717"/>
                    <a:pt x="10098" y="17167"/>
                  </a:cubicBezTo>
                  <a:cubicBezTo>
                    <a:pt x="11194" y="16617"/>
                    <a:pt x="11820" y="15617"/>
                    <a:pt x="12133" y="14867"/>
                  </a:cubicBezTo>
                  <a:cubicBezTo>
                    <a:pt x="12446" y="14117"/>
                    <a:pt x="12446" y="13617"/>
                    <a:pt x="12133" y="13467"/>
                  </a:cubicBezTo>
                  <a:cubicBezTo>
                    <a:pt x="11820" y="13317"/>
                    <a:pt x="11194" y="13517"/>
                    <a:pt x="10567" y="14067"/>
                  </a:cubicBezTo>
                  <a:cubicBezTo>
                    <a:pt x="9941" y="14617"/>
                    <a:pt x="9315" y="15517"/>
                    <a:pt x="8950" y="16217"/>
                  </a:cubicBezTo>
                  <a:cubicBezTo>
                    <a:pt x="8585" y="16917"/>
                    <a:pt x="8481" y="17417"/>
                    <a:pt x="8689" y="17717"/>
                  </a:cubicBezTo>
                  <a:cubicBezTo>
                    <a:pt x="8898" y="18017"/>
                    <a:pt x="9420" y="18117"/>
                    <a:pt x="10254" y="18017"/>
                  </a:cubicBezTo>
                  <a:cubicBezTo>
                    <a:pt x="11089" y="17917"/>
                    <a:pt x="12237" y="17617"/>
                    <a:pt x="13437" y="16867"/>
                  </a:cubicBezTo>
                  <a:cubicBezTo>
                    <a:pt x="14637" y="16117"/>
                    <a:pt x="15889" y="14917"/>
                    <a:pt x="17141" y="12667"/>
                  </a:cubicBezTo>
                  <a:cubicBezTo>
                    <a:pt x="18394" y="10417"/>
                    <a:pt x="19646" y="7117"/>
                    <a:pt x="20376" y="5017"/>
                  </a:cubicBezTo>
                  <a:cubicBezTo>
                    <a:pt x="21107" y="2917"/>
                    <a:pt x="21315" y="2017"/>
                    <a:pt x="21420" y="1317"/>
                  </a:cubicBezTo>
                  <a:cubicBezTo>
                    <a:pt x="21524" y="617"/>
                    <a:pt x="21524" y="117"/>
                    <a:pt x="21263" y="17"/>
                  </a:cubicBezTo>
                  <a:cubicBezTo>
                    <a:pt x="21002" y="-83"/>
                    <a:pt x="20481" y="217"/>
                    <a:pt x="19750" y="1867"/>
                  </a:cubicBezTo>
                  <a:cubicBezTo>
                    <a:pt x="19020" y="3517"/>
                    <a:pt x="18081" y="6517"/>
                    <a:pt x="17611" y="8967"/>
                  </a:cubicBezTo>
                  <a:cubicBezTo>
                    <a:pt x="17141" y="11417"/>
                    <a:pt x="17141" y="13317"/>
                    <a:pt x="17350" y="14417"/>
                  </a:cubicBezTo>
                  <a:cubicBezTo>
                    <a:pt x="17559" y="15517"/>
                    <a:pt x="17976" y="15817"/>
                    <a:pt x="18498" y="15917"/>
                  </a:cubicBezTo>
                  <a:cubicBezTo>
                    <a:pt x="19020" y="16017"/>
                    <a:pt x="19646" y="15917"/>
                    <a:pt x="20167" y="15467"/>
                  </a:cubicBezTo>
                  <a:cubicBezTo>
                    <a:pt x="20689" y="15017"/>
                    <a:pt x="21107" y="14217"/>
                    <a:pt x="21524" y="1341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3" name="Line"/>
            <p:cNvSpPr/>
            <p:nvPr/>
          </p:nvSpPr>
          <p:spPr>
            <a:xfrm>
              <a:off x="10341772" y="6718300"/>
              <a:ext cx="334659" cy="1404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9" h="21074" fill="norm" stroke="1" extrusionOk="0">
                  <a:moveTo>
                    <a:pt x="2324" y="5444"/>
                  </a:moveTo>
                  <a:cubicBezTo>
                    <a:pt x="1237" y="4808"/>
                    <a:pt x="151" y="4173"/>
                    <a:pt x="15" y="3855"/>
                  </a:cubicBezTo>
                  <a:cubicBezTo>
                    <a:pt x="-121" y="3538"/>
                    <a:pt x="694" y="3538"/>
                    <a:pt x="2800" y="4014"/>
                  </a:cubicBezTo>
                  <a:cubicBezTo>
                    <a:pt x="4905" y="4491"/>
                    <a:pt x="8302" y="5444"/>
                    <a:pt x="10339" y="5761"/>
                  </a:cubicBezTo>
                  <a:cubicBezTo>
                    <a:pt x="12377" y="6079"/>
                    <a:pt x="13056" y="5761"/>
                    <a:pt x="13668" y="4650"/>
                  </a:cubicBezTo>
                  <a:cubicBezTo>
                    <a:pt x="14279" y="3538"/>
                    <a:pt x="14822" y="1632"/>
                    <a:pt x="14687" y="679"/>
                  </a:cubicBezTo>
                  <a:cubicBezTo>
                    <a:pt x="14551" y="-274"/>
                    <a:pt x="13736" y="-274"/>
                    <a:pt x="12785" y="997"/>
                  </a:cubicBezTo>
                  <a:cubicBezTo>
                    <a:pt x="11834" y="2267"/>
                    <a:pt x="10747" y="4808"/>
                    <a:pt x="10000" y="7826"/>
                  </a:cubicBezTo>
                  <a:cubicBezTo>
                    <a:pt x="9253" y="10844"/>
                    <a:pt x="8845" y="14338"/>
                    <a:pt x="8845" y="16720"/>
                  </a:cubicBezTo>
                  <a:cubicBezTo>
                    <a:pt x="8845" y="19102"/>
                    <a:pt x="9253" y="20373"/>
                    <a:pt x="9796" y="20850"/>
                  </a:cubicBezTo>
                  <a:cubicBezTo>
                    <a:pt x="10339" y="21326"/>
                    <a:pt x="11019" y="21008"/>
                    <a:pt x="11630" y="20214"/>
                  </a:cubicBezTo>
                  <a:cubicBezTo>
                    <a:pt x="12241" y="19420"/>
                    <a:pt x="12785" y="18150"/>
                    <a:pt x="13328" y="16561"/>
                  </a:cubicBezTo>
                  <a:cubicBezTo>
                    <a:pt x="13871" y="14973"/>
                    <a:pt x="14415" y="13067"/>
                    <a:pt x="15094" y="12432"/>
                  </a:cubicBezTo>
                  <a:cubicBezTo>
                    <a:pt x="15773" y="11797"/>
                    <a:pt x="16588" y="12432"/>
                    <a:pt x="17675" y="14020"/>
                  </a:cubicBezTo>
                  <a:cubicBezTo>
                    <a:pt x="18762" y="15608"/>
                    <a:pt x="20121" y="18150"/>
                    <a:pt x="21479" y="2069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7" name="Drawing"/>
          <p:cNvGrpSpPr/>
          <p:nvPr/>
        </p:nvGrpSpPr>
        <p:grpSpPr>
          <a:xfrm>
            <a:off x="749430" y="1600703"/>
            <a:ext cx="11284316" cy="5739898"/>
            <a:chOff x="0" y="0"/>
            <a:chExt cx="11284314" cy="5739896"/>
          </a:xfrm>
        </p:grpSpPr>
        <p:sp>
          <p:nvSpPr>
            <p:cNvPr id="436" name="Line"/>
            <p:cNvSpPr/>
            <p:nvPr/>
          </p:nvSpPr>
          <p:spPr>
            <a:xfrm>
              <a:off x="965069" y="672596"/>
              <a:ext cx="120651" cy="2540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137" y="378"/>
                    <a:pt x="2274" y="756"/>
                    <a:pt x="3032" y="1215"/>
                  </a:cubicBezTo>
                  <a:cubicBezTo>
                    <a:pt x="3789" y="1674"/>
                    <a:pt x="4168" y="2214"/>
                    <a:pt x="3979" y="2781"/>
                  </a:cubicBezTo>
                  <a:cubicBezTo>
                    <a:pt x="3789" y="3348"/>
                    <a:pt x="3032" y="3942"/>
                    <a:pt x="2463" y="4590"/>
                  </a:cubicBezTo>
                  <a:cubicBezTo>
                    <a:pt x="1895" y="5238"/>
                    <a:pt x="1516" y="5940"/>
                    <a:pt x="1326" y="6660"/>
                  </a:cubicBezTo>
                  <a:cubicBezTo>
                    <a:pt x="1137" y="7380"/>
                    <a:pt x="1137" y="8118"/>
                    <a:pt x="1137" y="8892"/>
                  </a:cubicBezTo>
                  <a:cubicBezTo>
                    <a:pt x="1137" y="9666"/>
                    <a:pt x="1137" y="10476"/>
                    <a:pt x="1326" y="11259"/>
                  </a:cubicBezTo>
                  <a:cubicBezTo>
                    <a:pt x="1516" y="12042"/>
                    <a:pt x="1895" y="12798"/>
                    <a:pt x="2463" y="13518"/>
                  </a:cubicBezTo>
                  <a:cubicBezTo>
                    <a:pt x="3032" y="14238"/>
                    <a:pt x="3789" y="14922"/>
                    <a:pt x="4737" y="15588"/>
                  </a:cubicBezTo>
                  <a:cubicBezTo>
                    <a:pt x="5684" y="16254"/>
                    <a:pt x="6821" y="16902"/>
                    <a:pt x="8147" y="17523"/>
                  </a:cubicBezTo>
                  <a:cubicBezTo>
                    <a:pt x="9474" y="18144"/>
                    <a:pt x="10989" y="18738"/>
                    <a:pt x="13263" y="19287"/>
                  </a:cubicBezTo>
                  <a:cubicBezTo>
                    <a:pt x="15537" y="19836"/>
                    <a:pt x="18568" y="20340"/>
                    <a:pt x="20084" y="20718"/>
                  </a:cubicBezTo>
                  <a:cubicBezTo>
                    <a:pt x="21600" y="21096"/>
                    <a:pt x="21600" y="21348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7" name="Line"/>
            <p:cNvSpPr/>
            <p:nvPr/>
          </p:nvSpPr>
          <p:spPr>
            <a:xfrm>
              <a:off x="907919" y="2869696"/>
              <a:ext cx="3384551" cy="215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38" y="20753"/>
                    <a:pt x="675" y="19906"/>
                    <a:pt x="1094" y="19165"/>
                  </a:cubicBezTo>
                  <a:cubicBezTo>
                    <a:pt x="1513" y="18424"/>
                    <a:pt x="2013" y="17788"/>
                    <a:pt x="2499" y="17153"/>
                  </a:cubicBezTo>
                  <a:cubicBezTo>
                    <a:pt x="2985" y="16518"/>
                    <a:pt x="3458" y="15882"/>
                    <a:pt x="3951" y="15353"/>
                  </a:cubicBezTo>
                  <a:cubicBezTo>
                    <a:pt x="4444" y="14824"/>
                    <a:pt x="4958" y="14400"/>
                    <a:pt x="5498" y="14082"/>
                  </a:cubicBezTo>
                  <a:cubicBezTo>
                    <a:pt x="6038" y="13765"/>
                    <a:pt x="6606" y="13553"/>
                    <a:pt x="7146" y="13129"/>
                  </a:cubicBezTo>
                  <a:cubicBezTo>
                    <a:pt x="7686" y="12706"/>
                    <a:pt x="8200" y="12071"/>
                    <a:pt x="8713" y="11647"/>
                  </a:cubicBezTo>
                  <a:cubicBezTo>
                    <a:pt x="9226" y="11224"/>
                    <a:pt x="9740" y="11012"/>
                    <a:pt x="10246" y="10800"/>
                  </a:cubicBezTo>
                  <a:cubicBezTo>
                    <a:pt x="10753" y="10588"/>
                    <a:pt x="11253" y="10376"/>
                    <a:pt x="11752" y="10165"/>
                  </a:cubicBezTo>
                  <a:cubicBezTo>
                    <a:pt x="12252" y="9953"/>
                    <a:pt x="12752" y="9741"/>
                    <a:pt x="13279" y="9635"/>
                  </a:cubicBezTo>
                  <a:cubicBezTo>
                    <a:pt x="13806" y="9529"/>
                    <a:pt x="14359" y="9529"/>
                    <a:pt x="14893" y="9318"/>
                  </a:cubicBezTo>
                  <a:cubicBezTo>
                    <a:pt x="15427" y="9106"/>
                    <a:pt x="15940" y="8682"/>
                    <a:pt x="16420" y="8365"/>
                  </a:cubicBezTo>
                  <a:cubicBezTo>
                    <a:pt x="16899" y="8047"/>
                    <a:pt x="17345" y="7835"/>
                    <a:pt x="17838" y="7306"/>
                  </a:cubicBezTo>
                  <a:cubicBezTo>
                    <a:pt x="18331" y="6776"/>
                    <a:pt x="18871" y="5929"/>
                    <a:pt x="19378" y="4976"/>
                  </a:cubicBezTo>
                  <a:cubicBezTo>
                    <a:pt x="19884" y="4024"/>
                    <a:pt x="20357" y="2965"/>
                    <a:pt x="20722" y="2118"/>
                  </a:cubicBezTo>
                  <a:cubicBezTo>
                    <a:pt x="21087" y="1271"/>
                    <a:pt x="21343" y="635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438" name="Line Shape" descr="Line Shape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5244948" y="71047"/>
              <a:ext cx="167289" cy="514730"/>
            </a:xfrm>
            <a:prstGeom prst="rect">
              <a:avLst/>
            </a:prstGeom>
            <a:effectLst/>
          </p:spPr>
        </p:pic>
        <p:pic>
          <p:nvPicPr>
            <p:cNvPr id="440" name="Line Shape" descr="Line Shape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5505319" y="307652"/>
              <a:ext cx="127001" cy="41095"/>
            </a:xfrm>
            <a:prstGeom prst="rect">
              <a:avLst/>
            </a:prstGeom>
            <a:effectLst/>
          </p:spPr>
        </p:pic>
        <p:pic>
          <p:nvPicPr>
            <p:cNvPr id="442" name="Line Line" descr="Line Line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5530719" y="310646"/>
              <a:ext cx="152401" cy="107951"/>
            </a:xfrm>
            <a:prstGeom prst="rect">
              <a:avLst/>
            </a:prstGeom>
            <a:effectLst/>
          </p:spPr>
        </p:pic>
        <p:pic>
          <p:nvPicPr>
            <p:cNvPr id="444" name="Line Shape" descr="Line Shape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5686509" y="14048"/>
              <a:ext cx="168061" cy="476478"/>
            </a:xfrm>
            <a:prstGeom prst="rect">
              <a:avLst/>
            </a:prstGeom>
            <a:effectLst/>
          </p:spPr>
        </p:pic>
        <p:pic>
          <p:nvPicPr>
            <p:cNvPr id="446" name="Line Shape" descr="Line Shape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5829169" y="126496"/>
              <a:ext cx="177801" cy="228601"/>
            </a:xfrm>
            <a:prstGeom prst="rect">
              <a:avLst/>
            </a:prstGeom>
            <a:effectLst/>
          </p:spPr>
        </p:pic>
        <p:pic>
          <p:nvPicPr>
            <p:cNvPr id="448" name="Line Shape" descr="Line Shape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5870354" y="88396"/>
              <a:ext cx="168366" cy="313429"/>
            </a:xfrm>
            <a:prstGeom prst="rect">
              <a:avLst/>
            </a:prstGeom>
            <a:effectLst/>
          </p:spPr>
        </p:pic>
        <p:pic>
          <p:nvPicPr>
            <p:cNvPr id="450" name="Line Line" descr="Line Line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5994269" y="234446"/>
              <a:ext cx="31751" cy="209551"/>
            </a:xfrm>
            <a:prstGeom prst="rect">
              <a:avLst/>
            </a:prstGeom>
            <a:effectLst/>
          </p:spPr>
        </p:pic>
        <p:pic>
          <p:nvPicPr>
            <p:cNvPr id="452" name="Line Line" descr="Line Line"/>
            <p:cNvPicPr>
              <a:picLocks noChangeAspect="0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6064119" y="380496"/>
              <a:ext cx="69851" cy="69851"/>
            </a:xfrm>
            <a:prstGeom prst="rect">
              <a:avLst/>
            </a:prstGeom>
            <a:effectLst/>
          </p:spPr>
        </p:pic>
        <p:pic>
          <p:nvPicPr>
            <p:cNvPr id="454" name="Line Line" descr="Line Line"/>
            <p:cNvPicPr>
              <a:picLocks noChangeAspect="0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6292719" y="310646"/>
              <a:ext cx="82551" cy="50801"/>
            </a:xfrm>
            <a:prstGeom prst="rect">
              <a:avLst/>
            </a:prstGeom>
            <a:effectLst/>
          </p:spPr>
        </p:pic>
        <p:pic>
          <p:nvPicPr>
            <p:cNvPr id="456" name="Line Line" descr="Line Line"/>
            <p:cNvPicPr>
              <a:picLocks noChangeAspect="0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6457819" y="291596"/>
              <a:ext cx="101601" cy="25401"/>
            </a:xfrm>
            <a:prstGeom prst="rect">
              <a:avLst/>
            </a:prstGeom>
            <a:effectLst/>
          </p:spPr>
        </p:pic>
        <p:pic>
          <p:nvPicPr>
            <p:cNvPr id="458" name="Line Line" descr="Line Line"/>
            <p:cNvPicPr>
              <a:picLocks noChangeAspect="0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6584819" y="291596"/>
              <a:ext cx="127001" cy="127001"/>
            </a:xfrm>
            <a:prstGeom prst="rect">
              <a:avLst/>
            </a:prstGeom>
            <a:effectLst/>
          </p:spPr>
        </p:pic>
        <p:pic>
          <p:nvPicPr>
            <p:cNvPr id="460" name="Line Shape" descr="Line Shape"/>
            <p:cNvPicPr>
              <a:picLocks noChangeAspect="0"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6661019" y="12196"/>
              <a:ext cx="127001" cy="323851"/>
            </a:xfrm>
            <a:prstGeom prst="rect">
              <a:avLst/>
            </a:prstGeom>
            <a:effectLst/>
          </p:spPr>
        </p:pic>
        <p:pic>
          <p:nvPicPr>
            <p:cNvPr id="462" name="Line Shape" descr="Line Shape"/>
            <p:cNvPicPr>
              <a:picLocks noChangeAspect="0"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6641969" y="18546"/>
              <a:ext cx="222251" cy="393701"/>
            </a:xfrm>
            <a:prstGeom prst="rect">
              <a:avLst/>
            </a:prstGeom>
            <a:effectLst/>
          </p:spPr>
        </p:pic>
        <p:pic>
          <p:nvPicPr>
            <p:cNvPr id="464" name="Line Shape" descr="Line Shape"/>
            <p:cNvPicPr>
              <a:picLocks noChangeAspect="0"/>
            </p:cNvPicPr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6772452" y="242521"/>
              <a:ext cx="125635" cy="144326"/>
            </a:xfrm>
            <a:prstGeom prst="rect">
              <a:avLst/>
            </a:prstGeom>
            <a:effectLst/>
          </p:spPr>
        </p:pic>
        <p:sp>
          <p:nvSpPr>
            <p:cNvPr id="466" name="Line"/>
            <p:cNvSpPr/>
            <p:nvPr/>
          </p:nvSpPr>
          <p:spPr>
            <a:xfrm>
              <a:off x="981231" y="3417521"/>
              <a:ext cx="155437" cy="2352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00" h="20872" fill="norm" stroke="1" extrusionOk="0">
                  <a:moveTo>
                    <a:pt x="10481" y="2101"/>
                  </a:moveTo>
                  <a:cubicBezTo>
                    <a:pt x="10201" y="1162"/>
                    <a:pt x="9920" y="223"/>
                    <a:pt x="9079" y="35"/>
                  </a:cubicBezTo>
                  <a:cubicBezTo>
                    <a:pt x="8237" y="-153"/>
                    <a:pt x="6835" y="410"/>
                    <a:pt x="5011" y="2007"/>
                  </a:cubicBezTo>
                  <a:cubicBezTo>
                    <a:pt x="3188" y="3604"/>
                    <a:pt x="944" y="6233"/>
                    <a:pt x="242" y="9520"/>
                  </a:cubicBezTo>
                  <a:cubicBezTo>
                    <a:pt x="-459" y="12807"/>
                    <a:pt x="383" y="16751"/>
                    <a:pt x="2486" y="18911"/>
                  </a:cubicBezTo>
                  <a:cubicBezTo>
                    <a:pt x="4590" y="21071"/>
                    <a:pt x="7957" y="21447"/>
                    <a:pt x="11323" y="20038"/>
                  </a:cubicBezTo>
                  <a:cubicBezTo>
                    <a:pt x="14689" y="18630"/>
                    <a:pt x="18055" y="15437"/>
                    <a:pt x="19598" y="12337"/>
                  </a:cubicBezTo>
                  <a:cubicBezTo>
                    <a:pt x="21141" y="9238"/>
                    <a:pt x="20860" y="6233"/>
                    <a:pt x="19037" y="4167"/>
                  </a:cubicBezTo>
                  <a:cubicBezTo>
                    <a:pt x="17214" y="2101"/>
                    <a:pt x="13847" y="974"/>
                    <a:pt x="11042" y="1256"/>
                  </a:cubicBezTo>
                  <a:cubicBezTo>
                    <a:pt x="8237" y="1537"/>
                    <a:pt x="5993" y="3228"/>
                    <a:pt x="3749" y="491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7" name="Line"/>
            <p:cNvSpPr/>
            <p:nvPr/>
          </p:nvSpPr>
          <p:spPr>
            <a:xfrm>
              <a:off x="4406769" y="3193546"/>
              <a:ext cx="6351" cy="209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1600" y="5018"/>
                    <a:pt x="21600" y="10036"/>
                    <a:pt x="18000" y="13636"/>
                  </a:cubicBezTo>
                  <a:cubicBezTo>
                    <a:pt x="14400" y="17236"/>
                    <a:pt x="7200" y="19418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8" name="Line"/>
            <p:cNvSpPr/>
            <p:nvPr/>
          </p:nvSpPr>
          <p:spPr>
            <a:xfrm>
              <a:off x="0" y="2130418"/>
              <a:ext cx="568248" cy="1345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7" h="20805" fill="norm" stroke="1" extrusionOk="0">
                  <a:moveTo>
                    <a:pt x="4795" y="414"/>
                  </a:moveTo>
                  <a:cubicBezTo>
                    <a:pt x="3515" y="86"/>
                    <a:pt x="2235" y="-241"/>
                    <a:pt x="1395" y="250"/>
                  </a:cubicBezTo>
                  <a:cubicBezTo>
                    <a:pt x="555" y="741"/>
                    <a:pt x="155" y="2050"/>
                    <a:pt x="35" y="4341"/>
                  </a:cubicBezTo>
                  <a:cubicBezTo>
                    <a:pt x="-85" y="6632"/>
                    <a:pt x="75" y="9904"/>
                    <a:pt x="955" y="13014"/>
                  </a:cubicBezTo>
                  <a:cubicBezTo>
                    <a:pt x="1835" y="16123"/>
                    <a:pt x="3435" y="19068"/>
                    <a:pt x="5075" y="20214"/>
                  </a:cubicBezTo>
                  <a:cubicBezTo>
                    <a:pt x="6715" y="21359"/>
                    <a:pt x="8395" y="20704"/>
                    <a:pt x="10235" y="19395"/>
                  </a:cubicBezTo>
                  <a:cubicBezTo>
                    <a:pt x="12075" y="18086"/>
                    <a:pt x="14075" y="16123"/>
                    <a:pt x="15795" y="15141"/>
                  </a:cubicBezTo>
                  <a:cubicBezTo>
                    <a:pt x="17515" y="14159"/>
                    <a:pt x="18955" y="14159"/>
                    <a:pt x="19955" y="14486"/>
                  </a:cubicBezTo>
                  <a:cubicBezTo>
                    <a:pt x="20955" y="14814"/>
                    <a:pt x="21515" y="15468"/>
                    <a:pt x="21475" y="15304"/>
                  </a:cubicBezTo>
                  <a:cubicBezTo>
                    <a:pt x="21435" y="15141"/>
                    <a:pt x="20795" y="14159"/>
                    <a:pt x="20155" y="1317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9" name="Line"/>
            <p:cNvSpPr/>
            <p:nvPr/>
          </p:nvSpPr>
          <p:spPr>
            <a:xfrm>
              <a:off x="366441" y="2139446"/>
              <a:ext cx="65229" cy="234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01" h="21600" fill="norm" stroke="1" extrusionOk="0">
                  <a:moveTo>
                    <a:pt x="20801" y="21600"/>
                  </a:moveTo>
                  <a:cubicBezTo>
                    <a:pt x="13376" y="16541"/>
                    <a:pt x="5951" y="11481"/>
                    <a:pt x="2576" y="7881"/>
                  </a:cubicBezTo>
                  <a:cubicBezTo>
                    <a:pt x="-799" y="4281"/>
                    <a:pt x="-124" y="2141"/>
                    <a:pt x="551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70" name="Line"/>
            <p:cNvSpPr/>
            <p:nvPr/>
          </p:nvSpPr>
          <p:spPr>
            <a:xfrm>
              <a:off x="471471" y="2006096"/>
              <a:ext cx="195149" cy="177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3" h="21600" fill="norm" stroke="1" extrusionOk="0">
                  <a:moveTo>
                    <a:pt x="1207" y="21600"/>
                  </a:moveTo>
                  <a:cubicBezTo>
                    <a:pt x="510" y="20571"/>
                    <a:pt x="-187" y="19543"/>
                    <a:pt x="45" y="18257"/>
                  </a:cubicBezTo>
                  <a:cubicBezTo>
                    <a:pt x="278" y="16971"/>
                    <a:pt x="1439" y="15429"/>
                    <a:pt x="4342" y="13114"/>
                  </a:cubicBezTo>
                  <a:cubicBezTo>
                    <a:pt x="7245" y="10800"/>
                    <a:pt x="11890" y="7714"/>
                    <a:pt x="15026" y="5400"/>
                  </a:cubicBezTo>
                  <a:cubicBezTo>
                    <a:pt x="18161" y="3086"/>
                    <a:pt x="19787" y="1543"/>
                    <a:pt x="21413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71" name="Line"/>
            <p:cNvSpPr/>
            <p:nvPr/>
          </p:nvSpPr>
          <p:spPr>
            <a:xfrm>
              <a:off x="488819" y="2006096"/>
              <a:ext cx="225516" cy="1292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8" h="21276" fill="norm" stroke="1" extrusionOk="0">
                  <a:moveTo>
                    <a:pt x="0" y="0"/>
                  </a:moveTo>
                  <a:cubicBezTo>
                    <a:pt x="1413" y="2787"/>
                    <a:pt x="2826" y="5574"/>
                    <a:pt x="5551" y="8884"/>
                  </a:cubicBezTo>
                  <a:cubicBezTo>
                    <a:pt x="8277" y="12194"/>
                    <a:pt x="12314" y="16026"/>
                    <a:pt x="14837" y="18116"/>
                  </a:cubicBezTo>
                  <a:cubicBezTo>
                    <a:pt x="17361" y="20206"/>
                    <a:pt x="18370" y="20555"/>
                    <a:pt x="19379" y="20903"/>
                  </a:cubicBezTo>
                  <a:cubicBezTo>
                    <a:pt x="20389" y="21252"/>
                    <a:pt x="21398" y="21600"/>
                    <a:pt x="21499" y="20729"/>
                  </a:cubicBezTo>
                  <a:cubicBezTo>
                    <a:pt x="21600" y="19858"/>
                    <a:pt x="20793" y="17768"/>
                    <a:pt x="19985" y="1567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72" name="Line"/>
            <p:cNvSpPr/>
            <p:nvPr/>
          </p:nvSpPr>
          <p:spPr>
            <a:xfrm>
              <a:off x="143402" y="1713996"/>
              <a:ext cx="440668" cy="1714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6" h="21077" fill="norm" stroke="1" extrusionOk="0">
                  <a:moveTo>
                    <a:pt x="1673" y="2342"/>
                  </a:moveTo>
                  <a:cubicBezTo>
                    <a:pt x="1156" y="2602"/>
                    <a:pt x="639" y="2863"/>
                    <a:pt x="329" y="3643"/>
                  </a:cubicBezTo>
                  <a:cubicBezTo>
                    <a:pt x="19" y="4424"/>
                    <a:pt x="-84" y="5725"/>
                    <a:pt x="71" y="6766"/>
                  </a:cubicBezTo>
                  <a:cubicBezTo>
                    <a:pt x="226" y="7807"/>
                    <a:pt x="639" y="8588"/>
                    <a:pt x="2241" y="10670"/>
                  </a:cubicBezTo>
                  <a:cubicBezTo>
                    <a:pt x="3843" y="12752"/>
                    <a:pt x="6634" y="16135"/>
                    <a:pt x="9062" y="18347"/>
                  </a:cubicBezTo>
                  <a:cubicBezTo>
                    <a:pt x="11491" y="20559"/>
                    <a:pt x="13558" y="21600"/>
                    <a:pt x="15367" y="20819"/>
                  </a:cubicBezTo>
                  <a:cubicBezTo>
                    <a:pt x="17175" y="20039"/>
                    <a:pt x="18726" y="17436"/>
                    <a:pt x="19707" y="13663"/>
                  </a:cubicBezTo>
                  <a:cubicBezTo>
                    <a:pt x="20689" y="9889"/>
                    <a:pt x="21103" y="4945"/>
                    <a:pt x="21516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73" name="Line"/>
            <p:cNvSpPr/>
            <p:nvPr/>
          </p:nvSpPr>
          <p:spPr>
            <a:xfrm>
              <a:off x="201116" y="1512162"/>
              <a:ext cx="516574" cy="1568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9" h="21064" fill="norm" stroke="1" extrusionOk="0">
                  <a:moveTo>
                    <a:pt x="7983" y="16869"/>
                  </a:moveTo>
                  <a:cubicBezTo>
                    <a:pt x="8949" y="18290"/>
                    <a:pt x="9915" y="19711"/>
                    <a:pt x="11627" y="20421"/>
                  </a:cubicBezTo>
                  <a:cubicBezTo>
                    <a:pt x="13339" y="21132"/>
                    <a:pt x="15798" y="21132"/>
                    <a:pt x="17422" y="20990"/>
                  </a:cubicBezTo>
                  <a:cubicBezTo>
                    <a:pt x="19046" y="20848"/>
                    <a:pt x="19837" y="20564"/>
                    <a:pt x="20451" y="20137"/>
                  </a:cubicBezTo>
                  <a:cubicBezTo>
                    <a:pt x="21066" y="19711"/>
                    <a:pt x="21505" y="19143"/>
                    <a:pt x="21417" y="18858"/>
                  </a:cubicBezTo>
                  <a:cubicBezTo>
                    <a:pt x="21329" y="18574"/>
                    <a:pt x="20715" y="18574"/>
                    <a:pt x="18739" y="18432"/>
                  </a:cubicBezTo>
                  <a:cubicBezTo>
                    <a:pt x="16764" y="18290"/>
                    <a:pt x="13427" y="18006"/>
                    <a:pt x="10617" y="17437"/>
                  </a:cubicBezTo>
                  <a:cubicBezTo>
                    <a:pt x="7807" y="16869"/>
                    <a:pt x="5525" y="16016"/>
                    <a:pt x="3856" y="14595"/>
                  </a:cubicBezTo>
                  <a:cubicBezTo>
                    <a:pt x="2188" y="13174"/>
                    <a:pt x="1134" y="11185"/>
                    <a:pt x="564" y="9337"/>
                  </a:cubicBezTo>
                  <a:cubicBezTo>
                    <a:pt x="-7" y="7490"/>
                    <a:pt x="-95" y="5785"/>
                    <a:pt x="81" y="4364"/>
                  </a:cubicBezTo>
                  <a:cubicBezTo>
                    <a:pt x="256" y="2943"/>
                    <a:pt x="695" y="1806"/>
                    <a:pt x="1793" y="953"/>
                  </a:cubicBezTo>
                  <a:cubicBezTo>
                    <a:pt x="2890" y="100"/>
                    <a:pt x="4646" y="-468"/>
                    <a:pt x="6051" y="527"/>
                  </a:cubicBezTo>
                  <a:cubicBezTo>
                    <a:pt x="7456" y="1521"/>
                    <a:pt x="8510" y="4079"/>
                    <a:pt x="9168" y="5927"/>
                  </a:cubicBezTo>
                  <a:cubicBezTo>
                    <a:pt x="9827" y="7774"/>
                    <a:pt x="10090" y="8911"/>
                    <a:pt x="10266" y="10190"/>
                  </a:cubicBezTo>
                  <a:cubicBezTo>
                    <a:pt x="10442" y="11469"/>
                    <a:pt x="10529" y="12890"/>
                    <a:pt x="9783" y="13458"/>
                  </a:cubicBezTo>
                  <a:cubicBezTo>
                    <a:pt x="9037" y="14027"/>
                    <a:pt x="7456" y="13743"/>
                    <a:pt x="5876" y="1345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74" name="Line"/>
            <p:cNvSpPr/>
            <p:nvPr/>
          </p:nvSpPr>
          <p:spPr>
            <a:xfrm>
              <a:off x="82419" y="1370335"/>
              <a:ext cx="390670" cy="1214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4" h="20649" fill="norm" stroke="1" extrusionOk="0">
                  <a:moveTo>
                    <a:pt x="0" y="20649"/>
                  </a:moveTo>
                  <a:cubicBezTo>
                    <a:pt x="2206" y="14169"/>
                    <a:pt x="4413" y="7689"/>
                    <a:pt x="6619" y="3909"/>
                  </a:cubicBezTo>
                  <a:cubicBezTo>
                    <a:pt x="8826" y="129"/>
                    <a:pt x="11032" y="-951"/>
                    <a:pt x="13413" y="849"/>
                  </a:cubicBezTo>
                  <a:cubicBezTo>
                    <a:pt x="15794" y="2649"/>
                    <a:pt x="18348" y="7329"/>
                    <a:pt x="19800" y="10389"/>
                  </a:cubicBezTo>
                  <a:cubicBezTo>
                    <a:pt x="21252" y="13449"/>
                    <a:pt x="21600" y="14889"/>
                    <a:pt x="21368" y="15249"/>
                  </a:cubicBezTo>
                  <a:cubicBezTo>
                    <a:pt x="21135" y="15609"/>
                    <a:pt x="20323" y="14889"/>
                    <a:pt x="19510" y="1416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75" name="Line"/>
            <p:cNvSpPr/>
            <p:nvPr/>
          </p:nvSpPr>
          <p:spPr>
            <a:xfrm>
              <a:off x="204290" y="827351"/>
              <a:ext cx="214680" cy="3656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8" h="21199" fill="norm" stroke="1" extrusionOk="0">
                  <a:moveTo>
                    <a:pt x="13854" y="20481"/>
                  </a:moveTo>
                  <a:cubicBezTo>
                    <a:pt x="13219" y="20972"/>
                    <a:pt x="12584" y="21463"/>
                    <a:pt x="11949" y="21033"/>
                  </a:cubicBezTo>
                  <a:cubicBezTo>
                    <a:pt x="11313" y="20604"/>
                    <a:pt x="10678" y="19254"/>
                    <a:pt x="9619" y="16615"/>
                  </a:cubicBezTo>
                  <a:cubicBezTo>
                    <a:pt x="8560" y="13977"/>
                    <a:pt x="7078" y="10049"/>
                    <a:pt x="6231" y="7779"/>
                  </a:cubicBezTo>
                  <a:cubicBezTo>
                    <a:pt x="5384" y="5508"/>
                    <a:pt x="5172" y="4895"/>
                    <a:pt x="5066" y="4281"/>
                  </a:cubicBezTo>
                  <a:cubicBezTo>
                    <a:pt x="4960" y="3668"/>
                    <a:pt x="4960" y="3054"/>
                    <a:pt x="4431" y="2870"/>
                  </a:cubicBezTo>
                  <a:cubicBezTo>
                    <a:pt x="3902" y="2686"/>
                    <a:pt x="2843" y="2931"/>
                    <a:pt x="1996" y="3361"/>
                  </a:cubicBezTo>
                  <a:cubicBezTo>
                    <a:pt x="1149" y="3790"/>
                    <a:pt x="513" y="4404"/>
                    <a:pt x="196" y="4404"/>
                  </a:cubicBezTo>
                  <a:cubicBezTo>
                    <a:pt x="-122" y="4404"/>
                    <a:pt x="-122" y="3790"/>
                    <a:pt x="725" y="3054"/>
                  </a:cubicBezTo>
                  <a:cubicBezTo>
                    <a:pt x="1572" y="2318"/>
                    <a:pt x="3266" y="1458"/>
                    <a:pt x="5913" y="845"/>
                  </a:cubicBezTo>
                  <a:cubicBezTo>
                    <a:pt x="8560" y="231"/>
                    <a:pt x="12160" y="-137"/>
                    <a:pt x="14913" y="47"/>
                  </a:cubicBezTo>
                  <a:cubicBezTo>
                    <a:pt x="17666" y="231"/>
                    <a:pt x="19572" y="968"/>
                    <a:pt x="21478" y="170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76" name="Line"/>
            <p:cNvSpPr/>
            <p:nvPr/>
          </p:nvSpPr>
          <p:spPr>
            <a:xfrm>
              <a:off x="990469" y="2177546"/>
              <a:ext cx="1270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77" name="Line"/>
            <p:cNvSpPr/>
            <p:nvPr/>
          </p:nvSpPr>
          <p:spPr>
            <a:xfrm>
              <a:off x="1041269" y="2164846"/>
              <a:ext cx="15875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78" name="Line"/>
            <p:cNvSpPr/>
            <p:nvPr/>
          </p:nvSpPr>
          <p:spPr>
            <a:xfrm>
              <a:off x="1301619" y="2177546"/>
              <a:ext cx="8255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79" name="Line"/>
            <p:cNvSpPr/>
            <p:nvPr/>
          </p:nvSpPr>
          <p:spPr>
            <a:xfrm>
              <a:off x="1511169" y="2177546"/>
              <a:ext cx="50801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200" fill="norm" stroke="1" extrusionOk="0">
                  <a:moveTo>
                    <a:pt x="0" y="0"/>
                  </a:moveTo>
                  <a:cubicBezTo>
                    <a:pt x="7200" y="21600"/>
                    <a:pt x="14400" y="21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80" name="Line"/>
            <p:cNvSpPr/>
            <p:nvPr/>
          </p:nvSpPr>
          <p:spPr>
            <a:xfrm>
              <a:off x="1688969" y="2143352"/>
              <a:ext cx="196851" cy="278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296" fill="norm" stroke="1" extrusionOk="0">
                  <a:moveTo>
                    <a:pt x="0" y="20296"/>
                  </a:moveTo>
                  <a:cubicBezTo>
                    <a:pt x="6039" y="12582"/>
                    <a:pt x="12077" y="4867"/>
                    <a:pt x="15677" y="1782"/>
                  </a:cubicBezTo>
                  <a:cubicBezTo>
                    <a:pt x="19277" y="-1304"/>
                    <a:pt x="20439" y="239"/>
                    <a:pt x="21600" y="178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81" name="Line"/>
            <p:cNvSpPr/>
            <p:nvPr/>
          </p:nvSpPr>
          <p:spPr>
            <a:xfrm>
              <a:off x="2044569" y="2126746"/>
              <a:ext cx="17145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667" y="14400"/>
                    <a:pt x="5333" y="7200"/>
                    <a:pt x="8933" y="3600"/>
                  </a:cubicBezTo>
                  <a:cubicBezTo>
                    <a:pt x="12533" y="0"/>
                    <a:pt x="17067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82" name="Line"/>
            <p:cNvSpPr/>
            <p:nvPr/>
          </p:nvSpPr>
          <p:spPr>
            <a:xfrm>
              <a:off x="2431919" y="2126746"/>
              <a:ext cx="6985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83" name="Line"/>
            <p:cNvSpPr/>
            <p:nvPr/>
          </p:nvSpPr>
          <p:spPr>
            <a:xfrm>
              <a:off x="2730369" y="2152146"/>
              <a:ext cx="14605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84" name="Line"/>
            <p:cNvSpPr/>
            <p:nvPr/>
          </p:nvSpPr>
          <p:spPr>
            <a:xfrm>
              <a:off x="3092319" y="2169973"/>
              <a:ext cx="190501" cy="139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297" fill="norm" stroke="1" extrusionOk="0">
                  <a:moveTo>
                    <a:pt x="0" y="20297"/>
                  </a:moveTo>
                  <a:cubicBezTo>
                    <a:pt x="6000" y="11040"/>
                    <a:pt x="12000" y="1783"/>
                    <a:pt x="15600" y="240"/>
                  </a:cubicBezTo>
                  <a:cubicBezTo>
                    <a:pt x="19200" y="-1303"/>
                    <a:pt x="20400" y="4868"/>
                    <a:pt x="21600" y="1104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85" name="Line"/>
            <p:cNvSpPr/>
            <p:nvPr/>
          </p:nvSpPr>
          <p:spPr>
            <a:xfrm>
              <a:off x="3486019" y="2183333"/>
              <a:ext cx="133351" cy="196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5" fill="norm" stroke="1" extrusionOk="0">
                  <a:moveTo>
                    <a:pt x="0" y="20015"/>
                  </a:moveTo>
                  <a:cubicBezTo>
                    <a:pt x="5486" y="11375"/>
                    <a:pt x="10971" y="2735"/>
                    <a:pt x="14571" y="575"/>
                  </a:cubicBezTo>
                  <a:cubicBezTo>
                    <a:pt x="18171" y="-1585"/>
                    <a:pt x="19886" y="2735"/>
                    <a:pt x="21600" y="705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86" name="Line"/>
            <p:cNvSpPr/>
            <p:nvPr/>
          </p:nvSpPr>
          <p:spPr>
            <a:xfrm>
              <a:off x="3790819" y="2215646"/>
              <a:ext cx="17780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87" name="Line"/>
            <p:cNvSpPr/>
            <p:nvPr/>
          </p:nvSpPr>
          <p:spPr>
            <a:xfrm>
              <a:off x="4063869" y="2227783"/>
              <a:ext cx="57151" cy="196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5" fill="norm" stroke="1" extrusionOk="0">
                  <a:moveTo>
                    <a:pt x="0" y="20015"/>
                  </a:moveTo>
                  <a:cubicBezTo>
                    <a:pt x="2400" y="11375"/>
                    <a:pt x="4800" y="2735"/>
                    <a:pt x="8400" y="575"/>
                  </a:cubicBezTo>
                  <a:cubicBezTo>
                    <a:pt x="12000" y="-1585"/>
                    <a:pt x="16800" y="2735"/>
                    <a:pt x="21600" y="705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88" name="Line"/>
            <p:cNvSpPr/>
            <p:nvPr/>
          </p:nvSpPr>
          <p:spPr>
            <a:xfrm>
              <a:off x="4184519" y="2247396"/>
              <a:ext cx="7620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489" name="Line Shape" descr="Line Shape"/>
            <p:cNvPicPr>
              <a:picLocks noChangeAspect="0"/>
            </p:cNvPicPr>
            <p:nvPr/>
          </p:nvPicPr>
          <p:blipFill>
            <a:blip r:embed="rId16">
              <a:extLst/>
            </a:blip>
            <a:stretch>
              <a:fillRect/>
            </a:stretch>
          </p:blipFill>
          <p:spPr>
            <a:xfrm>
              <a:off x="5813664" y="2938426"/>
              <a:ext cx="206006" cy="329305"/>
            </a:xfrm>
            <a:prstGeom prst="rect">
              <a:avLst/>
            </a:prstGeom>
            <a:effectLst/>
          </p:spPr>
        </p:pic>
        <p:pic>
          <p:nvPicPr>
            <p:cNvPr id="491" name="Line Shape" descr="Line Shape"/>
            <p:cNvPicPr>
              <a:picLocks noChangeAspect="0"/>
            </p:cNvPicPr>
            <p:nvPr/>
          </p:nvPicPr>
          <p:blipFill>
            <a:blip r:embed="rId17">
              <a:extLst/>
            </a:blip>
            <a:stretch>
              <a:fillRect/>
            </a:stretch>
          </p:blipFill>
          <p:spPr>
            <a:xfrm>
              <a:off x="6003529" y="3027230"/>
              <a:ext cx="228139" cy="191717"/>
            </a:xfrm>
            <a:prstGeom prst="rect">
              <a:avLst/>
            </a:prstGeom>
            <a:effectLst/>
          </p:spPr>
        </p:pic>
        <p:pic>
          <p:nvPicPr>
            <p:cNvPr id="493" name="Line Shape" descr="Line Shape"/>
            <p:cNvPicPr>
              <a:picLocks noChangeAspect="0"/>
            </p:cNvPicPr>
            <p:nvPr/>
          </p:nvPicPr>
          <p:blipFill>
            <a:blip r:embed="rId18">
              <a:extLst/>
            </a:blip>
            <a:stretch>
              <a:fillRect/>
            </a:stretch>
          </p:blipFill>
          <p:spPr>
            <a:xfrm>
              <a:off x="6257185" y="2982095"/>
              <a:ext cx="194285" cy="170444"/>
            </a:xfrm>
            <a:prstGeom prst="rect">
              <a:avLst/>
            </a:prstGeom>
            <a:effectLst/>
          </p:spPr>
        </p:pic>
        <p:pic>
          <p:nvPicPr>
            <p:cNvPr id="495" name="Line Shape" descr="Line Shape"/>
            <p:cNvPicPr>
              <a:picLocks noChangeAspect="0"/>
            </p:cNvPicPr>
            <p:nvPr/>
          </p:nvPicPr>
          <p:blipFill>
            <a:blip r:embed="rId19">
              <a:extLst/>
            </a:blip>
            <a:stretch>
              <a:fillRect/>
            </a:stretch>
          </p:blipFill>
          <p:spPr>
            <a:xfrm>
              <a:off x="6562776" y="2856996"/>
              <a:ext cx="41094" cy="342901"/>
            </a:xfrm>
            <a:prstGeom prst="rect">
              <a:avLst/>
            </a:prstGeom>
            <a:effectLst/>
          </p:spPr>
        </p:pic>
        <p:pic>
          <p:nvPicPr>
            <p:cNvPr id="497" name="Line Shape" descr="Line Shape"/>
            <p:cNvPicPr>
              <a:picLocks noChangeAspect="0"/>
            </p:cNvPicPr>
            <p:nvPr/>
          </p:nvPicPr>
          <p:blipFill>
            <a:blip r:embed="rId20">
              <a:extLst/>
            </a:blip>
            <a:stretch>
              <a:fillRect/>
            </a:stretch>
          </p:blipFill>
          <p:spPr>
            <a:xfrm>
              <a:off x="5899019" y="3338373"/>
              <a:ext cx="469901" cy="90124"/>
            </a:xfrm>
            <a:prstGeom prst="rect">
              <a:avLst/>
            </a:prstGeom>
            <a:effectLst/>
          </p:spPr>
        </p:pic>
        <p:pic>
          <p:nvPicPr>
            <p:cNvPr id="499" name="Line Shape" descr="Line Shape"/>
            <p:cNvPicPr>
              <a:picLocks noChangeAspect="0"/>
            </p:cNvPicPr>
            <p:nvPr/>
          </p:nvPicPr>
          <p:blipFill>
            <a:blip r:embed="rId21">
              <a:extLst/>
            </a:blip>
            <a:stretch>
              <a:fillRect/>
            </a:stretch>
          </p:blipFill>
          <p:spPr>
            <a:xfrm>
              <a:off x="6133969" y="3339596"/>
              <a:ext cx="311151" cy="107951"/>
            </a:xfrm>
            <a:prstGeom prst="rect">
              <a:avLst/>
            </a:prstGeom>
            <a:effectLst/>
          </p:spPr>
        </p:pic>
        <p:pic>
          <p:nvPicPr>
            <p:cNvPr id="501" name="Line Shape" descr="Line Shape"/>
            <p:cNvPicPr>
              <a:picLocks noChangeAspect="0"/>
            </p:cNvPicPr>
            <p:nvPr/>
          </p:nvPicPr>
          <p:blipFill>
            <a:blip r:embed="rId22">
              <a:extLst/>
            </a:blip>
            <a:stretch>
              <a:fillRect/>
            </a:stretch>
          </p:blipFill>
          <p:spPr>
            <a:xfrm>
              <a:off x="6718169" y="3022096"/>
              <a:ext cx="63501" cy="95251"/>
            </a:xfrm>
            <a:prstGeom prst="rect">
              <a:avLst/>
            </a:prstGeom>
            <a:effectLst/>
          </p:spPr>
        </p:pic>
        <p:pic>
          <p:nvPicPr>
            <p:cNvPr id="503" name="Line Line" descr="Line Line"/>
            <p:cNvPicPr>
              <a:picLocks noChangeAspect="0"/>
            </p:cNvPicPr>
            <p:nvPr/>
          </p:nvPicPr>
          <p:blipFill>
            <a:blip r:embed="rId23">
              <a:extLst/>
            </a:blip>
            <a:stretch>
              <a:fillRect/>
            </a:stretch>
          </p:blipFill>
          <p:spPr>
            <a:xfrm>
              <a:off x="6711819" y="3168146"/>
              <a:ext cx="50801" cy="25401"/>
            </a:xfrm>
            <a:prstGeom prst="rect">
              <a:avLst/>
            </a:prstGeom>
            <a:effectLst/>
          </p:spPr>
        </p:pic>
        <p:pic>
          <p:nvPicPr>
            <p:cNvPr id="505" name="Line Shape" descr="Line Shape"/>
            <p:cNvPicPr>
              <a:picLocks noChangeAspect="0"/>
            </p:cNvPicPr>
            <p:nvPr/>
          </p:nvPicPr>
          <p:blipFill>
            <a:blip r:embed="rId24">
              <a:extLst/>
            </a:blip>
            <a:stretch>
              <a:fillRect/>
            </a:stretch>
          </p:blipFill>
          <p:spPr>
            <a:xfrm>
              <a:off x="7133957" y="2949285"/>
              <a:ext cx="123963" cy="269662"/>
            </a:xfrm>
            <a:prstGeom prst="rect">
              <a:avLst/>
            </a:prstGeom>
            <a:effectLst/>
          </p:spPr>
        </p:pic>
        <p:pic>
          <p:nvPicPr>
            <p:cNvPr id="507" name="Line Shape" descr="Line Shape"/>
            <p:cNvPicPr>
              <a:picLocks noChangeAspect="0"/>
            </p:cNvPicPr>
            <p:nvPr/>
          </p:nvPicPr>
          <p:blipFill>
            <a:blip r:embed="rId25">
              <a:extLst/>
            </a:blip>
            <a:stretch>
              <a:fillRect/>
            </a:stretch>
          </p:blipFill>
          <p:spPr>
            <a:xfrm>
              <a:off x="7250352" y="3005137"/>
              <a:ext cx="128218" cy="184737"/>
            </a:xfrm>
            <a:prstGeom prst="rect">
              <a:avLst/>
            </a:prstGeom>
            <a:effectLst/>
          </p:spPr>
        </p:pic>
        <p:pic>
          <p:nvPicPr>
            <p:cNvPr id="509" name="Line Shape" descr="Line Shape"/>
            <p:cNvPicPr>
              <a:picLocks noChangeAspect="0"/>
            </p:cNvPicPr>
            <p:nvPr/>
          </p:nvPicPr>
          <p:blipFill>
            <a:blip r:embed="rId26">
              <a:extLst/>
            </a:blip>
            <a:stretch>
              <a:fillRect/>
            </a:stretch>
          </p:blipFill>
          <p:spPr>
            <a:xfrm>
              <a:off x="7456240" y="2976190"/>
              <a:ext cx="112830" cy="188600"/>
            </a:xfrm>
            <a:prstGeom prst="rect">
              <a:avLst/>
            </a:prstGeom>
            <a:effectLst/>
          </p:spPr>
        </p:pic>
        <p:pic>
          <p:nvPicPr>
            <p:cNvPr id="511" name="Line Line" descr="Line Line"/>
            <p:cNvPicPr>
              <a:picLocks noChangeAspect="0"/>
            </p:cNvPicPr>
            <p:nvPr/>
          </p:nvPicPr>
          <p:blipFill>
            <a:blip r:embed="rId27">
              <a:extLst/>
            </a:blip>
            <a:stretch>
              <a:fillRect/>
            </a:stretch>
          </p:blipFill>
          <p:spPr>
            <a:xfrm>
              <a:off x="7594469" y="3022096"/>
              <a:ext cx="63501" cy="101601"/>
            </a:xfrm>
            <a:prstGeom prst="rect">
              <a:avLst/>
            </a:prstGeom>
            <a:effectLst/>
          </p:spPr>
        </p:pic>
        <p:pic>
          <p:nvPicPr>
            <p:cNvPr id="513" name="Line Shape" descr="Line Shape"/>
            <p:cNvPicPr>
              <a:picLocks noChangeAspect="0"/>
            </p:cNvPicPr>
            <p:nvPr/>
          </p:nvPicPr>
          <p:blipFill>
            <a:blip r:embed="rId28">
              <a:extLst/>
            </a:blip>
            <a:stretch>
              <a:fillRect/>
            </a:stretch>
          </p:blipFill>
          <p:spPr>
            <a:xfrm>
              <a:off x="7542206" y="2946021"/>
              <a:ext cx="216120" cy="249642"/>
            </a:xfrm>
            <a:prstGeom prst="rect">
              <a:avLst/>
            </a:prstGeom>
            <a:effectLst/>
          </p:spPr>
        </p:pic>
        <p:pic>
          <p:nvPicPr>
            <p:cNvPr id="515" name="Line Shape" descr="Line Shape"/>
            <p:cNvPicPr>
              <a:picLocks noChangeAspect="0"/>
            </p:cNvPicPr>
            <p:nvPr/>
          </p:nvPicPr>
          <p:blipFill>
            <a:blip r:embed="rId29">
              <a:extLst/>
            </a:blip>
            <a:stretch>
              <a:fillRect/>
            </a:stretch>
          </p:blipFill>
          <p:spPr>
            <a:xfrm>
              <a:off x="8190168" y="2959172"/>
              <a:ext cx="153602" cy="229685"/>
            </a:xfrm>
            <a:prstGeom prst="rect">
              <a:avLst/>
            </a:prstGeom>
            <a:effectLst/>
          </p:spPr>
        </p:pic>
        <p:pic>
          <p:nvPicPr>
            <p:cNvPr id="517" name="Line Shape" descr="Line Shape"/>
            <p:cNvPicPr>
              <a:picLocks noChangeAspect="0"/>
            </p:cNvPicPr>
            <p:nvPr/>
          </p:nvPicPr>
          <p:blipFill>
            <a:blip r:embed="rId30">
              <a:extLst/>
            </a:blip>
            <a:stretch>
              <a:fillRect/>
            </a:stretch>
          </p:blipFill>
          <p:spPr>
            <a:xfrm>
              <a:off x="8328482" y="3023797"/>
              <a:ext cx="104196" cy="148878"/>
            </a:xfrm>
            <a:prstGeom prst="rect">
              <a:avLst/>
            </a:prstGeom>
            <a:effectLst/>
          </p:spPr>
        </p:pic>
        <p:pic>
          <p:nvPicPr>
            <p:cNvPr id="519" name="Line Line" descr="Line Line"/>
            <p:cNvPicPr>
              <a:picLocks noChangeAspect="0"/>
            </p:cNvPicPr>
            <p:nvPr/>
          </p:nvPicPr>
          <p:blipFill>
            <a:blip r:embed="rId31">
              <a:extLst/>
            </a:blip>
            <a:stretch>
              <a:fillRect/>
            </a:stretch>
          </p:blipFill>
          <p:spPr>
            <a:xfrm>
              <a:off x="8470769" y="3053846"/>
              <a:ext cx="38101" cy="107951"/>
            </a:xfrm>
            <a:prstGeom prst="rect">
              <a:avLst/>
            </a:prstGeom>
            <a:effectLst/>
          </p:spPr>
        </p:pic>
        <p:pic>
          <p:nvPicPr>
            <p:cNvPr id="521" name="Line Line" descr="Line Line"/>
            <p:cNvPicPr>
              <a:picLocks noChangeAspect="0"/>
            </p:cNvPicPr>
            <p:nvPr/>
          </p:nvPicPr>
          <p:blipFill>
            <a:blip r:embed="rId32">
              <a:extLst/>
            </a:blip>
            <a:stretch>
              <a:fillRect/>
            </a:stretch>
          </p:blipFill>
          <p:spPr>
            <a:xfrm>
              <a:off x="8470769" y="2945896"/>
              <a:ext cx="31751" cy="57151"/>
            </a:xfrm>
            <a:prstGeom prst="rect">
              <a:avLst/>
            </a:prstGeom>
            <a:effectLst/>
          </p:spPr>
        </p:pic>
        <p:pic>
          <p:nvPicPr>
            <p:cNvPr id="523" name="Line Shape" descr="Line Shape"/>
            <p:cNvPicPr>
              <a:picLocks noChangeAspect="0"/>
            </p:cNvPicPr>
            <p:nvPr/>
          </p:nvPicPr>
          <p:blipFill>
            <a:blip r:embed="rId33">
              <a:extLst/>
            </a:blip>
            <a:stretch>
              <a:fillRect/>
            </a:stretch>
          </p:blipFill>
          <p:spPr>
            <a:xfrm>
              <a:off x="8519574" y="2991293"/>
              <a:ext cx="148046" cy="158319"/>
            </a:xfrm>
            <a:prstGeom prst="rect">
              <a:avLst/>
            </a:prstGeom>
            <a:effectLst/>
          </p:spPr>
        </p:pic>
        <p:pic>
          <p:nvPicPr>
            <p:cNvPr id="525" name="Line Shape" descr="Line Shape"/>
            <p:cNvPicPr>
              <a:picLocks noChangeAspect="0"/>
            </p:cNvPicPr>
            <p:nvPr/>
          </p:nvPicPr>
          <p:blipFill>
            <a:blip r:embed="rId34">
              <a:extLst/>
            </a:blip>
            <a:stretch>
              <a:fillRect/>
            </a:stretch>
          </p:blipFill>
          <p:spPr>
            <a:xfrm>
              <a:off x="8941581" y="2749046"/>
              <a:ext cx="119739" cy="424506"/>
            </a:xfrm>
            <a:prstGeom prst="rect">
              <a:avLst/>
            </a:prstGeom>
            <a:effectLst/>
          </p:spPr>
        </p:pic>
        <p:pic>
          <p:nvPicPr>
            <p:cNvPr id="527" name="Line Shape" descr="Line Shape"/>
            <p:cNvPicPr>
              <a:picLocks noChangeAspect="0"/>
            </p:cNvPicPr>
            <p:nvPr/>
          </p:nvPicPr>
          <p:blipFill>
            <a:blip r:embed="rId35">
              <a:extLst/>
            </a:blip>
            <a:stretch>
              <a:fillRect/>
            </a:stretch>
          </p:blipFill>
          <p:spPr>
            <a:xfrm>
              <a:off x="8870819" y="2972146"/>
              <a:ext cx="258704" cy="163071"/>
            </a:xfrm>
            <a:prstGeom prst="rect">
              <a:avLst/>
            </a:prstGeom>
            <a:effectLst/>
          </p:spPr>
        </p:pic>
        <p:pic>
          <p:nvPicPr>
            <p:cNvPr id="529" name="Line Shape" descr="Line Shape"/>
            <p:cNvPicPr>
              <a:picLocks noChangeAspect="0"/>
            </p:cNvPicPr>
            <p:nvPr/>
          </p:nvPicPr>
          <p:blipFill>
            <a:blip r:embed="rId36">
              <a:extLst/>
            </a:blip>
            <a:stretch>
              <a:fillRect/>
            </a:stretch>
          </p:blipFill>
          <p:spPr>
            <a:xfrm>
              <a:off x="9093069" y="2966035"/>
              <a:ext cx="152401" cy="216033"/>
            </a:xfrm>
            <a:prstGeom prst="rect">
              <a:avLst/>
            </a:prstGeom>
            <a:effectLst/>
          </p:spPr>
        </p:pic>
        <p:pic>
          <p:nvPicPr>
            <p:cNvPr id="531" name="Line Shape" descr="Line Shape"/>
            <p:cNvPicPr>
              <a:picLocks noChangeAspect="0"/>
            </p:cNvPicPr>
            <p:nvPr/>
          </p:nvPicPr>
          <p:blipFill>
            <a:blip r:embed="rId37">
              <a:extLst/>
            </a:blip>
            <a:stretch>
              <a:fillRect/>
            </a:stretch>
          </p:blipFill>
          <p:spPr>
            <a:xfrm>
              <a:off x="9233713" y="2964946"/>
              <a:ext cx="107007" cy="266701"/>
            </a:xfrm>
            <a:prstGeom prst="rect">
              <a:avLst/>
            </a:prstGeom>
            <a:effectLst/>
          </p:spPr>
        </p:pic>
        <p:pic>
          <p:nvPicPr>
            <p:cNvPr id="533" name="Line Shape" descr="Line Shape"/>
            <p:cNvPicPr>
              <a:picLocks noChangeAspect="0"/>
            </p:cNvPicPr>
            <p:nvPr/>
          </p:nvPicPr>
          <p:blipFill>
            <a:blip r:embed="rId38">
              <a:extLst/>
            </a:blip>
            <a:stretch>
              <a:fillRect/>
            </a:stretch>
          </p:blipFill>
          <p:spPr>
            <a:xfrm>
              <a:off x="9334369" y="2967869"/>
              <a:ext cx="264813" cy="244728"/>
            </a:xfrm>
            <a:prstGeom prst="rect">
              <a:avLst/>
            </a:prstGeom>
            <a:effectLst/>
          </p:spPr>
        </p:pic>
        <p:pic>
          <p:nvPicPr>
            <p:cNvPr id="535" name="Line Shape" descr="Line Shape"/>
            <p:cNvPicPr>
              <a:picLocks noChangeAspect="0"/>
            </p:cNvPicPr>
            <p:nvPr/>
          </p:nvPicPr>
          <p:blipFill>
            <a:blip r:embed="rId39">
              <a:extLst/>
            </a:blip>
            <a:stretch>
              <a:fillRect/>
            </a:stretch>
          </p:blipFill>
          <p:spPr>
            <a:xfrm>
              <a:off x="9870891" y="2752135"/>
              <a:ext cx="759424" cy="452403"/>
            </a:xfrm>
            <a:prstGeom prst="rect">
              <a:avLst/>
            </a:prstGeom>
            <a:effectLst/>
          </p:spPr>
        </p:pic>
        <p:pic>
          <p:nvPicPr>
            <p:cNvPr id="537" name="Line Shape" descr="Line Shape"/>
            <p:cNvPicPr>
              <a:picLocks noChangeAspect="0"/>
            </p:cNvPicPr>
            <p:nvPr/>
          </p:nvPicPr>
          <p:blipFill>
            <a:blip r:embed="rId40">
              <a:extLst/>
            </a:blip>
            <a:stretch>
              <a:fillRect/>
            </a:stretch>
          </p:blipFill>
          <p:spPr>
            <a:xfrm>
              <a:off x="10457317" y="2907796"/>
              <a:ext cx="223253" cy="76201"/>
            </a:xfrm>
            <a:prstGeom prst="rect">
              <a:avLst/>
            </a:prstGeom>
            <a:effectLst/>
          </p:spPr>
        </p:pic>
        <p:pic>
          <p:nvPicPr>
            <p:cNvPr id="539" name="Line Shape" descr="Line Shape"/>
            <p:cNvPicPr>
              <a:picLocks noChangeAspect="0"/>
            </p:cNvPicPr>
            <p:nvPr/>
          </p:nvPicPr>
          <p:blipFill>
            <a:blip r:embed="rId41">
              <a:extLst/>
            </a:blip>
            <a:stretch>
              <a:fillRect/>
            </a:stretch>
          </p:blipFill>
          <p:spPr>
            <a:xfrm>
              <a:off x="7626219" y="3476878"/>
              <a:ext cx="582084" cy="478685"/>
            </a:xfrm>
            <a:prstGeom prst="rect">
              <a:avLst/>
            </a:prstGeom>
            <a:effectLst/>
          </p:spPr>
        </p:pic>
        <p:pic>
          <p:nvPicPr>
            <p:cNvPr id="541" name="Line Shape" descr="Line Shape"/>
            <p:cNvPicPr>
              <a:picLocks noChangeAspect="0"/>
            </p:cNvPicPr>
            <p:nvPr/>
          </p:nvPicPr>
          <p:blipFill>
            <a:blip r:embed="rId42">
              <a:extLst/>
            </a:blip>
            <a:stretch>
              <a:fillRect/>
            </a:stretch>
          </p:blipFill>
          <p:spPr>
            <a:xfrm>
              <a:off x="8731119" y="3753507"/>
              <a:ext cx="266701" cy="182990"/>
            </a:xfrm>
            <a:prstGeom prst="rect">
              <a:avLst/>
            </a:prstGeom>
            <a:effectLst/>
          </p:spPr>
        </p:pic>
        <p:pic>
          <p:nvPicPr>
            <p:cNvPr id="543" name="Line Shape" descr="Line Shape"/>
            <p:cNvPicPr>
              <a:picLocks noChangeAspect="0"/>
            </p:cNvPicPr>
            <p:nvPr/>
          </p:nvPicPr>
          <p:blipFill>
            <a:blip r:embed="rId43">
              <a:extLst/>
            </a:blip>
            <a:stretch>
              <a:fillRect/>
            </a:stretch>
          </p:blipFill>
          <p:spPr>
            <a:xfrm>
              <a:off x="8975334" y="3747157"/>
              <a:ext cx="408135" cy="417940"/>
            </a:xfrm>
            <a:prstGeom prst="rect">
              <a:avLst/>
            </a:prstGeom>
            <a:effectLst/>
          </p:spPr>
        </p:pic>
        <p:pic>
          <p:nvPicPr>
            <p:cNvPr id="545" name="Line Shape" descr="Line Shape"/>
            <p:cNvPicPr>
              <a:picLocks noChangeAspect="0"/>
            </p:cNvPicPr>
            <p:nvPr/>
          </p:nvPicPr>
          <p:blipFill>
            <a:blip r:embed="rId44">
              <a:extLst/>
            </a:blip>
            <a:stretch>
              <a:fillRect/>
            </a:stretch>
          </p:blipFill>
          <p:spPr>
            <a:xfrm>
              <a:off x="9729077" y="3482236"/>
              <a:ext cx="394957" cy="496637"/>
            </a:xfrm>
            <a:prstGeom prst="rect">
              <a:avLst/>
            </a:prstGeom>
            <a:effectLst/>
          </p:spPr>
        </p:pic>
        <p:pic>
          <p:nvPicPr>
            <p:cNvPr id="547" name="Line Shape" descr="Line Shape"/>
            <p:cNvPicPr>
              <a:picLocks noChangeAspect="0"/>
            </p:cNvPicPr>
            <p:nvPr/>
          </p:nvPicPr>
          <p:blipFill>
            <a:blip r:embed="rId45">
              <a:extLst/>
            </a:blip>
            <a:stretch>
              <a:fillRect/>
            </a:stretch>
          </p:blipFill>
          <p:spPr>
            <a:xfrm>
              <a:off x="10134469" y="3536446"/>
              <a:ext cx="88901" cy="419101"/>
            </a:xfrm>
            <a:prstGeom prst="rect">
              <a:avLst/>
            </a:prstGeom>
            <a:effectLst/>
          </p:spPr>
        </p:pic>
        <p:pic>
          <p:nvPicPr>
            <p:cNvPr id="549" name="Line Shape" descr="Line Shape"/>
            <p:cNvPicPr>
              <a:picLocks noChangeAspect="0"/>
            </p:cNvPicPr>
            <p:nvPr/>
          </p:nvPicPr>
          <p:blipFill>
            <a:blip r:embed="rId46">
              <a:extLst/>
            </a:blip>
            <a:stretch>
              <a:fillRect/>
            </a:stretch>
          </p:blipFill>
          <p:spPr>
            <a:xfrm>
              <a:off x="10212115" y="3745996"/>
              <a:ext cx="521267" cy="234951"/>
            </a:xfrm>
            <a:prstGeom prst="rect">
              <a:avLst/>
            </a:prstGeom>
            <a:effectLst/>
          </p:spPr>
        </p:pic>
        <p:pic>
          <p:nvPicPr>
            <p:cNvPr id="551" name="Line Shape" descr="Line Shape"/>
            <p:cNvPicPr>
              <a:picLocks noChangeAspect="0"/>
            </p:cNvPicPr>
            <p:nvPr/>
          </p:nvPicPr>
          <p:blipFill>
            <a:blip r:embed="rId47">
              <a:extLst/>
            </a:blip>
            <a:stretch>
              <a:fillRect/>
            </a:stretch>
          </p:blipFill>
          <p:spPr>
            <a:xfrm>
              <a:off x="1015869" y="2983996"/>
              <a:ext cx="107951" cy="88901"/>
            </a:xfrm>
            <a:prstGeom prst="rect">
              <a:avLst/>
            </a:prstGeom>
            <a:effectLst/>
          </p:spPr>
        </p:pic>
        <p:pic>
          <p:nvPicPr>
            <p:cNvPr id="553" name="Line Shape" descr="Line Shape"/>
            <p:cNvPicPr>
              <a:picLocks noChangeAspect="0"/>
            </p:cNvPicPr>
            <p:nvPr/>
          </p:nvPicPr>
          <p:blipFill>
            <a:blip r:embed="rId48">
              <a:extLst/>
            </a:blip>
            <a:stretch>
              <a:fillRect/>
            </a:stretch>
          </p:blipFill>
          <p:spPr>
            <a:xfrm>
              <a:off x="1155569" y="2780796"/>
              <a:ext cx="82551" cy="127001"/>
            </a:xfrm>
            <a:prstGeom prst="rect">
              <a:avLst/>
            </a:prstGeom>
            <a:effectLst/>
          </p:spPr>
        </p:pic>
        <p:pic>
          <p:nvPicPr>
            <p:cNvPr id="555" name="Line Shape" descr="Line Shape"/>
            <p:cNvPicPr>
              <a:picLocks noChangeAspect="0"/>
            </p:cNvPicPr>
            <p:nvPr/>
          </p:nvPicPr>
          <p:blipFill>
            <a:blip r:embed="rId49">
              <a:extLst/>
            </a:blip>
            <a:stretch>
              <a:fillRect/>
            </a:stretch>
          </p:blipFill>
          <p:spPr>
            <a:xfrm>
              <a:off x="1225419" y="2641096"/>
              <a:ext cx="76201" cy="127001"/>
            </a:xfrm>
            <a:prstGeom prst="rect">
              <a:avLst/>
            </a:prstGeom>
            <a:effectLst/>
          </p:spPr>
        </p:pic>
        <p:pic>
          <p:nvPicPr>
            <p:cNvPr id="557" name="Line Shape" descr="Line Shape"/>
            <p:cNvPicPr>
              <a:picLocks noChangeAspect="0"/>
            </p:cNvPicPr>
            <p:nvPr/>
          </p:nvPicPr>
          <p:blipFill>
            <a:blip r:embed="rId50">
              <a:extLst/>
            </a:blip>
            <a:stretch>
              <a:fillRect/>
            </a:stretch>
          </p:blipFill>
          <p:spPr>
            <a:xfrm>
              <a:off x="1288919" y="2482346"/>
              <a:ext cx="69851" cy="152401"/>
            </a:xfrm>
            <a:prstGeom prst="rect">
              <a:avLst/>
            </a:prstGeom>
            <a:effectLst/>
          </p:spPr>
        </p:pic>
        <p:pic>
          <p:nvPicPr>
            <p:cNvPr id="559" name="Line Line" descr="Line Line"/>
            <p:cNvPicPr>
              <a:picLocks noChangeAspect="0"/>
            </p:cNvPicPr>
            <p:nvPr/>
          </p:nvPicPr>
          <p:blipFill>
            <a:blip r:embed="rId51">
              <a:extLst/>
            </a:blip>
            <a:stretch>
              <a:fillRect/>
            </a:stretch>
          </p:blipFill>
          <p:spPr>
            <a:xfrm>
              <a:off x="1333369" y="2361696"/>
              <a:ext cx="38101" cy="101601"/>
            </a:xfrm>
            <a:prstGeom prst="rect">
              <a:avLst/>
            </a:prstGeom>
            <a:effectLst/>
          </p:spPr>
        </p:pic>
        <p:pic>
          <p:nvPicPr>
            <p:cNvPr id="561" name="Line Shape" descr="Line Shape"/>
            <p:cNvPicPr>
              <a:picLocks noChangeAspect="0"/>
            </p:cNvPicPr>
            <p:nvPr/>
          </p:nvPicPr>
          <p:blipFill>
            <a:blip r:embed="rId52">
              <a:extLst/>
            </a:blip>
            <a:stretch>
              <a:fillRect/>
            </a:stretch>
          </p:blipFill>
          <p:spPr>
            <a:xfrm>
              <a:off x="1403219" y="2164846"/>
              <a:ext cx="57151" cy="146051"/>
            </a:xfrm>
            <a:prstGeom prst="rect">
              <a:avLst/>
            </a:prstGeom>
            <a:effectLst/>
          </p:spPr>
        </p:pic>
        <p:pic>
          <p:nvPicPr>
            <p:cNvPr id="563" name="Line Shape" descr="Line Shape"/>
            <p:cNvPicPr>
              <a:picLocks noChangeAspect="0"/>
            </p:cNvPicPr>
            <p:nvPr/>
          </p:nvPicPr>
          <p:blipFill>
            <a:blip r:embed="rId53">
              <a:extLst/>
            </a:blip>
            <a:stretch>
              <a:fillRect/>
            </a:stretch>
          </p:blipFill>
          <p:spPr>
            <a:xfrm>
              <a:off x="1492119" y="1942596"/>
              <a:ext cx="69851" cy="146051"/>
            </a:xfrm>
            <a:prstGeom prst="rect">
              <a:avLst/>
            </a:prstGeom>
            <a:effectLst/>
          </p:spPr>
        </p:pic>
        <p:pic>
          <p:nvPicPr>
            <p:cNvPr id="565" name="Line Shape" descr="Line Shape"/>
            <p:cNvPicPr>
              <a:picLocks noChangeAspect="0"/>
            </p:cNvPicPr>
            <p:nvPr/>
          </p:nvPicPr>
          <p:blipFill>
            <a:blip r:embed="rId54">
              <a:extLst/>
            </a:blip>
            <a:stretch>
              <a:fillRect/>
            </a:stretch>
          </p:blipFill>
          <p:spPr>
            <a:xfrm>
              <a:off x="1576371" y="1517146"/>
              <a:ext cx="264999" cy="374651"/>
            </a:xfrm>
            <a:prstGeom prst="rect">
              <a:avLst/>
            </a:prstGeom>
            <a:effectLst/>
          </p:spPr>
        </p:pic>
        <p:pic>
          <p:nvPicPr>
            <p:cNvPr id="567" name="Line Line" descr="Line Line"/>
            <p:cNvPicPr>
              <a:picLocks noChangeAspect="0"/>
            </p:cNvPicPr>
            <p:nvPr/>
          </p:nvPicPr>
          <p:blipFill>
            <a:blip r:embed="rId23">
              <a:extLst/>
            </a:blip>
            <a:stretch>
              <a:fillRect/>
            </a:stretch>
          </p:blipFill>
          <p:spPr>
            <a:xfrm>
              <a:off x="1930269" y="1472696"/>
              <a:ext cx="50801" cy="25401"/>
            </a:xfrm>
            <a:prstGeom prst="rect">
              <a:avLst/>
            </a:prstGeom>
            <a:effectLst/>
          </p:spPr>
        </p:pic>
        <p:pic>
          <p:nvPicPr>
            <p:cNvPr id="569" name="Line Line" descr="Line Line"/>
            <p:cNvPicPr>
              <a:picLocks noChangeAspect="0"/>
            </p:cNvPicPr>
            <p:nvPr/>
          </p:nvPicPr>
          <p:blipFill>
            <a:blip r:embed="rId55">
              <a:extLst/>
            </a:blip>
            <a:stretch>
              <a:fillRect/>
            </a:stretch>
          </p:blipFill>
          <p:spPr>
            <a:xfrm>
              <a:off x="2057269" y="1485396"/>
              <a:ext cx="50801" cy="38101"/>
            </a:xfrm>
            <a:prstGeom prst="rect">
              <a:avLst/>
            </a:prstGeom>
            <a:effectLst/>
          </p:spPr>
        </p:pic>
        <p:pic>
          <p:nvPicPr>
            <p:cNvPr id="571" name="Line Line" descr="Line Line"/>
            <p:cNvPicPr>
              <a:picLocks noChangeAspect="0"/>
            </p:cNvPicPr>
            <p:nvPr/>
          </p:nvPicPr>
          <p:blipFill>
            <a:blip r:embed="rId56">
              <a:extLst/>
            </a:blip>
            <a:stretch>
              <a:fillRect/>
            </a:stretch>
          </p:blipFill>
          <p:spPr>
            <a:xfrm>
              <a:off x="2120769" y="1491746"/>
              <a:ext cx="31751" cy="57151"/>
            </a:xfrm>
            <a:prstGeom prst="rect">
              <a:avLst/>
            </a:prstGeom>
            <a:effectLst/>
          </p:spPr>
        </p:pic>
        <p:pic>
          <p:nvPicPr>
            <p:cNvPr id="573" name="Line Line" descr="Line Line"/>
            <p:cNvPicPr>
              <a:picLocks noChangeAspect="0"/>
            </p:cNvPicPr>
            <p:nvPr/>
          </p:nvPicPr>
          <p:blipFill>
            <a:blip r:embed="rId57">
              <a:extLst/>
            </a:blip>
            <a:stretch>
              <a:fillRect/>
            </a:stretch>
          </p:blipFill>
          <p:spPr>
            <a:xfrm>
              <a:off x="2298569" y="1625096"/>
              <a:ext cx="44451" cy="82551"/>
            </a:xfrm>
            <a:prstGeom prst="rect">
              <a:avLst/>
            </a:prstGeom>
            <a:effectLst/>
          </p:spPr>
        </p:pic>
        <p:pic>
          <p:nvPicPr>
            <p:cNvPr id="575" name="Line Line" descr="Line Line"/>
            <p:cNvPicPr>
              <a:picLocks noChangeAspect="0"/>
            </p:cNvPicPr>
            <p:nvPr/>
          </p:nvPicPr>
          <p:blipFill>
            <a:blip r:embed="rId58">
              <a:extLst/>
            </a:blip>
            <a:stretch>
              <a:fillRect/>
            </a:stretch>
          </p:blipFill>
          <p:spPr>
            <a:xfrm>
              <a:off x="2425569" y="1802896"/>
              <a:ext cx="69851" cy="101601"/>
            </a:xfrm>
            <a:prstGeom prst="rect">
              <a:avLst/>
            </a:prstGeom>
            <a:effectLst/>
          </p:spPr>
        </p:pic>
        <p:pic>
          <p:nvPicPr>
            <p:cNvPr id="577" name="Line Line" descr="Line Line"/>
            <p:cNvPicPr>
              <a:picLocks noChangeAspect="0"/>
            </p:cNvPicPr>
            <p:nvPr/>
          </p:nvPicPr>
          <p:blipFill>
            <a:blip r:embed="rId59">
              <a:extLst/>
            </a:blip>
            <a:stretch>
              <a:fillRect/>
            </a:stretch>
          </p:blipFill>
          <p:spPr>
            <a:xfrm>
              <a:off x="2577969" y="1993396"/>
              <a:ext cx="82551" cy="69851"/>
            </a:xfrm>
            <a:prstGeom prst="rect">
              <a:avLst/>
            </a:prstGeom>
            <a:effectLst/>
          </p:spPr>
        </p:pic>
        <p:pic>
          <p:nvPicPr>
            <p:cNvPr id="579" name="Line Line" descr="Line Line"/>
            <p:cNvPicPr>
              <a:picLocks noChangeAspect="0"/>
            </p:cNvPicPr>
            <p:nvPr/>
          </p:nvPicPr>
          <p:blipFill>
            <a:blip r:embed="rId60">
              <a:extLst/>
            </a:blip>
            <a:stretch>
              <a:fillRect/>
            </a:stretch>
          </p:blipFill>
          <p:spPr>
            <a:xfrm>
              <a:off x="2704969" y="2139446"/>
              <a:ext cx="63501" cy="88901"/>
            </a:xfrm>
            <a:prstGeom prst="rect">
              <a:avLst/>
            </a:prstGeom>
            <a:effectLst/>
          </p:spPr>
        </p:pic>
        <p:pic>
          <p:nvPicPr>
            <p:cNvPr id="581" name="Line Line" descr="Line Line"/>
            <p:cNvPicPr>
              <a:picLocks noChangeAspect="0"/>
            </p:cNvPicPr>
            <p:nvPr/>
          </p:nvPicPr>
          <p:blipFill>
            <a:blip r:embed="rId61">
              <a:extLst/>
            </a:blip>
            <a:stretch>
              <a:fillRect/>
            </a:stretch>
          </p:blipFill>
          <p:spPr>
            <a:xfrm>
              <a:off x="2952619" y="2304546"/>
              <a:ext cx="38101" cy="107951"/>
            </a:xfrm>
            <a:prstGeom prst="rect">
              <a:avLst/>
            </a:prstGeom>
            <a:effectLst/>
          </p:spPr>
        </p:pic>
        <p:pic>
          <p:nvPicPr>
            <p:cNvPr id="583" name="Line Line" descr="Line Line"/>
            <p:cNvPicPr>
              <a:picLocks noChangeAspect="0"/>
            </p:cNvPicPr>
            <p:nvPr/>
          </p:nvPicPr>
          <p:blipFill>
            <a:blip r:embed="rId62">
              <a:extLst/>
            </a:blip>
            <a:stretch>
              <a:fillRect/>
            </a:stretch>
          </p:blipFill>
          <p:spPr>
            <a:xfrm>
              <a:off x="3092319" y="2437896"/>
              <a:ext cx="101601" cy="101601"/>
            </a:xfrm>
            <a:prstGeom prst="rect">
              <a:avLst/>
            </a:prstGeom>
            <a:effectLst/>
          </p:spPr>
        </p:pic>
        <p:pic>
          <p:nvPicPr>
            <p:cNvPr id="585" name="Line Shape" descr="Line Shape"/>
            <p:cNvPicPr>
              <a:picLocks noChangeAspect="0"/>
            </p:cNvPicPr>
            <p:nvPr/>
          </p:nvPicPr>
          <p:blipFill>
            <a:blip r:embed="rId63">
              <a:extLst/>
            </a:blip>
            <a:stretch>
              <a:fillRect/>
            </a:stretch>
          </p:blipFill>
          <p:spPr>
            <a:xfrm>
              <a:off x="3301869" y="2564896"/>
              <a:ext cx="177801" cy="63501"/>
            </a:xfrm>
            <a:prstGeom prst="rect">
              <a:avLst/>
            </a:prstGeom>
            <a:effectLst/>
          </p:spPr>
        </p:pic>
        <p:pic>
          <p:nvPicPr>
            <p:cNvPr id="587" name="Line Line" descr="Line Line"/>
            <p:cNvPicPr>
              <a:picLocks noChangeAspect="0"/>
            </p:cNvPicPr>
            <p:nvPr/>
          </p:nvPicPr>
          <p:blipFill>
            <a:blip r:embed="rId59">
              <a:extLst/>
            </a:blip>
            <a:stretch>
              <a:fillRect/>
            </a:stretch>
          </p:blipFill>
          <p:spPr>
            <a:xfrm>
              <a:off x="3625719" y="2660146"/>
              <a:ext cx="82551" cy="69851"/>
            </a:xfrm>
            <a:prstGeom prst="rect">
              <a:avLst/>
            </a:prstGeom>
            <a:effectLst/>
          </p:spPr>
        </p:pic>
        <p:pic>
          <p:nvPicPr>
            <p:cNvPr id="589" name="Line Line" descr="Line Line"/>
            <p:cNvPicPr>
              <a:picLocks noChangeAspect="0"/>
            </p:cNvPicPr>
            <p:nvPr/>
          </p:nvPicPr>
          <p:blipFill>
            <a:blip r:embed="rId64">
              <a:extLst/>
            </a:blip>
            <a:stretch>
              <a:fillRect/>
            </a:stretch>
          </p:blipFill>
          <p:spPr>
            <a:xfrm>
              <a:off x="3867019" y="2717296"/>
              <a:ext cx="76201" cy="88901"/>
            </a:xfrm>
            <a:prstGeom prst="rect">
              <a:avLst/>
            </a:prstGeom>
            <a:effectLst/>
          </p:spPr>
        </p:pic>
        <p:pic>
          <p:nvPicPr>
            <p:cNvPr id="591" name="Line Line" descr="Line Line"/>
            <p:cNvPicPr>
              <a:picLocks noChangeAspect="0"/>
            </p:cNvPicPr>
            <p:nvPr/>
          </p:nvPicPr>
          <p:blipFill>
            <a:blip r:embed="rId65">
              <a:extLst/>
            </a:blip>
            <a:stretch>
              <a:fillRect/>
            </a:stretch>
          </p:blipFill>
          <p:spPr>
            <a:xfrm>
              <a:off x="4089269" y="2806196"/>
              <a:ext cx="57151" cy="50801"/>
            </a:xfrm>
            <a:prstGeom prst="rect">
              <a:avLst/>
            </a:prstGeom>
            <a:effectLst/>
          </p:spPr>
        </p:pic>
        <p:pic>
          <p:nvPicPr>
            <p:cNvPr id="593" name="Line Line" descr="Line Line"/>
            <p:cNvPicPr>
              <a:picLocks noChangeAspect="0"/>
            </p:cNvPicPr>
            <p:nvPr/>
          </p:nvPicPr>
          <p:blipFill>
            <a:blip r:embed="rId66">
              <a:extLst/>
            </a:blip>
            <a:stretch>
              <a:fillRect/>
            </a:stretch>
          </p:blipFill>
          <p:spPr>
            <a:xfrm>
              <a:off x="4152769" y="2837946"/>
              <a:ext cx="120651" cy="50801"/>
            </a:xfrm>
            <a:prstGeom prst="rect">
              <a:avLst/>
            </a:prstGeom>
            <a:effectLst/>
          </p:spPr>
        </p:pic>
        <p:pic>
          <p:nvPicPr>
            <p:cNvPr id="595" name="Line Shape" descr="Line Shape"/>
            <p:cNvPicPr>
              <a:picLocks noChangeAspect="0"/>
            </p:cNvPicPr>
            <p:nvPr/>
          </p:nvPicPr>
          <p:blipFill>
            <a:blip r:embed="rId67">
              <a:extLst/>
            </a:blip>
            <a:stretch>
              <a:fillRect/>
            </a:stretch>
          </p:blipFill>
          <p:spPr>
            <a:xfrm>
              <a:off x="5929151" y="4427497"/>
              <a:ext cx="554069" cy="420315"/>
            </a:xfrm>
            <a:prstGeom prst="rect">
              <a:avLst/>
            </a:prstGeom>
            <a:effectLst/>
          </p:spPr>
        </p:pic>
        <p:pic>
          <p:nvPicPr>
            <p:cNvPr id="597" name="Line Shape" descr="Line Shape"/>
            <p:cNvPicPr>
              <a:picLocks noChangeAspect="0"/>
            </p:cNvPicPr>
            <p:nvPr/>
          </p:nvPicPr>
          <p:blipFill>
            <a:blip r:embed="rId68">
              <a:extLst/>
            </a:blip>
            <a:stretch>
              <a:fillRect/>
            </a:stretch>
          </p:blipFill>
          <p:spPr>
            <a:xfrm>
              <a:off x="6438769" y="4648754"/>
              <a:ext cx="196851" cy="183093"/>
            </a:xfrm>
            <a:prstGeom prst="rect">
              <a:avLst/>
            </a:prstGeom>
            <a:effectLst/>
          </p:spPr>
        </p:pic>
        <p:pic>
          <p:nvPicPr>
            <p:cNvPr id="599" name="Line Shape" descr="Line Shape"/>
            <p:cNvPicPr>
              <a:picLocks noChangeAspect="0"/>
            </p:cNvPicPr>
            <p:nvPr/>
          </p:nvPicPr>
          <p:blipFill>
            <a:blip r:embed="rId69">
              <a:extLst/>
            </a:blip>
            <a:stretch>
              <a:fillRect/>
            </a:stretch>
          </p:blipFill>
          <p:spPr>
            <a:xfrm>
              <a:off x="6749919" y="4484712"/>
              <a:ext cx="311151" cy="336551"/>
            </a:xfrm>
            <a:prstGeom prst="rect">
              <a:avLst/>
            </a:prstGeom>
            <a:effectLst/>
          </p:spPr>
        </p:pic>
        <p:pic>
          <p:nvPicPr>
            <p:cNvPr id="601" name="Line Shape" descr="Line Shape"/>
            <p:cNvPicPr>
              <a:picLocks noChangeAspect="0"/>
            </p:cNvPicPr>
            <p:nvPr/>
          </p:nvPicPr>
          <p:blipFill>
            <a:blip r:embed="rId70">
              <a:extLst/>
            </a:blip>
            <a:stretch>
              <a:fillRect/>
            </a:stretch>
          </p:blipFill>
          <p:spPr>
            <a:xfrm>
              <a:off x="5926750" y="4939745"/>
              <a:ext cx="689820" cy="120702"/>
            </a:xfrm>
            <a:prstGeom prst="rect">
              <a:avLst/>
            </a:prstGeom>
            <a:effectLst/>
          </p:spPr>
        </p:pic>
        <p:pic>
          <p:nvPicPr>
            <p:cNvPr id="603" name="Line Shape" descr="Line Shape"/>
            <p:cNvPicPr>
              <a:picLocks noChangeAspect="0"/>
            </p:cNvPicPr>
            <p:nvPr/>
          </p:nvPicPr>
          <p:blipFill>
            <a:blip r:embed="rId71">
              <a:extLst/>
            </a:blip>
            <a:stretch>
              <a:fillRect/>
            </a:stretch>
          </p:blipFill>
          <p:spPr>
            <a:xfrm>
              <a:off x="6438769" y="4901696"/>
              <a:ext cx="387351" cy="146051"/>
            </a:xfrm>
            <a:prstGeom prst="rect">
              <a:avLst/>
            </a:prstGeom>
            <a:effectLst/>
          </p:spPr>
        </p:pic>
        <p:pic>
          <p:nvPicPr>
            <p:cNvPr id="605" name="Line Line" descr="Line Line"/>
            <p:cNvPicPr>
              <a:picLocks noChangeAspect="0"/>
            </p:cNvPicPr>
            <p:nvPr/>
          </p:nvPicPr>
          <p:blipFill>
            <a:blip r:embed="rId72">
              <a:extLst/>
            </a:blip>
            <a:stretch>
              <a:fillRect/>
            </a:stretch>
          </p:blipFill>
          <p:spPr>
            <a:xfrm>
              <a:off x="7181719" y="4571496"/>
              <a:ext cx="50801" cy="50801"/>
            </a:xfrm>
            <a:prstGeom prst="rect">
              <a:avLst/>
            </a:prstGeom>
            <a:effectLst/>
          </p:spPr>
        </p:pic>
        <p:pic>
          <p:nvPicPr>
            <p:cNvPr id="607" name="Line Line" descr="Line Line"/>
            <p:cNvPicPr>
              <a:picLocks noChangeAspect="0"/>
            </p:cNvPicPr>
            <p:nvPr/>
          </p:nvPicPr>
          <p:blipFill>
            <a:blip r:embed="rId73">
              <a:extLst/>
            </a:blip>
            <a:stretch>
              <a:fillRect/>
            </a:stretch>
          </p:blipFill>
          <p:spPr>
            <a:xfrm>
              <a:off x="7207119" y="4704846"/>
              <a:ext cx="31751" cy="50801"/>
            </a:xfrm>
            <a:prstGeom prst="rect">
              <a:avLst/>
            </a:prstGeom>
            <a:effectLst/>
          </p:spPr>
        </p:pic>
        <p:pic>
          <p:nvPicPr>
            <p:cNvPr id="609" name="Line Shape" descr="Line Shape"/>
            <p:cNvPicPr>
              <a:picLocks noChangeAspect="0"/>
            </p:cNvPicPr>
            <p:nvPr/>
          </p:nvPicPr>
          <p:blipFill>
            <a:blip r:embed="rId74">
              <a:extLst/>
            </a:blip>
            <a:stretch>
              <a:fillRect/>
            </a:stretch>
          </p:blipFill>
          <p:spPr>
            <a:xfrm>
              <a:off x="7579652" y="4536835"/>
              <a:ext cx="148168" cy="284203"/>
            </a:xfrm>
            <a:prstGeom prst="rect">
              <a:avLst/>
            </a:prstGeom>
            <a:effectLst/>
          </p:spPr>
        </p:pic>
        <p:pic>
          <p:nvPicPr>
            <p:cNvPr id="611" name="Line Shape" descr="Line Shape"/>
            <p:cNvPicPr>
              <a:picLocks noChangeAspect="0"/>
            </p:cNvPicPr>
            <p:nvPr/>
          </p:nvPicPr>
          <p:blipFill>
            <a:blip r:embed="rId75">
              <a:extLst/>
            </a:blip>
            <a:stretch>
              <a:fillRect/>
            </a:stretch>
          </p:blipFill>
          <p:spPr>
            <a:xfrm>
              <a:off x="7689719" y="4582552"/>
              <a:ext cx="355601" cy="225515"/>
            </a:xfrm>
            <a:prstGeom prst="rect">
              <a:avLst/>
            </a:prstGeom>
            <a:effectLst/>
          </p:spPr>
        </p:pic>
        <p:pic>
          <p:nvPicPr>
            <p:cNvPr id="613" name="Line Shape" descr="Line Shape"/>
            <p:cNvPicPr>
              <a:picLocks noChangeAspect="0"/>
            </p:cNvPicPr>
            <p:nvPr/>
          </p:nvPicPr>
          <p:blipFill>
            <a:blip r:embed="rId76">
              <a:extLst/>
            </a:blip>
            <a:stretch>
              <a:fillRect/>
            </a:stretch>
          </p:blipFill>
          <p:spPr>
            <a:xfrm>
              <a:off x="8045584" y="4549204"/>
              <a:ext cx="152699" cy="247453"/>
            </a:xfrm>
            <a:prstGeom prst="rect">
              <a:avLst/>
            </a:prstGeom>
            <a:effectLst/>
          </p:spPr>
        </p:pic>
        <p:pic>
          <p:nvPicPr>
            <p:cNvPr id="615" name="Line Shape" descr="Line Shape"/>
            <p:cNvPicPr>
              <a:picLocks noChangeAspect="0"/>
            </p:cNvPicPr>
            <p:nvPr/>
          </p:nvPicPr>
          <p:blipFill>
            <a:blip r:embed="rId77">
              <a:extLst/>
            </a:blip>
            <a:stretch>
              <a:fillRect/>
            </a:stretch>
          </p:blipFill>
          <p:spPr>
            <a:xfrm>
              <a:off x="8619462" y="4558919"/>
              <a:ext cx="323523" cy="255825"/>
            </a:xfrm>
            <a:prstGeom prst="rect">
              <a:avLst/>
            </a:prstGeom>
            <a:effectLst/>
          </p:spPr>
        </p:pic>
        <p:pic>
          <p:nvPicPr>
            <p:cNvPr id="617" name="Line Line" descr="Line Line"/>
            <p:cNvPicPr>
              <a:picLocks noChangeAspect="0"/>
            </p:cNvPicPr>
            <p:nvPr/>
          </p:nvPicPr>
          <p:blipFill>
            <a:blip r:embed="rId78">
              <a:extLst/>
            </a:blip>
            <a:stretch>
              <a:fillRect/>
            </a:stretch>
          </p:blipFill>
          <p:spPr>
            <a:xfrm>
              <a:off x="8972419" y="4634996"/>
              <a:ext cx="57151" cy="127001"/>
            </a:xfrm>
            <a:prstGeom prst="rect">
              <a:avLst/>
            </a:prstGeom>
            <a:effectLst/>
          </p:spPr>
        </p:pic>
        <p:pic>
          <p:nvPicPr>
            <p:cNvPr id="619" name="Line Shape" descr="Line Shape"/>
            <p:cNvPicPr>
              <a:picLocks noChangeAspect="0"/>
            </p:cNvPicPr>
            <p:nvPr/>
          </p:nvPicPr>
          <p:blipFill>
            <a:blip r:embed="rId79">
              <a:extLst/>
            </a:blip>
            <a:stretch>
              <a:fillRect/>
            </a:stretch>
          </p:blipFill>
          <p:spPr>
            <a:xfrm>
              <a:off x="9010519" y="4530952"/>
              <a:ext cx="63501" cy="53245"/>
            </a:xfrm>
            <a:prstGeom prst="rect">
              <a:avLst/>
            </a:prstGeom>
            <a:effectLst/>
          </p:spPr>
        </p:pic>
        <p:pic>
          <p:nvPicPr>
            <p:cNvPr id="621" name="Line Shape" descr="Line Shape"/>
            <p:cNvPicPr>
              <a:picLocks noChangeAspect="0"/>
            </p:cNvPicPr>
            <p:nvPr/>
          </p:nvPicPr>
          <p:blipFill>
            <a:blip r:embed="rId80">
              <a:extLst/>
            </a:blip>
            <a:stretch>
              <a:fillRect/>
            </a:stretch>
          </p:blipFill>
          <p:spPr>
            <a:xfrm>
              <a:off x="9065817" y="4548275"/>
              <a:ext cx="150020" cy="194163"/>
            </a:xfrm>
            <a:prstGeom prst="rect">
              <a:avLst/>
            </a:prstGeom>
            <a:effectLst/>
          </p:spPr>
        </p:pic>
        <p:pic>
          <p:nvPicPr>
            <p:cNvPr id="623" name="Line Shape" descr="Line Shape"/>
            <p:cNvPicPr>
              <a:picLocks noChangeAspect="0"/>
            </p:cNvPicPr>
            <p:nvPr/>
          </p:nvPicPr>
          <p:blipFill>
            <a:blip r:embed="rId81">
              <a:extLst/>
            </a:blip>
            <a:stretch>
              <a:fillRect/>
            </a:stretch>
          </p:blipFill>
          <p:spPr>
            <a:xfrm>
              <a:off x="9620119" y="4425931"/>
              <a:ext cx="107951" cy="374166"/>
            </a:xfrm>
            <a:prstGeom prst="rect">
              <a:avLst/>
            </a:prstGeom>
            <a:effectLst/>
          </p:spPr>
        </p:pic>
        <p:pic>
          <p:nvPicPr>
            <p:cNvPr id="625" name="Line Shape" descr="Line Shape"/>
            <p:cNvPicPr>
              <a:picLocks noChangeAspect="0"/>
            </p:cNvPicPr>
            <p:nvPr/>
          </p:nvPicPr>
          <p:blipFill>
            <a:blip r:embed="rId82">
              <a:extLst/>
            </a:blip>
            <a:stretch>
              <a:fillRect/>
            </a:stretch>
          </p:blipFill>
          <p:spPr>
            <a:xfrm>
              <a:off x="9545621" y="4607009"/>
              <a:ext cx="294865" cy="161867"/>
            </a:xfrm>
            <a:prstGeom prst="rect">
              <a:avLst/>
            </a:prstGeom>
            <a:effectLst/>
          </p:spPr>
        </p:pic>
        <p:pic>
          <p:nvPicPr>
            <p:cNvPr id="627" name="Line Shape" descr="Line Shape"/>
            <p:cNvPicPr>
              <a:picLocks noChangeAspect="0"/>
            </p:cNvPicPr>
            <p:nvPr/>
          </p:nvPicPr>
          <p:blipFill>
            <a:blip r:embed="rId83">
              <a:extLst/>
            </a:blip>
            <a:stretch>
              <a:fillRect/>
            </a:stretch>
          </p:blipFill>
          <p:spPr>
            <a:xfrm>
              <a:off x="9849661" y="4546601"/>
              <a:ext cx="138759" cy="234446"/>
            </a:xfrm>
            <a:prstGeom prst="rect">
              <a:avLst/>
            </a:prstGeom>
            <a:effectLst/>
          </p:spPr>
        </p:pic>
        <p:pic>
          <p:nvPicPr>
            <p:cNvPr id="629" name="Line Shape" descr="Line Shape"/>
            <p:cNvPicPr>
              <a:picLocks noChangeAspect="0"/>
            </p:cNvPicPr>
            <p:nvPr/>
          </p:nvPicPr>
          <p:blipFill>
            <a:blip r:embed="rId84">
              <a:extLst/>
            </a:blip>
            <a:stretch>
              <a:fillRect/>
            </a:stretch>
          </p:blipFill>
          <p:spPr>
            <a:xfrm>
              <a:off x="9937619" y="4557582"/>
              <a:ext cx="184151" cy="235119"/>
            </a:xfrm>
            <a:prstGeom prst="rect">
              <a:avLst/>
            </a:prstGeom>
            <a:effectLst/>
          </p:spPr>
        </p:pic>
        <p:pic>
          <p:nvPicPr>
            <p:cNvPr id="631" name="Line Shape" descr="Line Shape"/>
            <p:cNvPicPr>
              <a:picLocks noChangeAspect="0"/>
            </p:cNvPicPr>
            <p:nvPr/>
          </p:nvPicPr>
          <p:blipFill>
            <a:blip r:embed="rId85">
              <a:extLst/>
            </a:blip>
            <a:stretch>
              <a:fillRect/>
            </a:stretch>
          </p:blipFill>
          <p:spPr>
            <a:xfrm>
              <a:off x="10076804" y="4554562"/>
              <a:ext cx="252929" cy="239185"/>
            </a:xfrm>
            <a:prstGeom prst="rect">
              <a:avLst/>
            </a:prstGeom>
            <a:effectLst/>
          </p:spPr>
        </p:pic>
        <p:pic>
          <p:nvPicPr>
            <p:cNvPr id="633" name="Line Shape" descr="Line Shape"/>
            <p:cNvPicPr>
              <a:picLocks noChangeAspect="0"/>
            </p:cNvPicPr>
            <p:nvPr/>
          </p:nvPicPr>
          <p:blipFill>
            <a:blip r:embed="rId86">
              <a:extLst/>
            </a:blip>
            <a:stretch>
              <a:fillRect/>
            </a:stretch>
          </p:blipFill>
          <p:spPr>
            <a:xfrm>
              <a:off x="10654038" y="4317496"/>
              <a:ext cx="630277" cy="458635"/>
            </a:xfrm>
            <a:prstGeom prst="rect">
              <a:avLst/>
            </a:prstGeom>
            <a:effectLst/>
          </p:spPr>
        </p:pic>
        <p:pic>
          <p:nvPicPr>
            <p:cNvPr id="635" name="Line Shape" descr="Line Shape"/>
            <p:cNvPicPr>
              <a:picLocks noChangeAspect="0"/>
            </p:cNvPicPr>
            <p:nvPr/>
          </p:nvPicPr>
          <p:blipFill>
            <a:blip r:embed="rId87">
              <a:extLst/>
            </a:blip>
            <a:stretch>
              <a:fillRect/>
            </a:stretch>
          </p:blipFill>
          <p:spPr>
            <a:xfrm>
              <a:off x="11102000" y="4539746"/>
              <a:ext cx="143720" cy="63501"/>
            </a:xfrm>
            <a:prstGeom prst="rect">
              <a:avLst/>
            </a:prstGeom>
            <a:effectLst/>
          </p:spPr>
        </p:pic>
        <p:pic>
          <p:nvPicPr>
            <p:cNvPr id="637" name="Line Shape" descr="Line Shape"/>
            <p:cNvPicPr>
              <a:picLocks noChangeAspect="0"/>
            </p:cNvPicPr>
            <p:nvPr/>
          </p:nvPicPr>
          <p:blipFill>
            <a:blip r:embed="rId88">
              <a:extLst/>
            </a:blip>
            <a:stretch>
              <a:fillRect/>
            </a:stretch>
          </p:blipFill>
          <p:spPr>
            <a:xfrm>
              <a:off x="8023825" y="5005206"/>
              <a:ext cx="224695" cy="546635"/>
            </a:xfrm>
            <a:prstGeom prst="rect">
              <a:avLst/>
            </a:prstGeom>
            <a:effectLst/>
          </p:spPr>
        </p:pic>
        <p:pic>
          <p:nvPicPr>
            <p:cNvPr id="639" name="Line Shape" descr="Line Shape"/>
            <p:cNvPicPr>
              <a:picLocks noChangeAspect="0"/>
            </p:cNvPicPr>
            <p:nvPr/>
          </p:nvPicPr>
          <p:blipFill>
            <a:blip r:embed="rId89">
              <a:extLst/>
            </a:blip>
            <a:stretch>
              <a:fillRect/>
            </a:stretch>
          </p:blipFill>
          <p:spPr>
            <a:xfrm>
              <a:off x="8218222" y="5086370"/>
              <a:ext cx="322398" cy="448605"/>
            </a:xfrm>
            <a:prstGeom prst="rect">
              <a:avLst/>
            </a:prstGeom>
            <a:effectLst/>
          </p:spPr>
        </p:pic>
        <p:pic>
          <p:nvPicPr>
            <p:cNvPr id="641" name="Line Shape" descr="Line Shape"/>
            <p:cNvPicPr>
              <a:picLocks noChangeAspect="0"/>
            </p:cNvPicPr>
            <p:nvPr/>
          </p:nvPicPr>
          <p:blipFill>
            <a:blip r:embed="rId90">
              <a:extLst/>
            </a:blip>
            <a:stretch>
              <a:fillRect/>
            </a:stretch>
          </p:blipFill>
          <p:spPr>
            <a:xfrm>
              <a:off x="8941463" y="5315391"/>
              <a:ext cx="189707" cy="216086"/>
            </a:xfrm>
            <a:prstGeom prst="rect">
              <a:avLst/>
            </a:prstGeom>
            <a:effectLst/>
          </p:spPr>
        </p:pic>
        <p:pic>
          <p:nvPicPr>
            <p:cNvPr id="643" name="Line Shape" descr="Line Shape"/>
            <p:cNvPicPr>
              <a:picLocks noChangeAspect="0"/>
            </p:cNvPicPr>
            <p:nvPr/>
          </p:nvPicPr>
          <p:blipFill>
            <a:blip r:embed="rId91">
              <a:extLst/>
            </a:blip>
            <a:stretch>
              <a:fillRect/>
            </a:stretch>
          </p:blipFill>
          <p:spPr>
            <a:xfrm>
              <a:off x="9093694" y="5330570"/>
              <a:ext cx="450226" cy="409327"/>
            </a:xfrm>
            <a:prstGeom prst="rect">
              <a:avLst/>
            </a:prstGeom>
            <a:effectLst/>
          </p:spPr>
        </p:pic>
        <p:pic>
          <p:nvPicPr>
            <p:cNvPr id="645" name="Line Shape" descr="Line Shape"/>
            <p:cNvPicPr>
              <a:picLocks noChangeAspect="0"/>
            </p:cNvPicPr>
            <p:nvPr/>
          </p:nvPicPr>
          <p:blipFill>
            <a:blip r:embed="rId92">
              <a:extLst/>
            </a:blip>
            <a:stretch>
              <a:fillRect/>
            </a:stretch>
          </p:blipFill>
          <p:spPr>
            <a:xfrm>
              <a:off x="9931269" y="5225577"/>
              <a:ext cx="150284" cy="303678"/>
            </a:xfrm>
            <a:prstGeom prst="rect">
              <a:avLst/>
            </a:prstGeom>
            <a:effectLst/>
          </p:spPr>
        </p:pic>
        <p:pic>
          <p:nvPicPr>
            <p:cNvPr id="647" name="Line Shape" descr="Line Shape"/>
            <p:cNvPicPr>
              <a:picLocks noChangeAspect="0"/>
            </p:cNvPicPr>
            <p:nvPr/>
          </p:nvPicPr>
          <p:blipFill>
            <a:blip r:embed="rId93">
              <a:extLst/>
            </a:blip>
            <a:stretch>
              <a:fillRect/>
            </a:stretch>
          </p:blipFill>
          <p:spPr>
            <a:xfrm>
              <a:off x="10078113" y="5276346"/>
              <a:ext cx="215107" cy="215901"/>
            </a:xfrm>
            <a:prstGeom prst="rect">
              <a:avLst/>
            </a:prstGeom>
            <a:effectLst/>
          </p:spPr>
        </p:pic>
        <p:pic>
          <p:nvPicPr>
            <p:cNvPr id="649" name="Line Shape" descr="Line Shape"/>
            <p:cNvPicPr>
              <a:picLocks noChangeAspect="0"/>
            </p:cNvPicPr>
            <p:nvPr/>
          </p:nvPicPr>
          <p:blipFill>
            <a:blip r:embed="rId94">
              <a:extLst/>
            </a:blip>
            <a:stretch>
              <a:fillRect/>
            </a:stretch>
          </p:blipFill>
          <p:spPr>
            <a:xfrm>
              <a:off x="10285297" y="5263574"/>
              <a:ext cx="192073" cy="217466"/>
            </a:xfrm>
            <a:prstGeom prst="rect">
              <a:avLst/>
            </a:prstGeom>
            <a:effectLst/>
          </p:spPr>
        </p:pic>
        <p:pic>
          <p:nvPicPr>
            <p:cNvPr id="651" name="Line Shape" descr="Line Shape"/>
            <p:cNvPicPr>
              <a:picLocks noChangeAspect="0"/>
            </p:cNvPicPr>
            <p:nvPr/>
          </p:nvPicPr>
          <p:blipFill>
            <a:blip r:embed="rId95">
              <a:extLst/>
            </a:blip>
            <a:stretch>
              <a:fillRect/>
            </a:stretch>
          </p:blipFill>
          <p:spPr>
            <a:xfrm>
              <a:off x="10469496" y="5266625"/>
              <a:ext cx="122174" cy="202338"/>
            </a:xfrm>
            <a:prstGeom prst="rect">
              <a:avLst/>
            </a:prstGeom>
            <a:effectLst/>
          </p:spPr>
        </p:pic>
        <p:pic>
          <p:nvPicPr>
            <p:cNvPr id="653" name="Line Shape" descr="Line Shape"/>
            <p:cNvPicPr>
              <a:picLocks noChangeAspect="0"/>
            </p:cNvPicPr>
            <p:nvPr/>
          </p:nvPicPr>
          <p:blipFill>
            <a:blip r:embed="rId96">
              <a:extLst/>
            </a:blip>
            <a:stretch>
              <a:fillRect/>
            </a:stretch>
          </p:blipFill>
          <p:spPr>
            <a:xfrm>
              <a:off x="10605318" y="5250937"/>
              <a:ext cx="363373" cy="252294"/>
            </a:xfrm>
            <a:prstGeom prst="rect">
              <a:avLst/>
            </a:prstGeom>
            <a:effectLst/>
          </p:spPr>
        </p:pic>
        <p:pic>
          <p:nvPicPr>
            <p:cNvPr id="655" name="Line Shape" descr="Line Shape"/>
            <p:cNvPicPr>
              <a:picLocks noChangeAspect="0"/>
            </p:cNvPicPr>
            <p:nvPr/>
          </p:nvPicPr>
          <p:blipFill>
            <a:blip r:embed="rId97">
              <a:extLst/>
            </a:blip>
            <a:stretch>
              <a:fillRect/>
            </a:stretch>
          </p:blipFill>
          <p:spPr>
            <a:xfrm>
              <a:off x="10935738" y="5258707"/>
              <a:ext cx="236242" cy="277990"/>
            </a:xfrm>
            <a:prstGeom prst="rect">
              <a:avLst/>
            </a:prstGeom>
            <a:effectLst/>
          </p:spPr>
        </p:pic>
        <p:pic>
          <p:nvPicPr>
            <p:cNvPr id="657" name="Line Shape" descr="Line Shape"/>
            <p:cNvPicPr>
              <a:picLocks noChangeAspect="0"/>
            </p:cNvPicPr>
            <p:nvPr/>
          </p:nvPicPr>
          <p:blipFill>
            <a:blip r:embed="rId98">
              <a:extLst/>
            </a:blip>
            <a:stretch>
              <a:fillRect/>
            </a:stretch>
          </p:blipFill>
          <p:spPr>
            <a:xfrm>
              <a:off x="1066669" y="3034796"/>
              <a:ext cx="114301" cy="50801"/>
            </a:xfrm>
            <a:prstGeom prst="rect">
              <a:avLst/>
            </a:prstGeom>
            <a:effectLst/>
          </p:spPr>
        </p:pic>
        <p:pic>
          <p:nvPicPr>
            <p:cNvPr id="659" name="Line Line" descr="Line Line"/>
            <p:cNvPicPr>
              <a:picLocks noChangeAspect="0"/>
            </p:cNvPicPr>
            <p:nvPr/>
          </p:nvPicPr>
          <p:blipFill>
            <a:blip r:embed="rId99">
              <a:extLst/>
            </a:blip>
            <a:stretch>
              <a:fillRect/>
            </a:stretch>
          </p:blipFill>
          <p:spPr>
            <a:xfrm>
              <a:off x="1244469" y="2971296"/>
              <a:ext cx="190501" cy="88901"/>
            </a:xfrm>
            <a:prstGeom prst="rect">
              <a:avLst/>
            </a:prstGeom>
            <a:effectLst/>
          </p:spPr>
        </p:pic>
        <p:pic>
          <p:nvPicPr>
            <p:cNvPr id="661" name="Line Shape" descr="Line Shape"/>
            <p:cNvPicPr>
              <a:picLocks noChangeAspect="0"/>
            </p:cNvPicPr>
            <p:nvPr/>
          </p:nvPicPr>
          <p:blipFill>
            <a:blip r:embed="rId100">
              <a:extLst/>
            </a:blip>
            <a:stretch>
              <a:fillRect/>
            </a:stretch>
          </p:blipFill>
          <p:spPr>
            <a:xfrm>
              <a:off x="1593719" y="2768096"/>
              <a:ext cx="615951" cy="218811"/>
            </a:xfrm>
            <a:prstGeom prst="rect">
              <a:avLst/>
            </a:prstGeom>
            <a:effectLst/>
          </p:spPr>
        </p:pic>
        <p:pic>
          <p:nvPicPr>
            <p:cNvPr id="663" name="Line Line" descr="Line Line"/>
            <p:cNvPicPr>
              <a:picLocks noChangeAspect="0"/>
            </p:cNvPicPr>
            <p:nvPr/>
          </p:nvPicPr>
          <p:blipFill>
            <a:blip r:embed="rId101">
              <a:extLst/>
            </a:blip>
            <a:stretch>
              <a:fillRect/>
            </a:stretch>
          </p:blipFill>
          <p:spPr>
            <a:xfrm>
              <a:off x="2254119" y="2666496"/>
              <a:ext cx="107951" cy="88901"/>
            </a:xfrm>
            <a:prstGeom prst="rect">
              <a:avLst/>
            </a:prstGeom>
            <a:effectLst/>
          </p:spPr>
        </p:pic>
        <p:pic>
          <p:nvPicPr>
            <p:cNvPr id="665" name="Line Shape" descr="Line Shape"/>
            <p:cNvPicPr>
              <a:picLocks noChangeAspect="0"/>
            </p:cNvPicPr>
            <p:nvPr/>
          </p:nvPicPr>
          <p:blipFill>
            <a:blip r:embed="rId102">
              <a:extLst/>
            </a:blip>
            <a:stretch>
              <a:fillRect/>
            </a:stretch>
          </p:blipFill>
          <p:spPr>
            <a:xfrm>
              <a:off x="2393819" y="2526796"/>
              <a:ext cx="82551" cy="101601"/>
            </a:xfrm>
            <a:prstGeom prst="rect">
              <a:avLst/>
            </a:prstGeom>
            <a:effectLst/>
          </p:spPr>
        </p:pic>
        <p:pic>
          <p:nvPicPr>
            <p:cNvPr id="667" name="Line Line" descr="Line Line"/>
            <p:cNvPicPr>
              <a:picLocks noChangeAspect="0"/>
            </p:cNvPicPr>
            <p:nvPr/>
          </p:nvPicPr>
          <p:blipFill>
            <a:blip r:embed="rId103">
              <a:extLst/>
            </a:blip>
            <a:stretch>
              <a:fillRect/>
            </a:stretch>
          </p:blipFill>
          <p:spPr>
            <a:xfrm>
              <a:off x="2539869" y="2298196"/>
              <a:ext cx="114301" cy="127001"/>
            </a:xfrm>
            <a:prstGeom prst="rect">
              <a:avLst/>
            </a:prstGeom>
            <a:effectLst/>
          </p:spPr>
        </p:pic>
        <p:pic>
          <p:nvPicPr>
            <p:cNvPr id="669" name="Line Line" descr="Line Line"/>
            <p:cNvPicPr>
              <a:picLocks noChangeAspect="0"/>
            </p:cNvPicPr>
            <p:nvPr/>
          </p:nvPicPr>
          <p:blipFill>
            <a:blip r:embed="rId104">
              <a:extLst/>
            </a:blip>
            <a:stretch>
              <a:fillRect/>
            </a:stretch>
          </p:blipFill>
          <p:spPr>
            <a:xfrm>
              <a:off x="2711319" y="2139446"/>
              <a:ext cx="50801" cy="69851"/>
            </a:xfrm>
            <a:prstGeom prst="rect">
              <a:avLst/>
            </a:prstGeom>
            <a:effectLst/>
          </p:spPr>
        </p:pic>
        <p:pic>
          <p:nvPicPr>
            <p:cNvPr id="671" name="Line Shape" descr="Line Shape"/>
            <p:cNvPicPr>
              <a:picLocks noChangeAspect="0"/>
            </p:cNvPicPr>
            <p:nvPr/>
          </p:nvPicPr>
          <p:blipFill>
            <a:blip r:embed="rId105">
              <a:extLst/>
            </a:blip>
            <a:stretch>
              <a:fillRect/>
            </a:stretch>
          </p:blipFill>
          <p:spPr>
            <a:xfrm>
              <a:off x="2838319" y="1828296"/>
              <a:ext cx="95251" cy="152401"/>
            </a:xfrm>
            <a:prstGeom prst="rect">
              <a:avLst/>
            </a:prstGeom>
            <a:effectLst/>
          </p:spPr>
        </p:pic>
        <p:pic>
          <p:nvPicPr>
            <p:cNvPr id="673" name="Line Shape" descr="Line Shape"/>
            <p:cNvPicPr>
              <a:picLocks noChangeAspect="0"/>
            </p:cNvPicPr>
            <p:nvPr/>
          </p:nvPicPr>
          <p:blipFill>
            <a:blip r:embed="rId106">
              <a:extLst/>
            </a:blip>
            <a:stretch>
              <a:fillRect/>
            </a:stretch>
          </p:blipFill>
          <p:spPr>
            <a:xfrm>
              <a:off x="3035169" y="1631446"/>
              <a:ext cx="101601" cy="127001"/>
            </a:xfrm>
            <a:prstGeom prst="rect">
              <a:avLst/>
            </a:prstGeom>
            <a:effectLst/>
          </p:spPr>
        </p:pic>
        <p:pic>
          <p:nvPicPr>
            <p:cNvPr id="675" name="Line Line" descr="Line Line"/>
            <p:cNvPicPr>
              <a:picLocks noChangeAspect="0"/>
            </p:cNvPicPr>
            <p:nvPr/>
          </p:nvPicPr>
          <p:blipFill>
            <a:blip r:embed="rId107">
              <a:extLst/>
            </a:blip>
            <a:stretch>
              <a:fillRect/>
            </a:stretch>
          </p:blipFill>
          <p:spPr>
            <a:xfrm>
              <a:off x="3143119" y="1510796"/>
              <a:ext cx="114301" cy="114301"/>
            </a:xfrm>
            <a:prstGeom prst="rect">
              <a:avLst/>
            </a:prstGeom>
            <a:effectLst/>
          </p:spPr>
        </p:pic>
        <p:pic>
          <p:nvPicPr>
            <p:cNvPr id="677" name="Line Line" descr="Line Line"/>
            <p:cNvPicPr>
              <a:picLocks noChangeAspect="0"/>
            </p:cNvPicPr>
            <p:nvPr/>
          </p:nvPicPr>
          <p:blipFill>
            <a:blip r:embed="rId108">
              <a:extLst/>
            </a:blip>
            <a:stretch>
              <a:fillRect/>
            </a:stretch>
          </p:blipFill>
          <p:spPr>
            <a:xfrm>
              <a:off x="3295519" y="1472696"/>
              <a:ext cx="88901" cy="44451"/>
            </a:xfrm>
            <a:prstGeom prst="rect">
              <a:avLst/>
            </a:prstGeom>
            <a:effectLst/>
          </p:spPr>
        </p:pic>
        <p:pic>
          <p:nvPicPr>
            <p:cNvPr id="679" name="Line Line" descr="Line Line"/>
            <p:cNvPicPr>
              <a:picLocks noChangeAspect="0"/>
            </p:cNvPicPr>
            <p:nvPr/>
          </p:nvPicPr>
          <p:blipFill>
            <a:blip r:embed="rId109">
              <a:extLst/>
            </a:blip>
            <a:stretch>
              <a:fillRect/>
            </a:stretch>
          </p:blipFill>
          <p:spPr>
            <a:xfrm>
              <a:off x="3486019" y="1485396"/>
              <a:ext cx="50801" cy="38101"/>
            </a:xfrm>
            <a:prstGeom prst="rect">
              <a:avLst/>
            </a:prstGeom>
            <a:effectLst/>
          </p:spPr>
        </p:pic>
        <p:pic>
          <p:nvPicPr>
            <p:cNvPr id="681" name="Line Line" descr="Line Line"/>
            <p:cNvPicPr>
              <a:picLocks noChangeAspect="0"/>
            </p:cNvPicPr>
            <p:nvPr/>
          </p:nvPicPr>
          <p:blipFill>
            <a:blip r:embed="rId110">
              <a:extLst/>
            </a:blip>
            <a:stretch>
              <a:fillRect/>
            </a:stretch>
          </p:blipFill>
          <p:spPr>
            <a:xfrm>
              <a:off x="3606669" y="1606046"/>
              <a:ext cx="50801" cy="57151"/>
            </a:xfrm>
            <a:prstGeom prst="rect">
              <a:avLst/>
            </a:prstGeom>
            <a:effectLst/>
          </p:spPr>
        </p:pic>
        <p:pic>
          <p:nvPicPr>
            <p:cNvPr id="683" name="Line Line" descr="Line Line"/>
            <p:cNvPicPr>
              <a:picLocks noChangeAspect="0"/>
            </p:cNvPicPr>
            <p:nvPr/>
          </p:nvPicPr>
          <p:blipFill>
            <a:blip r:embed="rId111">
              <a:extLst/>
            </a:blip>
            <a:stretch>
              <a:fillRect/>
            </a:stretch>
          </p:blipFill>
          <p:spPr>
            <a:xfrm>
              <a:off x="3689219" y="1739396"/>
              <a:ext cx="25401" cy="69851"/>
            </a:xfrm>
            <a:prstGeom prst="rect">
              <a:avLst/>
            </a:prstGeom>
            <a:effectLst/>
          </p:spPr>
        </p:pic>
        <p:pic>
          <p:nvPicPr>
            <p:cNvPr id="685" name="Line Shape" descr="Line Shape"/>
            <p:cNvPicPr>
              <a:picLocks noChangeAspect="0"/>
            </p:cNvPicPr>
            <p:nvPr/>
          </p:nvPicPr>
          <p:blipFill>
            <a:blip r:embed="rId112">
              <a:extLst/>
            </a:blip>
            <a:stretch>
              <a:fillRect/>
            </a:stretch>
          </p:blipFill>
          <p:spPr>
            <a:xfrm>
              <a:off x="3730404" y="1929896"/>
              <a:ext cx="47716" cy="95251"/>
            </a:xfrm>
            <a:prstGeom prst="rect">
              <a:avLst/>
            </a:prstGeom>
            <a:effectLst/>
          </p:spPr>
        </p:pic>
        <p:pic>
          <p:nvPicPr>
            <p:cNvPr id="687" name="Line Shape" descr="Line Shape"/>
            <p:cNvPicPr>
              <a:picLocks noChangeAspect="0"/>
            </p:cNvPicPr>
            <p:nvPr/>
          </p:nvPicPr>
          <p:blipFill>
            <a:blip r:embed="rId113">
              <a:extLst/>
            </a:blip>
            <a:stretch>
              <a:fillRect/>
            </a:stretch>
          </p:blipFill>
          <p:spPr>
            <a:xfrm>
              <a:off x="3809869" y="2164846"/>
              <a:ext cx="82551" cy="95251"/>
            </a:xfrm>
            <a:prstGeom prst="rect">
              <a:avLst/>
            </a:prstGeom>
            <a:effectLst/>
          </p:spPr>
        </p:pic>
        <p:pic>
          <p:nvPicPr>
            <p:cNvPr id="689" name="Line Line" descr="Line Line"/>
            <p:cNvPicPr>
              <a:picLocks noChangeAspect="0"/>
            </p:cNvPicPr>
            <p:nvPr/>
          </p:nvPicPr>
          <p:blipFill>
            <a:blip r:embed="rId114">
              <a:extLst/>
            </a:blip>
            <a:stretch>
              <a:fillRect/>
            </a:stretch>
          </p:blipFill>
          <p:spPr>
            <a:xfrm>
              <a:off x="3994019" y="2348996"/>
              <a:ext cx="50801" cy="120651"/>
            </a:xfrm>
            <a:prstGeom prst="rect">
              <a:avLst/>
            </a:prstGeom>
            <a:effectLst/>
          </p:spPr>
        </p:pic>
        <p:pic>
          <p:nvPicPr>
            <p:cNvPr id="691" name="Line Line" descr="Line Line"/>
            <p:cNvPicPr>
              <a:picLocks noChangeAspect="0"/>
            </p:cNvPicPr>
            <p:nvPr/>
          </p:nvPicPr>
          <p:blipFill>
            <a:blip r:embed="rId115">
              <a:extLst/>
            </a:blip>
            <a:stretch>
              <a:fillRect/>
            </a:stretch>
          </p:blipFill>
          <p:spPr>
            <a:xfrm>
              <a:off x="4057519" y="2564896"/>
              <a:ext cx="69851" cy="158751"/>
            </a:xfrm>
            <a:prstGeom prst="rect">
              <a:avLst/>
            </a:prstGeom>
            <a:effectLst/>
          </p:spPr>
        </p:pic>
        <p:pic>
          <p:nvPicPr>
            <p:cNvPr id="693" name="Line Shape" descr="Line Shape"/>
            <p:cNvPicPr>
              <a:picLocks noChangeAspect="0"/>
            </p:cNvPicPr>
            <p:nvPr/>
          </p:nvPicPr>
          <p:blipFill>
            <a:blip r:embed="rId116">
              <a:extLst/>
            </a:blip>
            <a:stretch>
              <a:fillRect/>
            </a:stretch>
          </p:blipFill>
          <p:spPr>
            <a:xfrm>
              <a:off x="4114669" y="2749046"/>
              <a:ext cx="88901" cy="95251"/>
            </a:xfrm>
            <a:prstGeom prst="rect">
              <a:avLst/>
            </a:prstGeom>
            <a:effectLst/>
          </p:spPr>
        </p:pic>
        <p:pic>
          <p:nvPicPr>
            <p:cNvPr id="695" name="Line Line" descr="Line Line"/>
            <p:cNvPicPr>
              <a:picLocks noChangeAspect="0"/>
            </p:cNvPicPr>
            <p:nvPr/>
          </p:nvPicPr>
          <p:blipFill>
            <a:blip r:embed="rId117">
              <a:extLst/>
            </a:blip>
            <a:stretch>
              <a:fillRect/>
            </a:stretch>
          </p:blipFill>
          <p:spPr>
            <a:xfrm>
              <a:off x="4298819" y="2837946"/>
              <a:ext cx="69851" cy="50801"/>
            </a:xfrm>
            <a:prstGeom prst="rect">
              <a:avLst/>
            </a:prstGeom>
            <a:effectLst/>
          </p:spPr>
        </p:pic>
        <p:pic>
          <p:nvPicPr>
            <p:cNvPr id="697" name="Line Shape" descr="Line Shape"/>
            <p:cNvPicPr>
              <a:picLocks noChangeAspect="0"/>
            </p:cNvPicPr>
            <p:nvPr/>
          </p:nvPicPr>
          <p:blipFill>
            <a:blip r:embed="rId118">
              <a:extLst/>
            </a:blip>
            <a:stretch>
              <a:fillRect/>
            </a:stretch>
          </p:blipFill>
          <p:spPr>
            <a:xfrm>
              <a:off x="1015869" y="993011"/>
              <a:ext cx="3390901" cy="2105286"/>
            </a:xfrm>
            <a:prstGeom prst="rect">
              <a:avLst/>
            </a:prstGeom>
            <a:effectLst/>
          </p:spPr>
        </p:pic>
        <p:sp>
          <p:nvSpPr>
            <p:cNvPr id="699" name="Line"/>
            <p:cNvSpPr/>
            <p:nvPr/>
          </p:nvSpPr>
          <p:spPr>
            <a:xfrm>
              <a:off x="2793869" y="2920496"/>
              <a:ext cx="88901" cy="323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086" y="3529"/>
                    <a:pt x="6171" y="7059"/>
                    <a:pt x="8743" y="10447"/>
                  </a:cubicBezTo>
                  <a:cubicBezTo>
                    <a:pt x="11314" y="13835"/>
                    <a:pt x="13371" y="17082"/>
                    <a:pt x="15429" y="18918"/>
                  </a:cubicBezTo>
                  <a:cubicBezTo>
                    <a:pt x="17486" y="20753"/>
                    <a:pt x="19543" y="21176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00" name="Line"/>
            <p:cNvSpPr/>
            <p:nvPr/>
          </p:nvSpPr>
          <p:spPr>
            <a:xfrm>
              <a:off x="2779950" y="3523742"/>
              <a:ext cx="100312" cy="1967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91" h="20488" fill="norm" stroke="1" extrusionOk="0">
                  <a:moveTo>
                    <a:pt x="14801" y="3307"/>
                  </a:moveTo>
                  <a:cubicBezTo>
                    <a:pt x="12156" y="2646"/>
                    <a:pt x="9511" y="1984"/>
                    <a:pt x="7527" y="2095"/>
                  </a:cubicBezTo>
                  <a:cubicBezTo>
                    <a:pt x="5544" y="2205"/>
                    <a:pt x="4221" y="3087"/>
                    <a:pt x="2899" y="5621"/>
                  </a:cubicBezTo>
                  <a:cubicBezTo>
                    <a:pt x="1576" y="8156"/>
                    <a:pt x="254" y="12344"/>
                    <a:pt x="33" y="14989"/>
                  </a:cubicBezTo>
                  <a:cubicBezTo>
                    <a:pt x="-187" y="17633"/>
                    <a:pt x="695" y="18736"/>
                    <a:pt x="2237" y="19617"/>
                  </a:cubicBezTo>
                  <a:cubicBezTo>
                    <a:pt x="3780" y="20499"/>
                    <a:pt x="5984" y="21160"/>
                    <a:pt x="9291" y="19287"/>
                  </a:cubicBezTo>
                  <a:cubicBezTo>
                    <a:pt x="12597" y="17413"/>
                    <a:pt x="17005" y="13005"/>
                    <a:pt x="19209" y="9589"/>
                  </a:cubicBezTo>
                  <a:cubicBezTo>
                    <a:pt x="21413" y="6172"/>
                    <a:pt x="21413" y="3748"/>
                    <a:pt x="19429" y="2095"/>
                  </a:cubicBezTo>
                  <a:cubicBezTo>
                    <a:pt x="17446" y="442"/>
                    <a:pt x="13478" y="-440"/>
                    <a:pt x="10613" y="221"/>
                  </a:cubicBezTo>
                  <a:cubicBezTo>
                    <a:pt x="7748" y="882"/>
                    <a:pt x="5984" y="3087"/>
                    <a:pt x="4221" y="529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01" name="Line"/>
            <p:cNvSpPr/>
            <p:nvPr/>
          </p:nvSpPr>
          <p:spPr>
            <a:xfrm>
              <a:off x="2978019" y="3612646"/>
              <a:ext cx="635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02" name="Line"/>
            <p:cNvSpPr/>
            <p:nvPr/>
          </p:nvSpPr>
          <p:spPr>
            <a:xfrm>
              <a:off x="3007450" y="3503096"/>
              <a:ext cx="95199" cy="287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39" h="21404" fill="norm" stroke="1" extrusionOk="0">
                  <a:moveTo>
                    <a:pt x="18043" y="119"/>
                  </a:moveTo>
                  <a:cubicBezTo>
                    <a:pt x="13993" y="-38"/>
                    <a:pt x="9943" y="-196"/>
                    <a:pt x="6343" y="750"/>
                  </a:cubicBezTo>
                  <a:cubicBezTo>
                    <a:pt x="2743" y="1696"/>
                    <a:pt x="-407" y="3746"/>
                    <a:pt x="43" y="5401"/>
                  </a:cubicBezTo>
                  <a:cubicBezTo>
                    <a:pt x="493" y="7057"/>
                    <a:pt x="4543" y="8318"/>
                    <a:pt x="9043" y="9895"/>
                  </a:cubicBezTo>
                  <a:cubicBezTo>
                    <a:pt x="13543" y="11471"/>
                    <a:pt x="18493" y="13363"/>
                    <a:pt x="19843" y="15255"/>
                  </a:cubicBezTo>
                  <a:cubicBezTo>
                    <a:pt x="21193" y="17147"/>
                    <a:pt x="18943" y="19039"/>
                    <a:pt x="15343" y="20064"/>
                  </a:cubicBezTo>
                  <a:cubicBezTo>
                    <a:pt x="11743" y="21089"/>
                    <a:pt x="6793" y="21246"/>
                    <a:pt x="1843" y="2140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03" name="Line"/>
            <p:cNvSpPr/>
            <p:nvPr/>
          </p:nvSpPr>
          <p:spPr>
            <a:xfrm>
              <a:off x="2997069" y="3441196"/>
              <a:ext cx="215901" cy="82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294" y="16062"/>
                    <a:pt x="10588" y="10523"/>
                    <a:pt x="14188" y="6923"/>
                  </a:cubicBezTo>
                  <a:cubicBezTo>
                    <a:pt x="17788" y="3323"/>
                    <a:pt x="19694" y="1662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04" name="Line"/>
            <p:cNvSpPr/>
            <p:nvPr/>
          </p:nvSpPr>
          <p:spPr>
            <a:xfrm>
              <a:off x="1081075" y="0"/>
              <a:ext cx="3123627" cy="30567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1" h="21572" fill="norm" stroke="1" extrusionOk="0">
                  <a:moveTo>
                    <a:pt x="295" y="21328"/>
                  </a:moveTo>
                  <a:cubicBezTo>
                    <a:pt x="222" y="21343"/>
                    <a:pt x="149" y="21358"/>
                    <a:pt x="90" y="21395"/>
                  </a:cubicBezTo>
                  <a:cubicBezTo>
                    <a:pt x="32" y="21433"/>
                    <a:pt x="-12" y="21492"/>
                    <a:pt x="3" y="21530"/>
                  </a:cubicBezTo>
                  <a:cubicBezTo>
                    <a:pt x="17" y="21567"/>
                    <a:pt x="90" y="21582"/>
                    <a:pt x="200" y="21567"/>
                  </a:cubicBezTo>
                  <a:cubicBezTo>
                    <a:pt x="310" y="21552"/>
                    <a:pt x="456" y="21507"/>
                    <a:pt x="683" y="21477"/>
                  </a:cubicBezTo>
                  <a:cubicBezTo>
                    <a:pt x="909" y="21448"/>
                    <a:pt x="1216" y="21433"/>
                    <a:pt x="1575" y="21410"/>
                  </a:cubicBezTo>
                  <a:cubicBezTo>
                    <a:pt x="1933" y="21388"/>
                    <a:pt x="2343" y="21358"/>
                    <a:pt x="2730" y="21358"/>
                  </a:cubicBezTo>
                  <a:cubicBezTo>
                    <a:pt x="3118" y="21358"/>
                    <a:pt x="3483" y="21388"/>
                    <a:pt x="3820" y="21365"/>
                  </a:cubicBezTo>
                  <a:cubicBezTo>
                    <a:pt x="4156" y="21343"/>
                    <a:pt x="4463" y="21268"/>
                    <a:pt x="4726" y="21216"/>
                  </a:cubicBezTo>
                  <a:cubicBezTo>
                    <a:pt x="4989" y="21164"/>
                    <a:pt x="5209" y="21134"/>
                    <a:pt x="5472" y="21104"/>
                  </a:cubicBezTo>
                  <a:cubicBezTo>
                    <a:pt x="5735" y="21074"/>
                    <a:pt x="6042" y="21044"/>
                    <a:pt x="6423" y="21029"/>
                  </a:cubicBezTo>
                  <a:cubicBezTo>
                    <a:pt x="6803" y="21014"/>
                    <a:pt x="7256" y="21014"/>
                    <a:pt x="7636" y="21014"/>
                  </a:cubicBezTo>
                  <a:cubicBezTo>
                    <a:pt x="8017" y="21014"/>
                    <a:pt x="8324" y="21014"/>
                    <a:pt x="8697" y="21022"/>
                  </a:cubicBezTo>
                  <a:cubicBezTo>
                    <a:pt x="9070" y="21029"/>
                    <a:pt x="9508" y="21044"/>
                    <a:pt x="9874" y="21029"/>
                  </a:cubicBezTo>
                  <a:cubicBezTo>
                    <a:pt x="10240" y="21014"/>
                    <a:pt x="10532" y="20970"/>
                    <a:pt x="10751" y="20947"/>
                  </a:cubicBezTo>
                  <a:cubicBezTo>
                    <a:pt x="10971" y="20925"/>
                    <a:pt x="11117" y="20925"/>
                    <a:pt x="11227" y="20917"/>
                  </a:cubicBezTo>
                  <a:cubicBezTo>
                    <a:pt x="11336" y="20910"/>
                    <a:pt x="11410" y="20895"/>
                    <a:pt x="11483" y="20872"/>
                  </a:cubicBezTo>
                  <a:cubicBezTo>
                    <a:pt x="11556" y="20850"/>
                    <a:pt x="11629" y="20820"/>
                    <a:pt x="11665" y="20768"/>
                  </a:cubicBezTo>
                  <a:cubicBezTo>
                    <a:pt x="11702" y="20716"/>
                    <a:pt x="11702" y="20641"/>
                    <a:pt x="11680" y="20447"/>
                  </a:cubicBezTo>
                  <a:cubicBezTo>
                    <a:pt x="11658" y="20253"/>
                    <a:pt x="11614" y="19939"/>
                    <a:pt x="11563" y="19633"/>
                  </a:cubicBezTo>
                  <a:cubicBezTo>
                    <a:pt x="11512" y="19326"/>
                    <a:pt x="11453" y="19028"/>
                    <a:pt x="11395" y="18766"/>
                  </a:cubicBezTo>
                  <a:cubicBezTo>
                    <a:pt x="11336" y="18505"/>
                    <a:pt x="11278" y="18281"/>
                    <a:pt x="11234" y="18057"/>
                  </a:cubicBezTo>
                  <a:cubicBezTo>
                    <a:pt x="11190" y="17833"/>
                    <a:pt x="11161" y="17609"/>
                    <a:pt x="11102" y="17347"/>
                  </a:cubicBezTo>
                  <a:cubicBezTo>
                    <a:pt x="11044" y="17086"/>
                    <a:pt x="10956" y="16787"/>
                    <a:pt x="10912" y="16421"/>
                  </a:cubicBezTo>
                  <a:cubicBezTo>
                    <a:pt x="10868" y="16055"/>
                    <a:pt x="10868" y="15622"/>
                    <a:pt x="10876" y="15181"/>
                  </a:cubicBezTo>
                  <a:cubicBezTo>
                    <a:pt x="10883" y="14741"/>
                    <a:pt x="10898" y="14292"/>
                    <a:pt x="10920" y="13844"/>
                  </a:cubicBezTo>
                  <a:cubicBezTo>
                    <a:pt x="10942" y="13396"/>
                    <a:pt x="10971" y="12948"/>
                    <a:pt x="11029" y="12507"/>
                  </a:cubicBezTo>
                  <a:cubicBezTo>
                    <a:pt x="11088" y="12067"/>
                    <a:pt x="11176" y="11633"/>
                    <a:pt x="11234" y="11238"/>
                  </a:cubicBezTo>
                  <a:cubicBezTo>
                    <a:pt x="11293" y="10842"/>
                    <a:pt x="11322" y="10483"/>
                    <a:pt x="11373" y="10095"/>
                  </a:cubicBezTo>
                  <a:cubicBezTo>
                    <a:pt x="11424" y="9706"/>
                    <a:pt x="11497" y="9288"/>
                    <a:pt x="11512" y="8915"/>
                  </a:cubicBezTo>
                  <a:cubicBezTo>
                    <a:pt x="11527" y="8541"/>
                    <a:pt x="11483" y="8213"/>
                    <a:pt x="11380" y="7817"/>
                  </a:cubicBezTo>
                  <a:cubicBezTo>
                    <a:pt x="11278" y="7421"/>
                    <a:pt x="11117" y="6958"/>
                    <a:pt x="10985" y="6547"/>
                  </a:cubicBezTo>
                  <a:cubicBezTo>
                    <a:pt x="10854" y="6136"/>
                    <a:pt x="10751" y="5778"/>
                    <a:pt x="10671" y="5375"/>
                  </a:cubicBezTo>
                  <a:cubicBezTo>
                    <a:pt x="10591" y="4971"/>
                    <a:pt x="10532" y="4523"/>
                    <a:pt x="10496" y="4045"/>
                  </a:cubicBezTo>
                  <a:cubicBezTo>
                    <a:pt x="10459" y="3567"/>
                    <a:pt x="10444" y="3059"/>
                    <a:pt x="10437" y="2559"/>
                  </a:cubicBezTo>
                  <a:cubicBezTo>
                    <a:pt x="10430" y="2058"/>
                    <a:pt x="10430" y="1565"/>
                    <a:pt x="10408" y="1184"/>
                  </a:cubicBezTo>
                  <a:cubicBezTo>
                    <a:pt x="10386" y="804"/>
                    <a:pt x="10342" y="535"/>
                    <a:pt x="10298" y="341"/>
                  </a:cubicBezTo>
                  <a:cubicBezTo>
                    <a:pt x="10254" y="146"/>
                    <a:pt x="10210" y="27"/>
                    <a:pt x="10196" y="4"/>
                  </a:cubicBezTo>
                  <a:cubicBezTo>
                    <a:pt x="10181" y="-18"/>
                    <a:pt x="10196" y="57"/>
                    <a:pt x="10210" y="206"/>
                  </a:cubicBezTo>
                  <a:cubicBezTo>
                    <a:pt x="10225" y="355"/>
                    <a:pt x="10240" y="580"/>
                    <a:pt x="10283" y="886"/>
                  </a:cubicBezTo>
                  <a:cubicBezTo>
                    <a:pt x="10327" y="1192"/>
                    <a:pt x="10400" y="1580"/>
                    <a:pt x="10452" y="1924"/>
                  </a:cubicBezTo>
                  <a:cubicBezTo>
                    <a:pt x="10503" y="2267"/>
                    <a:pt x="10532" y="2566"/>
                    <a:pt x="10561" y="2910"/>
                  </a:cubicBezTo>
                  <a:cubicBezTo>
                    <a:pt x="10591" y="3253"/>
                    <a:pt x="10620" y="3642"/>
                    <a:pt x="10649" y="4030"/>
                  </a:cubicBezTo>
                  <a:cubicBezTo>
                    <a:pt x="10678" y="4419"/>
                    <a:pt x="10708" y="4807"/>
                    <a:pt x="10730" y="5203"/>
                  </a:cubicBezTo>
                  <a:cubicBezTo>
                    <a:pt x="10751" y="5599"/>
                    <a:pt x="10766" y="6002"/>
                    <a:pt x="10788" y="6353"/>
                  </a:cubicBezTo>
                  <a:cubicBezTo>
                    <a:pt x="10810" y="6704"/>
                    <a:pt x="10839" y="7003"/>
                    <a:pt x="10861" y="7287"/>
                  </a:cubicBezTo>
                  <a:cubicBezTo>
                    <a:pt x="10883" y="7570"/>
                    <a:pt x="10898" y="7839"/>
                    <a:pt x="10934" y="8153"/>
                  </a:cubicBezTo>
                  <a:cubicBezTo>
                    <a:pt x="10971" y="8467"/>
                    <a:pt x="11029" y="8825"/>
                    <a:pt x="11088" y="9184"/>
                  </a:cubicBezTo>
                  <a:cubicBezTo>
                    <a:pt x="11146" y="9542"/>
                    <a:pt x="11205" y="9901"/>
                    <a:pt x="11256" y="10267"/>
                  </a:cubicBezTo>
                  <a:cubicBezTo>
                    <a:pt x="11307" y="10633"/>
                    <a:pt x="11351" y="11006"/>
                    <a:pt x="11388" y="11350"/>
                  </a:cubicBezTo>
                  <a:cubicBezTo>
                    <a:pt x="11424" y="11693"/>
                    <a:pt x="11453" y="12007"/>
                    <a:pt x="11468" y="12425"/>
                  </a:cubicBezTo>
                  <a:cubicBezTo>
                    <a:pt x="11483" y="12843"/>
                    <a:pt x="11483" y="13366"/>
                    <a:pt x="11483" y="13911"/>
                  </a:cubicBezTo>
                  <a:cubicBezTo>
                    <a:pt x="11483" y="14457"/>
                    <a:pt x="11483" y="15024"/>
                    <a:pt x="11490" y="15487"/>
                  </a:cubicBezTo>
                  <a:cubicBezTo>
                    <a:pt x="11497" y="15950"/>
                    <a:pt x="11512" y="16309"/>
                    <a:pt x="11519" y="16772"/>
                  </a:cubicBezTo>
                  <a:cubicBezTo>
                    <a:pt x="11527" y="17235"/>
                    <a:pt x="11527" y="17803"/>
                    <a:pt x="11527" y="18318"/>
                  </a:cubicBezTo>
                  <a:cubicBezTo>
                    <a:pt x="11527" y="18833"/>
                    <a:pt x="11527" y="19297"/>
                    <a:pt x="11541" y="19603"/>
                  </a:cubicBezTo>
                  <a:cubicBezTo>
                    <a:pt x="11556" y="19909"/>
                    <a:pt x="11585" y="20058"/>
                    <a:pt x="11622" y="20163"/>
                  </a:cubicBezTo>
                  <a:cubicBezTo>
                    <a:pt x="11658" y="20267"/>
                    <a:pt x="11702" y="20327"/>
                    <a:pt x="11739" y="20394"/>
                  </a:cubicBezTo>
                  <a:cubicBezTo>
                    <a:pt x="11775" y="20462"/>
                    <a:pt x="11804" y="20536"/>
                    <a:pt x="11848" y="20596"/>
                  </a:cubicBezTo>
                  <a:cubicBezTo>
                    <a:pt x="11892" y="20656"/>
                    <a:pt x="11951" y="20701"/>
                    <a:pt x="12053" y="20716"/>
                  </a:cubicBezTo>
                  <a:cubicBezTo>
                    <a:pt x="12155" y="20731"/>
                    <a:pt x="12302" y="20716"/>
                    <a:pt x="12521" y="20716"/>
                  </a:cubicBezTo>
                  <a:cubicBezTo>
                    <a:pt x="12740" y="20716"/>
                    <a:pt x="13033" y="20731"/>
                    <a:pt x="13333" y="20760"/>
                  </a:cubicBezTo>
                  <a:cubicBezTo>
                    <a:pt x="13632" y="20790"/>
                    <a:pt x="13940" y="20835"/>
                    <a:pt x="14203" y="20865"/>
                  </a:cubicBezTo>
                  <a:cubicBezTo>
                    <a:pt x="14466" y="20895"/>
                    <a:pt x="14685" y="20910"/>
                    <a:pt x="14905" y="20910"/>
                  </a:cubicBezTo>
                  <a:cubicBezTo>
                    <a:pt x="15124" y="20910"/>
                    <a:pt x="15343" y="20895"/>
                    <a:pt x="15672" y="20858"/>
                  </a:cubicBezTo>
                  <a:cubicBezTo>
                    <a:pt x="16002" y="20820"/>
                    <a:pt x="16440" y="20760"/>
                    <a:pt x="16835" y="20738"/>
                  </a:cubicBezTo>
                  <a:cubicBezTo>
                    <a:pt x="17230" y="20716"/>
                    <a:pt x="17581" y="20731"/>
                    <a:pt x="17903" y="20745"/>
                  </a:cubicBezTo>
                  <a:cubicBezTo>
                    <a:pt x="18224" y="20760"/>
                    <a:pt x="18517" y="20775"/>
                    <a:pt x="18846" y="20760"/>
                  </a:cubicBezTo>
                  <a:cubicBezTo>
                    <a:pt x="19175" y="20745"/>
                    <a:pt x="19541" y="20701"/>
                    <a:pt x="19906" y="20671"/>
                  </a:cubicBezTo>
                  <a:cubicBezTo>
                    <a:pt x="20272" y="20641"/>
                    <a:pt x="20637" y="20626"/>
                    <a:pt x="20886" y="20619"/>
                  </a:cubicBezTo>
                  <a:cubicBezTo>
                    <a:pt x="21135" y="20611"/>
                    <a:pt x="21266" y="20611"/>
                    <a:pt x="21376" y="20596"/>
                  </a:cubicBezTo>
                  <a:cubicBezTo>
                    <a:pt x="21486" y="20581"/>
                    <a:pt x="21573" y="20551"/>
                    <a:pt x="21581" y="20566"/>
                  </a:cubicBezTo>
                  <a:cubicBezTo>
                    <a:pt x="21588" y="20581"/>
                    <a:pt x="21515" y="20641"/>
                    <a:pt x="21442" y="2070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05" name="Line"/>
            <p:cNvSpPr/>
            <p:nvPr/>
          </p:nvSpPr>
          <p:spPr>
            <a:xfrm>
              <a:off x="367062" y="4451331"/>
              <a:ext cx="140808" cy="5519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31" h="21499" fill="norm" stroke="1" extrusionOk="0">
                  <a:moveTo>
                    <a:pt x="21131" y="1960"/>
                  </a:moveTo>
                  <a:cubicBezTo>
                    <a:pt x="20813" y="1548"/>
                    <a:pt x="20496" y="1136"/>
                    <a:pt x="18431" y="723"/>
                  </a:cubicBezTo>
                  <a:cubicBezTo>
                    <a:pt x="16366" y="311"/>
                    <a:pt x="12555" y="-101"/>
                    <a:pt x="9537" y="23"/>
                  </a:cubicBezTo>
                  <a:cubicBezTo>
                    <a:pt x="6519" y="146"/>
                    <a:pt x="4296" y="806"/>
                    <a:pt x="2549" y="1960"/>
                  </a:cubicBezTo>
                  <a:cubicBezTo>
                    <a:pt x="802" y="3114"/>
                    <a:pt x="-469" y="4763"/>
                    <a:pt x="166" y="6536"/>
                  </a:cubicBezTo>
                  <a:cubicBezTo>
                    <a:pt x="802" y="8308"/>
                    <a:pt x="3343" y="10204"/>
                    <a:pt x="5249" y="12265"/>
                  </a:cubicBezTo>
                  <a:cubicBezTo>
                    <a:pt x="7155" y="14326"/>
                    <a:pt x="8425" y="16552"/>
                    <a:pt x="9060" y="17913"/>
                  </a:cubicBezTo>
                  <a:cubicBezTo>
                    <a:pt x="9696" y="19273"/>
                    <a:pt x="9696" y="19768"/>
                    <a:pt x="8266" y="20221"/>
                  </a:cubicBezTo>
                  <a:cubicBezTo>
                    <a:pt x="6837" y="20675"/>
                    <a:pt x="3978" y="21087"/>
                    <a:pt x="1119" y="2149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06" name="Line"/>
            <p:cNvSpPr/>
            <p:nvPr/>
          </p:nvSpPr>
          <p:spPr>
            <a:xfrm>
              <a:off x="247519" y="4806446"/>
              <a:ext cx="234951" cy="114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95" y="19600"/>
                    <a:pt x="389" y="17600"/>
                    <a:pt x="1557" y="15800"/>
                  </a:cubicBezTo>
                  <a:cubicBezTo>
                    <a:pt x="2724" y="14000"/>
                    <a:pt x="4865" y="12400"/>
                    <a:pt x="8368" y="9800"/>
                  </a:cubicBezTo>
                  <a:cubicBezTo>
                    <a:pt x="11870" y="7200"/>
                    <a:pt x="16735" y="3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07" name="Line"/>
            <p:cNvSpPr/>
            <p:nvPr/>
          </p:nvSpPr>
          <p:spPr>
            <a:xfrm>
              <a:off x="399919" y="5009646"/>
              <a:ext cx="209551" cy="165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800" y="4985"/>
                    <a:pt x="9600" y="9969"/>
                    <a:pt x="13200" y="13569"/>
                  </a:cubicBezTo>
                  <a:cubicBezTo>
                    <a:pt x="16800" y="17169"/>
                    <a:pt x="19200" y="19385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08" name="Line"/>
            <p:cNvSpPr/>
            <p:nvPr/>
          </p:nvSpPr>
          <p:spPr>
            <a:xfrm>
              <a:off x="481006" y="5022346"/>
              <a:ext cx="84014" cy="209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10" h="21600" fill="norm" stroke="1" extrusionOk="0">
                  <a:moveTo>
                    <a:pt x="20910" y="0"/>
                  </a:moveTo>
                  <a:cubicBezTo>
                    <a:pt x="18276" y="218"/>
                    <a:pt x="15642" y="436"/>
                    <a:pt x="11954" y="3164"/>
                  </a:cubicBezTo>
                  <a:cubicBezTo>
                    <a:pt x="8266" y="5891"/>
                    <a:pt x="3525" y="11127"/>
                    <a:pt x="1417" y="14291"/>
                  </a:cubicBezTo>
                  <a:cubicBezTo>
                    <a:pt x="-690" y="17455"/>
                    <a:pt x="-163" y="18545"/>
                    <a:pt x="1154" y="19418"/>
                  </a:cubicBezTo>
                  <a:cubicBezTo>
                    <a:pt x="2471" y="20291"/>
                    <a:pt x="4578" y="20945"/>
                    <a:pt x="6686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09" name="Line"/>
            <p:cNvSpPr/>
            <p:nvPr/>
          </p:nvSpPr>
          <p:spPr>
            <a:xfrm>
              <a:off x="643580" y="4547684"/>
              <a:ext cx="111940" cy="4353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4" h="21359" fill="norm" stroke="1" extrusionOk="0">
                  <a:moveTo>
                    <a:pt x="21154" y="1168"/>
                  </a:moveTo>
                  <a:cubicBezTo>
                    <a:pt x="19954" y="753"/>
                    <a:pt x="18754" y="337"/>
                    <a:pt x="17154" y="130"/>
                  </a:cubicBezTo>
                  <a:cubicBezTo>
                    <a:pt x="15554" y="-78"/>
                    <a:pt x="13554" y="-78"/>
                    <a:pt x="10954" y="441"/>
                  </a:cubicBezTo>
                  <a:cubicBezTo>
                    <a:pt x="8354" y="960"/>
                    <a:pt x="5154" y="1999"/>
                    <a:pt x="2954" y="4232"/>
                  </a:cubicBezTo>
                  <a:cubicBezTo>
                    <a:pt x="754" y="6464"/>
                    <a:pt x="-446" y="9891"/>
                    <a:pt x="154" y="12903"/>
                  </a:cubicBezTo>
                  <a:cubicBezTo>
                    <a:pt x="754" y="15914"/>
                    <a:pt x="3154" y="18510"/>
                    <a:pt x="5354" y="19912"/>
                  </a:cubicBezTo>
                  <a:cubicBezTo>
                    <a:pt x="7554" y="21314"/>
                    <a:pt x="9554" y="21522"/>
                    <a:pt x="12154" y="21262"/>
                  </a:cubicBezTo>
                  <a:cubicBezTo>
                    <a:pt x="14754" y="21003"/>
                    <a:pt x="17954" y="20276"/>
                    <a:pt x="21154" y="1954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10" name="Line"/>
            <p:cNvSpPr/>
            <p:nvPr/>
          </p:nvSpPr>
          <p:spPr>
            <a:xfrm>
              <a:off x="790174" y="4668497"/>
              <a:ext cx="91858" cy="3891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31" h="21010" fill="norm" stroke="1" extrusionOk="0">
                  <a:moveTo>
                    <a:pt x="5101" y="6076"/>
                  </a:moveTo>
                  <a:cubicBezTo>
                    <a:pt x="5101" y="9391"/>
                    <a:pt x="5101" y="12705"/>
                    <a:pt x="5821" y="15734"/>
                  </a:cubicBezTo>
                  <a:cubicBezTo>
                    <a:pt x="6541" y="18762"/>
                    <a:pt x="7981" y="21505"/>
                    <a:pt x="7501" y="20934"/>
                  </a:cubicBezTo>
                  <a:cubicBezTo>
                    <a:pt x="7021" y="20362"/>
                    <a:pt x="4621" y="16476"/>
                    <a:pt x="2941" y="12934"/>
                  </a:cubicBezTo>
                  <a:cubicBezTo>
                    <a:pt x="1261" y="9391"/>
                    <a:pt x="301" y="6191"/>
                    <a:pt x="61" y="4305"/>
                  </a:cubicBezTo>
                  <a:cubicBezTo>
                    <a:pt x="-179" y="2419"/>
                    <a:pt x="301" y="1848"/>
                    <a:pt x="1261" y="1334"/>
                  </a:cubicBezTo>
                  <a:cubicBezTo>
                    <a:pt x="2221" y="819"/>
                    <a:pt x="3661" y="362"/>
                    <a:pt x="5581" y="134"/>
                  </a:cubicBezTo>
                  <a:cubicBezTo>
                    <a:pt x="7501" y="-95"/>
                    <a:pt x="9901" y="-95"/>
                    <a:pt x="13021" y="648"/>
                  </a:cubicBezTo>
                  <a:cubicBezTo>
                    <a:pt x="16141" y="1391"/>
                    <a:pt x="19981" y="2876"/>
                    <a:pt x="20701" y="4705"/>
                  </a:cubicBezTo>
                  <a:cubicBezTo>
                    <a:pt x="21421" y="6534"/>
                    <a:pt x="19021" y="8705"/>
                    <a:pt x="16381" y="9791"/>
                  </a:cubicBezTo>
                  <a:cubicBezTo>
                    <a:pt x="13741" y="10876"/>
                    <a:pt x="10861" y="10876"/>
                    <a:pt x="7981" y="1087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11" name="Line"/>
            <p:cNvSpPr/>
            <p:nvPr/>
          </p:nvSpPr>
          <p:spPr>
            <a:xfrm>
              <a:off x="857119" y="4563546"/>
              <a:ext cx="116792" cy="281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09" h="21399" fill="norm" stroke="1" extrusionOk="0">
                  <a:moveTo>
                    <a:pt x="0" y="121"/>
                  </a:moveTo>
                  <a:cubicBezTo>
                    <a:pt x="4168" y="-40"/>
                    <a:pt x="8337" y="-201"/>
                    <a:pt x="12126" y="766"/>
                  </a:cubicBezTo>
                  <a:cubicBezTo>
                    <a:pt x="15916" y="1733"/>
                    <a:pt x="19326" y="3829"/>
                    <a:pt x="20463" y="6650"/>
                  </a:cubicBezTo>
                  <a:cubicBezTo>
                    <a:pt x="21600" y="9471"/>
                    <a:pt x="20463" y="13017"/>
                    <a:pt x="18189" y="15596"/>
                  </a:cubicBezTo>
                  <a:cubicBezTo>
                    <a:pt x="15916" y="18175"/>
                    <a:pt x="12505" y="19787"/>
                    <a:pt x="9095" y="2139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12" name="Line"/>
            <p:cNvSpPr/>
            <p:nvPr/>
          </p:nvSpPr>
          <p:spPr>
            <a:xfrm>
              <a:off x="1219069" y="4666746"/>
              <a:ext cx="9525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13" name="Line"/>
            <p:cNvSpPr/>
            <p:nvPr/>
          </p:nvSpPr>
          <p:spPr>
            <a:xfrm>
              <a:off x="1244469" y="4736596"/>
              <a:ext cx="120651" cy="464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607" fill="norm" stroke="1" extrusionOk="0">
                  <a:moveTo>
                    <a:pt x="0" y="19722"/>
                  </a:moveTo>
                  <a:cubicBezTo>
                    <a:pt x="1895" y="20661"/>
                    <a:pt x="3789" y="21600"/>
                    <a:pt x="7389" y="18313"/>
                  </a:cubicBezTo>
                  <a:cubicBezTo>
                    <a:pt x="10989" y="15026"/>
                    <a:pt x="16295" y="7513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14" name="Line"/>
            <p:cNvSpPr/>
            <p:nvPr/>
          </p:nvSpPr>
          <p:spPr>
            <a:xfrm>
              <a:off x="1493565" y="4266696"/>
              <a:ext cx="309705" cy="9497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0" h="21490" fill="norm" stroke="1" extrusionOk="0">
                  <a:moveTo>
                    <a:pt x="15329" y="287"/>
                  </a:moveTo>
                  <a:cubicBezTo>
                    <a:pt x="13418" y="144"/>
                    <a:pt x="11508" y="0"/>
                    <a:pt x="9818" y="0"/>
                  </a:cubicBezTo>
                  <a:cubicBezTo>
                    <a:pt x="8129" y="0"/>
                    <a:pt x="6659" y="144"/>
                    <a:pt x="5631" y="455"/>
                  </a:cubicBezTo>
                  <a:cubicBezTo>
                    <a:pt x="4602" y="766"/>
                    <a:pt x="4014" y="1245"/>
                    <a:pt x="4161" y="2035"/>
                  </a:cubicBezTo>
                  <a:cubicBezTo>
                    <a:pt x="4308" y="2826"/>
                    <a:pt x="5190" y="3927"/>
                    <a:pt x="6365" y="5053"/>
                  </a:cubicBezTo>
                  <a:cubicBezTo>
                    <a:pt x="7541" y="6178"/>
                    <a:pt x="9010" y="7328"/>
                    <a:pt x="9157" y="8453"/>
                  </a:cubicBezTo>
                  <a:cubicBezTo>
                    <a:pt x="9304" y="9579"/>
                    <a:pt x="8129" y="10680"/>
                    <a:pt x="6733" y="11399"/>
                  </a:cubicBezTo>
                  <a:cubicBezTo>
                    <a:pt x="5337" y="12117"/>
                    <a:pt x="3720" y="12452"/>
                    <a:pt x="2545" y="12572"/>
                  </a:cubicBezTo>
                  <a:cubicBezTo>
                    <a:pt x="1369" y="12692"/>
                    <a:pt x="635" y="12596"/>
                    <a:pt x="267" y="12428"/>
                  </a:cubicBezTo>
                  <a:cubicBezTo>
                    <a:pt x="-100" y="12261"/>
                    <a:pt x="-100" y="12021"/>
                    <a:pt x="341" y="11806"/>
                  </a:cubicBezTo>
                  <a:cubicBezTo>
                    <a:pt x="782" y="11590"/>
                    <a:pt x="1663" y="11399"/>
                    <a:pt x="2545" y="11303"/>
                  </a:cubicBezTo>
                  <a:cubicBezTo>
                    <a:pt x="3427" y="11207"/>
                    <a:pt x="4308" y="11207"/>
                    <a:pt x="4969" y="11303"/>
                  </a:cubicBezTo>
                  <a:cubicBezTo>
                    <a:pt x="5631" y="11399"/>
                    <a:pt x="6071" y="11590"/>
                    <a:pt x="6439" y="12380"/>
                  </a:cubicBezTo>
                  <a:cubicBezTo>
                    <a:pt x="6806" y="13171"/>
                    <a:pt x="7100" y="14560"/>
                    <a:pt x="6880" y="16020"/>
                  </a:cubicBezTo>
                  <a:cubicBezTo>
                    <a:pt x="6659" y="17481"/>
                    <a:pt x="5924" y="19014"/>
                    <a:pt x="5557" y="19924"/>
                  </a:cubicBezTo>
                  <a:cubicBezTo>
                    <a:pt x="5190" y="20834"/>
                    <a:pt x="5190" y="21121"/>
                    <a:pt x="5631" y="21313"/>
                  </a:cubicBezTo>
                  <a:cubicBezTo>
                    <a:pt x="6071" y="21504"/>
                    <a:pt x="6953" y="21600"/>
                    <a:pt x="9671" y="21289"/>
                  </a:cubicBezTo>
                  <a:cubicBezTo>
                    <a:pt x="12390" y="20977"/>
                    <a:pt x="16945" y="20259"/>
                    <a:pt x="21500" y="1954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15" name="Line"/>
            <p:cNvSpPr/>
            <p:nvPr/>
          </p:nvSpPr>
          <p:spPr>
            <a:xfrm>
              <a:off x="1782017" y="4266696"/>
              <a:ext cx="224453" cy="1036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6" h="21160" fill="norm" stroke="1" extrusionOk="0">
                  <a:moveTo>
                    <a:pt x="14139" y="0"/>
                  </a:moveTo>
                  <a:cubicBezTo>
                    <a:pt x="11514" y="4752"/>
                    <a:pt x="8890" y="9504"/>
                    <a:pt x="6972" y="12312"/>
                  </a:cubicBezTo>
                  <a:cubicBezTo>
                    <a:pt x="5055" y="15120"/>
                    <a:pt x="3843" y="15984"/>
                    <a:pt x="2733" y="16200"/>
                  </a:cubicBezTo>
                  <a:cubicBezTo>
                    <a:pt x="1623" y="16416"/>
                    <a:pt x="613" y="15984"/>
                    <a:pt x="210" y="14688"/>
                  </a:cubicBezTo>
                  <a:cubicBezTo>
                    <a:pt x="-194" y="13392"/>
                    <a:pt x="8" y="11232"/>
                    <a:pt x="613" y="9504"/>
                  </a:cubicBezTo>
                  <a:cubicBezTo>
                    <a:pt x="1219" y="7776"/>
                    <a:pt x="2228" y="6480"/>
                    <a:pt x="4247" y="6696"/>
                  </a:cubicBezTo>
                  <a:cubicBezTo>
                    <a:pt x="6266" y="6912"/>
                    <a:pt x="9294" y="8640"/>
                    <a:pt x="11615" y="11232"/>
                  </a:cubicBezTo>
                  <a:cubicBezTo>
                    <a:pt x="13937" y="13824"/>
                    <a:pt x="15552" y="17280"/>
                    <a:pt x="16864" y="19224"/>
                  </a:cubicBezTo>
                  <a:cubicBezTo>
                    <a:pt x="18176" y="21168"/>
                    <a:pt x="19185" y="21600"/>
                    <a:pt x="19993" y="20736"/>
                  </a:cubicBezTo>
                  <a:cubicBezTo>
                    <a:pt x="20800" y="19872"/>
                    <a:pt x="21406" y="17712"/>
                    <a:pt x="21406" y="14040"/>
                  </a:cubicBezTo>
                  <a:cubicBezTo>
                    <a:pt x="21406" y="10368"/>
                    <a:pt x="20800" y="5184"/>
                    <a:pt x="19488" y="2592"/>
                  </a:cubicBezTo>
                  <a:cubicBezTo>
                    <a:pt x="18176" y="0"/>
                    <a:pt x="16157" y="0"/>
                    <a:pt x="14643" y="1944"/>
                  </a:cubicBezTo>
                  <a:cubicBezTo>
                    <a:pt x="13129" y="3888"/>
                    <a:pt x="12120" y="7776"/>
                    <a:pt x="11111" y="1166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16" name="Line"/>
            <p:cNvSpPr/>
            <p:nvPr/>
          </p:nvSpPr>
          <p:spPr>
            <a:xfrm>
              <a:off x="2685919" y="4298446"/>
              <a:ext cx="6351" cy="76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17" name="Line"/>
            <p:cNvSpPr/>
            <p:nvPr/>
          </p:nvSpPr>
          <p:spPr>
            <a:xfrm>
              <a:off x="2711319" y="4203196"/>
              <a:ext cx="1" cy="635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18" name="Line"/>
            <p:cNvSpPr/>
            <p:nvPr/>
          </p:nvSpPr>
          <p:spPr>
            <a:xfrm>
              <a:off x="2737661" y="4109392"/>
              <a:ext cx="100659" cy="2906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0" h="21493" fill="norm" stroke="1" extrusionOk="0">
                  <a:moveTo>
                    <a:pt x="21400" y="2241"/>
                  </a:moveTo>
                  <a:cubicBezTo>
                    <a:pt x="18250" y="1458"/>
                    <a:pt x="15100" y="676"/>
                    <a:pt x="12175" y="284"/>
                  </a:cubicBezTo>
                  <a:cubicBezTo>
                    <a:pt x="9250" y="-107"/>
                    <a:pt x="6550" y="-107"/>
                    <a:pt x="4300" y="363"/>
                  </a:cubicBezTo>
                  <a:cubicBezTo>
                    <a:pt x="2050" y="832"/>
                    <a:pt x="250" y="1771"/>
                    <a:pt x="25" y="4197"/>
                  </a:cubicBezTo>
                  <a:cubicBezTo>
                    <a:pt x="-200" y="6623"/>
                    <a:pt x="1150" y="10536"/>
                    <a:pt x="2275" y="13667"/>
                  </a:cubicBezTo>
                  <a:cubicBezTo>
                    <a:pt x="3400" y="16797"/>
                    <a:pt x="4300" y="19145"/>
                    <a:pt x="5200" y="2149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19" name="Line"/>
            <p:cNvSpPr/>
            <p:nvPr/>
          </p:nvSpPr>
          <p:spPr>
            <a:xfrm>
              <a:off x="2724019" y="4311146"/>
              <a:ext cx="88901" cy="82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0" y="18277"/>
                    <a:pt x="0" y="14954"/>
                    <a:pt x="3600" y="11354"/>
                  </a:cubicBezTo>
                  <a:cubicBezTo>
                    <a:pt x="7200" y="7754"/>
                    <a:pt x="14400" y="3877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20" name="Line"/>
            <p:cNvSpPr/>
            <p:nvPr/>
          </p:nvSpPr>
          <p:spPr>
            <a:xfrm>
              <a:off x="3149469" y="4148062"/>
              <a:ext cx="89169" cy="4539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61" h="21348" fill="norm" stroke="1" extrusionOk="0">
                  <a:moveTo>
                    <a:pt x="4521" y="12447"/>
                  </a:moveTo>
                  <a:cubicBezTo>
                    <a:pt x="5023" y="15134"/>
                    <a:pt x="5526" y="17822"/>
                    <a:pt x="6028" y="19415"/>
                  </a:cubicBezTo>
                  <a:cubicBezTo>
                    <a:pt x="6530" y="21007"/>
                    <a:pt x="7033" y="21505"/>
                    <a:pt x="7284" y="21306"/>
                  </a:cubicBezTo>
                  <a:cubicBezTo>
                    <a:pt x="7535" y="21107"/>
                    <a:pt x="7535" y="20211"/>
                    <a:pt x="6530" y="18220"/>
                  </a:cubicBezTo>
                  <a:cubicBezTo>
                    <a:pt x="5526" y="16229"/>
                    <a:pt x="3516" y="13144"/>
                    <a:pt x="2763" y="10158"/>
                  </a:cubicBezTo>
                  <a:cubicBezTo>
                    <a:pt x="2009" y="7171"/>
                    <a:pt x="2512" y="4285"/>
                    <a:pt x="3265" y="2593"/>
                  </a:cubicBezTo>
                  <a:cubicBezTo>
                    <a:pt x="4019" y="900"/>
                    <a:pt x="5023" y="403"/>
                    <a:pt x="6781" y="154"/>
                  </a:cubicBezTo>
                  <a:cubicBezTo>
                    <a:pt x="8540" y="-95"/>
                    <a:pt x="11051" y="-95"/>
                    <a:pt x="14065" y="552"/>
                  </a:cubicBezTo>
                  <a:cubicBezTo>
                    <a:pt x="17079" y="1199"/>
                    <a:pt x="20595" y="2493"/>
                    <a:pt x="21098" y="3887"/>
                  </a:cubicBezTo>
                  <a:cubicBezTo>
                    <a:pt x="21600" y="5280"/>
                    <a:pt x="19088" y="6773"/>
                    <a:pt x="15070" y="7769"/>
                  </a:cubicBezTo>
                  <a:cubicBezTo>
                    <a:pt x="11051" y="8764"/>
                    <a:pt x="5526" y="9262"/>
                    <a:pt x="0" y="975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21" name="Line"/>
            <p:cNvSpPr/>
            <p:nvPr/>
          </p:nvSpPr>
          <p:spPr>
            <a:xfrm>
              <a:off x="3346319" y="4178738"/>
              <a:ext cx="127001" cy="181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532" fill="norm" stroke="1" extrusionOk="0">
                  <a:moveTo>
                    <a:pt x="0" y="20532"/>
                  </a:moveTo>
                  <a:cubicBezTo>
                    <a:pt x="3240" y="10932"/>
                    <a:pt x="6480" y="1332"/>
                    <a:pt x="10080" y="132"/>
                  </a:cubicBezTo>
                  <a:cubicBezTo>
                    <a:pt x="13680" y="-1068"/>
                    <a:pt x="17640" y="6132"/>
                    <a:pt x="21600" y="1333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22" name="Line"/>
            <p:cNvSpPr/>
            <p:nvPr/>
          </p:nvSpPr>
          <p:spPr>
            <a:xfrm>
              <a:off x="3365369" y="4203196"/>
              <a:ext cx="184151" cy="95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986" y="18720"/>
                    <a:pt x="3972" y="15840"/>
                    <a:pt x="7572" y="12240"/>
                  </a:cubicBezTo>
                  <a:cubicBezTo>
                    <a:pt x="11172" y="8640"/>
                    <a:pt x="16386" y="432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23" name="Line"/>
            <p:cNvSpPr/>
            <p:nvPr/>
          </p:nvSpPr>
          <p:spPr>
            <a:xfrm>
              <a:off x="3609028" y="4106285"/>
              <a:ext cx="118731" cy="1494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36" h="20889" fill="norm" stroke="1" extrusionOk="0">
                  <a:moveTo>
                    <a:pt x="19361" y="232"/>
                  </a:moveTo>
                  <a:cubicBezTo>
                    <a:pt x="15700" y="-64"/>
                    <a:pt x="12039" y="-360"/>
                    <a:pt x="8745" y="1267"/>
                  </a:cubicBezTo>
                  <a:cubicBezTo>
                    <a:pt x="5450" y="2895"/>
                    <a:pt x="2521" y="6445"/>
                    <a:pt x="1056" y="9700"/>
                  </a:cubicBezTo>
                  <a:cubicBezTo>
                    <a:pt x="-408" y="12955"/>
                    <a:pt x="-408" y="15914"/>
                    <a:pt x="1423" y="17985"/>
                  </a:cubicBezTo>
                  <a:cubicBezTo>
                    <a:pt x="3253" y="20056"/>
                    <a:pt x="6914" y="21240"/>
                    <a:pt x="10392" y="20796"/>
                  </a:cubicBezTo>
                  <a:cubicBezTo>
                    <a:pt x="13870" y="20352"/>
                    <a:pt x="17165" y="18281"/>
                    <a:pt x="18995" y="15766"/>
                  </a:cubicBezTo>
                  <a:cubicBezTo>
                    <a:pt x="20826" y="13251"/>
                    <a:pt x="21192" y="10292"/>
                    <a:pt x="19178" y="8221"/>
                  </a:cubicBezTo>
                  <a:cubicBezTo>
                    <a:pt x="17165" y="6150"/>
                    <a:pt x="12772" y="4966"/>
                    <a:pt x="8378" y="378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24" name="Line"/>
            <p:cNvSpPr/>
            <p:nvPr/>
          </p:nvSpPr>
          <p:spPr>
            <a:xfrm>
              <a:off x="3809869" y="4152396"/>
              <a:ext cx="82551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25" name="Line"/>
            <p:cNvSpPr/>
            <p:nvPr/>
          </p:nvSpPr>
          <p:spPr>
            <a:xfrm>
              <a:off x="3898486" y="4064001"/>
              <a:ext cx="105147" cy="2407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34" h="21555" fill="norm" stroke="1" extrusionOk="0">
                  <a:moveTo>
                    <a:pt x="15010" y="523"/>
                  </a:moveTo>
                  <a:cubicBezTo>
                    <a:pt x="12933" y="334"/>
                    <a:pt x="10856" y="144"/>
                    <a:pt x="8363" y="50"/>
                  </a:cubicBezTo>
                  <a:cubicBezTo>
                    <a:pt x="5871" y="-45"/>
                    <a:pt x="2963" y="-45"/>
                    <a:pt x="1302" y="429"/>
                  </a:cubicBezTo>
                  <a:cubicBezTo>
                    <a:pt x="-360" y="902"/>
                    <a:pt x="-775" y="1850"/>
                    <a:pt x="2133" y="3744"/>
                  </a:cubicBezTo>
                  <a:cubicBezTo>
                    <a:pt x="5040" y="5639"/>
                    <a:pt x="11271" y="8481"/>
                    <a:pt x="15217" y="10566"/>
                  </a:cubicBezTo>
                  <a:cubicBezTo>
                    <a:pt x="19163" y="12650"/>
                    <a:pt x="20825" y="13976"/>
                    <a:pt x="20617" y="15587"/>
                  </a:cubicBezTo>
                  <a:cubicBezTo>
                    <a:pt x="20410" y="17197"/>
                    <a:pt x="18333" y="19092"/>
                    <a:pt x="15010" y="20134"/>
                  </a:cubicBezTo>
                  <a:cubicBezTo>
                    <a:pt x="11687" y="21176"/>
                    <a:pt x="7117" y="21366"/>
                    <a:pt x="2548" y="2155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26" name="Line"/>
            <p:cNvSpPr/>
            <p:nvPr/>
          </p:nvSpPr>
          <p:spPr>
            <a:xfrm>
              <a:off x="3879719" y="4063496"/>
              <a:ext cx="234951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751" y="14400"/>
                    <a:pt x="3503" y="7200"/>
                    <a:pt x="7103" y="3600"/>
                  </a:cubicBezTo>
                  <a:cubicBezTo>
                    <a:pt x="10703" y="0"/>
                    <a:pt x="16151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27" name="Line"/>
            <p:cNvSpPr/>
            <p:nvPr/>
          </p:nvSpPr>
          <p:spPr>
            <a:xfrm>
              <a:off x="1987923" y="4901659"/>
              <a:ext cx="163401" cy="2475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86" h="20875" fill="norm" stroke="1" extrusionOk="0">
                  <a:moveTo>
                    <a:pt x="7937" y="5358"/>
                  </a:moveTo>
                  <a:cubicBezTo>
                    <a:pt x="7937" y="4466"/>
                    <a:pt x="7937" y="3573"/>
                    <a:pt x="7937" y="2681"/>
                  </a:cubicBezTo>
                  <a:cubicBezTo>
                    <a:pt x="7937" y="1788"/>
                    <a:pt x="7937" y="896"/>
                    <a:pt x="7403" y="896"/>
                  </a:cubicBezTo>
                  <a:cubicBezTo>
                    <a:pt x="6870" y="896"/>
                    <a:pt x="5803" y="1788"/>
                    <a:pt x="4203" y="4555"/>
                  </a:cubicBezTo>
                  <a:cubicBezTo>
                    <a:pt x="2603" y="7322"/>
                    <a:pt x="470" y="11963"/>
                    <a:pt x="70" y="15177"/>
                  </a:cubicBezTo>
                  <a:cubicBezTo>
                    <a:pt x="-330" y="18390"/>
                    <a:pt x="1003" y="20175"/>
                    <a:pt x="3670" y="20710"/>
                  </a:cubicBezTo>
                  <a:cubicBezTo>
                    <a:pt x="6337" y="21246"/>
                    <a:pt x="10337" y="20532"/>
                    <a:pt x="14070" y="17676"/>
                  </a:cubicBezTo>
                  <a:cubicBezTo>
                    <a:pt x="17803" y="14820"/>
                    <a:pt x="21270" y="9821"/>
                    <a:pt x="20470" y="6251"/>
                  </a:cubicBezTo>
                  <a:cubicBezTo>
                    <a:pt x="19670" y="2681"/>
                    <a:pt x="14603" y="539"/>
                    <a:pt x="10737" y="92"/>
                  </a:cubicBezTo>
                  <a:cubicBezTo>
                    <a:pt x="6870" y="-354"/>
                    <a:pt x="4203" y="896"/>
                    <a:pt x="1537" y="214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28" name="Line"/>
            <p:cNvSpPr/>
            <p:nvPr/>
          </p:nvSpPr>
          <p:spPr>
            <a:xfrm>
              <a:off x="2861707" y="4925496"/>
              <a:ext cx="129013" cy="1586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4" h="20753" fill="norm" stroke="1" extrusionOk="0">
                  <a:moveTo>
                    <a:pt x="21234" y="209"/>
                  </a:moveTo>
                  <a:cubicBezTo>
                    <a:pt x="17750" y="-68"/>
                    <a:pt x="14266" y="-345"/>
                    <a:pt x="10782" y="1317"/>
                  </a:cubicBezTo>
                  <a:cubicBezTo>
                    <a:pt x="7299" y="2978"/>
                    <a:pt x="3815" y="6578"/>
                    <a:pt x="1899" y="10040"/>
                  </a:cubicBezTo>
                  <a:cubicBezTo>
                    <a:pt x="-18" y="13501"/>
                    <a:pt x="-366" y="16824"/>
                    <a:pt x="331" y="18763"/>
                  </a:cubicBezTo>
                  <a:cubicBezTo>
                    <a:pt x="1028" y="20701"/>
                    <a:pt x="2769" y="21255"/>
                    <a:pt x="6428" y="20286"/>
                  </a:cubicBezTo>
                  <a:cubicBezTo>
                    <a:pt x="10086" y="19317"/>
                    <a:pt x="15660" y="16824"/>
                    <a:pt x="18447" y="14055"/>
                  </a:cubicBezTo>
                  <a:cubicBezTo>
                    <a:pt x="21234" y="11286"/>
                    <a:pt x="21234" y="8240"/>
                    <a:pt x="20363" y="5886"/>
                  </a:cubicBezTo>
                  <a:cubicBezTo>
                    <a:pt x="19492" y="3532"/>
                    <a:pt x="17750" y="1870"/>
                    <a:pt x="16008" y="20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29" name="Line"/>
            <p:cNvSpPr/>
            <p:nvPr/>
          </p:nvSpPr>
          <p:spPr>
            <a:xfrm>
              <a:off x="2990694" y="4663975"/>
              <a:ext cx="497407" cy="3475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7" h="21368" fill="norm" stroke="1" extrusionOk="0">
                  <a:moveTo>
                    <a:pt x="8170" y="951"/>
                  </a:moveTo>
                  <a:cubicBezTo>
                    <a:pt x="7807" y="561"/>
                    <a:pt x="7444" y="170"/>
                    <a:pt x="7035" y="40"/>
                  </a:cubicBezTo>
                  <a:cubicBezTo>
                    <a:pt x="6627" y="-90"/>
                    <a:pt x="6173" y="40"/>
                    <a:pt x="5583" y="1276"/>
                  </a:cubicBezTo>
                  <a:cubicBezTo>
                    <a:pt x="4993" y="2512"/>
                    <a:pt x="4267" y="4855"/>
                    <a:pt x="3859" y="7522"/>
                  </a:cubicBezTo>
                  <a:cubicBezTo>
                    <a:pt x="3450" y="10190"/>
                    <a:pt x="3359" y="13182"/>
                    <a:pt x="3859" y="15524"/>
                  </a:cubicBezTo>
                  <a:cubicBezTo>
                    <a:pt x="4358" y="17867"/>
                    <a:pt x="5447" y="19558"/>
                    <a:pt x="6218" y="20469"/>
                  </a:cubicBezTo>
                  <a:cubicBezTo>
                    <a:pt x="6990" y="21380"/>
                    <a:pt x="7444" y="21510"/>
                    <a:pt x="7580" y="21250"/>
                  </a:cubicBezTo>
                  <a:cubicBezTo>
                    <a:pt x="7716" y="20990"/>
                    <a:pt x="7534" y="20339"/>
                    <a:pt x="6627" y="19233"/>
                  </a:cubicBezTo>
                  <a:cubicBezTo>
                    <a:pt x="5719" y="18127"/>
                    <a:pt x="4086" y="16565"/>
                    <a:pt x="2815" y="15459"/>
                  </a:cubicBezTo>
                  <a:cubicBezTo>
                    <a:pt x="1544" y="14353"/>
                    <a:pt x="637" y="13703"/>
                    <a:pt x="228" y="12922"/>
                  </a:cubicBezTo>
                  <a:cubicBezTo>
                    <a:pt x="-180" y="12141"/>
                    <a:pt x="-89" y="11230"/>
                    <a:pt x="909" y="9604"/>
                  </a:cubicBezTo>
                  <a:cubicBezTo>
                    <a:pt x="1907" y="7977"/>
                    <a:pt x="3813" y="5635"/>
                    <a:pt x="5038" y="4204"/>
                  </a:cubicBezTo>
                  <a:cubicBezTo>
                    <a:pt x="6264" y="2773"/>
                    <a:pt x="6808" y="2252"/>
                    <a:pt x="7353" y="1927"/>
                  </a:cubicBezTo>
                  <a:cubicBezTo>
                    <a:pt x="7897" y="1602"/>
                    <a:pt x="8442" y="1471"/>
                    <a:pt x="8759" y="1797"/>
                  </a:cubicBezTo>
                  <a:cubicBezTo>
                    <a:pt x="9077" y="2122"/>
                    <a:pt x="9168" y="2903"/>
                    <a:pt x="8941" y="4985"/>
                  </a:cubicBezTo>
                  <a:cubicBezTo>
                    <a:pt x="8714" y="7067"/>
                    <a:pt x="8170" y="10450"/>
                    <a:pt x="7807" y="12662"/>
                  </a:cubicBezTo>
                  <a:cubicBezTo>
                    <a:pt x="7444" y="14874"/>
                    <a:pt x="7262" y="15915"/>
                    <a:pt x="7171" y="16956"/>
                  </a:cubicBezTo>
                  <a:cubicBezTo>
                    <a:pt x="7081" y="17997"/>
                    <a:pt x="7081" y="19038"/>
                    <a:pt x="7171" y="19233"/>
                  </a:cubicBezTo>
                  <a:cubicBezTo>
                    <a:pt x="7262" y="19428"/>
                    <a:pt x="7444" y="18777"/>
                    <a:pt x="7852" y="17671"/>
                  </a:cubicBezTo>
                  <a:cubicBezTo>
                    <a:pt x="8260" y="16565"/>
                    <a:pt x="8896" y="15004"/>
                    <a:pt x="9395" y="14028"/>
                  </a:cubicBezTo>
                  <a:cubicBezTo>
                    <a:pt x="9894" y="13052"/>
                    <a:pt x="10257" y="12662"/>
                    <a:pt x="10575" y="12792"/>
                  </a:cubicBezTo>
                  <a:cubicBezTo>
                    <a:pt x="10892" y="12922"/>
                    <a:pt x="11165" y="13573"/>
                    <a:pt x="11346" y="14223"/>
                  </a:cubicBezTo>
                  <a:cubicBezTo>
                    <a:pt x="11528" y="14874"/>
                    <a:pt x="11618" y="15524"/>
                    <a:pt x="11800" y="16110"/>
                  </a:cubicBezTo>
                  <a:cubicBezTo>
                    <a:pt x="11981" y="16696"/>
                    <a:pt x="12254" y="17216"/>
                    <a:pt x="12707" y="17541"/>
                  </a:cubicBezTo>
                  <a:cubicBezTo>
                    <a:pt x="13161" y="17867"/>
                    <a:pt x="13796" y="17997"/>
                    <a:pt x="14205" y="17737"/>
                  </a:cubicBezTo>
                  <a:cubicBezTo>
                    <a:pt x="14613" y="17476"/>
                    <a:pt x="14795" y="16826"/>
                    <a:pt x="15022" y="16045"/>
                  </a:cubicBezTo>
                  <a:cubicBezTo>
                    <a:pt x="15249" y="15264"/>
                    <a:pt x="15521" y="14353"/>
                    <a:pt x="15702" y="13573"/>
                  </a:cubicBezTo>
                  <a:cubicBezTo>
                    <a:pt x="15884" y="12792"/>
                    <a:pt x="15975" y="12141"/>
                    <a:pt x="15748" y="11816"/>
                  </a:cubicBezTo>
                  <a:cubicBezTo>
                    <a:pt x="15521" y="11491"/>
                    <a:pt x="14976" y="11491"/>
                    <a:pt x="14613" y="11816"/>
                  </a:cubicBezTo>
                  <a:cubicBezTo>
                    <a:pt x="14250" y="12141"/>
                    <a:pt x="14069" y="12792"/>
                    <a:pt x="13978" y="13768"/>
                  </a:cubicBezTo>
                  <a:cubicBezTo>
                    <a:pt x="13887" y="14744"/>
                    <a:pt x="13887" y="16045"/>
                    <a:pt x="13933" y="17086"/>
                  </a:cubicBezTo>
                  <a:cubicBezTo>
                    <a:pt x="13978" y="18127"/>
                    <a:pt x="14069" y="18908"/>
                    <a:pt x="14296" y="19493"/>
                  </a:cubicBezTo>
                  <a:cubicBezTo>
                    <a:pt x="14523" y="20079"/>
                    <a:pt x="14886" y="20469"/>
                    <a:pt x="15294" y="20534"/>
                  </a:cubicBezTo>
                  <a:cubicBezTo>
                    <a:pt x="15702" y="20599"/>
                    <a:pt x="16156" y="20339"/>
                    <a:pt x="16519" y="19493"/>
                  </a:cubicBezTo>
                  <a:cubicBezTo>
                    <a:pt x="16882" y="18647"/>
                    <a:pt x="17154" y="17216"/>
                    <a:pt x="17291" y="16045"/>
                  </a:cubicBezTo>
                  <a:cubicBezTo>
                    <a:pt x="17427" y="14874"/>
                    <a:pt x="17427" y="13963"/>
                    <a:pt x="17427" y="13182"/>
                  </a:cubicBezTo>
                  <a:cubicBezTo>
                    <a:pt x="17427" y="12402"/>
                    <a:pt x="17427" y="11751"/>
                    <a:pt x="17608" y="11230"/>
                  </a:cubicBezTo>
                  <a:cubicBezTo>
                    <a:pt x="17790" y="10710"/>
                    <a:pt x="18153" y="10320"/>
                    <a:pt x="18561" y="10255"/>
                  </a:cubicBezTo>
                  <a:cubicBezTo>
                    <a:pt x="18970" y="10190"/>
                    <a:pt x="19423" y="10450"/>
                    <a:pt x="19923" y="11165"/>
                  </a:cubicBezTo>
                  <a:cubicBezTo>
                    <a:pt x="20422" y="11881"/>
                    <a:pt x="20966" y="13052"/>
                    <a:pt x="21193" y="14288"/>
                  </a:cubicBezTo>
                  <a:cubicBezTo>
                    <a:pt x="21420" y="15524"/>
                    <a:pt x="21329" y="16826"/>
                    <a:pt x="21148" y="17216"/>
                  </a:cubicBezTo>
                  <a:cubicBezTo>
                    <a:pt x="20966" y="17606"/>
                    <a:pt x="20694" y="17086"/>
                    <a:pt x="20694" y="15850"/>
                  </a:cubicBezTo>
                  <a:cubicBezTo>
                    <a:pt x="20694" y="14614"/>
                    <a:pt x="20966" y="12662"/>
                    <a:pt x="21238" y="1071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30" name="Line"/>
            <p:cNvSpPr/>
            <p:nvPr/>
          </p:nvSpPr>
          <p:spPr>
            <a:xfrm>
              <a:off x="3536819" y="4768346"/>
              <a:ext cx="133351" cy="1524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05" fill="norm" stroke="1" extrusionOk="0">
                  <a:moveTo>
                    <a:pt x="0" y="0"/>
                  </a:moveTo>
                  <a:cubicBezTo>
                    <a:pt x="343" y="5326"/>
                    <a:pt x="686" y="10652"/>
                    <a:pt x="1029" y="14055"/>
                  </a:cubicBezTo>
                  <a:cubicBezTo>
                    <a:pt x="1371" y="17458"/>
                    <a:pt x="1714" y="18937"/>
                    <a:pt x="2743" y="19973"/>
                  </a:cubicBezTo>
                  <a:cubicBezTo>
                    <a:pt x="3771" y="21008"/>
                    <a:pt x="5486" y="21600"/>
                    <a:pt x="6857" y="21156"/>
                  </a:cubicBezTo>
                  <a:cubicBezTo>
                    <a:pt x="8229" y="20712"/>
                    <a:pt x="9257" y="19233"/>
                    <a:pt x="10971" y="17162"/>
                  </a:cubicBezTo>
                  <a:cubicBezTo>
                    <a:pt x="12686" y="15090"/>
                    <a:pt x="15086" y="12427"/>
                    <a:pt x="16971" y="10652"/>
                  </a:cubicBezTo>
                  <a:cubicBezTo>
                    <a:pt x="18857" y="8877"/>
                    <a:pt x="20229" y="7989"/>
                    <a:pt x="21600" y="710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31" name="Line"/>
            <p:cNvSpPr/>
            <p:nvPr/>
          </p:nvSpPr>
          <p:spPr>
            <a:xfrm>
              <a:off x="3708269" y="4831846"/>
              <a:ext cx="6351" cy="95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32" name="Line"/>
            <p:cNvSpPr/>
            <p:nvPr/>
          </p:nvSpPr>
          <p:spPr>
            <a:xfrm>
              <a:off x="3740019" y="4736596"/>
              <a:ext cx="51073" cy="177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47" h="21600" fill="norm" stroke="1" extrusionOk="0">
                  <a:moveTo>
                    <a:pt x="0" y="0"/>
                  </a:moveTo>
                  <a:cubicBezTo>
                    <a:pt x="4320" y="514"/>
                    <a:pt x="8640" y="1029"/>
                    <a:pt x="12960" y="1414"/>
                  </a:cubicBezTo>
                  <a:cubicBezTo>
                    <a:pt x="17280" y="1800"/>
                    <a:pt x="21600" y="2057"/>
                    <a:pt x="20736" y="2443"/>
                  </a:cubicBezTo>
                  <a:cubicBezTo>
                    <a:pt x="19872" y="2829"/>
                    <a:pt x="13824" y="3343"/>
                    <a:pt x="9504" y="4243"/>
                  </a:cubicBezTo>
                  <a:cubicBezTo>
                    <a:pt x="5184" y="5143"/>
                    <a:pt x="2592" y="6429"/>
                    <a:pt x="2592" y="7586"/>
                  </a:cubicBezTo>
                  <a:cubicBezTo>
                    <a:pt x="2592" y="8743"/>
                    <a:pt x="5184" y="9771"/>
                    <a:pt x="8640" y="11186"/>
                  </a:cubicBezTo>
                  <a:cubicBezTo>
                    <a:pt x="12096" y="12600"/>
                    <a:pt x="16416" y="14400"/>
                    <a:pt x="17280" y="16200"/>
                  </a:cubicBezTo>
                  <a:cubicBezTo>
                    <a:pt x="18144" y="18000"/>
                    <a:pt x="15552" y="19800"/>
                    <a:pt x="1296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33" name="Line"/>
            <p:cNvSpPr/>
            <p:nvPr/>
          </p:nvSpPr>
          <p:spPr>
            <a:xfrm>
              <a:off x="3536819" y="4812796"/>
              <a:ext cx="38101" cy="76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34" name="Line"/>
            <p:cNvSpPr/>
            <p:nvPr/>
          </p:nvSpPr>
          <p:spPr>
            <a:xfrm>
              <a:off x="3838279" y="4767316"/>
              <a:ext cx="130341" cy="1597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2" h="21175" fill="norm" stroke="1" extrusionOk="0">
                  <a:moveTo>
                    <a:pt x="1569" y="9393"/>
                  </a:moveTo>
                  <a:cubicBezTo>
                    <a:pt x="2941" y="10235"/>
                    <a:pt x="4312" y="11076"/>
                    <a:pt x="6026" y="11076"/>
                  </a:cubicBezTo>
                  <a:cubicBezTo>
                    <a:pt x="7741" y="11076"/>
                    <a:pt x="9798" y="10235"/>
                    <a:pt x="11341" y="9253"/>
                  </a:cubicBezTo>
                  <a:cubicBezTo>
                    <a:pt x="12883" y="8271"/>
                    <a:pt x="13912" y="7149"/>
                    <a:pt x="13741" y="5466"/>
                  </a:cubicBezTo>
                  <a:cubicBezTo>
                    <a:pt x="13569" y="3783"/>
                    <a:pt x="12198" y="1539"/>
                    <a:pt x="10655" y="557"/>
                  </a:cubicBezTo>
                  <a:cubicBezTo>
                    <a:pt x="9112" y="-425"/>
                    <a:pt x="7398" y="-144"/>
                    <a:pt x="5341" y="1679"/>
                  </a:cubicBezTo>
                  <a:cubicBezTo>
                    <a:pt x="3283" y="3502"/>
                    <a:pt x="883" y="6869"/>
                    <a:pt x="198" y="10094"/>
                  </a:cubicBezTo>
                  <a:cubicBezTo>
                    <a:pt x="-488" y="13320"/>
                    <a:pt x="541" y="16406"/>
                    <a:pt x="4312" y="18230"/>
                  </a:cubicBezTo>
                  <a:cubicBezTo>
                    <a:pt x="8083" y="20053"/>
                    <a:pt x="14598" y="20614"/>
                    <a:pt x="21112" y="2117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35" name="Line"/>
            <p:cNvSpPr/>
            <p:nvPr/>
          </p:nvSpPr>
          <p:spPr>
            <a:xfrm>
              <a:off x="577719" y="5310212"/>
              <a:ext cx="482601" cy="931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221" y="15709"/>
                    <a:pt x="6442" y="9818"/>
                    <a:pt x="9474" y="5891"/>
                  </a:cubicBezTo>
                  <a:cubicBezTo>
                    <a:pt x="12505" y="1964"/>
                    <a:pt x="15347" y="0"/>
                    <a:pt x="17337" y="0"/>
                  </a:cubicBezTo>
                  <a:cubicBezTo>
                    <a:pt x="19326" y="0"/>
                    <a:pt x="20463" y="1964"/>
                    <a:pt x="21600" y="392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36" name="Line"/>
            <p:cNvSpPr/>
            <p:nvPr/>
          </p:nvSpPr>
          <p:spPr>
            <a:xfrm>
              <a:off x="626919" y="5377946"/>
              <a:ext cx="439751" cy="146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1" h="21600" fill="norm" stroke="1" extrusionOk="0">
                  <a:moveTo>
                    <a:pt x="78" y="21600"/>
                  </a:moveTo>
                  <a:cubicBezTo>
                    <a:pt x="-26" y="19722"/>
                    <a:pt x="-129" y="17843"/>
                    <a:pt x="491" y="16122"/>
                  </a:cubicBezTo>
                  <a:cubicBezTo>
                    <a:pt x="1111" y="14400"/>
                    <a:pt x="2455" y="12835"/>
                    <a:pt x="5142" y="10487"/>
                  </a:cubicBezTo>
                  <a:cubicBezTo>
                    <a:pt x="7829" y="8139"/>
                    <a:pt x="11860" y="5009"/>
                    <a:pt x="14805" y="3130"/>
                  </a:cubicBezTo>
                  <a:cubicBezTo>
                    <a:pt x="17750" y="1252"/>
                    <a:pt x="19611" y="626"/>
                    <a:pt x="21471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</p:grpSp>
      <p:grpSp>
        <p:nvGrpSpPr>
          <p:cNvPr id="814" name="Drawing"/>
          <p:cNvGrpSpPr/>
          <p:nvPr/>
        </p:nvGrpSpPr>
        <p:grpSpPr>
          <a:xfrm>
            <a:off x="7642955" y="1242483"/>
            <a:ext cx="5196745" cy="2027768"/>
            <a:chOff x="-12699" y="-12699"/>
            <a:chExt cx="5196744" cy="2027766"/>
          </a:xfrm>
        </p:grpSpPr>
        <p:sp>
          <p:nvSpPr>
            <p:cNvPr id="738" name="Line"/>
            <p:cNvSpPr/>
            <p:nvPr/>
          </p:nvSpPr>
          <p:spPr>
            <a:xfrm>
              <a:off x="700944" y="101347"/>
              <a:ext cx="176541" cy="5830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48" h="21404" fill="norm" stroke="1" extrusionOk="0">
                  <a:moveTo>
                    <a:pt x="5274" y="7080"/>
                  </a:moveTo>
                  <a:cubicBezTo>
                    <a:pt x="4772" y="9100"/>
                    <a:pt x="4270" y="11120"/>
                    <a:pt x="3767" y="13218"/>
                  </a:cubicBezTo>
                  <a:cubicBezTo>
                    <a:pt x="3265" y="15316"/>
                    <a:pt x="2763" y="17492"/>
                    <a:pt x="2135" y="18968"/>
                  </a:cubicBezTo>
                  <a:cubicBezTo>
                    <a:pt x="1507" y="20444"/>
                    <a:pt x="753" y="21221"/>
                    <a:pt x="377" y="21377"/>
                  </a:cubicBezTo>
                  <a:cubicBezTo>
                    <a:pt x="0" y="21532"/>
                    <a:pt x="0" y="21066"/>
                    <a:pt x="0" y="19318"/>
                  </a:cubicBezTo>
                  <a:cubicBezTo>
                    <a:pt x="0" y="17569"/>
                    <a:pt x="0" y="14539"/>
                    <a:pt x="251" y="11703"/>
                  </a:cubicBezTo>
                  <a:cubicBezTo>
                    <a:pt x="502" y="8867"/>
                    <a:pt x="1005" y="6226"/>
                    <a:pt x="1633" y="4438"/>
                  </a:cubicBezTo>
                  <a:cubicBezTo>
                    <a:pt x="2260" y="2651"/>
                    <a:pt x="3014" y="1719"/>
                    <a:pt x="4019" y="1097"/>
                  </a:cubicBezTo>
                  <a:cubicBezTo>
                    <a:pt x="5023" y="476"/>
                    <a:pt x="6279" y="165"/>
                    <a:pt x="7535" y="49"/>
                  </a:cubicBezTo>
                  <a:cubicBezTo>
                    <a:pt x="8791" y="-68"/>
                    <a:pt x="10047" y="10"/>
                    <a:pt x="11302" y="476"/>
                  </a:cubicBezTo>
                  <a:cubicBezTo>
                    <a:pt x="12558" y="942"/>
                    <a:pt x="13814" y="1797"/>
                    <a:pt x="13814" y="3079"/>
                  </a:cubicBezTo>
                  <a:cubicBezTo>
                    <a:pt x="13814" y="4361"/>
                    <a:pt x="12558" y="6070"/>
                    <a:pt x="11553" y="7119"/>
                  </a:cubicBezTo>
                  <a:cubicBezTo>
                    <a:pt x="10549" y="8168"/>
                    <a:pt x="9795" y="8556"/>
                    <a:pt x="9293" y="8945"/>
                  </a:cubicBezTo>
                  <a:cubicBezTo>
                    <a:pt x="8791" y="9333"/>
                    <a:pt x="8540" y="9722"/>
                    <a:pt x="9042" y="9994"/>
                  </a:cubicBezTo>
                  <a:cubicBezTo>
                    <a:pt x="9544" y="10266"/>
                    <a:pt x="10800" y="10421"/>
                    <a:pt x="12684" y="10771"/>
                  </a:cubicBezTo>
                  <a:cubicBezTo>
                    <a:pt x="14567" y="11120"/>
                    <a:pt x="17079" y="11664"/>
                    <a:pt x="18837" y="12597"/>
                  </a:cubicBezTo>
                  <a:cubicBezTo>
                    <a:pt x="20595" y="13529"/>
                    <a:pt x="21600" y="14850"/>
                    <a:pt x="20470" y="16171"/>
                  </a:cubicBezTo>
                  <a:cubicBezTo>
                    <a:pt x="19340" y="17492"/>
                    <a:pt x="16074" y="18813"/>
                    <a:pt x="13688" y="19551"/>
                  </a:cubicBezTo>
                  <a:cubicBezTo>
                    <a:pt x="11302" y="20289"/>
                    <a:pt x="9795" y="20444"/>
                    <a:pt x="7786" y="20289"/>
                  </a:cubicBezTo>
                  <a:cubicBezTo>
                    <a:pt x="5777" y="20133"/>
                    <a:pt x="3265" y="19667"/>
                    <a:pt x="753" y="1920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39" name="Line"/>
            <p:cNvSpPr/>
            <p:nvPr/>
          </p:nvSpPr>
          <p:spPr>
            <a:xfrm>
              <a:off x="922018" y="362275"/>
              <a:ext cx="153577" cy="2325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8" h="21376" fill="norm" stroke="1" extrusionOk="0">
                  <a:moveTo>
                    <a:pt x="11546" y="8922"/>
                  </a:moveTo>
                  <a:cubicBezTo>
                    <a:pt x="13005" y="6781"/>
                    <a:pt x="14464" y="4641"/>
                    <a:pt x="15486" y="3084"/>
                  </a:cubicBezTo>
                  <a:cubicBezTo>
                    <a:pt x="16508" y="1527"/>
                    <a:pt x="17092" y="554"/>
                    <a:pt x="16654" y="165"/>
                  </a:cubicBezTo>
                  <a:cubicBezTo>
                    <a:pt x="16216" y="-224"/>
                    <a:pt x="14756" y="-29"/>
                    <a:pt x="11837" y="1917"/>
                  </a:cubicBezTo>
                  <a:cubicBezTo>
                    <a:pt x="8919" y="3862"/>
                    <a:pt x="4540" y="7560"/>
                    <a:pt x="2205" y="10576"/>
                  </a:cubicBezTo>
                  <a:cubicBezTo>
                    <a:pt x="-130" y="13592"/>
                    <a:pt x="-422" y="15927"/>
                    <a:pt x="454" y="17873"/>
                  </a:cubicBezTo>
                  <a:cubicBezTo>
                    <a:pt x="1329" y="19819"/>
                    <a:pt x="3373" y="21376"/>
                    <a:pt x="7021" y="21376"/>
                  </a:cubicBezTo>
                  <a:cubicBezTo>
                    <a:pt x="10670" y="21376"/>
                    <a:pt x="15924" y="19819"/>
                    <a:pt x="21178" y="1826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40" name="Line"/>
            <p:cNvSpPr/>
            <p:nvPr/>
          </p:nvSpPr>
          <p:spPr>
            <a:xfrm>
              <a:off x="1113694" y="353190"/>
              <a:ext cx="284839" cy="2568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1" h="21307" fill="norm" stroke="1" extrusionOk="0">
                  <a:moveTo>
                    <a:pt x="0" y="2483"/>
                  </a:moveTo>
                  <a:cubicBezTo>
                    <a:pt x="1280" y="3712"/>
                    <a:pt x="2560" y="4942"/>
                    <a:pt x="3280" y="7576"/>
                  </a:cubicBezTo>
                  <a:cubicBezTo>
                    <a:pt x="4000" y="10210"/>
                    <a:pt x="4160" y="14249"/>
                    <a:pt x="4000" y="16620"/>
                  </a:cubicBezTo>
                  <a:cubicBezTo>
                    <a:pt x="3840" y="18990"/>
                    <a:pt x="3360" y="19693"/>
                    <a:pt x="2800" y="20308"/>
                  </a:cubicBezTo>
                  <a:cubicBezTo>
                    <a:pt x="2240" y="20922"/>
                    <a:pt x="1600" y="21449"/>
                    <a:pt x="1200" y="21273"/>
                  </a:cubicBezTo>
                  <a:cubicBezTo>
                    <a:pt x="800" y="21098"/>
                    <a:pt x="640" y="20220"/>
                    <a:pt x="1120" y="17673"/>
                  </a:cubicBezTo>
                  <a:cubicBezTo>
                    <a:pt x="1600" y="15127"/>
                    <a:pt x="2720" y="10912"/>
                    <a:pt x="4240" y="7839"/>
                  </a:cubicBezTo>
                  <a:cubicBezTo>
                    <a:pt x="5760" y="4766"/>
                    <a:pt x="7680" y="2834"/>
                    <a:pt x="9040" y="1781"/>
                  </a:cubicBezTo>
                  <a:cubicBezTo>
                    <a:pt x="10400" y="727"/>
                    <a:pt x="11200" y="551"/>
                    <a:pt x="11600" y="990"/>
                  </a:cubicBezTo>
                  <a:cubicBezTo>
                    <a:pt x="12000" y="1429"/>
                    <a:pt x="12000" y="2483"/>
                    <a:pt x="11840" y="4590"/>
                  </a:cubicBezTo>
                  <a:cubicBezTo>
                    <a:pt x="11680" y="6698"/>
                    <a:pt x="11360" y="9859"/>
                    <a:pt x="11120" y="12317"/>
                  </a:cubicBezTo>
                  <a:cubicBezTo>
                    <a:pt x="10880" y="14776"/>
                    <a:pt x="10720" y="16532"/>
                    <a:pt x="10480" y="17849"/>
                  </a:cubicBezTo>
                  <a:cubicBezTo>
                    <a:pt x="10240" y="19166"/>
                    <a:pt x="9920" y="20044"/>
                    <a:pt x="9760" y="19869"/>
                  </a:cubicBezTo>
                  <a:cubicBezTo>
                    <a:pt x="9600" y="19693"/>
                    <a:pt x="9600" y="18464"/>
                    <a:pt x="10080" y="15654"/>
                  </a:cubicBezTo>
                  <a:cubicBezTo>
                    <a:pt x="10560" y="12844"/>
                    <a:pt x="11520" y="8454"/>
                    <a:pt x="12640" y="5556"/>
                  </a:cubicBezTo>
                  <a:cubicBezTo>
                    <a:pt x="13760" y="2659"/>
                    <a:pt x="15040" y="1254"/>
                    <a:pt x="16320" y="551"/>
                  </a:cubicBezTo>
                  <a:cubicBezTo>
                    <a:pt x="17600" y="-151"/>
                    <a:pt x="18880" y="-151"/>
                    <a:pt x="19760" y="376"/>
                  </a:cubicBezTo>
                  <a:cubicBezTo>
                    <a:pt x="20640" y="903"/>
                    <a:pt x="21120" y="1956"/>
                    <a:pt x="21360" y="4327"/>
                  </a:cubicBezTo>
                  <a:cubicBezTo>
                    <a:pt x="21600" y="6698"/>
                    <a:pt x="21600" y="10386"/>
                    <a:pt x="21280" y="12844"/>
                  </a:cubicBezTo>
                  <a:cubicBezTo>
                    <a:pt x="20960" y="15303"/>
                    <a:pt x="20320" y="16532"/>
                    <a:pt x="19680" y="1776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41" name="Line"/>
            <p:cNvSpPr/>
            <p:nvPr/>
          </p:nvSpPr>
          <p:spPr>
            <a:xfrm>
              <a:off x="1680745" y="92666"/>
              <a:ext cx="169550" cy="665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0" h="21547" fill="norm" stroke="1" extrusionOk="0">
                  <a:moveTo>
                    <a:pt x="21100" y="564"/>
                  </a:moveTo>
                  <a:cubicBezTo>
                    <a:pt x="20046" y="358"/>
                    <a:pt x="18993" y="153"/>
                    <a:pt x="17807" y="50"/>
                  </a:cubicBezTo>
                  <a:cubicBezTo>
                    <a:pt x="16622" y="-53"/>
                    <a:pt x="15305" y="-53"/>
                    <a:pt x="13066" y="633"/>
                  </a:cubicBezTo>
                  <a:cubicBezTo>
                    <a:pt x="10827" y="1318"/>
                    <a:pt x="7666" y="2690"/>
                    <a:pt x="5427" y="4404"/>
                  </a:cubicBezTo>
                  <a:cubicBezTo>
                    <a:pt x="3188" y="6118"/>
                    <a:pt x="1871" y="8176"/>
                    <a:pt x="949" y="10541"/>
                  </a:cubicBezTo>
                  <a:cubicBezTo>
                    <a:pt x="27" y="12907"/>
                    <a:pt x="-500" y="15581"/>
                    <a:pt x="685" y="17467"/>
                  </a:cubicBezTo>
                  <a:cubicBezTo>
                    <a:pt x="1871" y="19353"/>
                    <a:pt x="4768" y="20450"/>
                    <a:pt x="7666" y="2154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42" name="Line"/>
            <p:cNvSpPr/>
            <p:nvPr/>
          </p:nvSpPr>
          <p:spPr>
            <a:xfrm>
              <a:off x="1840504" y="299358"/>
              <a:ext cx="193457" cy="5886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8" h="21530" fill="norm" stroke="1" extrusionOk="0">
                  <a:moveTo>
                    <a:pt x="3165" y="9102"/>
                  </a:moveTo>
                  <a:cubicBezTo>
                    <a:pt x="2932" y="11193"/>
                    <a:pt x="2700" y="13283"/>
                    <a:pt x="2352" y="15180"/>
                  </a:cubicBezTo>
                  <a:cubicBezTo>
                    <a:pt x="2003" y="17077"/>
                    <a:pt x="1539" y="18780"/>
                    <a:pt x="1074" y="19902"/>
                  </a:cubicBezTo>
                  <a:cubicBezTo>
                    <a:pt x="610" y="21025"/>
                    <a:pt x="145" y="21567"/>
                    <a:pt x="29" y="21528"/>
                  </a:cubicBezTo>
                  <a:cubicBezTo>
                    <a:pt x="-87" y="21490"/>
                    <a:pt x="145" y="20870"/>
                    <a:pt x="726" y="19128"/>
                  </a:cubicBezTo>
                  <a:cubicBezTo>
                    <a:pt x="1307" y="17386"/>
                    <a:pt x="2236" y="14522"/>
                    <a:pt x="3397" y="11812"/>
                  </a:cubicBezTo>
                  <a:cubicBezTo>
                    <a:pt x="4558" y="9102"/>
                    <a:pt x="5952" y="6548"/>
                    <a:pt x="7578" y="4651"/>
                  </a:cubicBezTo>
                  <a:cubicBezTo>
                    <a:pt x="9203" y="2754"/>
                    <a:pt x="11061" y="1515"/>
                    <a:pt x="12571" y="819"/>
                  </a:cubicBezTo>
                  <a:cubicBezTo>
                    <a:pt x="14081" y="122"/>
                    <a:pt x="15242" y="-33"/>
                    <a:pt x="16287" y="6"/>
                  </a:cubicBezTo>
                  <a:cubicBezTo>
                    <a:pt x="17332" y="44"/>
                    <a:pt x="18261" y="277"/>
                    <a:pt x="19307" y="1167"/>
                  </a:cubicBezTo>
                  <a:cubicBezTo>
                    <a:pt x="20352" y="2057"/>
                    <a:pt x="21513" y="3606"/>
                    <a:pt x="21165" y="4883"/>
                  </a:cubicBezTo>
                  <a:cubicBezTo>
                    <a:pt x="20816" y="6161"/>
                    <a:pt x="18958" y="7167"/>
                    <a:pt x="17565" y="7786"/>
                  </a:cubicBezTo>
                  <a:cubicBezTo>
                    <a:pt x="16171" y="8406"/>
                    <a:pt x="15242" y="8638"/>
                    <a:pt x="14197" y="8793"/>
                  </a:cubicBezTo>
                  <a:cubicBezTo>
                    <a:pt x="13152" y="8948"/>
                    <a:pt x="11990" y="9025"/>
                    <a:pt x="11061" y="8638"/>
                  </a:cubicBezTo>
                  <a:cubicBezTo>
                    <a:pt x="10132" y="8251"/>
                    <a:pt x="9436" y="7399"/>
                    <a:pt x="8739" y="654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43" name="Line"/>
            <p:cNvSpPr/>
            <p:nvPr/>
          </p:nvSpPr>
          <p:spPr>
            <a:xfrm>
              <a:off x="2059844" y="146438"/>
              <a:ext cx="277205" cy="5541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9" h="21503" fill="norm" stroke="1" extrusionOk="0">
                  <a:moveTo>
                    <a:pt x="11206" y="67"/>
                  </a:moveTo>
                  <a:cubicBezTo>
                    <a:pt x="12018" y="-15"/>
                    <a:pt x="12830" y="-97"/>
                    <a:pt x="14129" y="314"/>
                  </a:cubicBezTo>
                  <a:cubicBezTo>
                    <a:pt x="15429" y="724"/>
                    <a:pt x="17215" y="1628"/>
                    <a:pt x="18758" y="3352"/>
                  </a:cubicBezTo>
                  <a:cubicBezTo>
                    <a:pt x="20301" y="5077"/>
                    <a:pt x="21600" y="7623"/>
                    <a:pt x="21194" y="10046"/>
                  </a:cubicBezTo>
                  <a:cubicBezTo>
                    <a:pt x="20788" y="12469"/>
                    <a:pt x="18677" y="14768"/>
                    <a:pt x="15429" y="16657"/>
                  </a:cubicBezTo>
                  <a:cubicBezTo>
                    <a:pt x="12180" y="18546"/>
                    <a:pt x="7795" y="20025"/>
                    <a:pt x="5035" y="20764"/>
                  </a:cubicBezTo>
                  <a:cubicBezTo>
                    <a:pt x="2274" y="21503"/>
                    <a:pt x="1137" y="21503"/>
                    <a:pt x="0" y="2150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44" name="Line"/>
            <p:cNvSpPr/>
            <p:nvPr/>
          </p:nvSpPr>
          <p:spPr>
            <a:xfrm>
              <a:off x="1996344" y="992716"/>
              <a:ext cx="57151" cy="438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200" y="2087"/>
                    <a:pt x="6400" y="4174"/>
                    <a:pt x="9200" y="6678"/>
                  </a:cubicBezTo>
                  <a:cubicBezTo>
                    <a:pt x="12000" y="9183"/>
                    <a:pt x="14400" y="12104"/>
                    <a:pt x="16400" y="14661"/>
                  </a:cubicBezTo>
                  <a:cubicBezTo>
                    <a:pt x="18400" y="17217"/>
                    <a:pt x="20000" y="19409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45" name="Line"/>
            <p:cNvSpPr/>
            <p:nvPr/>
          </p:nvSpPr>
          <p:spPr>
            <a:xfrm>
              <a:off x="1917657" y="995804"/>
              <a:ext cx="180288" cy="1424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3" h="21069" fill="norm" stroke="1" extrusionOk="0">
                  <a:moveTo>
                    <a:pt x="10844" y="6117"/>
                  </a:moveTo>
                  <a:cubicBezTo>
                    <a:pt x="9588" y="6117"/>
                    <a:pt x="8333" y="6117"/>
                    <a:pt x="6951" y="7682"/>
                  </a:cubicBezTo>
                  <a:cubicBezTo>
                    <a:pt x="5570" y="9247"/>
                    <a:pt x="4063" y="12378"/>
                    <a:pt x="2807" y="15195"/>
                  </a:cubicBezTo>
                  <a:cubicBezTo>
                    <a:pt x="1551" y="18013"/>
                    <a:pt x="546" y="20517"/>
                    <a:pt x="170" y="20986"/>
                  </a:cubicBezTo>
                  <a:cubicBezTo>
                    <a:pt x="-207" y="21456"/>
                    <a:pt x="44" y="19891"/>
                    <a:pt x="923" y="16604"/>
                  </a:cubicBezTo>
                  <a:cubicBezTo>
                    <a:pt x="1802" y="13317"/>
                    <a:pt x="3309" y="8308"/>
                    <a:pt x="4691" y="5021"/>
                  </a:cubicBezTo>
                  <a:cubicBezTo>
                    <a:pt x="6072" y="1734"/>
                    <a:pt x="7328" y="169"/>
                    <a:pt x="8584" y="13"/>
                  </a:cubicBezTo>
                  <a:cubicBezTo>
                    <a:pt x="9840" y="-144"/>
                    <a:pt x="11095" y="1108"/>
                    <a:pt x="13230" y="4239"/>
                  </a:cubicBezTo>
                  <a:cubicBezTo>
                    <a:pt x="15365" y="7369"/>
                    <a:pt x="18379" y="12378"/>
                    <a:pt x="21393" y="1738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46" name="Line"/>
            <p:cNvSpPr/>
            <p:nvPr/>
          </p:nvSpPr>
          <p:spPr>
            <a:xfrm>
              <a:off x="2060852" y="1748366"/>
              <a:ext cx="278393" cy="1926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2" h="21600" fill="norm" stroke="1" extrusionOk="0">
                  <a:moveTo>
                    <a:pt x="1395" y="0"/>
                  </a:moveTo>
                  <a:cubicBezTo>
                    <a:pt x="904" y="5459"/>
                    <a:pt x="413" y="10919"/>
                    <a:pt x="167" y="14242"/>
                  </a:cubicBezTo>
                  <a:cubicBezTo>
                    <a:pt x="-78" y="17565"/>
                    <a:pt x="-78" y="18752"/>
                    <a:pt x="331" y="19582"/>
                  </a:cubicBezTo>
                  <a:cubicBezTo>
                    <a:pt x="740" y="20413"/>
                    <a:pt x="1558" y="20888"/>
                    <a:pt x="2213" y="20413"/>
                  </a:cubicBezTo>
                  <a:cubicBezTo>
                    <a:pt x="2867" y="19938"/>
                    <a:pt x="3358" y="18514"/>
                    <a:pt x="3931" y="16497"/>
                  </a:cubicBezTo>
                  <a:cubicBezTo>
                    <a:pt x="4504" y="14479"/>
                    <a:pt x="5158" y="11868"/>
                    <a:pt x="5567" y="9495"/>
                  </a:cubicBezTo>
                  <a:cubicBezTo>
                    <a:pt x="5977" y="7121"/>
                    <a:pt x="6140" y="4985"/>
                    <a:pt x="6304" y="4510"/>
                  </a:cubicBezTo>
                  <a:cubicBezTo>
                    <a:pt x="6467" y="4035"/>
                    <a:pt x="6631" y="5222"/>
                    <a:pt x="6713" y="6646"/>
                  </a:cubicBezTo>
                  <a:cubicBezTo>
                    <a:pt x="6795" y="8070"/>
                    <a:pt x="6795" y="9732"/>
                    <a:pt x="7040" y="11037"/>
                  </a:cubicBezTo>
                  <a:cubicBezTo>
                    <a:pt x="7286" y="12343"/>
                    <a:pt x="7777" y="13292"/>
                    <a:pt x="8431" y="13767"/>
                  </a:cubicBezTo>
                  <a:cubicBezTo>
                    <a:pt x="9086" y="14242"/>
                    <a:pt x="9904" y="14242"/>
                    <a:pt x="10967" y="13174"/>
                  </a:cubicBezTo>
                  <a:cubicBezTo>
                    <a:pt x="12031" y="12105"/>
                    <a:pt x="13340" y="9969"/>
                    <a:pt x="14322" y="8189"/>
                  </a:cubicBezTo>
                  <a:cubicBezTo>
                    <a:pt x="15304" y="6409"/>
                    <a:pt x="15958" y="4985"/>
                    <a:pt x="16204" y="5578"/>
                  </a:cubicBezTo>
                  <a:cubicBezTo>
                    <a:pt x="16449" y="6171"/>
                    <a:pt x="16286" y="8782"/>
                    <a:pt x="16204" y="10800"/>
                  </a:cubicBezTo>
                  <a:cubicBezTo>
                    <a:pt x="16122" y="12818"/>
                    <a:pt x="16122" y="14242"/>
                    <a:pt x="16122" y="15547"/>
                  </a:cubicBezTo>
                  <a:cubicBezTo>
                    <a:pt x="16122" y="16853"/>
                    <a:pt x="16122" y="18040"/>
                    <a:pt x="16040" y="19226"/>
                  </a:cubicBezTo>
                  <a:cubicBezTo>
                    <a:pt x="15958" y="20413"/>
                    <a:pt x="15795" y="21600"/>
                    <a:pt x="15713" y="21600"/>
                  </a:cubicBezTo>
                  <a:cubicBezTo>
                    <a:pt x="15631" y="21600"/>
                    <a:pt x="15631" y="20413"/>
                    <a:pt x="15958" y="18158"/>
                  </a:cubicBezTo>
                  <a:cubicBezTo>
                    <a:pt x="16286" y="15903"/>
                    <a:pt x="16940" y="12580"/>
                    <a:pt x="17677" y="10563"/>
                  </a:cubicBezTo>
                  <a:cubicBezTo>
                    <a:pt x="18413" y="8545"/>
                    <a:pt x="19231" y="7833"/>
                    <a:pt x="19722" y="8070"/>
                  </a:cubicBezTo>
                  <a:cubicBezTo>
                    <a:pt x="20213" y="8308"/>
                    <a:pt x="20377" y="9495"/>
                    <a:pt x="20622" y="11868"/>
                  </a:cubicBezTo>
                  <a:cubicBezTo>
                    <a:pt x="20867" y="14242"/>
                    <a:pt x="21195" y="17802"/>
                    <a:pt x="21522" y="2136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47" name="Line"/>
            <p:cNvSpPr/>
            <p:nvPr/>
          </p:nvSpPr>
          <p:spPr>
            <a:xfrm>
              <a:off x="2382106" y="1606221"/>
              <a:ext cx="115889" cy="4036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8" h="21453" fill="norm" stroke="1" extrusionOk="0">
                  <a:moveTo>
                    <a:pt x="8389" y="805"/>
                  </a:moveTo>
                  <a:cubicBezTo>
                    <a:pt x="9932" y="355"/>
                    <a:pt x="11475" y="-95"/>
                    <a:pt x="12439" y="18"/>
                  </a:cubicBezTo>
                  <a:cubicBezTo>
                    <a:pt x="13404" y="130"/>
                    <a:pt x="13789" y="805"/>
                    <a:pt x="13404" y="2774"/>
                  </a:cubicBezTo>
                  <a:cubicBezTo>
                    <a:pt x="13018" y="4743"/>
                    <a:pt x="11861" y="8005"/>
                    <a:pt x="10125" y="11155"/>
                  </a:cubicBezTo>
                  <a:cubicBezTo>
                    <a:pt x="8389" y="14305"/>
                    <a:pt x="6075" y="17343"/>
                    <a:pt x="4339" y="19142"/>
                  </a:cubicBezTo>
                  <a:cubicBezTo>
                    <a:pt x="2604" y="20943"/>
                    <a:pt x="1447" y="21505"/>
                    <a:pt x="675" y="21449"/>
                  </a:cubicBezTo>
                  <a:cubicBezTo>
                    <a:pt x="-96" y="21393"/>
                    <a:pt x="-482" y="20718"/>
                    <a:pt x="1061" y="18974"/>
                  </a:cubicBezTo>
                  <a:cubicBezTo>
                    <a:pt x="2604" y="17230"/>
                    <a:pt x="6075" y="14417"/>
                    <a:pt x="8968" y="12730"/>
                  </a:cubicBezTo>
                  <a:cubicBezTo>
                    <a:pt x="11861" y="11042"/>
                    <a:pt x="14175" y="10480"/>
                    <a:pt x="15332" y="10480"/>
                  </a:cubicBezTo>
                  <a:cubicBezTo>
                    <a:pt x="16489" y="10480"/>
                    <a:pt x="16489" y="11042"/>
                    <a:pt x="15911" y="11886"/>
                  </a:cubicBezTo>
                  <a:cubicBezTo>
                    <a:pt x="15332" y="12730"/>
                    <a:pt x="14175" y="13855"/>
                    <a:pt x="13211" y="15149"/>
                  </a:cubicBezTo>
                  <a:cubicBezTo>
                    <a:pt x="12247" y="16442"/>
                    <a:pt x="11475" y="17905"/>
                    <a:pt x="11861" y="18861"/>
                  </a:cubicBezTo>
                  <a:cubicBezTo>
                    <a:pt x="12247" y="19817"/>
                    <a:pt x="13789" y="20268"/>
                    <a:pt x="15525" y="20380"/>
                  </a:cubicBezTo>
                  <a:cubicBezTo>
                    <a:pt x="17261" y="20492"/>
                    <a:pt x="19189" y="20268"/>
                    <a:pt x="21118" y="2004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48" name="Line"/>
            <p:cNvSpPr/>
            <p:nvPr/>
          </p:nvSpPr>
          <p:spPr>
            <a:xfrm>
              <a:off x="2533929" y="1811866"/>
              <a:ext cx="91066" cy="196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0" h="21600" fill="norm" stroke="1" extrusionOk="0">
                  <a:moveTo>
                    <a:pt x="12284" y="0"/>
                  </a:moveTo>
                  <a:cubicBezTo>
                    <a:pt x="9338" y="4877"/>
                    <a:pt x="6393" y="9755"/>
                    <a:pt x="4429" y="13123"/>
                  </a:cubicBezTo>
                  <a:cubicBezTo>
                    <a:pt x="2465" y="16490"/>
                    <a:pt x="1484" y="18348"/>
                    <a:pt x="747" y="18697"/>
                  </a:cubicBezTo>
                  <a:cubicBezTo>
                    <a:pt x="11" y="19045"/>
                    <a:pt x="-480" y="17884"/>
                    <a:pt x="747" y="16026"/>
                  </a:cubicBezTo>
                  <a:cubicBezTo>
                    <a:pt x="1975" y="14168"/>
                    <a:pt x="4920" y="11613"/>
                    <a:pt x="6884" y="9639"/>
                  </a:cubicBezTo>
                  <a:cubicBezTo>
                    <a:pt x="8847" y="7665"/>
                    <a:pt x="9829" y="6271"/>
                    <a:pt x="11302" y="5226"/>
                  </a:cubicBezTo>
                  <a:cubicBezTo>
                    <a:pt x="12775" y="4181"/>
                    <a:pt x="14738" y="3484"/>
                    <a:pt x="16211" y="3832"/>
                  </a:cubicBezTo>
                  <a:cubicBezTo>
                    <a:pt x="17684" y="4181"/>
                    <a:pt x="18665" y="5574"/>
                    <a:pt x="19402" y="8710"/>
                  </a:cubicBezTo>
                  <a:cubicBezTo>
                    <a:pt x="20138" y="11845"/>
                    <a:pt x="20629" y="16723"/>
                    <a:pt x="2112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49" name="Line"/>
            <p:cNvSpPr/>
            <p:nvPr/>
          </p:nvSpPr>
          <p:spPr>
            <a:xfrm>
              <a:off x="2690610" y="1856316"/>
              <a:ext cx="87911" cy="1314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63" h="20960" fill="norm" stroke="1" extrusionOk="0">
                  <a:moveTo>
                    <a:pt x="11553" y="0"/>
                  </a:moveTo>
                  <a:cubicBezTo>
                    <a:pt x="9042" y="675"/>
                    <a:pt x="6530" y="1350"/>
                    <a:pt x="4270" y="3375"/>
                  </a:cubicBezTo>
                  <a:cubicBezTo>
                    <a:pt x="2009" y="5400"/>
                    <a:pt x="0" y="8775"/>
                    <a:pt x="0" y="12150"/>
                  </a:cubicBezTo>
                  <a:cubicBezTo>
                    <a:pt x="0" y="15525"/>
                    <a:pt x="2009" y="18900"/>
                    <a:pt x="4270" y="20250"/>
                  </a:cubicBezTo>
                  <a:cubicBezTo>
                    <a:pt x="6530" y="21600"/>
                    <a:pt x="9042" y="20925"/>
                    <a:pt x="12307" y="19069"/>
                  </a:cubicBezTo>
                  <a:cubicBezTo>
                    <a:pt x="15572" y="17212"/>
                    <a:pt x="19591" y="14175"/>
                    <a:pt x="20595" y="11306"/>
                  </a:cubicBezTo>
                  <a:cubicBezTo>
                    <a:pt x="21600" y="8437"/>
                    <a:pt x="19591" y="5737"/>
                    <a:pt x="17581" y="303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50" name="Line"/>
            <p:cNvSpPr/>
            <p:nvPr/>
          </p:nvSpPr>
          <p:spPr>
            <a:xfrm>
              <a:off x="2831550" y="1830916"/>
              <a:ext cx="151489" cy="1189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7" h="21292" fill="norm" stroke="1" extrusionOk="0">
                  <a:moveTo>
                    <a:pt x="419" y="3411"/>
                  </a:moveTo>
                  <a:cubicBezTo>
                    <a:pt x="123" y="7200"/>
                    <a:pt x="-173" y="10989"/>
                    <a:pt x="123" y="13642"/>
                  </a:cubicBezTo>
                  <a:cubicBezTo>
                    <a:pt x="419" y="16295"/>
                    <a:pt x="1306" y="17811"/>
                    <a:pt x="2490" y="18379"/>
                  </a:cubicBezTo>
                  <a:cubicBezTo>
                    <a:pt x="3674" y="18947"/>
                    <a:pt x="5153" y="18568"/>
                    <a:pt x="6780" y="18189"/>
                  </a:cubicBezTo>
                  <a:cubicBezTo>
                    <a:pt x="8408" y="17811"/>
                    <a:pt x="10183" y="17432"/>
                    <a:pt x="11219" y="18189"/>
                  </a:cubicBezTo>
                  <a:cubicBezTo>
                    <a:pt x="12254" y="18947"/>
                    <a:pt x="12550" y="20842"/>
                    <a:pt x="13438" y="21221"/>
                  </a:cubicBezTo>
                  <a:cubicBezTo>
                    <a:pt x="14326" y="21600"/>
                    <a:pt x="15805" y="20463"/>
                    <a:pt x="17285" y="17621"/>
                  </a:cubicBezTo>
                  <a:cubicBezTo>
                    <a:pt x="18764" y="14779"/>
                    <a:pt x="20243" y="10232"/>
                    <a:pt x="20835" y="7011"/>
                  </a:cubicBezTo>
                  <a:cubicBezTo>
                    <a:pt x="21427" y="3789"/>
                    <a:pt x="21131" y="1895"/>
                    <a:pt x="20835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51" name="Line"/>
            <p:cNvSpPr/>
            <p:nvPr/>
          </p:nvSpPr>
          <p:spPr>
            <a:xfrm>
              <a:off x="3044094" y="1851422"/>
              <a:ext cx="110067" cy="1636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38" fill="norm" stroke="1" extrusionOk="0">
                  <a:moveTo>
                    <a:pt x="0" y="3092"/>
                  </a:moveTo>
                  <a:cubicBezTo>
                    <a:pt x="0" y="6647"/>
                    <a:pt x="0" y="10201"/>
                    <a:pt x="0" y="12662"/>
                  </a:cubicBezTo>
                  <a:cubicBezTo>
                    <a:pt x="0" y="15123"/>
                    <a:pt x="0" y="16490"/>
                    <a:pt x="415" y="16353"/>
                  </a:cubicBezTo>
                  <a:cubicBezTo>
                    <a:pt x="831" y="16216"/>
                    <a:pt x="1662" y="14576"/>
                    <a:pt x="3946" y="11705"/>
                  </a:cubicBezTo>
                  <a:cubicBezTo>
                    <a:pt x="6231" y="8834"/>
                    <a:pt x="9969" y="4733"/>
                    <a:pt x="12877" y="2409"/>
                  </a:cubicBezTo>
                  <a:cubicBezTo>
                    <a:pt x="15785" y="85"/>
                    <a:pt x="17862" y="-462"/>
                    <a:pt x="19315" y="358"/>
                  </a:cubicBezTo>
                  <a:cubicBezTo>
                    <a:pt x="20769" y="1179"/>
                    <a:pt x="21600" y="3366"/>
                    <a:pt x="21600" y="7057"/>
                  </a:cubicBezTo>
                  <a:cubicBezTo>
                    <a:pt x="21600" y="10748"/>
                    <a:pt x="20769" y="15943"/>
                    <a:pt x="19938" y="2113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752" name="Line Shape" descr="Line Shape"/>
            <p:cNvPicPr>
              <a:picLocks noChangeAspect="0"/>
            </p:cNvPicPr>
            <p:nvPr/>
          </p:nvPicPr>
          <p:blipFill>
            <a:blip r:embed="rId119">
              <a:extLst/>
            </a:blip>
            <a:stretch>
              <a:fillRect/>
            </a:stretch>
          </p:blipFill>
          <p:spPr>
            <a:xfrm>
              <a:off x="566462" y="732729"/>
              <a:ext cx="618215" cy="119711"/>
            </a:xfrm>
            <a:prstGeom prst="rect">
              <a:avLst/>
            </a:prstGeom>
            <a:effectLst/>
          </p:spPr>
        </p:pic>
        <p:pic>
          <p:nvPicPr>
            <p:cNvPr id="754" name="Line Shape" descr="Line Shape"/>
            <p:cNvPicPr>
              <a:picLocks noChangeAspect="0"/>
            </p:cNvPicPr>
            <p:nvPr/>
          </p:nvPicPr>
          <p:blipFill>
            <a:blip r:embed="rId120">
              <a:extLst/>
            </a:blip>
            <a:stretch>
              <a:fillRect/>
            </a:stretch>
          </p:blipFill>
          <p:spPr>
            <a:xfrm>
              <a:off x="636315" y="840316"/>
              <a:ext cx="553580" cy="119710"/>
            </a:xfrm>
            <a:prstGeom prst="rect">
              <a:avLst/>
            </a:prstGeom>
            <a:effectLst/>
          </p:spPr>
        </p:pic>
        <p:pic>
          <p:nvPicPr>
            <p:cNvPr id="756" name="Line Shape" descr="Line Shape"/>
            <p:cNvPicPr>
              <a:picLocks noChangeAspect="0"/>
            </p:cNvPicPr>
            <p:nvPr/>
          </p:nvPicPr>
          <p:blipFill>
            <a:blip r:embed="rId121">
              <a:extLst/>
            </a:blip>
            <a:stretch>
              <a:fillRect/>
            </a:stretch>
          </p:blipFill>
          <p:spPr>
            <a:xfrm>
              <a:off x="-3906" y="1081616"/>
              <a:ext cx="192871" cy="312282"/>
            </a:xfrm>
            <a:prstGeom prst="rect">
              <a:avLst/>
            </a:prstGeom>
            <a:effectLst/>
          </p:spPr>
        </p:pic>
        <p:pic>
          <p:nvPicPr>
            <p:cNvPr id="758" name="Line Shape" descr="Line Shape"/>
            <p:cNvPicPr>
              <a:picLocks noChangeAspect="0"/>
            </p:cNvPicPr>
            <p:nvPr/>
          </p:nvPicPr>
          <p:blipFill>
            <a:blip r:embed="rId122">
              <a:extLst/>
            </a:blip>
            <a:stretch>
              <a:fillRect/>
            </a:stretch>
          </p:blipFill>
          <p:spPr>
            <a:xfrm>
              <a:off x="219070" y="1068916"/>
              <a:ext cx="69125" cy="319618"/>
            </a:xfrm>
            <a:prstGeom prst="rect">
              <a:avLst/>
            </a:prstGeom>
            <a:effectLst/>
          </p:spPr>
        </p:pic>
        <p:pic>
          <p:nvPicPr>
            <p:cNvPr id="760" name="Line Shape" descr="Line Shape"/>
            <p:cNvPicPr>
              <a:picLocks noChangeAspect="0"/>
            </p:cNvPicPr>
            <p:nvPr/>
          </p:nvPicPr>
          <p:blipFill>
            <a:blip r:embed="rId123">
              <a:extLst/>
            </a:blip>
            <a:stretch>
              <a:fillRect/>
            </a:stretch>
          </p:blipFill>
          <p:spPr>
            <a:xfrm>
              <a:off x="163078" y="1195916"/>
              <a:ext cx="214017" cy="69851"/>
            </a:xfrm>
            <a:prstGeom prst="rect">
              <a:avLst/>
            </a:prstGeom>
            <a:effectLst/>
          </p:spPr>
        </p:pic>
        <p:pic>
          <p:nvPicPr>
            <p:cNvPr id="762" name="Line Shape" descr="Line Shape"/>
            <p:cNvPicPr>
              <a:picLocks noChangeAspect="0"/>
            </p:cNvPicPr>
            <p:nvPr/>
          </p:nvPicPr>
          <p:blipFill>
            <a:blip r:embed="rId124">
              <a:extLst/>
            </a:blip>
            <a:stretch>
              <a:fillRect/>
            </a:stretch>
          </p:blipFill>
          <p:spPr>
            <a:xfrm>
              <a:off x="500093" y="1066800"/>
              <a:ext cx="156402" cy="355600"/>
            </a:xfrm>
            <a:prstGeom prst="rect">
              <a:avLst/>
            </a:prstGeom>
            <a:effectLst/>
          </p:spPr>
        </p:pic>
        <p:pic>
          <p:nvPicPr>
            <p:cNvPr id="764" name="Line Shape" descr="Line Shape"/>
            <p:cNvPicPr>
              <a:picLocks noChangeAspect="0"/>
            </p:cNvPicPr>
            <p:nvPr/>
          </p:nvPicPr>
          <p:blipFill>
            <a:blip r:embed="rId125">
              <a:extLst/>
            </a:blip>
            <a:stretch>
              <a:fillRect/>
            </a:stretch>
          </p:blipFill>
          <p:spPr>
            <a:xfrm>
              <a:off x="650507" y="1176866"/>
              <a:ext cx="50438" cy="165101"/>
            </a:xfrm>
            <a:prstGeom prst="rect">
              <a:avLst/>
            </a:prstGeom>
            <a:effectLst/>
          </p:spPr>
        </p:pic>
        <p:pic>
          <p:nvPicPr>
            <p:cNvPr id="766" name="Line Shape" descr="Line Shape"/>
            <p:cNvPicPr>
              <a:picLocks noChangeAspect="0"/>
            </p:cNvPicPr>
            <p:nvPr/>
          </p:nvPicPr>
          <p:blipFill>
            <a:blip r:embed="rId126">
              <a:extLst/>
            </a:blip>
            <a:stretch>
              <a:fillRect/>
            </a:stretch>
          </p:blipFill>
          <p:spPr>
            <a:xfrm>
              <a:off x="669194" y="1158287"/>
              <a:ext cx="133351" cy="181779"/>
            </a:xfrm>
            <a:prstGeom prst="rect">
              <a:avLst/>
            </a:prstGeom>
            <a:effectLst/>
          </p:spPr>
        </p:pic>
        <p:pic>
          <p:nvPicPr>
            <p:cNvPr id="768" name="Line Shape" descr="Line Shape"/>
            <p:cNvPicPr>
              <a:picLocks noChangeAspect="0"/>
            </p:cNvPicPr>
            <p:nvPr/>
          </p:nvPicPr>
          <p:blipFill>
            <a:blip r:embed="rId127">
              <a:extLst/>
            </a:blip>
            <a:stretch>
              <a:fillRect/>
            </a:stretch>
          </p:blipFill>
          <p:spPr>
            <a:xfrm>
              <a:off x="818965" y="999066"/>
              <a:ext cx="66130" cy="370042"/>
            </a:xfrm>
            <a:prstGeom prst="rect">
              <a:avLst/>
            </a:prstGeom>
            <a:effectLst/>
          </p:spPr>
        </p:pic>
        <p:pic>
          <p:nvPicPr>
            <p:cNvPr id="770" name="Line Shape" descr="Line Shape"/>
            <p:cNvPicPr>
              <a:picLocks noChangeAspect="0"/>
            </p:cNvPicPr>
            <p:nvPr/>
          </p:nvPicPr>
          <p:blipFill>
            <a:blip r:embed="rId128">
              <a:extLst/>
            </a:blip>
            <a:stretch>
              <a:fillRect/>
            </a:stretch>
          </p:blipFill>
          <p:spPr>
            <a:xfrm>
              <a:off x="758094" y="1100666"/>
              <a:ext cx="266701" cy="231865"/>
            </a:xfrm>
            <a:prstGeom prst="rect">
              <a:avLst/>
            </a:prstGeom>
            <a:effectLst/>
          </p:spPr>
        </p:pic>
        <p:pic>
          <p:nvPicPr>
            <p:cNvPr id="772" name="Line Shape" descr="Line Shape"/>
            <p:cNvPicPr>
              <a:picLocks noChangeAspect="0"/>
            </p:cNvPicPr>
            <p:nvPr/>
          </p:nvPicPr>
          <p:blipFill>
            <a:blip r:embed="rId129">
              <a:extLst/>
            </a:blip>
            <a:stretch>
              <a:fillRect/>
            </a:stretch>
          </p:blipFill>
          <p:spPr>
            <a:xfrm>
              <a:off x="1044485" y="916259"/>
              <a:ext cx="367660" cy="389687"/>
            </a:xfrm>
            <a:prstGeom prst="rect">
              <a:avLst/>
            </a:prstGeom>
            <a:effectLst/>
          </p:spPr>
        </p:pic>
        <p:pic>
          <p:nvPicPr>
            <p:cNvPr id="774" name="Line Shape" descr="Line Shape"/>
            <p:cNvPicPr>
              <a:picLocks noChangeAspect="0"/>
            </p:cNvPicPr>
            <p:nvPr/>
          </p:nvPicPr>
          <p:blipFill>
            <a:blip r:embed="rId130">
              <a:extLst/>
            </a:blip>
            <a:stretch>
              <a:fillRect/>
            </a:stretch>
          </p:blipFill>
          <p:spPr>
            <a:xfrm>
              <a:off x="1413863" y="1024466"/>
              <a:ext cx="220532" cy="184151"/>
            </a:xfrm>
            <a:prstGeom prst="rect">
              <a:avLst/>
            </a:prstGeom>
            <a:effectLst/>
          </p:spPr>
        </p:pic>
        <p:pic>
          <p:nvPicPr>
            <p:cNvPr id="776" name="Line Shape" descr="Line Shape"/>
            <p:cNvPicPr>
              <a:picLocks noChangeAspect="0"/>
            </p:cNvPicPr>
            <p:nvPr/>
          </p:nvPicPr>
          <p:blipFill>
            <a:blip r:embed="rId131">
              <a:extLst/>
            </a:blip>
            <a:stretch>
              <a:fillRect/>
            </a:stretch>
          </p:blipFill>
          <p:spPr>
            <a:xfrm>
              <a:off x="-12700" y="298106"/>
              <a:ext cx="109601" cy="481157"/>
            </a:xfrm>
            <a:prstGeom prst="rect">
              <a:avLst/>
            </a:prstGeom>
            <a:effectLst/>
          </p:spPr>
        </p:pic>
        <p:pic>
          <p:nvPicPr>
            <p:cNvPr id="778" name="Line Shape" descr="Line Shape"/>
            <p:cNvPicPr>
              <a:picLocks noChangeAspect="0"/>
            </p:cNvPicPr>
            <p:nvPr/>
          </p:nvPicPr>
          <p:blipFill>
            <a:blip r:embed="rId132">
              <a:extLst/>
            </a:blip>
            <a:stretch>
              <a:fillRect/>
            </a:stretch>
          </p:blipFill>
          <p:spPr>
            <a:xfrm>
              <a:off x="170629" y="497416"/>
              <a:ext cx="289016" cy="145106"/>
            </a:xfrm>
            <a:prstGeom prst="rect">
              <a:avLst/>
            </a:prstGeom>
            <a:effectLst/>
          </p:spPr>
        </p:pic>
        <p:pic>
          <p:nvPicPr>
            <p:cNvPr id="780" name="Line Shape" descr="Line Shape"/>
            <p:cNvPicPr>
              <a:picLocks noChangeAspect="0"/>
            </p:cNvPicPr>
            <p:nvPr/>
          </p:nvPicPr>
          <p:blipFill>
            <a:blip r:embed="rId133">
              <a:extLst/>
            </a:blip>
            <a:stretch>
              <a:fillRect/>
            </a:stretch>
          </p:blipFill>
          <p:spPr>
            <a:xfrm>
              <a:off x="1781603" y="275892"/>
              <a:ext cx="296903" cy="582978"/>
            </a:xfrm>
            <a:prstGeom prst="rect">
              <a:avLst/>
            </a:prstGeom>
            <a:effectLst/>
          </p:spPr>
        </p:pic>
        <p:pic>
          <p:nvPicPr>
            <p:cNvPr id="782" name="Line Shape" descr="Line Shape"/>
            <p:cNvPicPr>
              <a:picLocks noChangeAspect="0"/>
            </p:cNvPicPr>
            <p:nvPr/>
          </p:nvPicPr>
          <p:blipFill>
            <a:blip r:embed="rId134">
              <a:extLst/>
            </a:blip>
            <a:stretch>
              <a:fillRect/>
            </a:stretch>
          </p:blipFill>
          <p:spPr>
            <a:xfrm>
              <a:off x="2047144" y="219196"/>
              <a:ext cx="794882" cy="265521"/>
            </a:xfrm>
            <a:prstGeom prst="rect">
              <a:avLst/>
            </a:prstGeom>
            <a:effectLst/>
          </p:spPr>
        </p:pic>
        <p:pic>
          <p:nvPicPr>
            <p:cNvPr id="784" name="Line Shape" descr="Line Shape"/>
            <p:cNvPicPr>
              <a:picLocks noChangeAspect="0"/>
            </p:cNvPicPr>
            <p:nvPr/>
          </p:nvPicPr>
          <p:blipFill>
            <a:blip r:embed="rId135">
              <a:extLst/>
            </a:blip>
            <a:stretch>
              <a:fillRect/>
            </a:stretch>
          </p:blipFill>
          <p:spPr>
            <a:xfrm>
              <a:off x="3012344" y="95250"/>
              <a:ext cx="266701" cy="409993"/>
            </a:xfrm>
            <a:prstGeom prst="rect">
              <a:avLst/>
            </a:prstGeom>
            <a:effectLst/>
          </p:spPr>
        </p:pic>
        <p:pic>
          <p:nvPicPr>
            <p:cNvPr id="786" name="Line Shape" descr="Line Shape"/>
            <p:cNvPicPr>
              <a:picLocks noChangeAspect="0"/>
            </p:cNvPicPr>
            <p:nvPr/>
          </p:nvPicPr>
          <p:blipFill>
            <a:blip r:embed="rId136">
              <a:extLst/>
            </a:blip>
            <a:stretch>
              <a:fillRect/>
            </a:stretch>
          </p:blipFill>
          <p:spPr>
            <a:xfrm>
              <a:off x="3200953" y="316352"/>
              <a:ext cx="147942" cy="149582"/>
            </a:xfrm>
            <a:prstGeom prst="rect">
              <a:avLst/>
            </a:prstGeom>
            <a:effectLst/>
          </p:spPr>
        </p:pic>
        <p:pic>
          <p:nvPicPr>
            <p:cNvPr id="788" name="Line Shape" descr="Line Shape"/>
            <p:cNvPicPr>
              <a:picLocks noChangeAspect="0"/>
            </p:cNvPicPr>
            <p:nvPr/>
          </p:nvPicPr>
          <p:blipFill>
            <a:blip r:embed="rId137">
              <a:extLst/>
            </a:blip>
            <a:stretch>
              <a:fillRect/>
            </a:stretch>
          </p:blipFill>
          <p:spPr>
            <a:xfrm>
              <a:off x="3353721" y="49576"/>
              <a:ext cx="172974" cy="392214"/>
            </a:xfrm>
            <a:prstGeom prst="rect">
              <a:avLst/>
            </a:prstGeom>
            <a:effectLst/>
          </p:spPr>
        </p:pic>
        <p:pic>
          <p:nvPicPr>
            <p:cNvPr id="790" name="Line Shape" descr="Line Shape"/>
            <p:cNvPicPr>
              <a:picLocks noChangeAspect="0"/>
            </p:cNvPicPr>
            <p:nvPr/>
          </p:nvPicPr>
          <p:blipFill>
            <a:blip r:embed="rId138">
              <a:extLst/>
            </a:blip>
            <a:stretch>
              <a:fillRect/>
            </a:stretch>
          </p:blipFill>
          <p:spPr>
            <a:xfrm>
              <a:off x="3807377" y="53443"/>
              <a:ext cx="297168" cy="409973"/>
            </a:xfrm>
            <a:prstGeom prst="rect">
              <a:avLst/>
            </a:prstGeom>
            <a:effectLst/>
          </p:spPr>
        </p:pic>
        <p:pic>
          <p:nvPicPr>
            <p:cNvPr id="792" name="Line Shape" descr="Line Shape"/>
            <p:cNvPicPr>
              <a:picLocks noChangeAspect="0"/>
            </p:cNvPicPr>
            <p:nvPr/>
          </p:nvPicPr>
          <p:blipFill>
            <a:blip r:embed="rId139">
              <a:extLst/>
            </a:blip>
            <a:stretch>
              <a:fillRect/>
            </a:stretch>
          </p:blipFill>
          <p:spPr>
            <a:xfrm>
              <a:off x="4088872" y="211666"/>
              <a:ext cx="117273" cy="227561"/>
            </a:xfrm>
            <a:prstGeom prst="rect">
              <a:avLst/>
            </a:prstGeom>
            <a:effectLst/>
          </p:spPr>
        </p:pic>
        <p:pic>
          <p:nvPicPr>
            <p:cNvPr id="794" name="Line Shape" descr="Line Shape"/>
            <p:cNvPicPr>
              <a:picLocks noChangeAspect="0"/>
            </p:cNvPicPr>
            <p:nvPr/>
          </p:nvPicPr>
          <p:blipFill>
            <a:blip r:embed="rId140">
              <a:extLst/>
            </a:blip>
            <a:stretch>
              <a:fillRect/>
            </a:stretch>
          </p:blipFill>
          <p:spPr>
            <a:xfrm>
              <a:off x="4251151" y="46566"/>
              <a:ext cx="81994" cy="363832"/>
            </a:xfrm>
            <a:prstGeom prst="rect">
              <a:avLst/>
            </a:prstGeom>
            <a:effectLst/>
          </p:spPr>
        </p:pic>
        <p:pic>
          <p:nvPicPr>
            <p:cNvPr id="796" name="Line Shape" descr="Line Shape"/>
            <p:cNvPicPr>
              <a:picLocks noChangeAspect="0"/>
            </p:cNvPicPr>
            <p:nvPr/>
          </p:nvPicPr>
          <p:blipFill>
            <a:blip r:embed="rId141">
              <a:extLst/>
            </a:blip>
            <a:stretch>
              <a:fillRect/>
            </a:stretch>
          </p:blipFill>
          <p:spPr>
            <a:xfrm>
              <a:off x="4204409" y="200249"/>
              <a:ext cx="230336" cy="175195"/>
            </a:xfrm>
            <a:prstGeom prst="rect">
              <a:avLst/>
            </a:prstGeom>
            <a:effectLst/>
          </p:spPr>
        </p:pic>
        <p:pic>
          <p:nvPicPr>
            <p:cNvPr id="798" name="Line Line" descr="Line Line"/>
            <p:cNvPicPr>
              <a:picLocks noChangeAspect="0"/>
            </p:cNvPicPr>
            <p:nvPr/>
          </p:nvPicPr>
          <p:blipFill>
            <a:blip r:embed="rId142">
              <a:extLst/>
            </a:blip>
            <a:stretch>
              <a:fillRect/>
            </a:stretch>
          </p:blipFill>
          <p:spPr>
            <a:xfrm>
              <a:off x="4447444" y="205316"/>
              <a:ext cx="38101" cy="152401"/>
            </a:xfrm>
            <a:prstGeom prst="rect">
              <a:avLst/>
            </a:prstGeom>
            <a:effectLst/>
          </p:spPr>
        </p:pic>
        <p:pic>
          <p:nvPicPr>
            <p:cNvPr id="800" name="Line Shape" descr="Line Shape"/>
            <p:cNvPicPr>
              <a:picLocks noChangeAspect="0"/>
            </p:cNvPicPr>
            <p:nvPr/>
          </p:nvPicPr>
          <p:blipFill>
            <a:blip r:embed="rId143">
              <a:extLst/>
            </a:blip>
            <a:stretch>
              <a:fillRect/>
            </a:stretch>
          </p:blipFill>
          <p:spPr>
            <a:xfrm>
              <a:off x="4491894" y="97366"/>
              <a:ext cx="44451" cy="127001"/>
            </a:xfrm>
            <a:prstGeom prst="rect">
              <a:avLst/>
            </a:prstGeom>
            <a:effectLst/>
          </p:spPr>
        </p:pic>
        <p:pic>
          <p:nvPicPr>
            <p:cNvPr id="802" name="Line Shape" descr="Line Shape"/>
            <p:cNvPicPr>
              <a:picLocks noChangeAspect="0"/>
            </p:cNvPicPr>
            <p:nvPr/>
          </p:nvPicPr>
          <p:blipFill>
            <a:blip r:embed="rId144">
              <a:extLst/>
            </a:blip>
            <a:stretch>
              <a:fillRect/>
            </a:stretch>
          </p:blipFill>
          <p:spPr>
            <a:xfrm>
              <a:off x="4549044" y="40216"/>
              <a:ext cx="101175" cy="341989"/>
            </a:xfrm>
            <a:prstGeom prst="rect">
              <a:avLst/>
            </a:prstGeom>
            <a:effectLst/>
          </p:spPr>
        </p:pic>
        <p:pic>
          <p:nvPicPr>
            <p:cNvPr id="804" name="Line Shape" descr="Line Shape"/>
            <p:cNvPicPr>
              <a:picLocks noChangeAspect="0"/>
            </p:cNvPicPr>
            <p:nvPr/>
          </p:nvPicPr>
          <p:blipFill>
            <a:blip r:embed="rId145">
              <a:extLst/>
            </a:blip>
            <a:stretch>
              <a:fillRect/>
            </a:stretch>
          </p:blipFill>
          <p:spPr>
            <a:xfrm>
              <a:off x="4654987" y="-12700"/>
              <a:ext cx="338558" cy="354655"/>
            </a:xfrm>
            <a:prstGeom prst="rect">
              <a:avLst/>
            </a:prstGeom>
            <a:effectLst/>
          </p:spPr>
        </p:pic>
        <p:pic>
          <p:nvPicPr>
            <p:cNvPr id="806" name="Line Shape" descr="Line Shape"/>
            <p:cNvPicPr>
              <a:picLocks noChangeAspect="0"/>
            </p:cNvPicPr>
            <p:nvPr/>
          </p:nvPicPr>
          <p:blipFill>
            <a:blip r:embed="rId146">
              <a:extLst/>
            </a:blip>
            <a:stretch>
              <a:fillRect/>
            </a:stretch>
          </p:blipFill>
          <p:spPr>
            <a:xfrm>
              <a:off x="4950744" y="146620"/>
              <a:ext cx="131701" cy="149714"/>
            </a:xfrm>
            <a:prstGeom prst="rect">
              <a:avLst/>
            </a:prstGeom>
            <a:effectLst/>
          </p:spPr>
        </p:pic>
        <p:pic>
          <p:nvPicPr>
            <p:cNvPr id="808" name="Line Shape" descr="Line Shape"/>
            <p:cNvPicPr>
              <a:picLocks noChangeAspect="0"/>
            </p:cNvPicPr>
            <p:nvPr/>
          </p:nvPicPr>
          <p:blipFill>
            <a:blip r:embed="rId147">
              <a:extLst/>
            </a:blip>
            <a:stretch>
              <a:fillRect/>
            </a:stretch>
          </p:blipFill>
          <p:spPr>
            <a:xfrm>
              <a:off x="5057573" y="133513"/>
              <a:ext cx="126472" cy="167054"/>
            </a:xfrm>
            <a:prstGeom prst="rect">
              <a:avLst/>
            </a:prstGeom>
            <a:effectLst/>
          </p:spPr>
        </p:pic>
        <p:pic>
          <p:nvPicPr>
            <p:cNvPr id="810" name="Line Shape" descr="Line Shape"/>
            <p:cNvPicPr>
              <a:picLocks noChangeAspect="0"/>
            </p:cNvPicPr>
            <p:nvPr/>
          </p:nvPicPr>
          <p:blipFill>
            <a:blip r:embed="rId148">
              <a:extLst/>
            </a:blip>
            <a:stretch>
              <a:fillRect/>
            </a:stretch>
          </p:blipFill>
          <p:spPr>
            <a:xfrm>
              <a:off x="2904394" y="656166"/>
              <a:ext cx="609601" cy="88901"/>
            </a:xfrm>
            <a:prstGeom prst="rect">
              <a:avLst/>
            </a:prstGeom>
            <a:effectLst/>
          </p:spPr>
        </p:pic>
        <p:pic>
          <p:nvPicPr>
            <p:cNvPr id="812" name="Line Shape" descr="Line Shape"/>
            <p:cNvPicPr>
              <a:picLocks noChangeAspect="0"/>
            </p:cNvPicPr>
            <p:nvPr/>
          </p:nvPicPr>
          <p:blipFill>
            <a:blip r:embed="rId149">
              <a:extLst/>
            </a:blip>
            <a:stretch>
              <a:fillRect/>
            </a:stretch>
          </p:blipFill>
          <p:spPr>
            <a:xfrm>
              <a:off x="3042989" y="700616"/>
              <a:ext cx="464656" cy="88344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66" name="Drawing"/>
          <p:cNvGrpSpPr/>
          <p:nvPr/>
        </p:nvGrpSpPr>
        <p:grpSpPr>
          <a:xfrm>
            <a:off x="1124591" y="1613989"/>
            <a:ext cx="11861159" cy="7967640"/>
            <a:chOff x="0" y="0"/>
            <a:chExt cx="11861158" cy="7967639"/>
          </a:xfrm>
        </p:grpSpPr>
        <p:sp>
          <p:nvSpPr>
            <p:cNvPr id="816" name="Line"/>
            <p:cNvSpPr/>
            <p:nvPr/>
          </p:nvSpPr>
          <p:spPr>
            <a:xfrm>
              <a:off x="0" y="394345"/>
              <a:ext cx="197349" cy="6037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78" h="21393" fill="norm" stroke="1" extrusionOk="0">
                  <a:moveTo>
                    <a:pt x="1957" y="6689"/>
                  </a:moveTo>
                  <a:cubicBezTo>
                    <a:pt x="2632" y="9464"/>
                    <a:pt x="3307" y="12239"/>
                    <a:pt x="3982" y="14264"/>
                  </a:cubicBezTo>
                  <a:cubicBezTo>
                    <a:pt x="4657" y="16289"/>
                    <a:pt x="5332" y="17564"/>
                    <a:pt x="6007" y="18539"/>
                  </a:cubicBezTo>
                  <a:cubicBezTo>
                    <a:pt x="6682" y="19514"/>
                    <a:pt x="7357" y="20189"/>
                    <a:pt x="7694" y="20339"/>
                  </a:cubicBezTo>
                  <a:cubicBezTo>
                    <a:pt x="8032" y="20489"/>
                    <a:pt x="8032" y="20114"/>
                    <a:pt x="7020" y="18427"/>
                  </a:cubicBezTo>
                  <a:cubicBezTo>
                    <a:pt x="6007" y="16739"/>
                    <a:pt x="3982" y="13739"/>
                    <a:pt x="2632" y="11114"/>
                  </a:cubicBezTo>
                  <a:cubicBezTo>
                    <a:pt x="1282" y="8489"/>
                    <a:pt x="607" y="6239"/>
                    <a:pt x="269" y="4702"/>
                  </a:cubicBezTo>
                  <a:cubicBezTo>
                    <a:pt x="-68" y="3164"/>
                    <a:pt x="-68" y="2339"/>
                    <a:pt x="157" y="1702"/>
                  </a:cubicBezTo>
                  <a:cubicBezTo>
                    <a:pt x="382" y="1064"/>
                    <a:pt x="832" y="614"/>
                    <a:pt x="1619" y="314"/>
                  </a:cubicBezTo>
                  <a:cubicBezTo>
                    <a:pt x="2407" y="14"/>
                    <a:pt x="3532" y="-136"/>
                    <a:pt x="5670" y="164"/>
                  </a:cubicBezTo>
                  <a:cubicBezTo>
                    <a:pt x="7807" y="464"/>
                    <a:pt x="10957" y="1214"/>
                    <a:pt x="13882" y="2751"/>
                  </a:cubicBezTo>
                  <a:cubicBezTo>
                    <a:pt x="16807" y="4289"/>
                    <a:pt x="19507" y="6614"/>
                    <a:pt x="20520" y="9127"/>
                  </a:cubicBezTo>
                  <a:cubicBezTo>
                    <a:pt x="21532" y="11639"/>
                    <a:pt x="20857" y="14339"/>
                    <a:pt x="18607" y="16402"/>
                  </a:cubicBezTo>
                  <a:cubicBezTo>
                    <a:pt x="16357" y="18464"/>
                    <a:pt x="12532" y="19889"/>
                    <a:pt x="9607" y="20639"/>
                  </a:cubicBezTo>
                  <a:cubicBezTo>
                    <a:pt x="6682" y="21389"/>
                    <a:pt x="4657" y="21464"/>
                    <a:pt x="3307" y="21352"/>
                  </a:cubicBezTo>
                  <a:cubicBezTo>
                    <a:pt x="1957" y="21239"/>
                    <a:pt x="1282" y="20939"/>
                    <a:pt x="1394" y="20452"/>
                  </a:cubicBezTo>
                  <a:cubicBezTo>
                    <a:pt x="1507" y="19964"/>
                    <a:pt x="2407" y="19289"/>
                    <a:pt x="3757" y="18689"/>
                  </a:cubicBezTo>
                  <a:cubicBezTo>
                    <a:pt x="5107" y="18089"/>
                    <a:pt x="6907" y="17564"/>
                    <a:pt x="8707" y="1703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17" name="Line"/>
            <p:cNvSpPr/>
            <p:nvPr/>
          </p:nvSpPr>
          <p:spPr>
            <a:xfrm>
              <a:off x="374008" y="678360"/>
              <a:ext cx="889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18" name="Line"/>
            <p:cNvSpPr/>
            <p:nvPr/>
          </p:nvSpPr>
          <p:spPr>
            <a:xfrm>
              <a:off x="348608" y="792660"/>
              <a:ext cx="190501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360" y="15300"/>
                    <a:pt x="6720" y="9000"/>
                    <a:pt x="10320" y="5400"/>
                  </a:cubicBezTo>
                  <a:cubicBezTo>
                    <a:pt x="13920" y="1800"/>
                    <a:pt x="17760" y="9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19" name="Line"/>
            <p:cNvSpPr/>
            <p:nvPr/>
          </p:nvSpPr>
          <p:spPr>
            <a:xfrm>
              <a:off x="853144" y="361389"/>
              <a:ext cx="162215" cy="4312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2" h="21364" fill="norm" stroke="1" extrusionOk="0">
                  <a:moveTo>
                    <a:pt x="21222" y="1547"/>
                  </a:moveTo>
                  <a:cubicBezTo>
                    <a:pt x="18176" y="918"/>
                    <a:pt x="15130" y="288"/>
                    <a:pt x="12084" y="79"/>
                  </a:cubicBezTo>
                  <a:cubicBezTo>
                    <a:pt x="9037" y="-131"/>
                    <a:pt x="5991" y="79"/>
                    <a:pt x="4191" y="708"/>
                  </a:cubicBezTo>
                  <a:cubicBezTo>
                    <a:pt x="2391" y="1337"/>
                    <a:pt x="1837" y="2386"/>
                    <a:pt x="2530" y="3277"/>
                  </a:cubicBezTo>
                  <a:cubicBezTo>
                    <a:pt x="3222" y="4168"/>
                    <a:pt x="5160" y="4902"/>
                    <a:pt x="6822" y="6108"/>
                  </a:cubicBezTo>
                  <a:cubicBezTo>
                    <a:pt x="8484" y="7314"/>
                    <a:pt x="9868" y="8991"/>
                    <a:pt x="9453" y="10197"/>
                  </a:cubicBezTo>
                  <a:cubicBezTo>
                    <a:pt x="9037" y="11403"/>
                    <a:pt x="6822" y="12137"/>
                    <a:pt x="4745" y="12661"/>
                  </a:cubicBezTo>
                  <a:cubicBezTo>
                    <a:pt x="2668" y="13186"/>
                    <a:pt x="730" y="13500"/>
                    <a:pt x="176" y="13448"/>
                  </a:cubicBezTo>
                  <a:cubicBezTo>
                    <a:pt x="-378" y="13395"/>
                    <a:pt x="453" y="12976"/>
                    <a:pt x="1560" y="12714"/>
                  </a:cubicBezTo>
                  <a:cubicBezTo>
                    <a:pt x="2668" y="12452"/>
                    <a:pt x="4053" y="12347"/>
                    <a:pt x="5299" y="12504"/>
                  </a:cubicBezTo>
                  <a:cubicBezTo>
                    <a:pt x="6545" y="12661"/>
                    <a:pt x="7653" y="13081"/>
                    <a:pt x="7653" y="14024"/>
                  </a:cubicBezTo>
                  <a:cubicBezTo>
                    <a:pt x="7653" y="14968"/>
                    <a:pt x="6545" y="16436"/>
                    <a:pt x="5576" y="17380"/>
                  </a:cubicBezTo>
                  <a:cubicBezTo>
                    <a:pt x="4607" y="18323"/>
                    <a:pt x="3776" y="18743"/>
                    <a:pt x="2945" y="19267"/>
                  </a:cubicBezTo>
                  <a:cubicBezTo>
                    <a:pt x="2114" y="19791"/>
                    <a:pt x="1284" y="20420"/>
                    <a:pt x="1560" y="20840"/>
                  </a:cubicBezTo>
                  <a:cubicBezTo>
                    <a:pt x="1837" y="21259"/>
                    <a:pt x="3222" y="21469"/>
                    <a:pt x="5853" y="21312"/>
                  </a:cubicBezTo>
                  <a:cubicBezTo>
                    <a:pt x="8484" y="21154"/>
                    <a:pt x="12360" y="20630"/>
                    <a:pt x="16237" y="2010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20" name="Line"/>
            <p:cNvSpPr/>
            <p:nvPr/>
          </p:nvSpPr>
          <p:spPr>
            <a:xfrm>
              <a:off x="1085208" y="462460"/>
              <a:ext cx="228601" cy="279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000" y="4909"/>
                    <a:pt x="10000" y="9818"/>
                    <a:pt x="13600" y="13418"/>
                  </a:cubicBezTo>
                  <a:cubicBezTo>
                    <a:pt x="17200" y="17018"/>
                    <a:pt x="19400" y="19309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21" name="Line"/>
            <p:cNvSpPr/>
            <p:nvPr/>
          </p:nvSpPr>
          <p:spPr>
            <a:xfrm>
              <a:off x="1180458" y="392610"/>
              <a:ext cx="127001" cy="400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080" y="1143"/>
                    <a:pt x="16560" y="2286"/>
                    <a:pt x="13320" y="4857"/>
                  </a:cubicBezTo>
                  <a:cubicBezTo>
                    <a:pt x="10080" y="7429"/>
                    <a:pt x="6120" y="11429"/>
                    <a:pt x="3780" y="14457"/>
                  </a:cubicBezTo>
                  <a:cubicBezTo>
                    <a:pt x="1440" y="17486"/>
                    <a:pt x="720" y="19543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22" name="Line"/>
            <p:cNvSpPr/>
            <p:nvPr/>
          </p:nvSpPr>
          <p:spPr>
            <a:xfrm>
              <a:off x="1402708" y="646610"/>
              <a:ext cx="19051" cy="165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23" name="Line"/>
            <p:cNvSpPr/>
            <p:nvPr/>
          </p:nvSpPr>
          <p:spPr>
            <a:xfrm>
              <a:off x="1536058" y="722810"/>
              <a:ext cx="4445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24" name="Line"/>
            <p:cNvSpPr/>
            <p:nvPr/>
          </p:nvSpPr>
          <p:spPr>
            <a:xfrm>
              <a:off x="1777358" y="684710"/>
              <a:ext cx="6350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25" name="Line"/>
            <p:cNvSpPr/>
            <p:nvPr/>
          </p:nvSpPr>
          <p:spPr>
            <a:xfrm>
              <a:off x="2056758" y="633910"/>
              <a:ext cx="69851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26" name="Line"/>
            <p:cNvSpPr/>
            <p:nvPr/>
          </p:nvSpPr>
          <p:spPr>
            <a:xfrm>
              <a:off x="2501258" y="224248"/>
              <a:ext cx="292101" cy="4350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52" fill="norm" stroke="1" extrusionOk="0">
                  <a:moveTo>
                    <a:pt x="0" y="1105"/>
                  </a:moveTo>
                  <a:cubicBezTo>
                    <a:pt x="0" y="581"/>
                    <a:pt x="0" y="57"/>
                    <a:pt x="548" y="4"/>
                  </a:cubicBezTo>
                  <a:cubicBezTo>
                    <a:pt x="1096" y="-48"/>
                    <a:pt x="2191" y="371"/>
                    <a:pt x="4070" y="1735"/>
                  </a:cubicBezTo>
                  <a:cubicBezTo>
                    <a:pt x="5948" y="3098"/>
                    <a:pt x="8609" y="5404"/>
                    <a:pt x="11191" y="8288"/>
                  </a:cubicBezTo>
                  <a:cubicBezTo>
                    <a:pt x="13774" y="11171"/>
                    <a:pt x="16278" y="14632"/>
                    <a:pt x="18000" y="16938"/>
                  </a:cubicBezTo>
                  <a:cubicBezTo>
                    <a:pt x="19722" y="19245"/>
                    <a:pt x="20661" y="20399"/>
                    <a:pt x="21600" y="2155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27" name="Line"/>
            <p:cNvSpPr/>
            <p:nvPr/>
          </p:nvSpPr>
          <p:spPr>
            <a:xfrm>
              <a:off x="2621858" y="157660"/>
              <a:ext cx="146101" cy="596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9" h="21600" fill="norm" stroke="1" extrusionOk="0">
                  <a:moveTo>
                    <a:pt x="21299" y="0"/>
                  </a:moveTo>
                  <a:cubicBezTo>
                    <a:pt x="18213" y="766"/>
                    <a:pt x="15128" y="1532"/>
                    <a:pt x="12196" y="3179"/>
                  </a:cubicBezTo>
                  <a:cubicBezTo>
                    <a:pt x="9265" y="4826"/>
                    <a:pt x="6488" y="7353"/>
                    <a:pt x="4328" y="10034"/>
                  </a:cubicBezTo>
                  <a:cubicBezTo>
                    <a:pt x="2168" y="12715"/>
                    <a:pt x="625" y="15549"/>
                    <a:pt x="162" y="17502"/>
                  </a:cubicBezTo>
                  <a:cubicBezTo>
                    <a:pt x="-301" y="19455"/>
                    <a:pt x="316" y="20528"/>
                    <a:pt x="933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28" name="Line"/>
            <p:cNvSpPr/>
            <p:nvPr/>
          </p:nvSpPr>
          <p:spPr>
            <a:xfrm>
              <a:off x="2819369" y="506910"/>
              <a:ext cx="126390" cy="196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6" h="21600" fill="norm" stroke="1" extrusionOk="0">
                  <a:moveTo>
                    <a:pt x="4216" y="6271"/>
                  </a:moveTo>
                  <a:cubicBezTo>
                    <a:pt x="3136" y="9523"/>
                    <a:pt x="2056" y="12774"/>
                    <a:pt x="1336" y="14981"/>
                  </a:cubicBezTo>
                  <a:cubicBezTo>
                    <a:pt x="616" y="17187"/>
                    <a:pt x="256" y="18348"/>
                    <a:pt x="76" y="18000"/>
                  </a:cubicBezTo>
                  <a:cubicBezTo>
                    <a:pt x="-104" y="17652"/>
                    <a:pt x="-104" y="15794"/>
                    <a:pt x="1696" y="12774"/>
                  </a:cubicBezTo>
                  <a:cubicBezTo>
                    <a:pt x="3496" y="9755"/>
                    <a:pt x="7096" y="5574"/>
                    <a:pt x="9616" y="3135"/>
                  </a:cubicBezTo>
                  <a:cubicBezTo>
                    <a:pt x="12136" y="697"/>
                    <a:pt x="13576" y="0"/>
                    <a:pt x="15016" y="0"/>
                  </a:cubicBezTo>
                  <a:cubicBezTo>
                    <a:pt x="16456" y="0"/>
                    <a:pt x="17896" y="697"/>
                    <a:pt x="18976" y="3368"/>
                  </a:cubicBezTo>
                  <a:cubicBezTo>
                    <a:pt x="20056" y="6039"/>
                    <a:pt x="20776" y="10684"/>
                    <a:pt x="21136" y="14052"/>
                  </a:cubicBezTo>
                  <a:cubicBezTo>
                    <a:pt x="21496" y="17419"/>
                    <a:pt x="21496" y="19510"/>
                    <a:pt x="21496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29" name="Line"/>
            <p:cNvSpPr/>
            <p:nvPr/>
          </p:nvSpPr>
          <p:spPr>
            <a:xfrm>
              <a:off x="3002908" y="86832"/>
              <a:ext cx="163085" cy="5788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6" h="21479" fill="norm" stroke="1" extrusionOk="0">
                  <a:moveTo>
                    <a:pt x="0" y="1686"/>
                  </a:moveTo>
                  <a:cubicBezTo>
                    <a:pt x="0" y="1136"/>
                    <a:pt x="0" y="586"/>
                    <a:pt x="969" y="272"/>
                  </a:cubicBezTo>
                  <a:cubicBezTo>
                    <a:pt x="1938" y="-42"/>
                    <a:pt x="3877" y="-121"/>
                    <a:pt x="5954" y="232"/>
                  </a:cubicBezTo>
                  <a:cubicBezTo>
                    <a:pt x="8031" y="586"/>
                    <a:pt x="10246" y="1371"/>
                    <a:pt x="11631" y="2432"/>
                  </a:cubicBezTo>
                  <a:cubicBezTo>
                    <a:pt x="13015" y="3492"/>
                    <a:pt x="13569" y="4827"/>
                    <a:pt x="12600" y="6123"/>
                  </a:cubicBezTo>
                  <a:cubicBezTo>
                    <a:pt x="11631" y="7419"/>
                    <a:pt x="9138" y="8676"/>
                    <a:pt x="8169" y="9736"/>
                  </a:cubicBezTo>
                  <a:cubicBezTo>
                    <a:pt x="7200" y="10797"/>
                    <a:pt x="7754" y="11661"/>
                    <a:pt x="9554" y="12603"/>
                  </a:cubicBezTo>
                  <a:cubicBezTo>
                    <a:pt x="11354" y="13546"/>
                    <a:pt x="14400" y="14567"/>
                    <a:pt x="16615" y="15549"/>
                  </a:cubicBezTo>
                  <a:cubicBezTo>
                    <a:pt x="18831" y="16531"/>
                    <a:pt x="20215" y="17473"/>
                    <a:pt x="20908" y="18180"/>
                  </a:cubicBezTo>
                  <a:cubicBezTo>
                    <a:pt x="21600" y="18887"/>
                    <a:pt x="21600" y="19358"/>
                    <a:pt x="19800" y="19869"/>
                  </a:cubicBezTo>
                  <a:cubicBezTo>
                    <a:pt x="18000" y="20379"/>
                    <a:pt x="14400" y="20929"/>
                    <a:pt x="10800" y="2147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30" name="Line"/>
            <p:cNvSpPr/>
            <p:nvPr/>
          </p:nvSpPr>
          <p:spPr>
            <a:xfrm>
              <a:off x="3680835" y="316410"/>
              <a:ext cx="369824" cy="139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3" h="21600" fill="norm" stroke="1" extrusionOk="0">
                  <a:moveTo>
                    <a:pt x="1929" y="21600"/>
                  </a:moveTo>
                  <a:cubicBezTo>
                    <a:pt x="1316" y="20618"/>
                    <a:pt x="702" y="19636"/>
                    <a:pt x="334" y="17509"/>
                  </a:cubicBezTo>
                  <a:cubicBezTo>
                    <a:pt x="-34" y="15382"/>
                    <a:pt x="-157" y="12109"/>
                    <a:pt x="273" y="9327"/>
                  </a:cubicBezTo>
                  <a:cubicBezTo>
                    <a:pt x="702" y="6545"/>
                    <a:pt x="1684" y="4255"/>
                    <a:pt x="2973" y="3764"/>
                  </a:cubicBezTo>
                  <a:cubicBezTo>
                    <a:pt x="4261" y="3273"/>
                    <a:pt x="5857" y="4582"/>
                    <a:pt x="7513" y="7691"/>
                  </a:cubicBezTo>
                  <a:cubicBezTo>
                    <a:pt x="9170" y="10800"/>
                    <a:pt x="10888" y="15709"/>
                    <a:pt x="12054" y="18327"/>
                  </a:cubicBezTo>
                  <a:cubicBezTo>
                    <a:pt x="13220" y="20945"/>
                    <a:pt x="13834" y="21273"/>
                    <a:pt x="14325" y="20455"/>
                  </a:cubicBezTo>
                  <a:cubicBezTo>
                    <a:pt x="14816" y="19636"/>
                    <a:pt x="15184" y="17673"/>
                    <a:pt x="16350" y="14073"/>
                  </a:cubicBezTo>
                  <a:cubicBezTo>
                    <a:pt x="17516" y="10473"/>
                    <a:pt x="19479" y="5236"/>
                    <a:pt x="21443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31" name="Line"/>
            <p:cNvSpPr/>
            <p:nvPr/>
          </p:nvSpPr>
          <p:spPr>
            <a:xfrm>
              <a:off x="4343736" y="0"/>
              <a:ext cx="164696" cy="4924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49" h="21383" fill="norm" stroke="1" extrusionOk="0">
                  <a:moveTo>
                    <a:pt x="2277" y="7398"/>
                  </a:moveTo>
                  <a:cubicBezTo>
                    <a:pt x="1477" y="8317"/>
                    <a:pt x="677" y="9236"/>
                    <a:pt x="677" y="10983"/>
                  </a:cubicBezTo>
                  <a:cubicBezTo>
                    <a:pt x="677" y="12729"/>
                    <a:pt x="1477" y="15303"/>
                    <a:pt x="1877" y="17049"/>
                  </a:cubicBezTo>
                  <a:cubicBezTo>
                    <a:pt x="2277" y="18796"/>
                    <a:pt x="2277" y="19715"/>
                    <a:pt x="2144" y="20404"/>
                  </a:cubicBezTo>
                  <a:cubicBezTo>
                    <a:pt x="2010" y="21093"/>
                    <a:pt x="1744" y="21553"/>
                    <a:pt x="1344" y="21323"/>
                  </a:cubicBezTo>
                  <a:cubicBezTo>
                    <a:pt x="944" y="21093"/>
                    <a:pt x="410" y="20174"/>
                    <a:pt x="144" y="17876"/>
                  </a:cubicBezTo>
                  <a:cubicBezTo>
                    <a:pt x="-123" y="15579"/>
                    <a:pt x="-123" y="11902"/>
                    <a:pt x="1077" y="8823"/>
                  </a:cubicBezTo>
                  <a:cubicBezTo>
                    <a:pt x="2277" y="5744"/>
                    <a:pt x="4677" y="3262"/>
                    <a:pt x="6410" y="1883"/>
                  </a:cubicBezTo>
                  <a:cubicBezTo>
                    <a:pt x="8144" y="504"/>
                    <a:pt x="9210" y="229"/>
                    <a:pt x="10544" y="91"/>
                  </a:cubicBezTo>
                  <a:cubicBezTo>
                    <a:pt x="11877" y="-47"/>
                    <a:pt x="13477" y="-47"/>
                    <a:pt x="14544" y="229"/>
                  </a:cubicBezTo>
                  <a:cubicBezTo>
                    <a:pt x="15610" y="504"/>
                    <a:pt x="16144" y="1056"/>
                    <a:pt x="15744" y="2297"/>
                  </a:cubicBezTo>
                  <a:cubicBezTo>
                    <a:pt x="15344" y="3538"/>
                    <a:pt x="14010" y="5468"/>
                    <a:pt x="12544" y="6847"/>
                  </a:cubicBezTo>
                  <a:cubicBezTo>
                    <a:pt x="11077" y="8225"/>
                    <a:pt x="9477" y="9053"/>
                    <a:pt x="8410" y="9742"/>
                  </a:cubicBezTo>
                  <a:cubicBezTo>
                    <a:pt x="7344" y="10431"/>
                    <a:pt x="6810" y="10983"/>
                    <a:pt x="7610" y="11350"/>
                  </a:cubicBezTo>
                  <a:cubicBezTo>
                    <a:pt x="8410" y="11718"/>
                    <a:pt x="10544" y="11902"/>
                    <a:pt x="12810" y="12270"/>
                  </a:cubicBezTo>
                  <a:cubicBezTo>
                    <a:pt x="15077" y="12637"/>
                    <a:pt x="17477" y="13189"/>
                    <a:pt x="19077" y="14016"/>
                  </a:cubicBezTo>
                  <a:cubicBezTo>
                    <a:pt x="20677" y="14843"/>
                    <a:pt x="21477" y="15946"/>
                    <a:pt x="19877" y="17141"/>
                  </a:cubicBezTo>
                  <a:cubicBezTo>
                    <a:pt x="18277" y="18336"/>
                    <a:pt x="14277" y="19623"/>
                    <a:pt x="11477" y="20312"/>
                  </a:cubicBezTo>
                  <a:cubicBezTo>
                    <a:pt x="8677" y="21002"/>
                    <a:pt x="7077" y="21093"/>
                    <a:pt x="5477" y="21047"/>
                  </a:cubicBezTo>
                  <a:cubicBezTo>
                    <a:pt x="3877" y="21002"/>
                    <a:pt x="2277" y="20818"/>
                    <a:pt x="1744" y="20174"/>
                  </a:cubicBezTo>
                  <a:cubicBezTo>
                    <a:pt x="1210" y="19531"/>
                    <a:pt x="1744" y="18428"/>
                    <a:pt x="2277" y="1732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32" name="Line"/>
            <p:cNvSpPr/>
            <p:nvPr/>
          </p:nvSpPr>
          <p:spPr>
            <a:xfrm>
              <a:off x="4514208" y="227108"/>
              <a:ext cx="146051" cy="1972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88" fill="norm" stroke="1" extrusionOk="0">
                  <a:moveTo>
                    <a:pt x="0" y="14367"/>
                  </a:moveTo>
                  <a:cubicBezTo>
                    <a:pt x="4383" y="13230"/>
                    <a:pt x="8765" y="12093"/>
                    <a:pt x="12052" y="10502"/>
                  </a:cubicBezTo>
                  <a:cubicBezTo>
                    <a:pt x="15339" y="8910"/>
                    <a:pt x="17530" y="6864"/>
                    <a:pt x="18783" y="5045"/>
                  </a:cubicBezTo>
                  <a:cubicBezTo>
                    <a:pt x="20035" y="3226"/>
                    <a:pt x="20348" y="1634"/>
                    <a:pt x="19565" y="725"/>
                  </a:cubicBezTo>
                  <a:cubicBezTo>
                    <a:pt x="18783" y="-185"/>
                    <a:pt x="16904" y="-412"/>
                    <a:pt x="14087" y="1066"/>
                  </a:cubicBezTo>
                  <a:cubicBezTo>
                    <a:pt x="11270" y="2544"/>
                    <a:pt x="7513" y="5727"/>
                    <a:pt x="5948" y="9024"/>
                  </a:cubicBezTo>
                  <a:cubicBezTo>
                    <a:pt x="4383" y="12321"/>
                    <a:pt x="5009" y="15731"/>
                    <a:pt x="7983" y="17777"/>
                  </a:cubicBezTo>
                  <a:cubicBezTo>
                    <a:pt x="10957" y="19824"/>
                    <a:pt x="16278" y="20506"/>
                    <a:pt x="21600" y="2118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33" name="Line"/>
            <p:cNvSpPr/>
            <p:nvPr/>
          </p:nvSpPr>
          <p:spPr>
            <a:xfrm>
              <a:off x="4707039" y="240210"/>
              <a:ext cx="137370" cy="1937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0" h="21492" fill="norm" stroke="1" extrusionOk="0">
                  <a:moveTo>
                    <a:pt x="1604" y="3522"/>
                  </a:moveTo>
                  <a:cubicBezTo>
                    <a:pt x="622" y="2348"/>
                    <a:pt x="-360" y="1174"/>
                    <a:pt x="131" y="822"/>
                  </a:cubicBezTo>
                  <a:cubicBezTo>
                    <a:pt x="622" y="470"/>
                    <a:pt x="2585" y="939"/>
                    <a:pt x="5040" y="2700"/>
                  </a:cubicBezTo>
                  <a:cubicBezTo>
                    <a:pt x="7495" y="4461"/>
                    <a:pt x="10440" y="7513"/>
                    <a:pt x="12076" y="10448"/>
                  </a:cubicBezTo>
                  <a:cubicBezTo>
                    <a:pt x="13713" y="13383"/>
                    <a:pt x="14040" y="16200"/>
                    <a:pt x="13713" y="18196"/>
                  </a:cubicBezTo>
                  <a:cubicBezTo>
                    <a:pt x="13385" y="20191"/>
                    <a:pt x="12404" y="21365"/>
                    <a:pt x="11258" y="21483"/>
                  </a:cubicBezTo>
                  <a:cubicBezTo>
                    <a:pt x="10113" y="21600"/>
                    <a:pt x="8804" y="20661"/>
                    <a:pt x="8313" y="17961"/>
                  </a:cubicBezTo>
                  <a:cubicBezTo>
                    <a:pt x="7822" y="15261"/>
                    <a:pt x="8149" y="10800"/>
                    <a:pt x="10440" y="7513"/>
                  </a:cubicBezTo>
                  <a:cubicBezTo>
                    <a:pt x="12731" y="4226"/>
                    <a:pt x="16985" y="2113"/>
                    <a:pt x="2124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34" name="Line"/>
            <p:cNvSpPr/>
            <p:nvPr/>
          </p:nvSpPr>
          <p:spPr>
            <a:xfrm>
              <a:off x="4869808" y="213761"/>
              <a:ext cx="149081" cy="1788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9" h="20978" fill="norm" stroke="1" extrusionOk="0">
                  <a:moveTo>
                    <a:pt x="0" y="2357"/>
                  </a:moveTo>
                  <a:cubicBezTo>
                    <a:pt x="900" y="3350"/>
                    <a:pt x="1800" y="4343"/>
                    <a:pt x="2100" y="7074"/>
                  </a:cubicBezTo>
                  <a:cubicBezTo>
                    <a:pt x="2400" y="9805"/>
                    <a:pt x="2100" y="14274"/>
                    <a:pt x="1800" y="17129"/>
                  </a:cubicBezTo>
                  <a:cubicBezTo>
                    <a:pt x="1500" y="19985"/>
                    <a:pt x="1200" y="21226"/>
                    <a:pt x="1050" y="20605"/>
                  </a:cubicBezTo>
                  <a:cubicBezTo>
                    <a:pt x="900" y="19985"/>
                    <a:pt x="900" y="17502"/>
                    <a:pt x="1800" y="14026"/>
                  </a:cubicBezTo>
                  <a:cubicBezTo>
                    <a:pt x="2700" y="10550"/>
                    <a:pt x="4500" y="6081"/>
                    <a:pt x="6900" y="3350"/>
                  </a:cubicBezTo>
                  <a:cubicBezTo>
                    <a:pt x="9300" y="619"/>
                    <a:pt x="12300" y="-374"/>
                    <a:pt x="15000" y="123"/>
                  </a:cubicBezTo>
                  <a:cubicBezTo>
                    <a:pt x="17700" y="619"/>
                    <a:pt x="20100" y="2605"/>
                    <a:pt x="20850" y="6329"/>
                  </a:cubicBezTo>
                  <a:cubicBezTo>
                    <a:pt x="21600" y="10054"/>
                    <a:pt x="20700" y="15516"/>
                    <a:pt x="19800" y="2097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35" name="Line"/>
            <p:cNvSpPr/>
            <p:nvPr/>
          </p:nvSpPr>
          <p:spPr>
            <a:xfrm>
              <a:off x="5185613" y="37716"/>
              <a:ext cx="141396" cy="3993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9" h="21448" fill="norm" stroke="1" extrusionOk="0">
                  <a:moveTo>
                    <a:pt x="17407" y="303"/>
                  </a:moveTo>
                  <a:cubicBezTo>
                    <a:pt x="15819" y="75"/>
                    <a:pt x="14231" y="-152"/>
                    <a:pt x="12166" y="132"/>
                  </a:cubicBezTo>
                  <a:cubicBezTo>
                    <a:pt x="10101" y="416"/>
                    <a:pt x="7560" y="1212"/>
                    <a:pt x="5178" y="2974"/>
                  </a:cubicBezTo>
                  <a:cubicBezTo>
                    <a:pt x="2795" y="4736"/>
                    <a:pt x="572" y="7465"/>
                    <a:pt x="95" y="10477"/>
                  </a:cubicBezTo>
                  <a:cubicBezTo>
                    <a:pt x="-381" y="13490"/>
                    <a:pt x="890" y="16787"/>
                    <a:pt x="4701" y="18663"/>
                  </a:cubicBezTo>
                  <a:cubicBezTo>
                    <a:pt x="8513" y="20539"/>
                    <a:pt x="14866" y="20993"/>
                    <a:pt x="21219" y="2144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36" name="Line"/>
            <p:cNvSpPr/>
            <p:nvPr/>
          </p:nvSpPr>
          <p:spPr>
            <a:xfrm>
              <a:off x="5619108" y="62410"/>
              <a:ext cx="61462" cy="412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32" h="21600" fill="norm" stroke="1" extrusionOk="0">
                  <a:moveTo>
                    <a:pt x="4181" y="0"/>
                  </a:moveTo>
                  <a:cubicBezTo>
                    <a:pt x="9058" y="1329"/>
                    <a:pt x="13935" y="2658"/>
                    <a:pt x="17071" y="5151"/>
                  </a:cubicBezTo>
                  <a:cubicBezTo>
                    <a:pt x="20206" y="7643"/>
                    <a:pt x="21600" y="11298"/>
                    <a:pt x="18465" y="14234"/>
                  </a:cubicBezTo>
                  <a:cubicBezTo>
                    <a:pt x="15329" y="17169"/>
                    <a:pt x="7665" y="19385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837" name="Line Shape" descr="Line Shape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5327008" y="156680"/>
              <a:ext cx="183204" cy="609420"/>
            </a:xfrm>
            <a:prstGeom prst="rect">
              <a:avLst/>
            </a:prstGeom>
            <a:effectLst/>
          </p:spPr>
        </p:pic>
        <p:pic>
          <p:nvPicPr>
            <p:cNvPr id="839" name="Line Shape" descr="Line Shape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5492108" y="697410"/>
              <a:ext cx="136786" cy="410867"/>
            </a:xfrm>
            <a:prstGeom prst="rect">
              <a:avLst/>
            </a:prstGeom>
            <a:effectLst/>
          </p:spPr>
        </p:pic>
        <p:pic>
          <p:nvPicPr>
            <p:cNvPr id="841" name="Line Shape" descr="Line Shape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5429219" y="689288"/>
              <a:ext cx="253390" cy="178576"/>
            </a:xfrm>
            <a:prstGeom prst="rect">
              <a:avLst/>
            </a:prstGeom>
            <a:effectLst/>
          </p:spPr>
        </p:pic>
        <p:pic>
          <p:nvPicPr>
            <p:cNvPr id="843" name="Line Shape" descr="Line Shape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5780773" y="1104971"/>
              <a:ext cx="270136" cy="193573"/>
            </a:xfrm>
            <a:prstGeom prst="rect">
              <a:avLst/>
            </a:prstGeom>
            <a:effectLst/>
          </p:spPr>
        </p:pic>
        <p:pic>
          <p:nvPicPr>
            <p:cNvPr id="845" name="Line Shape" descr="Line Shape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6114408" y="926010"/>
              <a:ext cx="127001" cy="350382"/>
            </a:xfrm>
            <a:prstGeom prst="rect">
              <a:avLst/>
            </a:prstGeom>
            <a:effectLst/>
          </p:spPr>
        </p:pic>
        <p:pic>
          <p:nvPicPr>
            <p:cNvPr id="847" name="Line Shape" descr="Line Shape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6269702" y="1091110"/>
              <a:ext cx="92357" cy="160868"/>
            </a:xfrm>
            <a:prstGeom prst="rect">
              <a:avLst/>
            </a:prstGeom>
            <a:effectLst/>
          </p:spPr>
        </p:pic>
        <p:pic>
          <p:nvPicPr>
            <p:cNvPr id="849" name="Line Shape" descr="Line Shape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6402275" y="1084760"/>
              <a:ext cx="87904" cy="154138"/>
            </a:xfrm>
            <a:prstGeom prst="rect">
              <a:avLst/>
            </a:prstGeom>
            <a:effectLst/>
          </p:spPr>
        </p:pic>
        <p:pic>
          <p:nvPicPr>
            <p:cNvPr id="851" name="Line Shape" descr="Line Shape"/>
            <p:cNvPicPr>
              <a:picLocks noChangeAspect="0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6490238" y="1071497"/>
              <a:ext cx="207150" cy="147165"/>
            </a:xfrm>
            <a:prstGeom prst="rect">
              <a:avLst/>
            </a:prstGeom>
            <a:effectLst/>
          </p:spPr>
        </p:pic>
        <p:pic>
          <p:nvPicPr>
            <p:cNvPr id="853" name="Line Shape" descr="Line Shape"/>
            <p:cNvPicPr>
              <a:picLocks noChangeAspect="0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6730828" y="1011648"/>
              <a:ext cx="104078" cy="200113"/>
            </a:xfrm>
            <a:prstGeom prst="rect">
              <a:avLst/>
            </a:prstGeom>
            <a:effectLst/>
          </p:spPr>
        </p:pic>
        <p:pic>
          <p:nvPicPr>
            <p:cNvPr id="855" name="Line Line" descr="Line Line"/>
            <p:cNvPicPr>
              <a:picLocks noChangeAspect="0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6876408" y="1122860"/>
              <a:ext cx="76201" cy="31751"/>
            </a:xfrm>
            <a:prstGeom prst="rect">
              <a:avLst/>
            </a:prstGeom>
            <a:effectLst/>
          </p:spPr>
        </p:pic>
        <p:pic>
          <p:nvPicPr>
            <p:cNvPr id="857" name="Line Shape" descr="Line Shape"/>
            <p:cNvPicPr>
              <a:picLocks noChangeAspect="0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5862362" y="1578440"/>
              <a:ext cx="390374" cy="228104"/>
            </a:xfrm>
            <a:prstGeom prst="rect">
              <a:avLst/>
            </a:prstGeom>
            <a:effectLst/>
          </p:spPr>
        </p:pic>
        <p:pic>
          <p:nvPicPr>
            <p:cNvPr id="859" name="Line Shape" descr="Line Shape"/>
            <p:cNvPicPr>
              <a:picLocks noChangeAspect="0"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6285858" y="1605460"/>
              <a:ext cx="323851" cy="157042"/>
            </a:xfrm>
            <a:prstGeom prst="rect">
              <a:avLst/>
            </a:prstGeom>
            <a:effectLst/>
          </p:spPr>
        </p:pic>
        <p:pic>
          <p:nvPicPr>
            <p:cNvPr id="861" name="Line Shape" descr="Line Shape"/>
            <p:cNvPicPr>
              <a:picLocks noChangeAspect="0"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6610502" y="1556777"/>
              <a:ext cx="106363" cy="376767"/>
            </a:xfrm>
            <a:prstGeom prst="rect">
              <a:avLst/>
            </a:prstGeom>
            <a:effectLst/>
          </p:spPr>
        </p:pic>
        <p:pic>
          <p:nvPicPr>
            <p:cNvPr id="863" name="Line Shape" descr="Line Shape"/>
            <p:cNvPicPr>
              <a:picLocks noChangeAspect="0"/>
            </p:cNvPicPr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6720745" y="1349014"/>
              <a:ext cx="192439" cy="311480"/>
            </a:xfrm>
            <a:prstGeom prst="rect">
              <a:avLst/>
            </a:prstGeom>
            <a:effectLst/>
          </p:spPr>
        </p:pic>
        <p:pic>
          <p:nvPicPr>
            <p:cNvPr id="865" name="Line Shape" descr="Line Shape"/>
            <p:cNvPicPr>
              <a:picLocks noChangeAspect="0"/>
            </p:cNvPicPr>
            <p:nvPr/>
          </p:nvPicPr>
          <p:blipFill>
            <a:blip r:embed="rId16">
              <a:extLst/>
            </a:blip>
            <a:stretch>
              <a:fillRect/>
            </a:stretch>
          </p:blipFill>
          <p:spPr>
            <a:xfrm>
              <a:off x="6947846" y="1465760"/>
              <a:ext cx="93663" cy="136218"/>
            </a:xfrm>
            <a:prstGeom prst="rect">
              <a:avLst/>
            </a:prstGeom>
            <a:effectLst/>
          </p:spPr>
        </p:pic>
        <p:pic>
          <p:nvPicPr>
            <p:cNvPr id="867" name="Line Shape" descr="Line Shape"/>
            <p:cNvPicPr>
              <a:picLocks noChangeAspect="0"/>
            </p:cNvPicPr>
            <p:nvPr/>
          </p:nvPicPr>
          <p:blipFill>
            <a:blip r:embed="rId17">
              <a:extLst/>
            </a:blip>
            <a:stretch>
              <a:fillRect/>
            </a:stretch>
          </p:blipFill>
          <p:spPr>
            <a:xfrm>
              <a:off x="7054208" y="1455177"/>
              <a:ext cx="115524" cy="207434"/>
            </a:xfrm>
            <a:prstGeom prst="rect">
              <a:avLst/>
            </a:prstGeom>
            <a:effectLst/>
          </p:spPr>
        </p:pic>
        <p:pic>
          <p:nvPicPr>
            <p:cNvPr id="869" name="Line Shape" descr="Line Shape"/>
            <p:cNvPicPr>
              <a:picLocks noChangeAspect="0"/>
            </p:cNvPicPr>
            <p:nvPr/>
          </p:nvPicPr>
          <p:blipFill>
            <a:blip r:embed="rId18">
              <a:extLst/>
            </a:blip>
            <a:stretch>
              <a:fillRect/>
            </a:stretch>
          </p:blipFill>
          <p:spPr>
            <a:xfrm>
              <a:off x="5701658" y="1789610"/>
              <a:ext cx="1212851" cy="222251"/>
            </a:xfrm>
            <a:prstGeom prst="rect">
              <a:avLst/>
            </a:prstGeom>
            <a:effectLst/>
          </p:spPr>
        </p:pic>
        <p:pic>
          <p:nvPicPr>
            <p:cNvPr id="871" name="Line Shape" descr="Line Shape"/>
            <p:cNvPicPr>
              <a:picLocks noChangeAspect="0"/>
            </p:cNvPicPr>
            <p:nvPr/>
          </p:nvPicPr>
          <p:blipFill>
            <a:blip r:embed="rId19">
              <a:extLst/>
            </a:blip>
            <a:stretch>
              <a:fillRect/>
            </a:stretch>
          </p:blipFill>
          <p:spPr>
            <a:xfrm>
              <a:off x="6189479" y="1834060"/>
              <a:ext cx="858380" cy="157443"/>
            </a:xfrm>
            <a:prstGeom prst="rect">
              <a:avLst/>
            </a:prstGeom>
            <a:effectLst/>
          </p:spPr>
        </p:pic>
        <p:pic>
          <p:nvPicPr>
            <p:cNvPr id="873" name="Line Line" descr="Line Line"/>
            <p:cNvPicPr>
              <a:picLocks noChangeAspect="0"/>
            </p:cNvPicPr>
            <p:nvPr/>
          </p:nvPicPr>
          <p:blipFill>
            <a:blip r:embed="rId20">
              <a:extLst/>
            </a:blip>
            <a:stretch>
              <a:fillRect/>
            </a:stretch>
          </p:blipFill>
          <p:spPr>
            <a:xfrm>
              <a:off x="7365358" y="1472110"/>
              <a:ext cx="44451" cy="57151"/>
            </a:xfrm>
            <a:prstGeom prst="rect">
              <a:avLst/>
            </a:prstGeom>
            <a:effectLst/>
          </p:spPr>
        </p:pic>
        <p:pic>
          <p:nvPicPr>
            <p:cNvPr id="875" name="Line Line" descr="Line Line"/>
            <p:cNvPicPr>
              <a:picLocks noChangeAspect="0"/>
            </p:cNvPicPr>
            <p:nvPr/>
          </p:nvPicPr>
          <p:blipFill>
            <a:blip r:embed="rId21">
              <a:extLst/>
            </a:blip>
            <a:stretch>
              <a:fillRect/>
            </a:stretch>
          </p:blipFill>
          <p:spPr>
            <a:xfrm>
              <a:off x="7359008" y="1630860"/>
              <a:ext cx="50801" cy="25401"/>
            </a:xfrm>
            <a:prstGeom prst="rect">
              <a:avLst/>
            </a:prstGeom>
            <a:effectLst/>
          </p:spPr>
        </p:pic>
        <p:pic>
          <p:nvPicPr>
            <p:cNvPr id="877" name="Line Shape" descr="Line Shape"/>
            <p:cNvPicPr>
              <a:picLocks noChangeAspect="0"/>
            </p:cNvPicPr>
            <p:nvPr/>
          </p:nvPicPr>
          <p:blipFill>
            <a:blip r:embed="rId22">
              <a:extLst/>
            </a:blip>
            <a:stretch>
              <a:fillRect/>
            </a:stretch>
          </p:blipFill>
          <p:spPr>
            <a:xfrm>
              <a:off x="7789079" y="1399910"/>
              <a:ext cx="152969" cy="459818"/>
            </a:xfrm>
            <a:prstGeom prst="rect">
              <a:avLst/>
            </a:prstGeom>
            <a:effectLst/>
          </p:spPr>
        </p:pic>
        <p:pic>
          <p:nvPicPr>
            <p:cNvPr id="879" name="Line Shape" descr="Line Shape"/>
            <p:cNvPicPr>
              <a:picLocks noChangeAspect="0"/>
            </p:cNvPicPr>
            <p:nvPr/>
          </p:nvPicPr>
          <p:blipFill>
            <a:blip r:embed="rId23">
              <a:extLst/>
            </a:blip>
            <a:stretch>
              <a:fillRect/>
            </a:stretch>
          </p:blipFill>
          <p:spPr>
            <a:xfrm>
              <a:off x="8343258" y="1139487"/>
              <a:ext cx="196851" cy="473454"/>
            </a:xfrm>
            <a:prstGeom prst="rect">
              <a:avLst/>
            </a:prstGeom>
            <a:effectLst/>
          </p:spPr>
        </p:pic>
        <p:pic>
          <p:nvPicPr>
            <p:cNvPr id="881" name="Line Shape" descr="Line Shape"/>
            <p:cNvPicPr>
              <a:picLocks noChangeAspect="0"/>
            </p:cNvPicPr>
            <p:nvPr/>
          </p:nvPicPr>
          <p:blipFill>
            <a:blip r:embed="rId24">
              <a:extLst/>
            </a:blip>
            <a:stretch>
              <a:fillRect/>
            </a:stretch>
          </p:blipFill>
          <p:spPr>
            <a:xfrm>
              <a:off x="8506346" y="1383645"/>
              <a:ext cx="236550" cy="190066"/>
            </a:xfrm>
            <a:prstGeom prst="rect">
              <a:avLst/>
            </a:prstGeom>
            <a:effectLst/>
          </p:spPr>
        </p:pic>
        <p:pic>
          <p:nvPicPr>
            <p:cNvPr id="883" name="Line Shape" descr="Line Shape"/>
            <p:cNvPicPr>
              <a:picLocks noChangeAspect="0"/>
            </p:cNvPicPr>
            <p:nvPr/>
          </p:nvPicPr>
          <p:blipFill>
            <a:blip r:embed="rId25">
              <a:extLst/>
            </a:blip>
            <a:stretch>
              <a:fillRect/>
            </a:stretch>
          </p:blipFill>
          <p:spPr>
            <a:xfrm>
              <a:off x="9172265" y="1348381"/>
              <a:ext cx="250494" cy="166406"/>
            </a:xfrm>
            <a:prstGeom prst="rect">
              <a:avLst/>
            </a:prstGeom>
            <a:effectLst/>
          </p:spPr>
        </p:pic>
        <p:pic>
          <p:nvPicPr>
            <p:cNvPr id="885" name="Line Shape" descr="Line Shape"/>
            <p:cNvPicPr>
              <a:picLocks noChangeAspect="0"/>
            </p:cNvPicPr>
            <p:nvPr/>
          </p:nvPicPr>
          <p:blipFill>
            <a:blip r:embed="rId26">
              <a:extLst/>
            </a:blip>
            <a:stretch>
              <a:fillRect/>
            </a:stretch>
          </p:blipFill>
          <p:spPr>
            <a:xfrm>
              <a:off x="9624593" y="1042064"/>
              <a:ext cx="217817" cy="473970"/>
            </a:xfrm>
            <a:prstGeom prst="rect">
              <a:avLst/>
            </a:prstGeom>
            <a:effectLst/>
          </p:spPr>
        </p:pic>
        <p:pic>
          <p:nvPicPr>
            <p:cNvPr id="887" name="Line Line" descr="Line Line"/>
            <p:cNvPicPr>
              <a:picLocks noChangeAspect="0"/>
            </p:cNvPicPr>
            <p:nvPr/>
          </p:nvPicPr>
          <p:blipFill>
            <a:blip r:embed="rId27">
              <a:extLst/>
            </a:blip>
            <a:stretch>
              <a:fillRect/>
            </a:stretch>
          </p:blipFill>
          <p:spPr>
            <a:xfrm>
              <a:off x="9778358" y="1402260"/>
              <a:ext cx="69851" cy="63501"/>
            </a:xfrm>
            <a:prstGeom prst="rect">
              <a:avLst/>
            </a:prstGeom>
            <a:effectLst/>
          </p:spPr>
        </p:pic>
        <p:pic>
          <p:nvPicPr>
            <p:cNvPr id="889" name="Line Line" descr="Line Line"/>
            <p:cNvPicPr>
              <a:picLocks noChangeAspect="0"/>
            </p:cNvPicPr>
            <p:nvPr/>
          </p:nvPicPr>
          <p:blipFill>
            <a:blip r:embed="rId28">
              <a:extLst/>
            </a:blip>
            <a:stretch>
              <a:fillRect/>
            </a:stretch>
          </p:blipFill>
          <p:spPr>
            <a:xfrm>
              <a:off x="9854558" y="1332410"/>
              <a:ext cx="38101" cy="127001"/>
            </a:xfrm>
            <a:prstGeom prst="rect">
              <a:avLst/>
            </a:prstGeom>
            <a:effectLst/>
          </p:spPr>
        </p:pic>
        <p:pic>
          <p:nvPicPr>
            <p:cNvPr id="891" name="Line Shape" descr="Line Shape"/>
            <p:cNvPicPr>
              <a:picLocks noChangeAspect="0"/>
            </p:cNvPicPr>
            <p:nvPr/>
          </p:nvPicPr>
          <p:blipFill>
            <a:blip r:embed="rId29">
              <a:extLst/>
            </a:blip>
            <a:stretch>
              <a:fillRect/>
            </a:stretch>
          </p:blipFill>
          <p:spPr>
            <a:xfrm>
              <a:off x="9867258" y="1230810"/>
              <a:ext cx="50801" cy="222251"/>
            </a:xfrm>
            <a:prstGeom prst="rect">
              <a:avLst/>
            </a:prstGeom>
            <a:effectLst/>
          </p:spPr>
        </p:pic>
        <p:pic>
          <p:nvPicPr>
            <p:cNvPr id="893" name="Line Shape" descr="Line Shape"/>
            <p:cNvPicPr>
              <a:picLocks noChangeAspect="0"/>
            </p:cNvPicPr>
            <p:nvPr/>
          </p:nvPicPr>
          <p:blipFill>
            <a:blip r:embed="rId30">
              <a:extLst/>
            </a:blip>
            <a:stretch>
              <a:fillRect/>
            </a:stretch>
          </p:blipFill>
          <p:spPr>
            <a:xfrm>
              <a:off x="9955027" y="1201975"/>
              <a:ext cx="126116" cy="240903"/>
            </a:xfrm>
            <a:prstGeom prst="rect">
              <a:avLst/>
            </a:prstGeom>
            <a:effectLst/>
          </p:spPr>
        </p:pic>
        <p:pic>
          <p:nvPicPr>
            <p:cNvPr id="895" name="Line Shape" descr="Line Shape"/>
            <p:cNvPicPr>
              <a:picLocks noChangeAspect="0"/>
            </p:cNvPicPr>
            <p:nvPr/>
          </p:nvPicPr>
          <p:blipFill>
            <a:blip r:embed="rId31">
              <a:extLst/>
            </a:blip>
            <a:stretch>
              <a:fillRect/>
            </a:stretch>
          </p:blipFill>
          <p:spPr>
            <a:xfrm>
              <a:off x="10100491" y="1033960"/>
              <a:ext cx="141418" cy="395582"/>
            </a:xfrm>
            <a:prstGeom prst="rect">
              <a:avLst/>
            </a:prstGeom>
            <a:effectLst/>
          </p:spPr>
        </p:pic>
        <p:pic>
          <p:nvPicPr>
            <p:cNvPr id="897" name="Line Shape" descr="Line Shape"/>
            <p:cNvPicPr>
              <a:picLocks noChangeAspect="0"/>
            </p:cNvPicPr>
            <p:nvPr/>
          </p:nvPicPr>
          <p:blipFill>
            <a:blip r:embed="rId32">
              <a:extLst/>
            </a:blip>
            <a:stretch>
              <a:fillRect/>
            </a:stretch>
          </p:blipFill>
          <p:spPr>
            <a:xfrm>
              <a:off x="10076800" y="1206590"/>
              <a:ext cx="303629" cy="197388"/>
            </a:xfrm>
            <a:prstGeom prst="rect">
              <a:avLst/>
            </a:prstGeom>
            <a:effectLst/>
          </p:spPr>
        </p:pic>
        <p:pic>
          <p:nvPicPr>
            <p:cNvPr id="899" name="Line Line" descr="Line Line"/>
            <p:cNvPicPr>
              <a:picLocks noChangeAspect="0"/>
            </p:cNvPicPr>
            <p:nvPr/>
          </p:nvPicPr>
          <p:blipFill>
            <a:blip r:embed="rId33">
              <a:extLst/>
            </a:blip>
            <a:stretch>
              <a:fillRect/>
            </a:stretch>
          </p:blipFill>
          <p:spPr>
            <a:xfrm>
              <a:off x="10362558" y="1103810"/>
              <a:ext cx="44451" cy="82551"/>
            </a:xfrm>
            <a:prstGeom prst="rect">
              <a:avLst/>
            </a:prstGeom>
            <a:effectLst/>
          </p:spPr>
        </p:pic>
        <p:pic>
          <p:nvPicPr>
            <p:cNvPr id="901" name="Line Shape" descr="Line Shape"/>
            <p:cNvPicPr>
              <a:picLocks noChangeAspect="0"/>
            </p:cNvPicPr>
            <p:nvPr/>
          </p:nvPicPr>
          <p:blipFill>
            <a:blip r:embed="rId34">
              <a:extLst/>
            </a:blip>
            <a:stretch>
              <a:fillRect/>
            </a:stretch>
          </p:blipFill>
          <p:spPr>
            <a:xfrm>
              <a:off x="10414947" y="989510"/>
              <a:ext cx="162875" cy="405241"/>
            </a:xfrm>
            <a:prstGeom prst="rect">
              <a:avLst/>
            </a:prstGeom>
            <a:effectLst/>
          </p:spPr>
        </p:pic>
        <p:pic>
          <p:nvPicPr>
            <p:cNvPr id="903" name="Line Shape" descr="Line Shape"/>
            <p:cNvPicPr>
              <a:picLocks noChangeAspect="0"/>
            </p:cNvPicPr>
            <p:nvPr/>
          </p:nvPicPr>
          <p:blipFill>
            <a:blip r:embed="rId35">
              <a:extLst/>
            </a:blip>
            <a:stretch>
              <a:fillRect/>
            </a:stretch>
          </p:blipFill>
          <p:spPr>
            <a:xfrm>
              <a:off x="10576682" y="952656"/>
              <a:ext cx="439927" cy="398720"/>
            </a:xfrm>
            <a:prstGeom prst="rect">
              <a:avLst/>
            </a:prstGeom>
            <a:effectLst/>
          </p:spPr>
        </p:pic>
        <p:pic>
          <p:nvPicPr>
            <p:cNvPr id="905" name="Line Shape" descr="Line Shape"/>
            <p:cNvPicPr>
              <a:picLocks noChangeAspect="0"/>
            </p:cNvPicPr>
            <p:nvPr/>
          </p:nvPicPr>
          <p:blipFill>
            <a:blip r:embed="rId36">
              <a:extLst/>
            </a:blip>
            <a:stretch>
              <a:fillRect/>
            </a:stretch>
          </p:blipFill>
          <p:spPr>
            <a:xfrm>
              <a:off x="10965808" y="1132298"/>
              <a:ext cx="317501" cy="187413"/>
            </a:xfrm>
            <a:prstGeom prst="rect">
              <a:avLst/>
            </a:prstGeom>
            <a:effectLst/>
          </p:spPr>
        </p:pic>
        <p:sp>
          <p:nvSpPr>
            <p:cNvPr id="907" name="Line"/>
            <p:cNvSpPr/>
            <p:nvPr/>
          </p:nvSpPr>
          <p:spPr>
            <a:xfrm>
              <a:off x="4330058" y="557710"/>
              <a:ext cx="533401" cy="114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886" y="20400"/>
                    <a:pt x="3771" y="19200"/>
                    <a:pt x="6300" y="16000"/>
                  </a:cubicBezTo>
                  <a:cubicBezTo>
                    <a:pt x="8829" y="12800"/>
                    <a:pt x="12000" y="7600"/>
                    <a:pt x="14657" y="4600"/>
                  </a:cubicBezTo>
                  <a:cubicBezTo>
                    <a:pt x="17314" y="1600"/>
                    <a:pt x="19457" y="8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08" name="Line"/>
            <p:cNvSpPr/>
            <p:nvPr/>
          </p:nvSpPr>
          <p:spPr>
            <a:xfrm>
              <a:off x="4406258" y="672010"/>
              <a:ext cx="336551" cy="114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619" y="15600"/>
                    <a:pt x="9238" y="9600"/>
                    <a:pt x="12838" y="6000"/>
                  </a:cubicBezTo>
                  <a:cubicBezTo>
                    <a:pt x="16438" y="2400"/>
                    <a:pt x="19019" y="1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09" name="Line"/>
            <p:cNvSpPr/>
            <p:nvPr/>
          </p:nvSpPr>
          <p:spPr>
            <a:xfrm>
              <a:off x="3885558" y="1033960"/>
              <a:ext cx="69851" cy="234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309" y="4670"/>
                    <a:pt x="2618" y="9341"/>
                    <a:pt x="3927" y="12259"/>
                  </a:cubicBezTo>
                  <a:cubicBezTo>
                    <a:pt x="5236" y="15178"/>
                    <a:pt x="6545" y="16346"/>
                    <a:pt x="9491" y="17611"/>
                  </a:cubicBezTo>
                  <a:cubicBezTo>
                    <a:pt x="12436" y="18876"/>
                    <a:pt x="17018" y="20238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10" name="Line"/>
            <p:cNvSpPr/>
            <p:nvPr/>
          </p:nvSpPr>
          <p:spPr>
            <a:xfrm>
              <a:off x="3956351" y="1092022"/>
              <a:ext cx="105302" cy="1769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0" h="21239" fill="norm" stroke="1" extrusionOk="0">
                  <a:moveTo>
                    <a:pt x="13787" y="2178"/>
                  </a:moveTo>
                  <a:cubicBezTo>
                    <a:pt x="12093" y="1416"/>
                    <a:pt x="10399" y="653"/>
                    <a:pt x="8493" y="272"/>
                  </a:cubicBezTo>
                  <a:cubicBezTo>
                    <a:pt x="6587" y="-109"/>
                    <a:pt x="4470" y="-109"/>
                    <a:pt x="2776" y="399"/>
                  </a:cubicBezTo>
                  <a:cubicBezTo>
                    <a:pt x="1082" y="907"/>
                    <a:pt x="-189" y="1924"/>
                    <a:pt x="23" y="2940"/>
                  </a:cubicBezTo>
                  <a:cubicBezTo>
                    <a:pt x="235" y="3957"/>
                    <a:pt x="1929" y="4973"/>
                    <a:pt x="4893" y="6244"/>
                  </a:cubicBezTo>
                  <a:cubicBezTo>
                    <a:pt x="7858" y="7515"/>
                    <a:pt x="12093" y="9039"/>
                    <a:pt x="15270" y="10945"/>
                  </a:cubicBezTo>
                  <a:cubicBezTo>
                    <a:pt x="18446" y="12851"/>
                    <a:pt x="20564" y="15138"/>
                    <a:pt x="20987" y="16790"/>
                  </a:cubicBezTo>
                  <a:cubicBezTo>
                    <a:pt x="21411" y="18442"/>
                    <a:pt x="20140" y="19458"/>
                    <a:pt x="18446" y="20220"/>
                  </a:cubicBezTo>
                  <a:cubicBezTo>
                    <a:pt x="16752" y="20983"/>
                    <a:pt x="14635" y="21491"/>
                    <a:pt x="13152" y="21110"/>
                  </a:cubicBezTo>
                  <a:cubicBezTo>
                    <a:pt x="11670" y="20729"/>
                    <a:pt x="10823" y="19458"/>
                    <a:pt x="9976" y="1818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11" name="Line"/>
            <p:cNvSpPr/>
            <p:nvPr/>
          </p:nvSpPr>
          <p:spPr>
            <a:xfrm>
              <a:off x="4108233" y="919660"/>
              <a:ext cx="50376" cy="2820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9" h="21482" fill="norm" stroke="1" extrusionOk="0">
                  <a:moveTo>
                    <a:pt x="2519" y="0"/>
                  </a:moveTo>
                  <a:cubicBezTo>
                    <a:pt x="1619" y="5319"/>
                    <a:pt x="719" y="10639"/>
                    <a:pt x="269" y="13943"/>
                  </a:cubicBezTo>
                  <a:cubicBezTo>
                    <a:pt x="-181" y="17248"/>
                    <a:pt x="-181" y="18537"/>
                    <a:pt x="1169" y="19504"/>
                  </a:cubicBezTo>
                  <a:cubicBezTo>
                    <a:pt x="2519" y="20472"/>
                    <a:pt x="5219" y="21116"/>
                    <a:pt x="8819" y="21358"/>
                  </a:cubicBezTo>
                  <a:cubicBezTo>
                    <a:pt x="12419" y="21600"/>
                    <a:pt x="16919" y="21439"/>
                    <a:pt x="21419" y="2127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12" name="Line"/>
            <p:cNvSpPr/>
            <p:nvPr/>
          </p:nvSpPr>
          <p:spPr>
            <a:xfrm>
              <a:off x="4107808" y="1065710"/>
              <a:ext cx="82551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13" name="Line"/>
            <p:cNvSpPr/>
            <p:nvPr/>
          </p:nvSpPr>
          <p:spPr>
            <a:xfrm>
              <a:off x="4275823" y="888908"/>
              <a:ext cx="168536" cy="3221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8" h="21350" fill="norm" stroke="1" extrusionOk="0">
                  <a:moveTo>
                    <a:pt x="15828" y="10453"/>
                  </a:moveTo>
                  <a:cubicBezTo>
                    <a:pt x="13128" y="10594"/>
                    <a:pt x="10428" y="10734"/>
                    <a:pt x="7998" y="11435"/>
                  </a:cubicBezTo>
                  <a:cubicBezTo>
                    <a:pt x="5568" y="12137"/>
                    <a:pt x="3408" y="13399"/>
                    <a:pt x="2058" y="14802"/>
                  </a:cubicBezTo>
                  <a:cubicBezTo>
                    <a:pt x="708" y="16204"/>
                    <a:pt x="168" y="17747"/>
                    <a:pt x="33" y="18939"/>
                  </a:cubicBezTo>
                  <a:cubicBezTo>
                    <a:pt x="-102" y="20131"/>
                    <a:pt x="168" y="20973"/>
                    <a:pt x="978" y="21253"/>
                  </a:cubicBezTo>
                  <a:cubicBezTo>
                    <a:pt x="1788" y="21534"/>
                    <a:pt x="3138" y="21253"/>
                    <a:pt x="5028" y="19711"/>
                  </a:cubicBezTo>
                  <a:cubicBezTo>
                    <a:pt x="6918" y="18168"/>
                    <a:pt x="9348" y="15363"/>
                    <a:pt x="10698" y="12137"/>
                  </a:cubicBezTo>
                  <a:cubicBezTo>
                    <a:pt x="12048" y="8911"/>
                    <a:pt x="12318" y="5264"/>
                    <a:pt x="12453" y="3020"/>
                  </a:cubicBezTo>
                  <a:cubicBezTo>
                    <a:pt x="12588" y="776"/>
                    <a:pt x="12588" y="-66"/>
                    <a:pt x="12183" y="4"/>
                  </a:cubicBezTo>
                  <a:cubicBezTo>
                    <a:pt x="11778" y="74"/>
                    <a:pt x="10968" y="1056"/>
                    <a:pt x="10158" y="3651"/>
                  </a:cubicBezTo>
                  <a:cubicBezTo>
                    <a:pt x="9348" y="6246"/>
                    <a:pt x="8538" y="10453"/>
                    <a:pt x="8268" y="12908"/>
                  </a:cubicBezTo>
                  <a:cubicBezTo>
                    <a:pt x="7998" y="15363"/>
                    <a:pt x="8268" y="16064"/>
                    <a:pt x="9078" y="16555"/>
                  </a:cubicBezTo>
                  <a:cubicBezTo>
                    <a:pt x="9888" y="17046"/>
                    <a:pt x="11238" y="17326"/>
                    <a:pt x="12318" y="17116"/>
                  </a:cubicBezTo>
                  <a:cubicBezTo>
                    <a:pt x="13398" y="16905"/>
                    <a:pt x="14208" y="16204"/>
                    <a:pt x="15153" y="15433"/>
                  </a:cubicBezTo>
                  <a:cubicBezTo>
                    <a:pt x="16098" y="14661"/>
                    <a:pt x="17178" y="13820"/>
                    <a:pt x="17853" y="13820"/>
                  </a:cubicBezTo>
                  <a:cubicBezTo>
                    <a:pt x="18528" y="13820"/>
                    <a:pt x="18798" y="14661"/>
                    <a:pt x="19068" y="14381"/>
                  </a:cubicBezTo>
                  <a:cubicBezTo>
                    <a:pt x="19338" y="14100"/>
                    <a:pt x="19608" y="12698"/>
                    <a:pt x="20013" y="11155"/>
                  </a:cubicBezTo>
                  <a:cubicBezTo>
                    <a:pt x="20418" y="9612"/>
                    <a:pt x="20958" y="7929"/>
                    <a:pt x="21498" y="624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14" name="Line"/>
            <p:cNvSpPr/>
            <p:nvPr/>
          </p:nvSpPr>
          <p:spPr>
            <a:xfrm>
              <a:off x="4476108" y="957760"/>
              <a:ext cx="82551" cy="1759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71" fill="norm" stroke="1" extrusionOk="0">
                  <a:moveTo>
                    <a:pt x="21600" y="0"/>
                  </a:moveTo>
                  <a:cubicBezTo>
                    <a:pt x="18831" y="257"/>
                    <a:pt x="16062" y="514"/>
                    <a:pt x="13015" y="1286"/>
                  </a:cubicBezTo>
                  <a:cubicBezTo>
                    <a:pt x="9969" y="2057"/>
                    <a:pt x="6646" y="3343"/>
                    <a:pt x="6369" y="5143"/>
                  </a:cubicBezTo>
                  <a:cubicBezTo>
                    <a:pt x="6092" y="6943"/>
                    <a:pt x="8862" y="9257"/>
                    <a:pt x="11631" y="11443"/>
                  </a:cubicBezTo>
                  <a:cubicBezTo>
                    <a:pt x="14400" y="13629"/>
                    <a:pt x="17169" y="15686"/>
                    <a:pt x="17446" y="17357"/>
                  </a:cubicBezTo>
                  <a:cubicBezTo>
                    <a:pt x="17723" y="19029"/>
                    <a:pt x="15508" y="20314"/>
                    <a:pt x="12462" y="20957"/>
                  </a:cubicBezTo>
                  <a:cubicBezTo>
                    <a:pt x="9415" y="21600"/>
                    <a:pt x="5538" y="21600"/>
                    <a:pt x="3323" y="20186"/>
                  </a:cubicBezTo>
                  <a:cubicBezTo>
                    <a:pt x="1108" y="18771"/>
                    <a:pt x="554" y="15943"/>
                    <a:pt x="0" y="1311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15" name="Line"/>
            <p:cNvSpPr/>
            <p:nvPr/>
          </p:nvSpPr>
          <p:spPr>
            <a:xfrm>
              <a:off x="4579081" y="843460"/>
              <a:ext cx="68478" cy="2875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5" h="21421" fill="norm" stroke="1" extrusionOk="0">
                  <a:moveTo>
                    <a:pt x="13320" y="0"/>
                  </a:moveTo>
                  <a:cubicBezTo>
                    <a:pt x="8739" y="4415"/>
                    <a:pt x="4157" y="8829"/>
                    <a:pt x="1866" y="11825"/>
                  </a:cubicBezTo>
                  <a:cubicBezTo>
                    <a:pt x="-425" y="14820"/>
                    <a:pt x="-425" y="16397"/>
                    <a:pt x="884" y="17737"/>
                  </a:cubicBezTo>
                  <a:cubicBezTo>
                    <a:pt x="2193" y="19077"/>
                    <a:pt x="4811" y="20181"/>
                    <a:pt x="7757" y="20812"/>
                  </a:cubicBezTo>
                  <a:cubicBezTo>
                    <a:pt x="10702" y="21442"/>
                    <a:pt x="13975" y="21600"/>
                    <a:pt x="16266" y="21206"/>
                  </a:cubicBezTo>
                  <a:cubicBezTo>
                    <a:pt x="18557" y="20812"/>
                    <a:pt x="19866" y="19866"/>
                    <a:pt x="21175" y="1892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16" name="Line"/>
            <p:cNvSpPr/>
            <p:nvPr/>
          </p:nvSpPr>
          <p:spPr>
            <a:xfrm>
              <a:off x="4571721" y="951410"/>
              <a:ext cx="196488" cy="1641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1" h="21476" fill="norm" stroke="1" extrusionOk="0">
                  <a:moveTo>
                    <a:pt x="650" y="6646"/>
                  </a:moveTo>
                  <a:cubicBezTo>
                    <a:pt x="191" y="5262"/>
                    <a:pt x="-269" y="3877"/>
                    <a:pt x="191" y="3185"/>
                  </a:cubicBezTo>
                  <a:cubicBezTo>
                    <a:pt x="650" y="2492"/>
                    <a:pt x="2029" y="2492"/>
                    <a:pt x="3867" y="3046"/>
                  </a:cubicBezTo>
                  <a:cubicBezTo>
                    <a:pt x="5705" y="3600"/>
                    <a:pt x="8003" y="4708"/>
                    <a:pt x="9957" y="6369"/>
                  </a:cubicBezTo>
                  <a:cubicBezTo>
                    <a:pt x="11910" y="8031"/>
                    <a:pt x="13518" y="10246"/>
                    <a:pt x="14322" y="12462"/>
                  </a:cubicBezTo>
                  <a:cubicBezTo>
                    <a:pt x="15127" y="14677"/>
                    <a:pt x="15127" y="16892"/>
                    <a:pt x="14667" y="18554"/>
                  </a:cubicBezTo>
                  <a:cubicBezTo>
                    <a:pt x="14208" y="20215"/>
                    <a:pt x="13288" y="21323"/>
                    <a:pt x="12369" y="21462"/>
                  </a:cubicBezTo>
                  <a:cubicBezTo>
                    <a:pt x="11450" y="21600"/>
                    <a:pt x="10531" y="20769"/>
                    <a:pt x="10186" y="18692"/>
                  </a:cubicBezTo>
                  <a:cubicBezTo>
                    <a:pt x="9842" y="16615"/>
                    <a:pt x="10071" y="13292"/>
                    <a:pt x="12025" y="9969"/>
                  </a:cubicBezTo>
                  <a:cubicBezTo>
                    <a:pt x="13978" y="6646"/>
                    <a:pt x="17654" y="3323"/>
                    <a:pt x="21331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17" name="Line"/>
            <p:cNvSpPr/>
            <p:nvPr/>
          </p:nvSpPr>
          <p:spPr>
            <a:xfrm>
              <a:off x="4857108" y="995860"/>
              <a:ext cx="635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18" name="Line"/>
            <p:cNvSpPr/>
            <p:nvPr/>
          </p:nvSpPr>
          <p:spPr>
            <a:xfrm>
              <a:off x="9733908" y="1596433"/>
              <a:ext cx="927101" cy="1042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82" fill="norm" stroke="1" extrusionOk="0">
                  <a:moveTo>
                    <a:pt x="0" y="21282"/>
                  </a:moveTo>
                  <a:cubicBezTo>
                    <a:pt x="1627" y="17826"/>
                    <a:pt x="3255" y="14370"/>
                    <a:pt x="5079" y="11562"/>
                  </a:cubicBezTo>
                  <a:cubicBezTo>
                    <a:pt x="6904" y="8754"/>
                    <a:pt x="8926" y="6594"/>
                    <a:pt x="10997" y="4650"/>
                  </a:cubicBezTo>
                  <a:cubicBezTo>
                    <a:pt x="13068" y="2706"/>
                    <a:pt x="15189" y="978"/>
                    <a:pt x="16964" y="330"/>
                  </a:cubicBezTo>
                  <a:cubicBezTo>
                    <a:pt x="18740" y="-318"/>
                    <a:pt x="20170" y="114"/>
                    <a:pt x="21600" y="54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19" name="Line"/>
            <p:cNvSpPr/>
            <p:nvPr/>
          </p:nvSpPr>
          <p:spPr>
            <a:xfrm>
              <a:off x="9867258" y="1700710"/>
              <a:ext cx="590551" cy="63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245" y="17280"/>
                    <a:pt x="4490" y="12960"/>
                    <a:pt x="7161" y="9360"/>
                  </a:cubicBezTo>
                  <a:cubicBezTo>
                    <a:pt x="9832" y="5760"/>
                    <a:pt x="12929" y="2880"/>
                    <a:pt x="15406" y="1440"/>
                  </a:cubicBezTo>
                  <a:cubicBezTo>
                    <a:pt x="17884" y="0"/>
                    <a:pt x="19742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20" name="Line"/>
            <p:cNvSpPr/>
            <p:nvPr/>
          </p:nvSpPr>
          <p:spPr>
            <a:xfrm>
              <a:off x="9816458" y="1975861"/>
              <a:ext cx="222251" cy="2312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64" fill="norm" stroke="1" extrusionOk="0">
                  <a:moveTo>
                    <a:pt x="0" y="6229"/>
                  </a:moveTo>
                  <a:cubicBezTo>
                    <a:pt x="2263" y="4088"/>
                    <a:pt x="4526" y="1948"/>
                    <a:pt x="6583" y="877"/>
                  </a:cubicBezTo>
                  <a:cubicBezTo>
                    <a:pt x="8640" y="-193"/>
                    <a:pt x="10491" y="-193"/>
                    <a:pt x="11623" y="391"/>
                  </a:cubicBezTo>
                  <a:cubicBezTo>
                    <a:pt x="12754" y="975"/>
                    <a:pt x="13166" y="2142"/>
                    <a:pt x="12034" y="4575"/>
                  </a:cubicBezTo>
                  <a:cubicBezTo>
                    <a:pt x="10903" y="7007"/>
                    <a:pt x="8229" y="10704"/>
                    <a:pt x="6377" y="13234"/>
                  </a:cubicBezTo>
                  <a:cubicBezTo>
                    <a:pt x="4526" y="15764"/>
                    <a:pt x="3497" y="17126"/>
                    <a:pt x="2777" y="18293"/>
                  </a:cubicBezTo>
                  <a:cubicBezTo>
                    <a:pt x="2057" y="19461"/>
                    <a:pt x="1646" y="20434"/>
                    <a:pt x="1954" y="20921"/>
                  </a:cubicBezTo>
                  <a:cubicBezTo>
                    <a:pt x="2263" y="21407"/>
                    <a:pt x="3291" y="21407"/>
                    <a:pt x="6171" y="20726"/>
                  </a:cubicBezTo>
                  <a:cubicBezTo>
                    <a:pt x="9051" y="20045"/>
                    <a:pt x="13783" y="18683"/>
                    <a:pt x="16663" y="17710"/>
                  </a:cubicBezTo>
                  <a:cubicBezTo>
                    <a:pt x="19543" y="16737"/>
                    <a:pt x="20571" y="16153"/>
                    <a:pt x="21600" y="1556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21" name="Line"/>
            <p:cNvSpPr/>
            <p:nvPr/>
          </p:nvSpPr>
          <p:spPr>
            <a:xfrm>
              <a:off x="10022573" y="1881599"/>
              <a:ext cx="257436" cy="3073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3" h="21337" fill="norm" stroke="1" extrusionOk="0">
                  <a:moveTo>
                    <a:pt x="2412" y="16095"/>
                  </a:moveTo>
                  <a:cubicBezTo>
                    <a:pt x="1881" y="16830"/>
                    <a:pt x="1349" y="17565"/>
                    <a:pt x="907" y="18299"/>
                  </a:cubicBezTo>
                  <a:cubicBezTo>
                    <a:pt x="464" y="19034"/>
                    <a:pt x="110" y="19769"/>
                    <a:pt x="22" y="19769"/>
                  </a:cubicBezTo>
                  <a:cubicBezTo>
                    <a:pt x="-67" y="19769"/>
                    <a:pt x="110" y="19034"/>
                    <a:pt x="641" y="17932"/>
                  </a:cubicBezTo>
                  <a:cubicBezTo>
                    <a:pt x="1172" y="16830"/>
                    <a:pt x="2058" y="15361"/>
                    <a:pt x="2943" y="14479"/>
                  </a:cubicBezTo>
                  <a:cubicBezTo>
                    <a:pt x="3828" y="13597"/>
                    <a:pt x="4713" y="13303"/>
                    <a:pt x="5156" y="13524"/>
                  </a:cubicBezTo>
                  <a:cubicBezTo>
                    <a:pt x="5599" y="13744"/>
                    <a:pt x="5599" y="14479"/>
                    <a:pt x="5599" y="15214"/>
                  </a:cubicBezTo>
                  <a:cubicBezTo>
                    <a:pt x="5599" y="15948"/>
                    <a:pt x="5599" y="16683"/>
                    <a:pt x="5953" y="17271"/>
                  </a:cubicBezTo>
                  <a:cubicBezTo>
                    <a:pt x="6307" y="17859"/>
                    <a:pt x="7015" y="18299"/>
                    <a:pt x="8785" y="18152"/>
                  </a:cubicBezTo>
                  <a:cubicBezTo>
                    <a:pt x="10556" y="18005"/>
                    <a:pt x="13389" y="17271"/>
                    <a:pt x="15159" y="16683"/>
                  </a:cubicBezTo>
                  <a:cubicBezTo>
                    <a:pt x="16930" y="16095"/>
                    <a:pt x="17638" y="15654"/>
                    <a:pt x="18081" y="15067"/>
                  </a:cubicBezTo>
                  <a:cubicBezTo>
                    <a:pt x="18523" y="14479"/>
                    <a:pt x="18700" y="13744"/>
                    <a:pt x="18346" y="13450"/>
                  </a:cubicBezTo>
                  <a:cubicBezTo>
                    <a:pt x="17992" y="13156"/>
                    <a:pt x="17107" y="13303"/>
                    <a:pt x="16044" y="13965"/>
                  </a:cubicBezTo>
                  <a:cubicBezTo>
                    <a:pt x="14982" y="14626"/>
                    <a:pt x="13743" y="15801"/>
                    <a:pt x="12946" y="16756"/>
                  </a:cubicBezTo>
                  <a:cubicBezTo>
                    <a:pt x="12149" y="17712"/>
                    <a:pt x="11795" y="18446"/>
                    <a:pt x="11618" y="19254"/>
                  </a:cubicBezTo>
                  <a:cubicBezTo>
                    <a:pt x="11441" y="20063"/>
                    <a:pt x="11441" y="20944"/>
                    <a:pt x="11972" y="21238"/>
                  </a:cubicBezTo>
                  <a:cubicBezTo>
                    <a:pt x="12503" y="21532"/>
                    <a:pt x="13566" y="21238"/>
                    <a:pt x="14894" y="19401"/>
                  </a:cubicBezTo>
                  <a:cubicBezTo>
                    <a:pt x="16222" y="17565"/>
                    <a:pt x="17815" y="14185"/>
                    <a:pt x="18612" y="10952"/>
                  </a:cubicBezTo>
                  <a:cubicBezTo>
                    <a:pt x="19408" y="7720"/>
                    <a:pt x="19408" y="4634"/>
                    <a:pt x="19231" y="2724"/>
                  </a:cubicBezTo>
                  <a:cubicBezTo>
                    <a:pt x="19054" y="814"/>
                    <a:pt x="18700" y="79"/>
                    <a:pt x="18258" y="5"/>
                  </a:cubicBezTo>
                  <a:cubicBezTo>
                    <a:pt x="17815" y="-68"/>
                    <a:pt x="17284" y="520"/>
                    <a:pt x="16753" y="2871"/>
                  </a:cubicBezTo>
                  <a:cubicBezTo>
                    <a:pt x="16222" y="5222"/>
                    <a:pt x="15690" y="9336"/>
                    <a:pt x="16487" y="12422"/>
                  </a:cubicBezTo>
                  <a:cubicBezTo>
                    <a:pt x="17284" y="15508"/>
                    <a:pt x="19408" y="17565"/>
                    <a:pt x="21533" y="1962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22" name="Line"/>
            <p:cNvSpPr/>
            <p:nvPr/>
          </p:nvSpPr>
          <p:spPr>
            <a:xfrm>
              <a:off x="10471516" y="1882743"/>
              <a:ext cx="252993" cy="3033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4" h="21202" fill="norm" stroke="1" extrusionOk="0">
                  <a:moveTo>
                    <a:pt x="11254" y="14351"/>
                  </a:moveTo>
                  <a:cubicBezTo>
                    <a:pt x="11254" y="13611"/>
                    <a:pt x="11254" y="12871"/>
                    <a:pt x="10714" y="12501"/>
                  </a:cubicBezTo>
                  <a:cubicBezTo>
                    <a:pt x="10174" y="12132"/>
                    <a:pt x="9094" y="12132"/>
                    <a:pt x="7474" y="12797"/>
                  </a:cubicBezTo>
                  <a:cubicBezTo>
                    <a:pt x="5854" y="13463"/>
                    <a:pt x="3694" y="14795"/>
                    <a:pt x="2344" y="15904"/>
                  </a:cubicBezTo>
                  <a:cubicBezTo>
                    <a:pt x="994" y="17014"/>
                    <a:pt x="454" y="17901"/>
                    <a:pt x="184" y="18715"/>
                  </a:cubicBezTo>
                  <a:cubicBezTo>
                    <a:pt x="-86" y="19529"/>
                    <a:pt x="-86" y="20268"/>
                    <a:pt x="364" y="20786"/>
                  </a:cubicBezTo>
                  <a:cubicBezTo>
                    <a:pt x="814" y="21304"/>
                    <a:pt x="1714" y="21600"/>
                    <a:pt x="3154" y="20047"/>
                  </a:cubicBezTo>
                  <a:cubicBezTo>
                    <a:pt x="4594" y="18493"/>
                    <a:pt x="6574" y="15090"/>
                    <a:pt x="7834" y="11688"/>
                  </a:cubicBezTo>
                  <a:cubicBezTo>
                    <a:pt x="9094" y="8285"/>
                    <a:pt x="9634" y="4882"/>
                    <a:pt x="9814" y="2811"/>
                  </a:cubicBezTo>
                  <a:cubicBezTo>
                    <a:pt x="9994" y="740"/>
                    <a:pt x="9814" y="0"/>
                    <a:pt x="9454" y="0"/>
                  </a:cubicBezTo>
                  <a:cubicBezTo>
                    <a:pt x="9094" y="0"/>
                    <a:pt x="8554" y="740"/>
                    <a:pt x="8194" y="3181"/>
                  </a:cubicBezTo>
                  <a:cubicBezTo>
                    <a:pt x="7834" y="5622"/>
                    <a:pt x="7654" y="9764"/>
                    <a:pt x="7744" y="12649"/>
                  </a:cubicBezTo>
                  <a:cubicBezTo>
                    <a:pt x="7834" y="15534"/>
                    <a:pt x="8194" y="17162"/>
                    <a:pt x="8734" y="18345"/>
                  </a:cubicBezTo>
                  <a:cubicBezTo>
                    <a:pt x="9274" y="19529"/>
                    <a:pt x="9994" y="20268"/>
                    <a:pt x="10714" y="20416"/>
                  </a:cubicBezTo>
                  <a:cubicBezTo>
                    <a:pt x="11434" y="20564"/>
                    <a:pt x="12154" y="20121"/>
                    <a:pt x="12874" y="19455"/>
                  </a:cubicBezTo>
                  <a:cubicBezTo>
                    <a:pt x="13594" y="18789"/>
                    <a:pt x="14314" y="17901"/>
                    <a:pt x="14944" y="17088"/>
                  </a:cubicBezTo>
                  <a:cubicBezTo>
                    <a:pt x="15574" y="16274"/>
                    <a:pt x="16114" y="15534"/>
                    <a:pt x="16384" y="15534"/>
                  </a:cubicBezTo>
                  <a:cubicBezTo>
                    <a:pt x="16654" y="15534"/>
                    <a:pt x="16654" y="16274"/>
                    <a:pt x="16924" y="16274"/>
                  </a:cubicBezTo>
                  <a:cubicBezTo>
                    <a:pt x="17194" y="16274"/>
                    <a:pt x="17734" y="15534"/>
                    <a:pt x="18184" y="14647"/>
                  </a:cubicBezTo>
                  <a:cubicBezTo>
                    <a:pt x="18634" y="13759"/>
                    <a:pt x="18994" y="12723"/>
                    <a:pt x="19174" y="11540"/>
                  </a:cubicBezTo>
                  <a:cubicBezTo>
                    <a:pt x="19354" y="10356"/>
                    <a:pt x="19354" y="9025"/>
                    <a:pt x="19714" y="8581"/>
                  </a:cubicBezTo>
                  <a:cubicBezTo>
                    <a:pt x="20074" y="8137"/>
                    <a:pt x="20794" y="8581"/>
                    <a:pt x="21514" y="902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23" name="Line"/>
            <p:cNvSpPr/>
            <p:nvPr/>
          </p:nvSpPr>
          <p:spPr>
            <a:xfrm>
              <a:off x="10735212" y="2000200"/>
              <a:ext cx="84547" cy="1681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43" h="21180" fill="norm" stroke="1" extrusionOk="0">
                  <a:moveTo>
                    <a:pt x="21043" y="1469"/>
                  </a:moveTo>
                  <a:cubicBezTo>
                    <a:pt x="18409" y="936"/>
                    <a:pt x="15775" y="402"/>
                    <a:pt x="12877" y="136"/>
                  </a:cubicBezTo>
                  <a:cubicBezTo>
                    <a:pt x="9980" y="-131"/>
                    <a:pt x="6819" y="-131"/>
                    <a:pt x="5238" y="1336"/>
                  </a:cubicBezTo>
                  <a:cubicBezTo>
                    <a:pt x="3658" y="2802"/>
                    <a:pt x="3658" y="5736"/>
                    <a:pt x="6028" y="8402"/>
                  </a:cubicBezTo>
                  <a:cubicBezTo>
                    <a:pt x="8399" y="11069"/>
                    <a:pt x="13141" y="13469"/>
                    <a:pt x="16038" y="15602"/>
                  </a:cubicBezTo>
                  <a:cubicBezTo>
                    <a:pt x="18936" y="17736"/>
                    <a:pt x="19989" y="19602"/>
                    <a:pt x="18936" y="20536"/>
                  </a:cubicBezTo>
                  <a:cubicBezTo>
                    <a:pt x="17882" y="21469"/>
                    <a:pt x="14721" y="21469"/>
                    <a:pt x="11033" y="20002"/>
                  </a:cubicBezTo>
                  <a:cubicBezTo>
                    <a:pt x="7345" y="18536"/>
                    <a:pt x="3131" y="15602"/>
                    <a:pt x="1287" y="13336"/>
                  </a:cubicBezTo>
                  <a:cubicBezTo>
                    <a:pt x="-557" y="11069"/>
                    <a:pt x="-30" y="9469"/>
                    <a:pt x="497" y="786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24" name="Line"/>
            <p:cNvSpPr/>
            <p:nvPr/>
          </p:nvSpPr>
          <p:spPr>
            <a:xfrm>
              <a:off x="10845952" y="1849091"/>
              <a:ext cx="75369" cy="3326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87" h="21349" fill="norm" stroke="1" extrusionOk="0">
                  <a:moveTo>
                    <a:pt x="13792" y="665"/>
                  </a:moveTo>
                  <a:cubicBezTo>
                    <a:pt x="16711" y="258"/>
                    <a:pt x="19630" y="-150"/>
                    <a:pt x="20505" y="54"/>
                  </a:cubicBezTo>
                  <a:cubicBezTo>
                    <a:pt x="21381" y="258"/>
                    <a:pt x="20213" y="1073"/>
                    <a:pt x="17003" y="3314"/>
                  </a:cubicBezTo>
                  <a:cubicBezTo>
                    <a:pt x="13792" y="5556"/>
                    <a:pt x="8538" y="9224"/>
                    <a:pt x="5327" y="12076"/>
                  </a:cubicBezTo>
                  <a:cubicBezTo>
                    <a:pt x="2116" y="14929"/>
                    <a:pt x="949" y="16967"/>
                    <a:pt x="365" y="18393"/>
                  </a:cubicBezTo>
                  <a:cubicBezTo>
                    <a:pt x="-219" y="19820"/>
                    <a:pt x="-219" y="20635"/>
                    <a:pt x="1240" y="21042"/>
                  </a:cubicBezTo>
                  <a:cubicBezTo>
                    <a:pt x="2700" y="21450"/>
                    <a:pt x="5619" y="21450"/>
                    <a:pt x="7662" y="21042"/>
                  </a:cubicBezTo>
                  <a:cubicBezTo>
                    <a:pt x="9705" y="20635"/>
                    <a:pt x="10873" y="19820"/>
                    <a:pt x="12040" y="1900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25" name="Line"/>
            <p:cNvSpPr/>
            <p:nvPr/>
          </p:nvSpPr>
          <p:spPr>
            <a:xfrm>
              <a:off x="10822843" y="1989900"/>
              <a:ext cx="212816" cy="1637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2" h="21151" fill="norm" stroke="1" extrusionOk="0">
                  <a:moveTo>
                    <a:pt x="1613" y="4477"/>
                  </a:moveTo>
                  <a:cubicBezTo>
                    <a:pt x="757" y="3110"/>
                    <a:pt x="-98" y="1743"/>
                    <a:pt x="9" y="923"/>
                  </a:cubicBezTo>
                  <a:cubicBezTo>
                    <a:pt x="116" y="102"/>
                    <a:pt x="1185" y="-171"/>
                    <a:pt x="3003" y="102"/>
                  </a:cubicBezTo>
                  <a:cubicBezTo>
                    <a:pt x="4821" y="376"/>
                    <a:pt x="7387" y="1196"/>
                    <a:pt x="9205" y="3657"/>
                  </a:cubicBezTo>
                  <a:cubicBezTo>
                    <a:pt x="11023" y="6118"/>
                    <a:pt x="12092" y="10219"/>
                    <a:pt x="12413" y="13363"/>
                  </a:cubicBezTo>
                  <a:cubicBezTo>
                    <a:pt x="12734" y="16507"/>
                    <a:pt x="12306" y="18695"/>
                    <a:pt x="11557" y="19925"/>
                  </a:cubicBezTo>
                  <a:cubicBezTo>
                    <a:pt x="10809" y="21156"/>
                    <a:pt x="9740" y="21429"/>
                    <a:pt x="9098" y="20882"/>
                  </a:cubicBezTo>
                  <a:cubicBezTo>
                    <a:pt x="8456" y="20335"/>
                    <a:pt x="8243" y="18968"/>
                    <a:pt x="8456" y="16918"/>
                  </a:cubicBezTo>
                  <a:cubicBezTo>
                    <a:pt x="8670" y="14867"/>
                    <a:pt x="9312" y="12133"/>
                    <a:pt x="11557" y="9809"/>
                  </a:cubicBezTo>
                  <a:cubicBezTo>
                    <a:pt x="13803" y="7485"/>
                    <a:pt x="17652" y="5571"/>
                    <a:pt x="21502" y="365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26" name="Line"/>
            <p:cNvSpPr/>
            <p:nvPr/>
          </p:nvSpPr>
          <p:spPr>
            <a:xfrm>
              <a:off x="11143608" y="2075360"/>
              <a:ext cx="1270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27" name="Line"/>
            <p:cNvSpPr/>
            <p:nvPr/>
          </p:nvSpPr>
          <p:spPr>
            <a:xfrm>
              <a:off x="8573975" y="33286"/>
              <a:ext cx="144463" cy="4955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0" h="21338" fill="norm" stroke="1" extrusionOk="0">
                  <a:moveTo>
                    <a:pt x="617" y="9457"/>
                  </a:moveTo>
                  <a:cubicBezTo>
                    <a:pt x="1543" y="12282"/>
                    <a:pt x="2469" y="15107"/>
                    <a:pt x="2931" y="16748"/>
                  </a:cubicBezTo>
                  <a:cubicBezTo>
                    <a:pt x="3394" y="18388"/>
                    <a:pt x="3394" y="18844"/>
                    <a:pt x="3394" y="19528"/>
                  </a:cubicBezTo>
                  <a:cubicBezTo>
                    <a:pt x="3394" y="20211"/>
                    <a:pt x="3394" y="21122"/>
                    <a:pt x="3240" y="21305"/>
                  </a:cubicBezTo>
                  <a:cubicBezTo>
                    <a:pt x="3086" y="21487"/>
                    <a:pt x="2777" y="20940"/>
                    <a:pt x="2006" y="18981"/>
                  </a:cubicBezTo>
                  <a:cubicBezTo>
                    <a:pt x="1234" y="17021"/>
                    <a:pt x="0" y="13649"/>
                    <a:pt x="0" y="10641"/>
                  </a:cubicBezTo>
                  <a:cubicBezTo>
                    <a:pt x="0" y="7634"/>
                    <a:pt x="1234" y="4991"/>
                    <a:pt x="3086" y="3259"/>
                  </a:cubicBezTo>
                  <a:cubicBezTo>
                    <a:pt x="4937" y="1528"/>
                    <a:pt x="7406" y="707"/>
                    <a:pt x="9411" y="297"/>
                  </a:cubicBezTo>
                  <a:cubicBezTo>
                    <a:pt x="11417" y="-113"/>
                    <a:pt x="12960" y="-113"/>
                    <a:pt x="14811" y="388"/>
                  </a:cubicBezTo>
                  <a:cubicBezTo>
                    <a:pt x="16663" y="890"/>
                    <a:pt x="18823" y="1892"/>
                    <a:pt x="20057" y="2986"/>
                  </a:cubicBezTo>
                  <a:cubicBezTo>
                    <a:pt x="21291" y="4079"/>
                    <a:pt x="21600" y="5264"/>
                    <a:pt x="19749" y="6403"/>
                  </a:cubicBezTo>
                  <a:cubicBezTo>
                    <a:pt x="17897" y="7543"/>
                    <a:pt x="13886" y="8636"/>
                    <a:pt x="10954" y="9229"/>
                  </a:cubicBezTo>
                  <a:cubicBezTo>
                    <a:pt x="8023" y="9821"/>
                    <a:pt x="6171" y="9912"/>
                    <a:pt x="5709" y="9821"/>
                  </a:cubicBezTo>
                  <a:cubicBezTo>
                    <a:pt x="5246" y="9730"/>
                    <a:pt x="6171" y="9457"/>
                    <a:pt x="7097" y="918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28" name="Line"/>
            <p:cNvSpPr/>
            <p:nvPr/>
          </p:nvSpPr>
          <p:spPr>
            <a:xfrm>
              <a:off x="8877604" y="37010"/>
              <a:ext cx="195905" cy="171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6" h="21600" fill="norm" stroke="1" extrusionOk="0">
                  <a:moveTo>
                    <a:pt x="17315" y="0"/>
                  </a:moveTo>
                  <a:cubicBezTo>
                    <a:pt x="14993" y="1600"/>
                    <a:pt x="12670" y="3200"/>
                    <a:pt x="9999" y="5600"/>
                  </a:cubicBezTo>
                  <a:cubicBezTo>
                    <a:pt x="7328" y="8000"/>
                    <a:pt x="4309" y="11200"/>
                    <a:pt x="2451" y="13333"/>
                  </a:cubicBezTo>
                  <a:cubicBezTo>
                    <a:pt x="593" y="15467"/>
                    <a:pt x="-104" y="16533"/>
                    <a:pt x="12" y="17600"/>
                  </a:cubicBezTo>
                  <a:cubicBezTo>
                    <a:pt x="128" y="18667"/>
                    <a:pt x="1057" y="19733"/>
                    <a:pt x="3380" y="20267"/>
                  </a:cubicBezTo>
                  <a:cubicBezTo>
                    <a:pt x="5702" y="20800"/>
                    <a:pt x="9419" y="20800"/>
                    <a:pt x="12670" y="20933"/>
                  </a:cubicBezTo>
                  <a:cubicBezTo>
                    <a:pt x="15922" y="21067"/>
                    <a:pt x="18709" y="21333"/>
                    <a:pt x="21496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29" name="Line"/>
            <p:cNvSpPr/>
            <p:nvPr/>
          </p:nvSpPr>
          <p:spPr>
            <a:xfrm>
              <a:off x="8870308" y="271960"/>
              <a:ext cx="146051" cy="57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30" name="Line"/>
            <p:cNvSpPr/>
            <p:nvPr/>
          </p:nvSpPr>
          <p:spPr>
            <a:xfrm>
              <a:off x="9238608" y="17960"/>
              <a:ext cx="6351" cy="203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31" name="Line"/>
            <p:cNvSpPr/>
            <p:nvPr/>
          </p:nvSpPr>
          <p:spPr>
            <a:xfrm>
              <a:off x="8117034" y="144960"/>
              <a:ext cx="194475" cy="1870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9" h="21450" fill="norm" stroke="1" extrusionOk="0">
                  <a:moveTo>
                    <a:pt x="21339" y="0"/>
                  </a:moveTo>
                  <a:cubicBezTo>
                    <a:pt x="17158" y="3398"/>
                    <a:pt x="12978" y="6796"/>
                    <a:pt x="9610" y="9829"/>
                  </a:cubicBezTo>
                  <a:cubicBezTo>
                    <a:pt x="6242" y="12863"/>
                    <a:pt x="3687" y="15533"/>
                    <a:pt x="2062" y="17353"/>
                  </a:cubicBezTo>
                  <a:cubicBezTo>
                    <a:pt x="436" y="19173"/>
                    <a:pt x="-261" y="20144"/>
                    <a:pt x="87" y="20751"/>
                  </a:cubicBezTo>
                  <a:cubicBezTo>
                    <a:pt x="436" y="21357"/>
                    <a:pt x="1829" y="21600"/>
                    <a:pt x="5081" y="21357"/>
                  </a:cubicBezTo>
                  <a:cubicBezTo>
                    <a:pt x="8333" y="21115"/>
                    <a:pt x="13442" y="20387"/>
                    <a:pt x="18552" y="1965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32" name="Line"/>
            <p:cNvSpPr/>
            <p:nvPr/>
          </p:nvSpPr>
          <p:spPr>
            <a:xfrm>
              <a:off x="8114658" y="430710"/>
              <a:ext cx="127001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400" y="15600"/>
                    <a:pt x="10800" y="9600"/>
                    <a:pt x="14400" y="6000"/>
                  </a:cubicBezTo>
                  <a:cubicBezTo>
                    <a:pt x="18000" y="2400"/>
                    <a:pt x="19800" y="1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33" name="Line"/>
            <p:cNvSpPr/>
            <p:nvPr/>
          </p:nvSpPr>
          <p:spPr>
            <a:xfrm>
              <a:off x="7753888" y="243774"/>
              <a:ext cx="188753" cy="2991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37" h="21496" fill="norm" stroke="1" extrusionOk="0">
                  <a:moveTo>
                    <a:pt x="17478" y="1113"/>
                  </a:moveTo>
                  <a:cubicBezTo>
                    <a:pt x="16539" y="657"/>
                    <a:pt x="15599" y="200"/>
                    <a:pt x="14543" y="48"/>
                  </a:cubicBezTo>
                  <a:cubicBezTo>
                    <a:pt x="13486" y="-104"/>
                    <a:pt x="12312" y="48"/>
                    <a:pt x="10317" y="1341"/>
                  </a:cubicBezTo>
                  <a:cubicBezTo>
                    <a:pt x="8321" y="2634"/>
                    <a:pt x="5504" y="5068"/>
                    <a:pt x="3626" y="8034"/>
                  </a:cubicBezTo>
                  <a:cubicBezTo>
                    <a:pt x="1747" y="11000"/>
                    <a:pt x="808" y="14499"/>
                    <a:pt x="339" y="16628"/>
                  </a:cubicBezTo>
                  <a:cubicBezTo>
                    <a:pt x="-131" y="18758"/>
                    <a:pt x="-131" y="19519"/>
                    <a:pt x="456" y="20203"/>
                  </a:cubicBezTo>
                  <a:cubicBezTo>
                    <a:pt x="1043" y="20888"/>
                    <a:pt x="2217" y="21496"/>
                    <a:pt x="4682" y="21496"/>
                  </a:cubicBezTo>
                  <a:cubicBezTo>
                    <a:pt x="7147" y="21496"/>
                    <a:pt x="10904" y="20888"/>
                    <a:pt x="14073" y="19290"/>
                  </a:cubicBezTo>
                  <a:cubicBezTo>
                    <a:pt x="17243" y="17693"/>
                    <a:pt x="19826" y="15107"/>
                    <a:pt x="20647" y="12521"/>
                  </a:cubicBezTo>
                  <a:cubicBezTo>
                    <a:pt x="21469" y="9935"/>
                    <a:pt x="20530" y="7350"/>
                    <a:pt x="17947" y="5524"/>
                  </a:cubicBezTo>
                  <a:cubicBezTo>
                    <a:pt x="15365" y="3699"/>
                    <a:pt x="11139" y="2634"/>
                    <a:pt x="8556" y="2406"/>
                  </a:cubicBezTo>
                  <a:cubicBezTo>
                    <a:pt x="5973" y="2178"/>
                    <a:pt x="5034" y="2786"/>
                    <a:pt x="4095" y="339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34" name="Line"/>
            <p:cNvSpPr/>
            <p:nvPr/>
          </p:nvSpPr>
          <p:spPr>
            <a:xfrm>
              <a:off x="119474" y="2688819"/>
              <a:ext cx="146585" cy="3795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8" h="21280" fill="norm" stroke="1" extrusionOk="0">
                  <a:moveTo>
                    <a:pt x="21068" y="2632"/>
                  </a:moveTo>
                  <a:cubicBezTo>
                    <a:pt x="17417" y="1564"/>
                    <a:pt x="13767" y="496"/>
                    <a:pt x="10572" y="140"/>
                  </a:cubicBezTo>
                  <a:cubicBezTo>
                    <a:pt x="7378" y="-216"/>
                    <a:pt x="4640" y="140"/>
                    <a:pt x="2662" y="852"/>
                  </a:cubicBezTo>
                  <a:cubicBezTo>
                    <a:pt x="685" y="1564"/>
                    <a:pt x="-532" y="2632"/>
                    <a:pt x="229" y="4413"/>
                  </a:cubicBezTo>
                  <a:cubicBezTo>
                    <a:pt x="989" y="6193"/>
                    <a:pt x="3727" y="8685"/>
                    <a:pt x="7378" y="10762"/>
                  </a:cubicBezTo>
                  <a:cubicBezTo>
                    <a:pt x="11029" y="12839"/>
                    <a:pt x="15592" y="14500"/>
                    <a:pt x="18026" y="15687"/>
                  </a:cubicBezTo>
                  <a:cubicBezTo>
                    <a:pt x="20460" y="16874"/>
                    <a:pt x="20764" y="17586"/>
                    <a:pt x="20764" y="18239"/>
                  </a:cubicBezTo>
                  <a:cubicBezTo>
                    <a:pt x="20764" y="18892"/>
                    <a:pt x="20460" y="19485"/>
                    <a:pt x="18482" y="20019"/>
                  </a:cubicBezTo>
                  <a:cubicBezTo>
                    <a:pt x="16505" y="20553"/>
                    <a:pt x="12854" y="21028"/>
                    <a:pt x="10268" y="21206"/>
                  </a:cubicBezTo>
                  <a:cubicBezTo>
                    <a:pt x="7682" y="21384"/>
                    <a:pt x="6161" y="21265"/>
                    <a:pt x="5705" y="20613"/>
                  </a:cubicBezTo>
                  <a:cubicBezTo>
                    <a:pt x="5248" y="19960"/>
                    <a:pt x="5857" y="18773"/>
                    <a:pt x="6465" y="1758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35" name="Line"/>
            <p:cNvSpPr/>
            <p:nvPr/>
          </p:nvSpPr>
          <p:spPr>
            <a:xfrm>
              <a:off x="363425" y="2689193"/>
              <a:ext cx="61384" cy="3688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09" fill="norm" stroke="1" extrusionOk="0">
                  <a:moveTo>
                    <a:pt x="8193" y="1234"/>
                  </a:moveTo>
                  <a:cubicBezTo>
                    <a:pt x="8193" y="617"/>
                    <a:pt x="8193" y="0"/>
                    <a:pt x="7076" y="0"/>
                  </a:cubicBezTo>
                  <a:cubicBezTo>
                    <a:pt x="5959" y="0"/>
                    <a:pt x="3724" y="617"/>
                    <a:pt x="2234" y="2715"/>
                  </a:cubicBezTo>
                  <a:cubicBezTo>
                    <a:pt x="745" y="4814"/>
                    <a:pt x="0" y="8393"/>
                    <a:pt x="0" y="11355"/>
                  </a:cubicBezTo>
                  <a:cubicBezTo>
                    <a:pt x="0" y="14318"/>
                    <a:pt x="745" y="16663"/>
                    <a:pt x="1862" y="18267"/>
                  </a:cubicBezTo>
                  <a:cubicBezTo>
                    <a:pt x="2979" y="19872"/>
                    <a:pt x="4469" y="20736"/>
                    <a:pt x="7076" y="21168"/>
                  </a:cubicBezTo>
                  <a:cubicBezTo>
                    <a:pt x="9683" y="21600"/>
                    <a:pt x="13407" y="21600"/>
                    <a:pt x="16014" y="21291"/>
                  </a:cubicBezTo>
                  <a:cubicBezTo>
                    <a:pt x="18621" y="20983"/>
                    <a:pt x="20110" y="20366"/>
                    <a:pt x="21600" y="1974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36" name="Line"/>
            <p:cNvSpPr/>
            <p:nvPr/>
          </p:nvSpPr>
          <p:spPr>
            <a:xfrm>
              <a:off x="361308" y="2856410"/>
              <a:ext cx="158751" cy="171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4800"/>
                  </a:moveTo>
                  <a:cubicBezTo>
                    <a:pt x="2880" y="5333"/>
                    <a:pt x="5760" y="5867"/>
                    <a:pt x="8928" y="6000"/>
                  </a:cubicBezTo>
                  <a:cubicBezTo>
                    <a:pt x="12096" y="6133"/>
                    <a:pt x="15552" y="5867"/>
                    <a:pt x="17712" y="5067"/>
                  </a:cubicBezTo>
                  <a:cubicBezTo>
                    <a:pt x="19872" y="4267"/>
                    <a:pt x="20736" y="2933"/>
                    <a:pt x="20592" y="1867"/>
                  </a:cubicBezTo>
                  <a:cubicBezTo>
                    <a:pt x="20448" y="800"/>
                    <a:pt x="19296" y="0"/>
                    <a:pt x="17712" y="0"/>
                  </a:cubicBezTo>
                  <a:cubicBezTo>
                    <a:pt x="16128" y="0"/>
                    <a:pt x="14112" y="800"/>
                    <a:pt x="12240" y="3600"/>
                  </a:cubicBezTo>
                  <a:cubicBezTo>
                    <a:pt x="10368" y="6400"/>
                    <a:pt x="8640" y="11200"/>
                    <a:pt x="8784" y="14533"/>
                  </a:cubicBezTo>
                  <a:cubicBezTo>
                    <a:pt x="8928" y="17867"/>
                    <a:pt x="10944" y="19733"/>
                    <a:pt x="13392" y="20667"/>
                  </a:cubicBezTo>
                  <a:cubicBezTo>
                    <a:pt x="15840" y="21600"/>
                    <a:pt x="18720" y="216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37" name="Line"/>
            <p:cNvSpPr/>
            <p:nvPr/>
          </p:nvSpPr>
          <p:spPr>
            <a:xfrm>
              <a:off x="555248" y="2828893"/>
              <a:ext cx="52622" cy="3761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53" h="21205" fill="norm" stroke="1" extrusionOk="0">
                  <a:moveTo>
                    <a:pt x="16096" y="5131"/>
                  </a:moveTo>
                  <a:cubicBezTo>
                    <a:pt x="11112" y="7160"/>
                    <a:pt x="6127" y="9189"/>
                    <a:pt x="3635" y="11098"/>
                  </a:cubicBezTo>
                  <a:cubicBezTo>
                    <a:pt x="1143" y="13008"/>
                    <a:pt x="1143" y="14798"/>
                    <a:pt x="1973" y="16648"/>
                  </a:cubicBezTo>
                  <a:cubicBezTo>
                    <a:pt x="2804" y="18497"/>
                    <a:pt x="4466" y="20407"/>
                    <a:pt x="5296" y="21003"/>
                  </a:cubicBezTo>
                  <a:cubicBezTo>
                    <a:pt x="6127" y="21600"/>
                    <a:pt x="6127" y="20884"/>
                    <a:pt x="4881" y="18676"/>
                  </a:cubicBezTo>
                  <a:cubicBezTo>
                    <a:pt x="3635" y="16469"/>
                    <a:pt x="1143" y="12769"/>
                    <a:pt x="312" y="9607"/>
                  </a:cubicBezTo>
                  <a:cubicBezTo>
                    <a:pt x="-519" y="6444"/>
                    <a:pt x="312" y="3819"/>
                    <a:pt x="2804" y="2208"/>
                  </a:cubicBezTo>
                  <a:cubicBezTo>
                    <a:pt x="5296" y="597"/>
                    <a:pt x="9450" y="0"/>
                    <a:pt x="12773" y="0"/>
                  </a:cubicBezTo>
                  <a:cubicBezTo>
                    <a:pt x="16096" y="0"/>
                    <a:pt x="18589" y="597"/>
                    <a:pt x="19835" y="1969"/>
                  </a:cubicBezTo>
                  <a:cubicBezTo>
                    <a:pt x="21081" y="3341"/>
                    <a:pt x="21081" y="5490"/>
                    <a:pt x="18589" y="6981"/>
                  </a:cubicBezTo>
                  <a:cubicBezTo>
                    <a:pt x="16096" y="8473"/>
                    <a:pt x="11112" y="9308"/>
                    <a:pt x="6127" y="1014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38" name="Line"/>
            <p:cNvSpPr/>
            <p:nvPr/>
          </p:nvSpPr>
          <p:spPr>
            <a:xfrm>
              <a:off x="687275" y="2820427"/>
              <a:ext cx="99484" cy="2201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92" fill="norm" stroke="1" extrusionOk="0">
                  <a:moveTo>
                    <a:pt x="21600" y="407"/>
                  </a:moveTo>
                  <a:cubicBezTo>
                    <a:pt x="16545" y="0"/>
                    <a:pt x="11489" y="-408"/>
                    <a:pt x="7353" y="815"/>
                  </a:cubicBezTo>
                  <a:cubicBezTo>
                    <a:pt x="3217" y="2037"/>
                    <a:pt x="0" y="4890"/>
                    <a:pt x="0" y="7030"/>
                  </a:cubicBezTo>
                  <a:cubicBezTo>
                    <a:pt x="0" y="9169"/>
                    <a:pt x="3217" y="10596"/>
                    <a:pt x="5515" y="11920"/>
                  </a:cubicBezTo>
                  <a:cubicBezTo>
                    <a:pt x="7813" y="13245"/>
                    <a:pt x="9191" y="14467"/>
                    <a:pt x="8272" y="15996"/>
                  </a:cubicBezTo>
                  <a:cubicBezTo>
                    <a:pt x="7353" y="17524"/>
                    <a:pt x="4136" y="19358"/>
                    <a:pt x="919" y="2119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39" name="Line"/>
            <p:cNvSpPr/>
            <p:nvPr/>
          </p:nvSpPr>
          <p:spPr>
            <a:xfrm>
              <a:off x="113658" y="3133366"/>
              <a:ext cx="533401" cy="722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78" fill="norm" stroke="1" extrusionOk="0">
                  <a:moveTo>
                    <a:pt x="0" y="21078"/>
                  </a:moveTo>
                  <a:cubicBezTo>
                    <a:pt x="1629" y="16758"/>
                    <a:pt x="3257" y="12438"/>
                    <a:pt x="5357" y="8735"/>
                  </a:cubicBezTo>
                  <a:cubicBezTo>
                    <a:pt x="7457" y="5032"/>
                    <a:pt x="10029" y="1947"/>
                    <a:pt x="12814" y="712"/>
                  </a:cubicBezTo>
                  <a:cubicBezTo>
                    <a:pt x="15600" y="-522"/>
                    <a:pt x="18600" y="95"/>
                    <a:pt x="21600" y="71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40" name="Line"/>
            <p:cNvSpPr/>
            <p:nvPr/>
          </p:nvSpPr>
          <p:spPr>
            <a:xfrm>
              <a:off x="307279" y="3110410"/>
              <a:ext cx="314380" cy="84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1" h="21600" fill="norm" stroke="1" extrusionOk="0">
                  <a:moveTo>
                    <a:pt x="1961" y="19440"/>
                  </a:moveTo>
                  <a:cubicBezTo>
                    <a:pt x="946" y="20520"/>
                    <a:pt x="-69" y="21600"/>
                    <a:pt x="3" y="21600"/>
                  </a:cubicBezTo>
                  <a:cubicBezTo>
                    <a:pt x="76" y="21600"/>
                    <a:pt x="1236" y="20520"/>
                    <a:pt x="4425" y="17280"/>
                  </a:cubicBezTo>
                  <a:cubicBezTo>
                    <a:pt x="7614" y="14040"/>
                    <a:pt x="12833" y="8640"/>
                    <a:pt x="16022" y="5400"/>
                  </a:cubicBezTo>
                  <a:cubicBezTo>
                    <a:pt x="19212" y="2160"/>
                    <a:pt x="20371" y="1080"/>
                    <a:pt x="21531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41" name="Line"/>
            <p:cNvSpPr/>
            <p:nvPr/>
          </p:nvSpPr>
          <p:spPr>
            <a:xfrm>
              <a:off x="805808" y="2888160"/>
              <a:ext cx="635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42" name="Line"/>
            <p:cNvSpPr/>
            <p:nvPr/>
          </p:nvSpPr>
          <p:spPr>
            <a:xfrm>
              <a:off x="793108" y="3021510"/>
              <a:ext cx="1905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43" name="Line"/>
            <p:cNvSpPr/>
            <p:nvPr/>
          </p:nvSpPr>
          <p:spPr>
            <a:xfrm>
              <a:off x="1593208" y="2735760"/>
              <a:ext cx="19051" cy="342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800" y="4133"/>
                    <a:pt x="9600" y="8267"/>
                    <a:pt x="13200" y="11867"/>
                  </a:cubicBezTo>
                  <a:cubicBezTo>
                    <a:pt x="16800" y="15467"/>
                    <a:pt x="19200" y="18533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44" name="Line"/>
            <p:cNvSpPr/>
            <p:nvPr/>
          </p:nvSpPr>
          <p:spPr>
            <a:xfrm>
              <a:off x="1688458" y="2951660"/>
              <a:ext cx="59268" cy="495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55" h="21054" fill="norm" stroke="1" extrusionOk="0">
                  <a:moveTo>
                    <a:pt x="4469" y="0"/>
                  </a:moveTo>
                  <a:cubicBezTo>
                    <a:pt x="2234" y="3600"/>
                    <a:pt x="0" y="7200"/>
                    <a:pt x="0" y="10800"/>
                  </a:cubicBezTo>
                  <a:cubicBezTo>
                    <a:pt x="0" y="14400"/>
                    <a:pt x="2234" y="18000"/>
                    <a:pt x="5959" y="19800"/>
                  </a:cubicBezTo>
                  <a:cubicBezTo>
                    <a:pt x="9683" y="21600"/>
                    <a:pt x="14897" y="21600"/>
                    <a:pt x="17876" y="18900"/>
                  </a:cubicBezTo>
                  <a:cubicBezTo>
                    <a:pt x="20855" y="16200"/>
                    <a:pt x="21600" y="10800"/>
                    <a:pt x="20110" y="8100"/>
                  </a:cubicBezTo>
                  <a:cubicBezTo>
                    <a:pt x="18621" y="5400"/>
                    <a:pt x="14897" y="5400"/>
                    <a:pt x="11172" y="54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45" name="Line"/>
            <p:cNvSpPr/>
            <p:nvPr/>
          </p:nvSpPr>
          <p:spPr>
            <a:xfrm>
              <a:off x="1999608" y="2641508"/>
              <a:ext cx="203201" cy="519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59" fill="norm" stroke="1" extrusionOk="0">
                  <a:moveTo>
                    <a:pt x="0" y="21559"/>
                  </a:moveTo>
                  <a:cubicBezTo>
                    <a:pt x="1800" y="18398"/>
                    <a:pt x="3600" y="15237"/>
                    <a:pt x="5062" y="12208"/>
                  </a:cubicBezTo>
                  <a:cubicBezTo>
                    <a:pt x="6525" y="9179"/>
                    <a:pt x="7650" y="6281"/>
                    <a:pt x="8325" y="4481"/>
                  </a:cubicBezTo>
                  <a:cubicBezTo>
                    <a:pt x="9000" y="2681"/>
                    <a:pt x="9225" y="1979"/>
                    <a:pt x="9788" y="1320"/>
                  </a:cubicBezTo>
                  <a:cubicBezTo>
                    <a:pt x="10350" y="661"/>
                    <a:pt x="11250" y="47"/>
                    <a:pt x="12038" y="3"/>
                  </a:cubicBezTo>
                  <a:cubicBezTo>
                    <a:pt x="12825" y="-41"/>
                    <a:pt x="13500" y="486"/>
                    <a:pt x="14738" y="2418"/>
                  </a:cubicBezTo>
                  <a:cubicBezTo>
                    <a:pt x="15975" y="4349"/>
                    <a:pt x="17775" y="7686"/>
                    <a:pt x="19012" y="10671"/>
                  </a:cubicBezTo>
                  <a:cubicBezTo>
                    <a:pt x="20250" y="13657"/>
                    <a:pt x="20925" y="16291"/>
                    <a:pt x="21600" y="1892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46" name="Line"/>
            <p:cNvSpPr/>
            <p:nvPr/>
          </p:nvSpPr>
          <p:spPr>
            <a:xfrm>
              <a:off x="2069458" y="2945310"/>
              <a:ext cx="177801" cy="63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14" y="18000"/>
                    <a:pt x="1029" y="14400"/>
                    <a:pt x="4629" y="10800"/>
                  </a:cubicBezTo>
                  <a:cubicBezTo>
                    <a:pt x="8229" y="7200"/>
                    <a:pt x="14914" y="3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47" name="Line"/>
            <p:cNvSpPr/>
            <p:nvPr/>
          </p:nvSpPr>
          <p:spPr>
            <a:xfrm>
              <a:off x="2270269" y="2866433"/>
              <a:ext cx="108786" cy="1794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46" h="21296" fill="norm" stroke="1" extrusionOk="0">
                  <a:moveTo>
                    <a:pt x="18800" y="317"/>
                  </a:moveTo>
                  <a:cubicBezTo>
                    <a:pt x="13909" y="66"/>
                    <a:pt x="9019" y="-185"/>
                    <a:pt x="5758" y="192"/>
                  </a:cubicBezTo>
                  <a:cubicBezTo>
                    <a:pt x="2498" y="568"/>
                    <a:pt x="868" y="1573"/>
                    <a:pt x="256" y="2703"/>
                  </a:cubicBezTo>
                  <a:cubicBezTo>
                    <a:pt x="-355" y="3834"/>
                    <a:pt x="53" y="5089"/>
                    <a:pt x="2294" y="6220"/>
                  </a:cubicBezTo>
                  <a:cubicBezTo>
                    <a:pt x="4536" y="7350"/>
                    <a:pt x="8611" y="8355"/>
                    <a:pt x="12075" y="9862"/>
                  </a:cubicBezTo>
                  <a:cubicBezTo>
                    <a:pt x="15539" y="11368"/>
                    <a:pt x="18392" y="13378"/>
                    <a:pt x="19819" y="15010"/>
                  </a:cubicBezTo>
                  <a:cubicBezTo>
                    <a:pt x="21245" y="16643"/>
                    <a:pt x="21245" y="17899"/>
                    <a:pt x="20226" y="18903"/>
                  </a:cubicBezTo>
                  <a:cubicBezTo>
                    <a:pt x="19207" y="19908"/>
                    <a:pt x="17170" y="20662"/>
                    <a:pt x="14520" y="21038"/>
                  </a:cubicBezTo>
                  <a:cubicBezTo>
                    <a:pt x="11871" y="21415"/>
                    <a:pt x="8611" y="21415"/>
                    <a:pt x="6981" y="20787"/>
                  </a:cubicBezTo>
                  <a:cubicBezTo>
                    <a:pt x="5351" y="20159"/>
                    <a:pt x="5351" y="18903"/>
                    <a:pt x="5351" y="1764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48" name="Line"/>
            <p:cNvSpPr/>
            <p:nvPr/>
          </p:nvSpPr>
          <p:spPr>
            <a:xfrm>
              <a:off x="2404391" y="2844705"/>
              <a:ext cx="96792" cy="205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58" h="20986" fill="norm" stroke="1" extrusionOk="0">
                  <a:moveTo>
                    <a:pt x="18851" y="546"/>
                  </a:moveTo>
                  <a:cubicBezTo>
                    <a:pt x="16647" y="114"/>
                    <a:pt x="14443" y="-318"/>
                    <a:pt x="10916" y="330"/>
                  </a:cubicBezTo>
                  <a:cubicBezTo>
                    <a:pt x="7390" y="978"/>
                    <a:pt x="2541" y="2706"/>
                    <a:pt x="777" y="4002"/>
                  </a:cubicBezTo>
                  <a:cubicBezTo>
                    <a:pt x="-986" y="5298"/>
                    <a:pt x="336" y="6162"/>
                    <a:pt x="3863" y="7566"/>
                  </a:cubicBezTo>
                  <a:cubicBezTo>
                    <a:pt x="7390" y="8970"/>
                    <a:pt x="13120" y="10914"/>
                    <a:pt x="16426" y="12426"/>
                  </a:cubicBezTo>
                  <a:cubicBezTo>
                    <a:pt x="19732" y="13938"/>
                    <a:pt x="20614" y="15018"/>
                    <a:pt x="19953" y="16422"/>
                  </a:cubicBezTo>
                  <a:cubicBezTo>
                    <a:pt x="19292" y="17826"/>
                    <a:pt x="17087" y="19554"/>
                    <a:pt x="14883" y="20418"/>
                  </a:cubicBezTo>
                  <a:cubicBezTo>
                    <a:pt x="12679" y="21282"/>
                    <a:pt x="10475" y="21282"/>
                    <a:pt x="9153" y="19554"/>
                  </a:cubicBezTo>
                  <a:cubicBezTo>
                    <a:pt x="7830" y="17826"/>
                    <a:pt x="7390" y="14370"/>
                    <a:pt x="6949" y="1091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49" name="Line"/>
            <p:cNvSpPr/>
            <p:nvPr/>
          </p:nvSpPr>
          <p:spPr>
            <a:xfrm>
              <a:off x="2524541" y="2862760"/>
              <a:ext cx="141818" cy="152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90" y="0"/>
                  </a:moveTo>
                  <a:cubicBezTo>
                    <a:pt x="645" y="5700"/>
                    <a:pt x="0" y="11400"/>
                    <a:pt x="0" y="15000"/>
                  </a:cubicBezTo>
                  <a:cubicBezTo>
                    <a:pt x="0" y="18600"/>
                    <a:pt x="645" y="20100"/>
                    <a:pt x="1773" y="20850"/>
                  </a:cubicBezTo>
                  <a:cubicBezTo>
                    <a:pt x="2901" y="21600"/>
                    <a:pt x="4513" y="21600"/>
                    <a:pt x="7093" y="19650"/>
                  </a:cubicBezTo>
                  <a:cubicBezTo>
                    <a:pt x="9672" y="17700"/>
                    <a:pt x="13218" y="13800"/>
                    <a:pt x="15313" y="10950"/>
                  </a:cubicBezTo>
                  <a:cubicBezTo>
                    <a:pt x="17409" y="8100"/>
                    <a:pt x="18054" y="6300"/>
                    <a:pt x="18054" y="6300"/>
                  </a:cubicBezTo>
                  <a:cubicBezTo>
                    <a:pt x="18054" y="6300"/>
                    <a:pt x="17409" y="8100"/>
                    <a:pt x="16925" y="9900"/>
                  </a:cubicBezTo>
                  <a:cubicBezTo>
                    <a:pt x="16442" y="11700"/>
                    <a:pt x="16119" y="13500"/>
                    <a:pt x="16925" y="15450"/>
                  </a:cubicBezTo>
                  <a:cubicBezTo>
                    <a:pt x="17731" y="17400"/>
                    <a:pt x="19666" y="195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50" name="Line"/>
            <p:cNvSpPr/>
            <p:nvPr/>
          </p:nvSpPr>
          <p:spPr>
            <a:xfrm>
              <a:off x="2711278" y="2891245"/>
              <a:ext cx="107481" cy="921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6" h="21375" fill="norm" stroke="1" extrusionOk="0">
                  <a:moveTo>
                    <a:pt x="1177" y="8120"/>
                  </a:moveTo>
                  <a:cubicBezTo>
                    <a:pt x="753" y="10575"/>
                    <a:pt x="330" y="13030"/>
                    <a:pt x="118" y="15484"/>
                  </a:cubicBezTo>
                  <a:cubicBezTo>
                    <a:pt x="-94" y="17939"/>
                    <a:pt x="-94" y="20393"/>
                    <a:pt x="753" y="19166"/>
                  </a:cubicBezTo>
                  <a:cubicBezTo>
                    <a:pt x="1600" y="17939"/>
                    <a:pt x="3294" y="13030"/>
                    <a:pt x="4988" y="9839"/>
                  </a:cubicBezTo>
                  <a:cubicBezTo>
                    <a:pt x="6682" y="6648"/>
                    <a:pt x="8377" y="5175"/>
                    <a:pt x="9224" y="5666"/>
                  </a:cubicBezTo>
                  <a:cubicBezTo>
                    <a:pt x="10071" y="6157"/>
                    <a:pt x="10071" y="8611"/>
                    <a:pt x="10071" y="9593"/>
                  </a:cubicBezTo>
                  <a:cubicBezTo>
                    <a:pt x="10071" y="10575"/>
                    <a:pt x="10071" y="10084"/>
                    <a:pt x="10706" y="8857"/>
                  </a:cubicBezTo>
                  <a:cubicBezTo>
                    <a:pt x="11341" y="7630"/>
                    <a:pt x="12612" y="5666"/>
                    <a:pt x="14094" y="3702"/>
                  </a:cubicBezTo>
                  <a:cubicBezTo>
                    <a:pt x="15577" y="1739"/>
                    <a:pt x="17271" y="-225"/>
                    <a:pt x="18330" y="20"/>
                  </a:cubicBezTo>
                  <a:cubicBezTo>
                    <a:pt x="19388" y="266"/>
                    <a:pt x="19812" y="2720"/>
                    <a:pt x="20235" y="6648"/>
                  </a:cubicBezTo>
                  <a:cubicBezTo>
                    <a:pt x="20659" y="10575"/>
                    <a:pt x="21082" y="15975"/>
                    <a:pt x="21506" y="2137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51" name="Line"/>
            <p:cNvSpPr/>
            <p:nvPr/>
          </p:nvSpPr>
          <p:spPr>
            <a:xfrm>
              <a:off x="2870772" y="2860643"/>
              <a:ext cx="119437" cy="1218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4" h="21071" fill="norm" stroke="1" extrusionOk="0">
                  <a:moveTo>
                    <a:pt x="904" y="10251"/>
                  </a:moveTo>
                  <a:cubicBezTo>
                    <a:pt x="4628" y="8420"/>
                    <a:pt x="8352" y="6590"/>
                    <a:pt x="10586" y="4759"/>
                  </a:cubicBezTo>
                  <a:cubicBezTo>
                    <a:pt x="12821" y="2929"/>
                    <a:pt x="13566" y="1098"/>
                    <a:pt x="13007" y="366"/>
                  </a:cubicBezTo>
                  <a:cubicBezTo>
                    <a:pt x="12448" y="-366"/>
                    <a:pt x="10586" y="0"/>
                    <a:pt x="8352" y="1465"/>
                  </a:cubicBezTo>
                  <a:cubicBezTo>
                    <a:pt x="6117" y="2929"/>
                    <a:pt x="3511" y="5492"/>
                    <a:pt x="1835" y="8420"/>
                  </a:cubicBezTo>
                  <a:cubicBezTo>
                    <a:pt x="159" y="11349"/>
                    <a:pt x="-586" y="14644"/>
                    <a:pt x="531" y="17024"/>
                  </a:cubicBezTo>
                  <a:cubicBezTo>
                    <a:pt x="1648" y="19403"/>
                    <a:pt x="4628" y="20868"/>
                    <a:pt x="8352" y="21051"/>
                  </a:cubicBezTo>
                  <a:cubicBezTo>
                    <a:pt x="12076" y="21234"/>
                    <a:pt x="16545" y="20136"/>
                    <a:pt x="21014" y="1903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52" name="Line"/>
            <p:cNvSpPr/>
            <p:nvPr/>
          </p:nvSpPr>
          <p:spPr>
            <a:xfrm>
              <a:off x="3430475" y="2836811"/>
              <a:ext cx="232834" cy="1447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800" fill="norm" stroke="1" extrusionOk="0">
                  <a:moveTo>
                    <a:pt x="9229" y="17419"/>
                  </a:moveTo>
                  <a:cubicBezTo>
                    <a:pt x="9622" y="13464"/>
                    <a:pt x="10015" y="9509"/>
                    <a:pt x="10211" y="6619"/>
                  </a:cubicBezTo>
                  <a:cubicBezTo>
                    <a:pt x="10407" y="3729"/>
                    <a:pt x="10407" y="1904"/>
                    <a:pt x="9622" y="839"/>
                  </a:cubicBezTo>
                  <a:cubicBezTo>
                    <a:pt x="8836" y="-226"/>
                    <a:pt x="7265" y="-530"/>
                    <a:pt x="5596" y="1447"/>
                  </a:cubicBezTo>
                  <a:cubicBezTo>
                    <a:pt x="3927" y="3425"/>
                    <a:pt x="2160" y="7684"/>
                    <a:pt x="1178" y="10726"/>
                  </a:cubicBezTo>
                  <a:cubicBezTo>
                    <a:pt x="196" y="13769"/>
                    <a:pt x="0" y="15594"/>
                    <a:pt x="0" y="17419"/>
                  </a:cubicBezTo>
                  <a:cubicBezTo>
                    <a:pt x="0" y="19245"/>
                    <a:pt x="196" y="21070"/>
                    <a:pt x="2160" y="20766"/>
                  </a:cubicBezTo>
                  <a:cubicBezTo>
                    <a:pt x="4124" y="20462"/>
                    <a:pt x="7855" y="18028"/>
                    <a:pt x="10015" y="15594"/>
                  </a:cubicBezTo>
                  <a:cubicBezTo>
                    <a:pt x="12175" y="13160"/>
                    <a:pt x="12764" y="10726"/>
                    <a:pt x="12862" y="10270"/>
                  </a:cubicBezTo>
                  <a:cubicBezTo>
                    <a:pt x="12960" y="9814"/>
                    <a:pt x="12567" y="11335"/>
                    <a:pt x="12469" y="12856"/>
                  </a:cubicBezTo>
                  <a:cubicBezTo>
                    <a:pt x="12371" y="14377"/>
                    <a:pt x="12567" y="15898"/>
                    <a:pt x="14138" y="16811"/>
                  </a:cubicBezTo>
                  <a:cubicBezTo>
                    <a:pt x="15709" y="17724"/>
                    <a:pt x="18655" y="18028"/>
                    <a:pt x="21600" y="1833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53" name="Line"/>
            <p:cNvSpPr/>
            <p:nvPr/>
          </p:nvSpPr>
          <p:spPr>
            <a:xfrm>
              <a:off x="4012558" y="2756398"/>
              <a:ext cx="107252" cy="4577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50" h="21525" fill="norm" stroke="1" extrusionOk="0">
                  <a:moveTo>
                    <a:pt x="3668" y="10974"/>
                  </a:moveTo>
                  <a:cubicBezTo>
                    <a:pt x="4483" y="14159"/>
                    <a:pt x="5298" y="17344"/>
                    <a:pt x="5706" y="19186"/>
                  </a:cubicBezTo>
                  <a:cubicBezTo>
                    <a:pt x="6113" y="21027"/>
                    <a:pt x="6113" y="21525"/>
                    <a:pt x="5706" y="21525"/>
                  </a:cubicBezTo>
                  <a:cubicBezTo>
                    <a:pt x="5298" y="21525"/>
                    <a:pt x="4483" y="21027"/>
                    <a:pt x="3872" y="19136"/>
                  </a:cubicBezTo>
                  <a:cubicBezTo>
                    <a:pt x="3260" y="17245"/>
                    <a:pt x="2853" y="13960"/>
                    <a:pt x="3260" y="10825"/>
                  </a:cubicBezTo>
                  <a:cubicBezTo>
                    <a:pt x="3668" y="7689"/>
                    <a:pt x="4891" y="4703"/>
                    <a:pt x="5909" y="2911"/>
                  </a:cubicBezTo>
                  <a:cubicBezTo>
                    <a:pt x="6928" y="1119"/>
                    <a:pt x="7743" y="522"/>
                    <a:pt x="9170" y="224"/>
                  </a:cubicBezTo>
                  <a:cubicBezTo>
                    <a:pt x="10596" y="-75"/>
                    <a:pt x="12634" y="-75"/>
                    <a:pt x="14264" y="224"/>
                  </a:cubicBezTo>
                  <a:cubicBezTo>
                    <a:pt x="15894" y="522"/>
                    <a:pt x="17117" y="1119"/>
                    <a:pt x="18543" y="2264"/>
                  </a:cubicBezTo>
                  <a:cubicBezTo>
                    <a:pt x="19970" y="3409"/>
                    <a:pt x="21600" y="5101"/>
                    <a:pt x="19970" y="6594"/>
                  </a:cubicBezTo>
                  <a:cubicBezTo>
                    <a:pt x="18340" y="8087"/>
                    <a:pt x="13449" y="9381"/>
                    <a:pt x="9781" y="10028"/>
                  </a:cubicBezTo>
                  <a:cubicBezTo>
                    <a:pt x="6113" y="10675"/>
                    <a:pt x="3668" y="10675"/>
                    <a:pt x="2242" y="10028"/>
                  </a:cubicBezTo>
                  <a:cubicBezTo>
                    <a:pt x="815" y="9381"/>
                    <a:pt x="408" y="8087"/>
                    <a:pt x="0" y="679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54" name="Line"/>
            <p:cNvSpPr/>
            <p:nvPr/>
          </p:nvSpPr>
          <p:spPr>
            <a:xfrm>
              <a:off x="4133208" y="2788291"/>
              <a:ext cx="139701" cy="1600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34" fill="norm" stroke="1" extrusionOk="0">
                  <a:moveTo>
                    <a:pt x="0" y="3096"/>
                  </a:moveTo>
                  <a:cubicBezTo>
                    <a:pt x="2291" y="1711"/>
                    <a:pt x="4582" y="327"/>
                    <a:pt x="7200" y="50"/>
                  </a:cubicBezTo>
                  <a:cubicBezTo>
                    <a:pt x="9818" y="-227"/>
                    <a:pt x="12764" y="604"/>
                    <a:pt x="14236" y="3373"/>
                  </a:cubicBezTo>
                  <a:cubicBezTo>
                    <a:pt x="15709" y="6142"/>
                    <a:pt x="15709" y="10850"/>
                    <a:pt x="15382" y="13896"/>
                  </a:cubicBezTo>
                  <a:cubicBezTo>
                    <a:pt x="15055" y="16942"/>
                    <a:pt x="14400" y="18327"/>
                    <a:pt x="13255" y="19435"/>
                  </a:cubicBezTo>
                  <a:cubicBezTo>
                    <a:pt x="12109" y="20542"/>
                    <a:pt x="10473" y="21373"/>
                    <a:pt x="9655" y="20681"/>
                  </a:cubicBezTo>
                  <a:cubicBezTo>
                    <a:pt x="8836" y="19988"/>
                    <a:pt x="8836" y="17773"/>
                    <a:pt x="9327" y="15142"/>
                  </a:cubicBezTo>
                  <a:cubicBezTo>
                    <a:pt x="9818" y="12511"/>
                    <a:pt x="10800" y="9465"/>
                    <a:pt x="12764" y="7111"/>
                  </a:cubicBezTo>
                  <a:cubicBezTo>
                    <a:pt x="14727" y="4758"/>
                    <a:pt x="17673" y="3096"/>
                    <a:pt x="19309" y="2127"/>
                  </a:cubicBezTo>
                  <a:cubicBezTo>
                    <a:pt x="20945" y="1158"/>
                    <a:pt x="21273" y="881"/>
                    <a:pt x="21600" y="60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55" name="Line"/>
            <p:cNvSpPr/>
            <p:nvPr/>
          </p:nvSpPr>
          <p:spPr>
            <a:xfrm>
              <a:off x="4339302" y="2710099"/>
              <a:ext cx="22507" cy="1846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79" h="21174" fill="norm" stroke="1" extrusionOk="0">
                  <a:moveTo>
                    <a:pt x="9097" y="13863"/>
                  </a:moveTo>
                  <a:cubicBezTo>
                    <a:pt x="7134" y="15077"/>
                    <a:pt x="5170" y="16290"/>
                    <a:pt x="3206" y="17747"/>
                  </a:cubicBezTo>
                  <a:cubicBezTo>
                    <a:pt x="1243" y="19203"/>
                    <a:pt x="-721" y="20902"/>
                    <a:pt x="261" y="21144"/>
                  </a:cubicBezTo>
                  <a:cubicBezTo>
                    <a:pt x="1243" y="21387"/>
                    <a:pt x="5170" y="20174"/>
                    <a:pt x="9097" y="16776"/>
                  </a:cubicBezTo>
                  <a:cubicBezTo>
                    <a:pt x="13024" y="13378"/>
                    <a:pt x="16952" y="7796"/>
                    <a:pt x="18915" y="4398"/>
                  </a:cubicBezTo>
                  <a:cubicBezTo>
                    <a:pt x="20879" y="1000"/>
                    <a:pt x="20879" y="-213"/>
                    <a:pt x="20879" y="30"/>
                  </a:cubicBezTo>
                  <a:cubicBezTo>
                    <a:pt x="20879" y="272"/>
                    <a:pt x="20879" y="1971"/>
                    <a:pt x="20879" y="367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56" name="Line"/>
            <p:cNvSpPr/>
            <p:nvPr/>
          </p:nvSpPr>
          <p:spPr>
            <a:xfrm>
              <a:off x="4402245" y="2704010"/>
              <a:ext cx="258014" cy="2074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6" h="21384" fill="norm" stroke="1" extrusionOk="0">
                  <a:moveTo>
                    <a:pt x="6128" y="9164"/>
                  </a:moveTo>
                  <a:cubicBezTo>
                    <a:pt x="5074" y="8727"/>
                    <a:pt x="4021" y="8291"/>
                    <a:pt x="3143" y="8400"/>
                  </a:cubicBezTo>
                  <a:cubicBezTo>
                    <a:pt x="2265" y="8509"/>
                    <a:pt x="1562" y="9164"/>
                    <a:pt x="947" y="10691"/>
                  </a:cubicBezTo>
                  <a:cubicBezTo>
                    <a:pt x="333" y="12218"/>
                    <a:pt x="-194" y="14618"/>
                    <a:pt x="69" y="16582"/>
                  </a:cubicBezTo>
                  <a:cubicBezTo>
                    <a:pt x="333" y="18545"/>
                    <a:pt x="1386" y="20073"/>
                    <a:pt x="2352" y="20836"/>
                  </a:cubicBezTo>
                  <a:cubicBezTo>
                    <a:pt x="3318" y="21600"/>
                    <a:pt x="4196" y="21600"/>
                    <a:pt x="5074" y="20618"/>
                  </a:cubicBezTo>
                  <a:cubicBezTo>
                    <a:pt x="5952" y="19636"/>
                    <a:pt x="6830" y="17673"/>
                    <a:pt x="7006" y="15600"/>
                  </a:cubicBezTo>
                  <a:cubicBezTo>
                    <a:pt x="7182" y="13527"/>
                    <a:pt x="6655" y="11345"/>
                    <a:pt x="6391" y="9709"/>
                  </a:cubicBezTo>
                  <a:cubicBezTo>
                    <a:pt x="6128" y="8073"/>
                    <a:pt x="6128" y="6982"/>
                    <a:pt x="6918" y="6109"/>
                  </a:cubicBezTo>
                  <a:cubicBezTo>
                    <a:pt x="7708" y="5236"/>
                    <a:pt x="9289" y="4582"/>
                    <a:pt x="10782" y="5018"/>
                  </a:cubicBezTo>
                  <a:cubicBezTo>
                    <a:pt x="12274" y="5455"/>
                    <a:pt x="13679" y="6982"/>
                    <a:pt x="14557" y="9055"/>
                  </a:cubicBezTo>
                  <a:cubicBezTo>
                    <a:pt x="15435" y="11127"/>
                    <a:pt x="15786" y="13745"/>
                    <a:pt x="15786" y="15600"/>
                  </a:cubicBezTo>
                  <a:cubicBezTo>
                    <a:pt x="15786" y="17455"/>
                    <a:pt x="15435" y="18545"/>
                    <a:pt x="14821" y="19200"/>
                  </a:cubicBezTo>
                  <a:cubicBezTo>
                    <a:pt x="14206" y="19855"/>
                    <a:pt x="13328" y="20073"/>
                    <a:pt x="12801" y="19527"/>
                  </a:cubicBezTo>
                  <a:cubicBezTo>
                    <a:pt x="12274" y="18982"/>
                    <a:pt x="12099" y="17673"/>
                    <a:pt x="12538" y="15055"/>
                  </a:cubicBezTo>
                  <a:cubicBezTo>
                    <a:pt x="12977" y="12436"/>
                    <a:pt x="14030" y="8509"/>
                    <a:pt x="15611" y="5782"/>
                  </a:cubicBezTo>
                  <a:cubicBezTo>
                    <a:pt x="17191" y="3055"/>
                    <a:pt x="19299" y="1527"/>
                    <a:pt x="21406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57" name="Line"/>
            <p:cNvSpPr/>
            <p:nvPr/>
          </p:nvSpPr>
          <p:spPr>
            <a:xfrm>
              <a:off x="5075394" y="2538642"/>
              <a:ext cx="174820" cy="3560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8" h="21247" fill="norm" stroke="1" extrusionOk="0">
                  <a:moveTo>
                    <a:pt x="18996" y="15174"/>
                  </a:moveTo>
                  <a:cubicBezTo>
                    <a:pt x="17710" y="14037"/>
                    <a:pt x="16424" y="12901"/>
                    <a:pt x="15139" y="12269"/>
                  </a:cubicBezTo>
                  <a:cubicBezTo>
                    <a:pt x="13853" y="11637"/>
                    <a:pt x="12567" y="11511"/>
                    <a:pt x="10253" y="12458"/>
                  </a:cubicBezTo>
                  <a:cubicBezTo>
                    <a:pt x="7939" y="13406"/>
                    <a:pt x="4596" y="15427"/>
                    <a:pt x="2539" y="17069"/>
                  </a:cubicBezTo>
                  <a:cubicBezTo>
                    <a:pt x="481" y="18711"/>
                    <a:pt x="-290" y="19974"/>
                    <a:pt x="96" y="20669"/>
                  </a:cubicBezTo>
                  <a:cubicBezTo>
                    <a:pt x="481" y="21364"/>
                    <a:pt x="2024" y="21490"/>
                    <a:pt x="4596" y="20732"/>
                  </a:cubicBezTo>
                  <a:cubicBezTo>
                    <a:pt x="7167" y="19974"/>
                    <a:pt x="10767" y="18332"/>
                    <a:pt x="13724" y="15616"/>
                  </a:cubicBezTo>
                  <a:cubicBezTo>
                    <a:pt x="16681" y="12901"/>
                    <a:pt x="18996" y="9111"/>
                    <a:pt x="20153" y="6522"/>
                  </a:cubicBezTo>
                  <a:cubicBezTo>
                    <a:pt x="21310" y="3932"/>
                    <a:pt x="21310" y="2543"/>
                    <a:pt x="21181" y="1532"/>
                  </a:cubicBezTo>
                  <a:cubicBezTo>
                    <a:pt x="21053" y="522"/>
                    <a:pt x="20796" y="-110"/>
                    <a:pt x="20281" y="16"/>
                  </a:cubicBezTo>
                  <a:cubicBezTo>
                    <a:pt x="19767" y="143"/>
                    <a:pt x="18996" y="1027"/>
                    <a:pt x="18353" y="3237"/>
                  </a:cubicBezTo>
                  <a:cubicBezTo>
                    <a:pt x="17710" y="5448"/>
                    <a:pt x="17196" y="8985"/>
                    <a:pt x="17581" y="11511"/>
                  </a:cubicBezTo>
                  <a:cubicBezTo>
                    <a:pt x="17967" y="14037"/>
                    <a:pt x="19253" y="15553"/>
                    <a:pt x="20539" y="1706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58" name="Line"/>
            <p:cNvSpPr/>
            <p:nvPr/>
          </p:nvSpPr>
          <p:spPr>
            <a:xfrm>
              <a:off x="5288908" y="2735760"/>
              <a:ext cx="6351" cy="82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59" name="Line"/>
            <p:cNvSpPr/>
            <p:nvPr/>
          </p:nvSpPr>
          <p:spPr>
            <a:xfrm>
              <a:off x="5288908" y="2644183"/>
              <a:ext cx="50801" cy="217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157" fill="norm" stroke="1" extrusionOk="0">
                  <a:moveTo>
                    <a:pt x="0" y="20157"/>
                  </a:moveTo>
                  <a:cubicBezTo>
                    <a:pt x="2700" y="12302"/>
                    <a:pt x="5400" y="4448"/>
                    <a:pt x="9000" y="1502"/>
                  </a:cubicBezTo>
                  <a:cubicBezTo>
                    <a:pt x="12600" y="-1443"/>
                    <a:pt x="17100" y="521"/>
                    <a:pt x="21600" y="248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60" name="Line"/>
            <p:cNvSpPr/>
            <p:nvPr/>
          </p:nvSpPr>
          <p:spPr>
            <a:xfrm>
              <a:off x="5362845" y="2655327"/>
              <a:ext cx="65764" cy="1738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72" h="21379" fill="norm" stroke="1" extrusionOk="0">
                  <a:moveTo>
                    <a:pt x="20972" y="520"/>
                  </a:moveTo>
                  <a:cubicBezTo>
                    <a:pt x="17597" y="260"/>
                    <a:pt x="14222" y="0"/>
                    <a:pt x="10172" y="0"/>
                  </a:cubicBezTo>
                  <a:cubicBezTo>
                    <a:pt x="6122" y="0"/>
                    <a:pt x="1397" y="260"/>
                    <a:pt x="384" y="1692"/>
                  </a:cubicBezTo>
                  <a:cubicBezTo>
                    <a:pt x="-628" y="3123"/>
                    <a:pt x="2072" y="5725"/>
                    <a:pt x="5447" y="7417"/>
                  </a:cubicBezTo>
                  <a:cubicBezTo>
                    <a:pt x="8822" y="9108"/>
                    <a:pt x="12872" y="9889"/>
                    <a:pt x="15910" y="11581"/>
                  </a:cubicBezTo>
                  <a:cubicBezTo>
                    <a:pt x="18947" y="13272"/>
                    <a:pt x="20972" y="15875"/>
                    <a:pt x="19960" y="17696"/>
                  </a:cubicBezTo>
                  <a:cubicBezTo>
                    <a:pt x="18947" y="19518"/>
                    <a:pt x="14897" y="20559"/>
                    <a:pt x="10847" y="21080"/>
                  </a:cubicBezTo>
                  <a:cubicBezTo>
                    <a:pt x="6797" y="21600"/>
                    <a:pt x="2747" y="21600"/>
                    <a:pt x="1059" y="19778"/>
                  </a:cubicBezTo>
                  <a:cubicBezTo>
                    <a:pt x="-628" y="17957"/>
                    <a:pt x="47" y="14313"/>
                    <a:pt x="722" y="1067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61" name="Line"/>
            <p:cNvSpPr/>
            <p:nvPr/>
          </p:nvSpPr>
          <p:spPr>
            <a:xfrm>
              <a:off x="5502650" y="2525626"/>
              <a:ext cx="52959" cy="3122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85" h="21242" fill="norm" stroke="1" extrusionOk="0">
                  <a:moveTo>
                    <a:pt x="8323" y="904"/>
                  </a:moveTo>
                  <a:cubicBezTo>
                    <a:pt x="10816" y="328"/>
                    <a:pt x="13308" y="-248"/>
                    <a:pt x="14554" y="112"/>
                  </a:cubicBezTo>
                  <a:cubicBezTo>
                    <a:pt x="15800" y="472"/>
                    <a:pt x="15800" y="1768"/>
                    <a:pt x="13308" y="4288"/>
                  </a:cubicBezTo>
                  <a:cubicBezTo>
                    <a:pt x="10816" y="6808"/>
                    <a:pt x="5831" y="10552"/>
                    <a:pt x="2923" y="13504"/>
                  </a:cubicBezTo>
                  <a:cubicBezTo>
                    <a:pt x="16" y="16456"/>
                    <a:pt x="-815" y="18616"/>
                    <a:pt x="847" y="19840"/>
                  </a:cubicBezTo>
                  <a:cubicBezTo>
                    <a:pt x="2508" y="21064"/>
                    <a:pt x="6662" y="21352"/>
                    <a:pt x="10400" y="21208"/>
                  </a:cubicBezTo>
                  <a:cubicBezTo>
                    <a:pt x="14139" y="21064"/>
                    <a:pt x="17462" y="20488"/>
                    <a:pt x="20785" y="1991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62" name="Line"/>
            <p:cNvSpPr/>
            <p:nvPr/>
          </p:nvSpPr>
          <p:spPr>
            <a:xfrm>
              <a:off x="5430945" y="2679668"/>
              <a:ext cx="162764" cy="1469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4" h="21124" fill="norm" stroke="1" extrusionOk="0">
                  <a:moveTo>
                    <a:pt x="4679" y="6237"/>
                  </a:moveTo>
                  <a:cubicBezTo>
                    <a:pt x="3571" y="5324"/>
                    <a:pt x="2463" y="4411"/>
                    <a:pt x="1494" y="3347"/>
                  </a:cubicBezTo>
                  <a:cubicBezTo>
                    <a:pt x="525" y="2282"/>
                    <a:pt x="-306" y="1065"/>
                    <a:pt x="109" y="456"/>
                  </a:cubicBezTo>
                  <a:cubicBezTo>
                    <a:pt x="525" y="-152"/>
                    <a:pt x="2186" y="-152"/>
                    <a:pt x="4679" y="456"/>
                  </a:cubicBezTo>
                  <a:cubicBezTo>
                    <a:pt x="7171" y="1065"/>
                    <a:pt x="10494" y="2282"/>
                    <a:pt x="12986" y="4411"/>
                  </a:cubicBezTo>
                  <a:cubicBezTo>
                    <a:pt x="15479" y="6541"/>
                    <a:pt x="17140" y="9583"/>
                    <a:pt x="18109" y="11865"/>
                  </a:cubicBezTo>
                  <a:cubicBezTo>
                    <a:pt x="19079" y="14147"/>
                    <a:pt x="19356" y="15668"/>
                    <a:pt x="18940" y="17189"/>
                  </a:cubicBezTo>
                  <a:cubicBezTo>
                    <a:pt x="18525" y="18710"/>
                    <a:pt x="17417" y="20231"/>
                    <a:pt x="16171" y="20840"/>
                  </a:cubicBezTo>
                  <a:cubicBezTo>
                    <a:pt x="14925" y="21448"/>
                    <a:pt x="13540" y="21144"/>
                    <a:pt x="12848" y="19318"/>
                  </a:cubicBezTo>
                  <a:cubicBezTo>
                    <a:pt x="12156" y="17493"/>
                    <a:pt x="12156" y="14147"/>
                    <a:pt x="13679" y="10952"/>
                  </a:cubicBezTo>
                  <a:cubicBezTo>
                    <a:pt x="15202" y="7758"/>
                    <a:pt x="18248" y="4716"/>
                    <a:pt x="21294" y="167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63" name="Line"/>
            <p:cNvSpPr/>
            <p:nvPr/>
          </p:nvSpPr>
          <p:spPr>
            <a:xfrm>
              <a:off x="5631808" y="2672260"/>
              <a:ext cx="38101" cy="139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64" name="Line"/>
            <p:cNvSpPr/>
            <p:nvPr/>
          </p:nvSpPr>
          <p:spPr>
            <a:xfrm>
              <a:off x="5663558" y="2596060"/>
              <a:ext cx="635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65" name="Line"/>
            <p:cNvSpPr/>
            <p:nvPr/>
          </p:nvSpPr>
          <p:spPr>
            <a:xfrm>
              <a:off x="5723793" y="2538910"/>
              <a:ext cx="81837" cy="2891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78" h="21538" fill="norm" stroke="1" extrusionOk="0">
                  <a:moveTo>
                    <a:pt x="8933" y="0"/>
                  </a:moveTo>
                  <a:cubicBezTo>
                    <a:pt x="7853" y="4730"/>
                    <a:pt x="6773" y="9460"/>
                    <a:pt x="6233" y="12298"/>
                  </a:cubicBezTo>
                  <a:cubicBezTo>
                    <a:pt x="5693" y="15136"/>
                    <a:pt x="5693" y="16082"/>
                    <a:pt x="5423" y="16949"/>
                  </a:cubicBezTo>
                  <a:cubicBezTo>
                    <a:pt x="5153" y="17816"/>
                    <a:pt x="4613" y="18604"/>
                    <a:pt x="3803" y="18526"/>
                  </a:cubicBezTo>
                  <a:cubicBezTo>
                    <a:pt x="2993" y="18447"/>
                    <a:pt x="1913" y="17501"/>
                    <a:pt x="2723" y="16082"/>
                  </a:cubicBezTo>
                  <a:cubicBezTo>
                    <a:pt x="3533" y="14663"/>
                    <a:pt x="6233" y="12771"/>
                    <a:pt x="8933" y="11746"/>
                  </a:cubicBezTo>
                  <a:cubicBezTo>
                    <a:pt x="11633" y="10721"/>
                    <a:pt x="14333" y="10564"/>
                    <a:pt x="16223" y="10879"/>
                  </a:cubicBezTo>
                  <a:cubicBezTo>
                    <a:pt x="18113" y="11194"/>
                    <a:pt x="19193" y="11982"/>
                    <a:pt x="20003" y="13244"/>
                  </a:cubicBezTo>
                  <a:cubicBezTo>
                    <a:pt x="20813" y="14505"/>
                    <a:pt x="21353" y="16239"/>
                    <a:pt x="20273" y="17580"/>
                  </a:cubicBezTo>
                  <a:cubicBezTo>
                    <a:pt x="19193" y="18920"/>
                    <a:pt x="16493" y="19866"/>
                    <a:pt x="13793" y="20496"/>
                  </a:cubicBezTo>
                  <a:cubicBezTo>
                    <a:pt x="11093" y="21127"/>
                    <a:pt x="8393" y="21442"/>
                    <a:pt x="5693" y="21521"/>
                  </a:cubicBezTo>
                  <a:cubicBezTo>
                    <a:pt x="2993" y="21600"/>
                    <a:pt x="293" y="21442"/>
                    <a:pt x="23" y="20339"/>
                  </a:cubicBezTo>
                  <a:cubicBezTo>
                    <a:pt x="-247" y="19235"/>
                    <a:pt x="1913" y="17185"/>
                    <a:pt x="4073" y="1513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66" name="Line"/>
            <p:cNvSpPr/>
            <p:nvPr/>
          </p:nvSpPr>
          <p:spPr>
            <a:xfrm>
              <a:off x="5848502" y="2473533"/>
              <a:ext cx="290127" cy="3113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4" h="21326" fill="norm" stroke="1" extrusionOk="0">
                  <a:moveTo>
                    <a:pt x="1819" y="12306"/>
                  </a:moveTo>
                  <a:cubicBezTo>
                    <a:pt x="1506" y="13756"/>
                    <a:pt x="1193" y="15205"/>
                    <a:pt x="880" y="16365"/>
                  </a:cubicBezTo>
                  <a:cubicBezTo>
                    <a:pt x="567" y="17525"/>
                    <a:pt x="254" y="18395"/>
                    <a:pt x="98" y="19192"/>
                  </a:cubicBezTo>
                  <a:cubicBezTo>
                    <a:pt x="-59" y="19989"/>
                    <a:pt x="-59" y="20714"/>
                    <a:pt x="332" y="21077"/>
                  </a:cubicBezTo>
                  <a:cubicBezTo>
                    <a:pt x="724" y="21439"/>
                    <a:pt x="1506" y="21439"/>
                    <a:pt x="2445" y="20859"/>
                  </a:cubicBezTo>
                  <a:cubicBezTo>
                    <a:pt x="3384" y="20279"/>
                    <a:pt x="4480" y="19120"/>
                    <a:pt x="5263" y="18177"/>
                  </a:cubicBezTo>
                  <a:cubicBezTo>
                    <a:pt x="6045" y="17235"/>
                    <a:pt x="6515" y="16510"/>
                    <a:pt x="6750" y="16655"/>
                  </a:cubicBezTo>
                  <a:cubicBezTo>
                    <a:pt x="6984" y="16800"/>
                    <a:pt x="6984" y="17815"/>
                    <a:pt x="7063" y="18685"/>
                  </a:cubicBezTo>
                  <a:cubicBezTo>
                    <a:pt x="7141" y="19554"/>
                    <a:pt x="7298" y="20279"/>
                    <a:pt x="7767" y="20714"/>
                  </a:cubicBezTo>
                  <a:cubicBezTo>
                    <a:pt x="8237" y="21149"/>
                    <a:pt x="9019" y="21294"/>
                    <a:pt x="9724" y="21077"/>
                  </a:cubicBezTo>
                  <a:cubicBezTo>
                    <a:pt x="10428" y="20859"/>
                    <a:pt x="11054" y="20279"/>
                    <a:pt x="12698" y="17887"/>
                  </a:cubicBezTo>
                  <a:cubicBezTo>
                    <a:pt x="14341" y="15495"/>
                    <a:pt x="17002" y="11291"/>
                    <a:pt x="18645" y="8320"/>
                  </a:cubicBezTo>
                  <a:cubicBezTo>
                    <a:pt x="20289" y="5348"/>
                    <a:pt x="20915" y="3608"/>
                    <a:pt x="21228" y="2376"/>
                  </a:cubicBezTo>
                  <a:cubicBezTo>
                    <a:pt x="21541" y="1144"/>
                    <a:pt x="21541" y="419"/>
                    <a:pt x="21150" y="129"/>
                  </a:cubicBezTo>
                  <a:cubicBezTo>
                    <a:pt x="20758" y="-161"/>
                    <a:pt x="19976" y="-16"/>
                    <a:pt x="19271" y="1144"/>
                  </a:cubicBezTo>
                  <a:cubicBezTo>
                    <a:pt x="18567" y="2303"/>
                    <a:pt x="17941" y="4478"/>
                    <a:pt x="17237" y="7667"/>
                  </a:cubicBezTo>
                  <a:cubicBezTo>
                    <a:pt x="16532" y="10856"/>
                    <a:pt x="15750" y="15060"/>
                    <a:pt x="15437" y="17597"/>
                  </a:cubicBezTo>
                  <a:cubicBezTo>
                    <a:pt x="15124" y="20134"/>
                    <a:pt x="15280" y="21004"/>
                    <a:pt x="15593" y="21149"/>
                  </a:cubicBezTo>
                  <a:cubicBezTo>
                    <a:pt x="15906" y="21294"/>
                    <a:pt x="16376" y="20714"/>
                    <a:pt x="16376" y="19699"/>
                  </a:cubicBezTo>
                  <a:cubicBezTo>
                    <a:pt x="16376" y="18685"/>
                    <a:pt x="15906" y="17235"/>
                    <a:pt x="15437" y="1578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67" name="Line"/>
            <p:cNvSpPr/>
            <p:nvPr/>
          </p:nvSpPr>
          <p:spPr>
            <a:xfrm>
              <a:off x="5971255" y="2593543"/>
              <a:ext cx="301904" cy="1001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5" h="20443" fill="norm" stroke="1" extrusionOk="0">
                  <a:moveTo>
                    <a:pt x="3395" y="16066"/>
                  </a:moveTo>
                  <a:cubicBezTo>
                    <a:pt x="2495" y="14770"/>
                    <a:pt x="1595" y="13474"/>
                    <a:pt x="920" y="11962"/>
                  </a:cubicBezTo>
                  <a:cubicBezTo>
                    <a:pt x="245" y="10450"/>
                    <a:pt x="-205" y="8722"/>
                    <a:pt x="95" y="7858"/>
                  </a:cubicBezTo>
                  <a:cubicBezTo>
                    <a:pt x="395" y="6994"/>
                    <a:pt x="1445" y="6994"/>
                    <a:pt x="3695" y="5914"/>
                  </a:cubicBezTo>
                  <a:cubicBezTo>
                    <a:pt x="5945" y="4834"/>
                    <a:pt x="9395" y="2674"/>
                    <a:pt x="11495" y="1378"/>
                  </a:cubicBezTo>
                  <a:cubicBezTo>
                    <a:pt x="13595" y="82"/>
                    <a:pt x="14345" y="-350"/>
                    <a:pt x="14945" y="298"/>
                  </a:cubicBezTo>
                  <a:cubicBezTo>
                    <a:pt x="15545" y="946"/>
                    <a:pt x="15995" y="2674"/>
                    <a:pt x="16145" y="4618"/>
                  </a:cubicBezTo>
                  <a:cubicBezTo>
                    <a:pt x="16295" y="6562"/>
                    <a:pt x="16145" y="8722"/>
                    <a:pt x="16070" y="11746"/>
                  </a:cubicBezTo>
                  <a:cubicBezTo>
                    <a:pt x="15995" y="14770"/>
                    <a:pt x="15995" y="18658"/>
                    <a:pt x="16295" y="19954"/>
                  </a:cubicBezTo>
                  <a:cubicBezTo>
                    <a:pt x="16595" y="21250"/>
                    <a:pt x="17195" y="19954"/>
                    <a:pt x="18095" y="16282"/>
                  </a:cubicBezTo>
                  <a:cubicBezTo>
                    <a:pt x="18995" y="12610"/>
                    <a:pt x="20195" y="6562"/>
                    <a:pt x="21395" y="51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68" name="Line"/>
            <p:cNvSpPr/>
            <p:nvPr/>
          </p:nvSpPr>
          <p:spPr>
            <a:xfrm>
              <a:off x="6313375" y="2589710"/>
              <a:ext cx="88330" cy="1217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62" h="21427" fill="norm" stroke="1" extrusionOk="0">
                  <a:moveTo>
                    <a:pt x="19088" y="0"/>
                  </a:moveTo>
                  <a:cubicBezTo>
                    <a:pt x="16577" y="0"/>
                    <a:pt x="14065" y="0"/>
                    <a:pt x="11051" y="1676"/>
                  </a:cubicBezTo>
                  <a:cubicBezTo>
                    <a:pt x="8037" y="3352"/>
                    <a:pt x="4521" y="6703"/>
                    <a:pt x="2512" y="9683"/>
                  </a:cubicBezTo>
                  <a:cubicBezTo>
                    <a:pt x="502" y="12662"/>
                    <a:pt x="0" y="15269"/>
                    <a:pt x="0" y="17503"/>
                  </a:cubicBezTo>
                  <a:cubicBezTo>
                    <a:pt x="0" y="19738"/>
                    <a:pt x="502" y="21600"/>
                    <a:pt x="4270" y="21414"/>
                  </a:cubicBezTo>
                  <a:cubicBezTo>
                    <a:pt x="8037" y="21228"/>
                    <a:pt x="15070" y="18993"/>
                    <a:pt x="18335" y="16014"/>
                  </a:cubicBezTo>
                  <a:cubicBezTo>
                    <a:pt x="21600" y="13034"/>
                    <a:pt x="21098" y="9310"/>
                    <a:pt x="20595" y="558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69" name="Line"/>
            <p:cNvSpPr/>
            <p:nvPr/>
          </p:nvSpPr>
          <p:spPr>
            <a:xfrm>
              <a:off x="6448841" y="2596060"/>
              <a:ext cx="115932" cy="133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6" h="21600" fill="norm" stroke="1" extrusionOk="0">
                  <a:moveTo>
                    <a:pt x="3857" y="0"/>
                  </a:moveTo>
                  <a:cubicBezTo>
                    <a:pt x="3086" y="5486"/>
                    <a:pt x="2314" y="10971"/>
                    <a:pt x="1543" y="14571"/>
                  </a:cubicBezTo>
                  <a:cubicBezTo>
                    <a:pt x="771" y="18171"/>
                    <a:pt x="0" y="19886"/>
                    <a:pt x="0" y="19886"/>
                  </a:cubicBezTo>
                  <a:cubicBezTo>
                    <a:pt x="0" y="19886"/>
                    <a:pt x="771" y="18171"/>
                    <a:pt x="2507" y="15600"/>
                  </a:cubicBezTo>
                  <a:cubicBezTo>
                    <a:pt x="4243" y="13029"/>
                    <a:pt x="6943" y="9600"/>
                    <a:pt x="9064" y="7200"/>
                  </a:cubicBezTo>
                  <a:cubicBezTo>
                    <a:pt x="11186" y="4800"/>
                    <a:pt x="12729" y="3429"/>
                    <a:pt x="15043" y="3600"/>
                  </a:cubicBezTo>
                  <a:cubicBezTo>
                    <a:pt x="17357" y="3771"/>
                    <a:pt x="20443" y="5486"/>
                    <a:pt x="21021" y="8743"/>
                  </a:cubicBezTo>
                  <a:cubicBezTo>
                    <a:pt x="21600" y="12000"/>
                    <a:pt x="19671" y="16800"/>
                    <a:pt x="17743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70" name="Line"/>
            <p:cNvSpPr/>
            <p:nvPr/>
          </p:nvSpPr>
          <p:spPr>
            <a:xfrm>
              <a:off x="6930764" y="2418383"/>
              <a:ext cx="472695" cy="4147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4" h="21484" fill="norm" stroke="1" extrusionOk="0">
                  <a:moveTo>
                    <a:pt x="6202" y="7230"/>
                  </a:moveTo>
                  <a:cubicBezTo>
                    <a:pt x="6491" y="5257"/>
                    <a:pt x="6780" y="3283"/>
                    <a:pt x="6925" y="2022"/>
                  </a:cubicBezTo>
                  <a:cubicBezTo>
                    <a:pt x="7070" y="761"/>
                    <a:pt x="7070" y="213"/>
                    <a:pt x="6829" y="48"/>
                  </a:cubicBezTo>
                  <a:cubicBezTo>
                    <a:pt x="6588" y="-116"/>
                    <a:pt x="6105" y="103"/>
                    <a:pt x="5479" y="1255"/>
                  </a:cubicBezTo>
                  <a:cubicBezTo>
                    <a:pt x="4852" y="2406"/>
                    <a:pt x="4080" y="4489"/>
                    <a:pt x="3743" y="7395"/>
                  </a:cubicBezTo>
                  <a:cubicBezTo>
                    <a:pt x="3405" y="10300"/>
                    <a:pt x="3502" y="14028"/>
                    <a:pt x="3550" y="16166"/>
                  </a:cubicBezTo>
                  <a:cubicBezTo>
                    <a:pt x="3598" y="18304"/>
                    <a:pt x="3598" y="18853"/>
                    <a:pt x="3598" y="19401"/>
                  </a:cubicBezTo>
                  <a:cubicBezTo>
                    <a:pt x="3598" y="19949"/>
                    <a:pt x="3598" y="20497"/>
                    <a:pt x="3357" y="20881"/>
                  </a:cubicBezTo>
                  <a:cubicBezTo>
                    <a:pt x="3116" y="21265"/>
                    <a:pt x="2634" y="21484"/>
                    <a:pt x="2152" y="21484"/>
                  </a:cubicBezTo>
                  <a:cubicBezTo>
                    <a:pt x="1670" y="21484"/>
                    <a:pt x="1188" y="21265"/>
                    <a:pt x="802" y="20607"/>
                  </a:cubicBezTo>
                  <a:cubicBezTo>
                    <a:pt x="416" y="19949"/>
                    <a:pt x="127" y="18853"/>
                    <a:pt x="30" y="17975"/>
                  </a:cubicBezTo>
                  <a:cubicBezTo>
                    <a:pt x="-66" y="17098"/>
                    <a:pt x="30" y="16440"/>
                    <a:pt x="802" y="15947"/>
                  </a:cubicBezTo>
                  <a:cubicBezTo>
                    <a:pt x="1573" y="15454"/>
                    <a:pt x="3020" y="15125"/>
                    <a:pt x="4804" y="14960"/>
                  </a:cubicBezTo>
                  <a:cubicBezTo>
                    <a:pt x="6588" y="14796"/>
                    <a:pt x="8709" y="14796"/>
                    <a:pt x="10059" y="14850"/>
                  </a:cubicBezTo>
                  <a:cubicBezTo>
                    <a:pt x="11409" y="14905"/>
                    <a:pt x="11988" y="15015"/>
                    <a:pt x="11939" y="15234"/>
                  </a:cubicBezTo>
                  <a:cubicBezTo>
                    <a:pt x="11891" y="15454"/>
                    <a:pt x="11216" y="15782"/>
                    <a:pt x="10638" y="16111"/>
                  </a:cubicBezTo>
                  <a:cubicBezTo>
                    <a:pt x="10059" y="16440"/>
                    <a:pt x="9577" y="16769"/>
                    <a:pt x="9577" y="16934"/>
                  </a:cubicBezTo>
                  <a:cubicBezTo>
                    <a:pt x="9577" y="17098"/>
                    <a:pt x="10059" y="17098"/>
                    <a:pt x="10445" y="16879"/>
                  </a:cubicBezTo>
                  <a:cubicBezTo>
                    <a:pt x="10830" y="16660"/>
                    <a:pt x="11120" y="16221"/>
                    <a:pt x="11313" y="15728"/>
                  </a:cubicBezTo>
                  <a:cubicBezTo>
                    <a:pt x="11505" y="15234"/>
                    <a:pt x="11602" y="14686"/>
                    <a:pt x="11650" y="14083"/>
                  </a:cubicBezTo>
                  <a:cubicBezTo>
                    <a:pt x="11698" y="13480"/>
                    <a:pt x="11698" y="12822"/>
                    <a:pt x="11939" y="12438"/>
                  </a:cubicBezTo>
                  <a:cubicBezTo>
                    <a:pt x="12180" y="12055"/>
                    <a:pt x="12663" y="11945"/>
                    <a:pt x="13096" y="12164"/>
                  </a:cubicBezTo>
                  <a:cubicBezTo>
                    <a:pt x="13530" y="12383"/>
                    <a:pt x="13916" y="12932"/>
                    <a:pt x="14446" y="14083"/>
                  </a:cubicBezTo>
                  <a:cubicBezTo>
                    <a:pt x="14977" y="15234"/>
                    <a:pt x="15652" y="16989"/>
                    <a:pt x="16038" y="18140"/>
                  </a:cubicBezTo>
                  <a:cubicBezTo>
                    <a:pt x="16423" y="19291"/>
                    <a:pt x="16520" y="19839"/>
                    <a:pt x="16327" y="20113"/>
                  </a:cubicBezTo>
                  <a:cubicBezTo>
                    <a:pt x="16134" y="20388"/>
                    <a:pt x="15652" y="20388"/>
                    <a:pt x="15363" y="20113"/>
                  </a:cubicBezTo>
                  <a:cubicBezTo>
                    <a:pt x="15073" y="19839"/>
                    <a:pt x="14977" y="19291"/>
                    <a:pt x="14977" y="18249"/>
                  </a:cubicBezTo>
                  <a:cubicBezTo>
                    <a:pt x="14977" y="17208"/>
                    <a:pt x="15073" y="15673"/>
                    <a:pt x="16182" y="14412"/>
                  </a:cubicBezTo>
                  <a:cubicBezTo>
                    <a:pt x="17291" y="13151"/>
                    <a:pt x="19413" y="12164"/>
                    <a:pt x="21534" y="1117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71" name="Line"/>
            <p:cNvSpPr/>
            <p:nvPr/>
          </p:nvSpPr>
          <p:spPr>
            <a:xfrm>
              <a:off x="7814127" y="2657149"/>
              <a:ext cx="144710" cy="3676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6" h="21437" fill="norm" stroke="1" extrusionOk="0">
                  <a:moveTo>
                    <a:pt x="11412" y="4214"/>
                  </a:moveTo>
                  <a:cubicBezTo>
                    <a:pt x="9869" y="5819"/>
                    <a:pt x="8326" y="7423"/>
                    <a:pt x="7246" y="9768"/>
                  </a:cubicBezTo>
                  <a:cubicBezTo>
                    <a:pt x="6166" y="12113"/>
                    <a:pt x="5549" y="15199"/>
                    <a:pt x="4932" y="17112"/>
                  </a:cubicBezTo>
                  <a:cubicBezTo>
                    <a:pt x="4315" y="19025"/>
                    <a:pt x="3697" y="19766"/>
                    <a:pt x="2926" y="20383"/>
                  </a:cubicBezTo>
                  <a:cubicBezTo>
                    <a:pt x="2155" y="21000"/>
                    <a:pt x="1229" y="21494"/>
                    <a:pt x="612" y="21432"/>
                  </a:cubicBezTo>
                  <a:cubicBezTo>
                    <a:pt x="-5" y="21371"/>
                    <a:pt x="-314" y="20753"/>
                    <a:pt x="457" y="18285"/>
                  </a:cubicBezTo>
                  <a:cubicBezTo>
                    <a:pt x="1229" y="15816"/>
                    <a:pt x="3080" y="11496"/>
                    <a:pt x="4777" y="8349"/>
                  </a:cubicBezTo>
                  <a:cubicBezTo>
                    <a:pt x="6475" y="5201"/>
                    <a:pt x="8017" y="3227"/>
                    <a:pt x="9252" y="1992"/>
                  </a:cubicBezTo>
                  <a:cubicBezTo>
                    <a:pt x="10486" y="758"/>
                    <a:pt x="11412" y="264"/>
                    <a:pt x="12646" y="79"/>
                  </a:cubicBezTo>
                  <a:cubicBezTo>
                    <a:pt x="13880" y="-106"/>
                    <a:pt x="15423" y="17"/>
                    <a:pt x="16812" y="635"/>
                  </a:cubicBezTo>
                  <a:cubicBezTo>
                    <a:pt x="18200" y="1252"/>
                    <a:pt x="19435" y="2363"/>
                    <a:pt x="20206" y="3227"/>
                  </a:cubicBezTo>
                  <a:cubicBezTo>
                    <a:pt x="20977" y="4091"/>
                    <a:pt x="21286" y="4708"/>
                    <a:pt x="20977" y="5263"/>
                  </a:cubicBezTo>
                  <a:cubicBezTo>
                    <a:pt x="20669" y="5819"/>
                    <a:pt x="19743" y="6312"/>
                    <a:pt x="17737" y="6868"/>
                  </a:cubicBezTo>
                  <a:cubicBezTo>
                    <a:pt x="15732" y="7423"/>
                    <a:pt x="12646" y="8040"/>
                    <a:pt x="10332" y="8225"/>
                  </a:cubicBezTo>
                  <a:cubicBezTo>
                    <a:pt x="8017" y="8411"/>
                    <a:pt x="6475" y="8164"/>
                    <a:pt x="5549" y="7732"/>
                  </a:cubicBezTo>
                  <a:cubicBezTo>
                    <a:pt x="4623" y="7300"/>
                    <a:pt x="4315" y="6683"/>
                    <a:pt x="4006" y="606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72" name="Line"/>
            <p:cNvSpPr/>
            <p:nvPr/>
          </p:nvSpPr>
          <p:spPr>
            <a:xfrm>
              <a:off x="8057508" y="2653210"/>
              <a:ext cx="19051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73" name="Line"/>
            <p:cNvSpPr/>
            <p:nvPr/>
          </p:nvSpPr>
          <p:spPr>
            <a:xfrm>
              <a:off x="8057508" y="2754810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74" name="Line"/>
            <p:cNvSpPr/>
            <p:nvPr/>
          </p:nvSpPr>
          <p:spPr>
            <a:xfrm>
              <a:off x="8654408" y="2388526"/>
              <a:ext cx="146051" cy="4573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07" fill="norm" stroke="1" extrusionOk="0">
                  <a:moveTo>
                    <a:pt x="21600" y="2878"/>
                  </a:moveTo>
                  <a:cubicBezTo>
                    <a:pt x="18783" y="1888"/>
                    <a:pt x="15965" y="897"/>
                    <a:pt x="13774" y="401"/>
                  </a:cubicBezTo>
                  <a:cubicBezTo>
                    <a:pt x="11583" y="-94"/>
                    <a:pt x="10017" y="-94"/>
                    <a:pt x="8765" y="203"/>
                  </a:cubicBezTo>
                  <a:cubicBezTo>
                    <a:pt x="7513" y="500"/>
                    <a:pt x="6574" y="1095"/>
                    <a:pt x="5635" y="2878"/>
                  </a:cubicBezTo>
                  <a:cubicBezTo>
                    <a:pt x="4696" y="4662"/>
                    <a:pt x="3757" y="7634"/>
                    <a:pt x="3600" y="10607"/>
                  </a:cubicBezTo>
                  <a:cubicBezTo>
                    <a:pt x="3443" y="13579"/>
                    <a:pt x="4070" y="16552"/>
                    <a:pt x="4383" y="18385"/>
                  </a:cubicBezTo>
                  <a:cubicBezTo>
                    <a:pt x="4696" y="20218"/>
                    <a:pt x="4696" y="20912"/>
                    <a:pt x="3913" y="21209"/>
                  </a:cubicBezTo>
                  <a:cubicBezTo>
                    <a:pt x="3130" y="21506"/>
                    <a:pt x="1565" y="21407"/>
                    <a:pt x="0" y="2130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75" name="Line"/>
            <p:cNvSpPr/>
            <p:nvPr/>
          </p:nvSpPr>
          <p:spPr>
            <a:xfrm>
              <a:off x="8584921" y="2640510"/>
              <a:ext cx="240938" cy="88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0" h="21600" fill="norm" stroke="1" extrusionOk="0">
                  <a:moveTo>
                    <a:pt x="531" y="21600"/>
                  </a:moveTo>
                  <a:cubicBezTo>
                    <a:pt x="156" y="18000"/>
                    <a:pt x="-220" y="14400"/>
                    <a:pt x="156" y="12086"/>
                  </a:cubicBezTo>
                  <a:cubicBezTo>
                    <a:pt x="531" y="9771"/>
                    <a:pt x="1658" y="8743"/>
                    <a:pt x="5321" y="6943"/>
                  </a:cubicBezTo>
                  <a:cubicBezTo>
                    <a:pt x="8983" y="5143"/>
                    <a:pt x="15182" y="2571"/>
                    <a:pt x="2138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76" name="Line"/>
            <p:cNvSpPr/>
            <p:nvPr/>
          </p:nvSpPr>
          <p:spPr>
            <a:xfrm>
              <a:off x="8913668" y="2455614"/>
              <a:ext cx="109041" cy="3944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95" h="21411" fill="norm" stroke="1" extrusionOk="0">
                  <a:moveTo>
                    <a:pt x="20995" y="2454"/>
                  </a:moveTo>
                  <a:cubicBezTo>
                    <a:pt x="20995" y="1534"/>
                    <a:pt x="20995" y="615"/>
                    <a:pt x="19976" y="213"/>
                  </a:cubicBezTo>
                  <a:cubicBezTo>
                    <a:pt x="18957" y="-189"/>
                    <a:pt x="16920" y="-74"/>
                    <a:pt x="13863" y="1017"/>
                  </a:cubicBezTo>
                  <a:cubicBezTo>
                    <a:pt x="10806" y="2109"/>
                    <a:pt x="6731" y="4177"/>
                    <a:pt x="3878" y="6820"/>
                  </a:cubicBezTo>
                  <a:cubicBezTo>
                    <a:pt x="1025" y="9462"/>
                    <a:pt x="-605" y="12679"/>
                    <a:pt x="210" y="15149"/>
                  </a:cubicBezTo>
                  <a:cubicBezTo>
                    <a:pt x="1025" y="17620"/>
                    <a:pt x="4286" y="19343"/>
                    <a:pt x="7138" y="20262"/>
                  </a:cubicBezTo>
                  <a:cubicBezTo>
                    <a:pt x="9991" y="21181"/>
                    <a:pt x="12437" y="21296"/>
                    <a:pt x="14882" y="2141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77" name="Line"/>
            <p:cNvSpPr/>
            <p:nvPr/>
          </p:nvSpPr>
          <p:spPr>
            <a:xfrm>
              <a:off x="9057839" y="2569014"/>
              <a:ext cx="167525" cy="440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5" h="21384" fill="norm" stroke="1" extrusionOk="0">
                  <a:moveTo>
                    <a:pt x="4374" y="7177"/>
                  </a:moveTo>
                  <a:cubicBezTo>
                    <a:pt x="3308" y="7485"/>
                    <a:pt x="2241" y="7794"/>
                    <a:pt x="1708" y="8823"/>
                  </a:cubicBezTo>
                  <a:cubicBezTo>
                    <a:pt x="1174" y="9851"/>
                    <a:pt x="1174" y="11600"/>
                    <a:pt x="1308" y="13554"/>
                  </a:cubicBezTo>
                  <a:cubicBezTo>
                    <a:pt x="1441" y="15508"/>
                    <a:pt x="1708" y="17668"/>
                    <a:pt x="1574" y="19108"/>
                  </a:cubicBezTo>
                  <a:cubicBezTo>
                    <a:pt x="1441" y="20548"/>
                    <a:pt x="908" y="21268"/>
                    <a:pt x="508" y="21371"/>
                  </a:cubicBezTo>
                  <a:cubicBezTo>
                    <a:pt x="108" y="21474"/>
                    <a:pt x="-159" y="20960"/>
                    <a:pt x="108" y="18851"/>
                  </a:cubicBezTo>
                  <a:cubicBezTo>
                    <a:pt x="374" y="16743"/>
                    <a:pt x="1174" y="13040"/>
                    <a:pt x="2241" y="9903"/>
                  </a:cubicBezTo>
                  <a:cubicBezTo>
                    <a:pt x="3308" y="6765"/>
                    <a:pt x="4641" y="4194"/>
                    <a:pt x="6374" y="2600"/>
                  </a:cubicBezTo>
                  <a:cubicBezTo>
                    <a:pt x="8108" y="1005"/>
                    <a:pt x="10241" y="388"/>
                    <a:pt x="12108" y="131"/>
                  </a:cubicBezTo>
                  <a:cubicBezTo>
                    <a:pt x="13974" y="-126"/>
                    <a:pt x="15574" y="-23"/>
                    <a:pt x="17174" y="594"/>
                  </a:cubicBezTo>
                  <a:cubicBezTo>
                    <a:pt x="18774" y="1211"/>
                    <a:pt x="20374" y="2343"/>
                    <a:pt x="20908" y="3680"/>
                  </a:cubicBezTo>
                  <a:cubicBezTo>
                    <a:pt x="21441" y="5017"/>
                    <a:pt x="20908" y="6560"/>
                    <a:pt x="19174" y="7691"/>
                  </a:cubicBezTo>
                  <a:cubicBezTo>
                    <a:pt x="17441" y="8823"/>
                    <a:pt x="14508" y="9543"/>
                    <a:pt x="11974" y="9954"/>
                  </a:cubicBezTo>
                  <a:cubicBezTo>
                    <a:pt x="9441" y="10365"/>
                    <a:pt x="7308" y="10468"/>
                    <a:pt x="5441" y="10057"/>
                  </a:cubicBezTo>
                  <a:cubicBezTo>
                    <a:pt x="3574" y="9645"/>
                    <a:pt x="1974" y="8720"/>
                    <a:pt x="374" y="779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78" name="Line"/>
            <p:cNvSpPr/>
            <p:nvPr/>
          </p:nvSpPr>
          <p:spPr>
            <a:xfrm>
              <a:off x="9238608" y="2456360"/>
              <a:ext cx="87015" cy="361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2" h="21600" fill="norm" stroke="1" extrusionOk="0">
                  <a:moveTo>
                    <a:pt x="3086" y="0"/>
                  </a:moveTo>
                  <a:cubicBezTo>
                    <a:pt x="6171" y="126"/>
                    <a:pt x="9257" y="253"/>
                    <a:pt x="12857" y="1642"/>
                  </a:cubicBezTo>
                  <a:cubicBezTo>
                    <a:pt x="16457" y="3032"/>
                    <a:pt x="20571" y="5684"/>
                    <a:pt x="21086" y="8589"/>
                  </a:cubicBezTo>
                  <a:cubicBezTo>
                    <a:pt x="21600" y="11495"/>
                    <a:pt x="18514" y="14653"/>
                    <a:pt x="14400" y="16863"/>
                  </a:cubicBezTo>
                  <a:cubicBezTo>
                    <a:pt x="10286" y="19074"/>
                    <a:pt x="5143" y="20337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79" name="Line"/>
            <p:cNvSpPr/>
            <p:nvPr/>
          </p:nvSpPr>
          <p:spPr>
            <a:xfrm>
              <a:off x="3936358" y="3032093"/>
              <a:ext cx="2165351" cy="2434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49" y="20661"/>
                    <a:pt x="1098" y="19722"/>
                    <a:pt x="1763" y="18689"/>
                  </a:cubicBezTo>
                  <a:cubicBezTo>
                    <a:pt x="2428" y="17656"/>
                    <a:pt x="3209" y="16529"/>
                    <a:pt x="4043" y="15402"/>
                  </a:cubicBezTo>
                  <a:cubicBezTo>
                    <a:pt x="4877" y="14275"/>
                    <a:pt x="5764" y="13148"/>
                    <a:pt x="6630" y="12021"/>
                  </a:cubicBezTo>
                  <a:cubicBezTo>
                    <a:pt x="7496" y="10894"/>
                    <a:pt x="8340" y="9767"/>
                    <a:pt x="9111" y="8828"/>
                  </a:cubicBezTo>
                  <a:cubicBezTo>
                    <a:pt x="9882" y="7889"/>
                    <a:pt x="10578" y="7137"/>
                    <a:pt x="11370" y="6292"/>
                  </a:cubicBezTo>
                  <a:cubicBezTo>
                    <a:pt x="12162" y="5447"/>
                    <a:pt x="13049" y="4508"/>
                    <a:pt x="13872" y="3757"/>
                  </a:cubicBezTo>
                  <a:cubicBezTo>
                    <a:pt x="14696" y="3005"/>
                    <a:pt x="15456" y="2442"/>
                    <a:pt x="16205" y="1972"/>
                  </a:cubicBezTo>
                  <a:cubicBezTo>
                    <a:pt x="16955" y="1503"/>
                    <a:pt x="17694" y="1127"/>
                    <a:pt x="18443" y="751"/>
                  </a:cubicBezTo>
                  <a:cubicBezTo>
                    <a:pt x="19193" y="376"/>
                    <a:pt x="19953" y="0"/>
                    <a:pt x="20481" y="0"/>
                  </a:cubicBezTo>
                  <a:cubicBezTo>
                    <a:pt x="21009" y="0"/>
                    <a:pt x="21304" y="376"/>
                    <a:pt x="21600" y="75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80" name="Line"/>
            <p:cNvSpPr/>
            <p:nvPr/>
          </p:nvSpPr>
          <p:spPr>
            <a:xfrm>
              <a:off x="4059871" y="3205660"/>
              <a:ext cx="1660838" cy="190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3" h="21600" fill="norm" stroke="1" extrusionOk="0">
                  <a:moveTo>
                    <a:pt x="128" y="21600"/>
                  </a:moveTo>
                  <a:cubicBezTo>
                    <a:pt x="45" y="20640"/>
                    <a:pt x="-37" y="19680"/>
                    <a:pt x="18" y="18960"/>
                  </a:cubicBezTo>
                  <a:cubicBezTo>
                    <a:pt x="73" y="18240"/>
                    <a:pt x="265" y="17760"/>
                    <a:pt x="870" y="16800"/>
                  </a:cubicBezTo>
                  <a:cubicBezTo>
                    <a:pt x="1474" y="15840"/>
                    <a:pt x="2491" y="14400"/>
                    <a:pt x="3508" y="13200"/>
                  </a:cubicBezTo>
                  <a:cubicBezTo>
                    <a:pt x="4525" y="12000"/>
                    <a:pt x="5542" y="11040"/>
                    <a:pt x="6558" y="10200"/>
                  </a:cubicBezTo>
                  <a:cubicBezTo>
                    <a:pt x="7575" y="9360"/>
                    <a:pt x="8592" y="8640"/>
                    <a:pt x="9650" y="7800"/>
                  </a:cubicBezTo>
                  <a:cubicBezTo>
                    <a:pt x="10708" y="6960"/>
                    <a:pt x="11807" y="6000"/>
                    <a:pt x="12920" y="5160"/>
                  </a:cubicBezTo>
                  <a:cubicBezTo>
                    <a:pt x="14033" y="4320"/>
                    <a:pt x="15160" y="3600"/>
                    <a:pt x="16245" y="3000"/>
                  </a:cubicBezTo>
                  <a:cubicBezTo>
                    <a:pt x="17331" y="2400"/>
                    <a:pt x="18375" y="1920"/>
                    <a:pt x="19255" y="1440"/>
                  </a:cubicBezTo>
                  <a:cubicBezTo>
                    <a:pt x="20134" y="960"/>
                    <a:pt x="20848" y="480"/>
                    <a:pt x="21563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81" name="Line"/>
            <p:cNvSpPr/>
            <p:nvPr/>
          </p:nvSpPr>
          <p:spPr>
            <a:xfrm>
              <a:off x="4171671" y="3502759"/>
              <a:ext cx="111821" cy="3228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0" h="21117" fill="norm" stroke="1" extrusionOk="0">
                  <a:moveTo>
                    <a:pt x="1153" y="7565"/>
                  </a:moveTo>
                  <a:cubicBezTo>
                    <a:pt x="745" y="9919"/>
                    <a:pt x="338" y="12273"/>
                    <a:pt x="541" y="14349"/>
                  </a:cubicBezTo>
                  <a:cubicBezTo>
                    <a:pt x="745" y="16426"/>
                    <a:pt x="1560" y="18226"/>
                    <a:pt x="1968" y="19473"/>
                  </a:cubicBezTo>
                  <a:cubicBezTo>
                    <a:pt x="2375" y="20719"/>
                    <a:pt x="2375" y="21411"/>
                    <a:pt x="2375" y="20996"/>
                  </a:cubicBezTo>
                  <a:cubicBezTo>
                    <a:pt x="2375" y="20580"/>
                    <a:pt x="2375" y="19057"/>
                    <a:pt x="1968" y="16149"/>
                  </a:cubicBezTo>
                  <a:cubicBezTo>
                    <a:pt x="1560" y="13242"/>
                    <a:pt x="745" y="8949"/>
                    <a:pt x="338" y="6388"/>
                  </a:cubicBezTo>
                  <a:cubicBezTo>
                    <a:pt x="-70" y="3826"/>
                    <a:pt x="-70" y="2996"/>
                    <a:pt x="134" y="2234"/>
                  </a:cubicBezTo>
                  <a:cubicBezTo>
                    <a:pt x="338" y="1473"/>
                    <a:pt x="745" y="780"/>
                    <a:pt x="3394" y="365"/>
                  </a:cubicBezTo>
                  <a:cubicBezTo>
                    <a:pt x="6043" y="-51"/>
                    <a:pt x="10934" y="-189"/>
                    <a:pt x="14805" y="365"/>
                  </a:cubicBezTo>
                  <a:cubicBezTo>
                    <a:pt x="18677" y="919"/>
                    <a:pt x="21530" y="2165"/>
                    <a:pt x="21530" y="3619"/>
                  </a:cubicBezTo>
                  <a:cubicBezTo>
                    <a:pt x="21530" y="5073"/>
                    <a:pt x="18677" y="6734"/>
                    <a:pt x="16028" y="7703"/>
                  </a:cubicBezTo>
                  <a:cubicBezTo>
                    <a:pt x="13379" y="8673"/>
                    <a:pt x="10934" y="8949"/>
                    <a:pt x="8285" y="9157"/>
                  </a:cubicBezTo>
                  <a:cubicBezTo>
                    <a:pt x="5636" y="9365"/>
                    <a:pt x="2783" y="9503"/>
                    <a:pt x="2172" y="9365"/>
                  </a:cubicBezTo>
                  <a:cubicBezTo>
                    <a:pt x="1560" y="9226"/>
                    <a:pt x="3190" y="8811"/>
                    <a:pt x="4821" y="839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82" name="Line"/>
            <p:cNvSpPr/>
            <p:nvPr/>
          </p:nvSpPr>
          <p:spPr>
            <a:xfrm>
              <a:off x="4304658" y="3485060"/>
              <a:ext cx="95251" cy="1566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876"/>
                  </a:moveTo>
                  <a:cubicBezTo>
                    <a:pt x="4320" y="3211"/>
                    <a:pt x="8640" y="5546"/>
                    <a:pt x="11040" y="8611"/>
                  </a:cubicBezTo>
                  <a:cubicBezTo>
                    <a:pt x="13440" y="11676"/>
                    <a:pt x="13920" y="15470"/>
                    <a:pt x="13440" y="17951"/>
                  </a:cubicBezTo>
                  <a:cubicBezTo>
                    <a:pt x="12960" y="20432"/>
                    <a:pt x="11520" y="21600"/>
                    <a:pt x="10080" y="21600"/>
                  </a:cubicBezTo>
                  <a:cubicBezTo>
                    <a:pt x="8640" y="21600"/>
                    <a:pt x="7200" y="20432"/>
                    <a:pt x="6480" y="18243"/>
                  </a:cubicBezTo>
                  <a:cubicBezTo>
                    <a:pt x="5760" y="16054"/>
                    <a:pt x="5760" y="12843"/>
                    <a:pt x="8400" y="9632"/>
                  </a:cubicBezTo>
                  <a:cubicBezTo>
                    <a:pt x="11040" y="6422"/>
                    <a:pt x="16320" y="3211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83" name="Line"/>
            <p:cNvSpPr/>
            <p:nvPr/>
          </p:nvSpPr>
          <p:spPr>
            <a:xfrm>
              <a:off x="4406258" y="3476980"/>
              <a:ext cx="82551" cy="1223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67" fill="norm" stroke="1" extrusionOk="0">
                  <a:moveTo>
                    <a:pt x="0" y="6889"/>
                  </a:moveTo>
                  <a:cubicBezTo>
                    <a:pt x="2769" y="7255"/>
                    <a:pt x="5538" y="7621"/>
                    <a:pt x="8308" y="7438"/>
                  </a:cubicBezTo>
                  <a:cubicBezTo>
                    <a:pt x="11077" y="7255"/>
                    <a:pt x="13846" y="6523"/>
                    <a:pt x="16338" y="5059"/>
                  </a:cubicBezTo>
                  <a:cubicBezTo>
                    <a:pt x="18831" y="3594"/>
                    <a:pt x="21046" y="1398"/>
                    <a:pt x="20769" y="482"/>
                  </a:cubicBezTo>
                  <a:cubicBezTo>
                    <a:pt x="20492" y="-433"/>
                    <a:pt x="17723" y="-67"/>
                    <a:pt x="14400" y="1764"/>
                  </a:cubicBezTo>
                  <a:cubicBezTo>
                    <a:pt x="11077" y="3594"/>
                    <a:pt x="7200" y="6889"/>
                    <a:pt x="5262" y="9635"/>
                  </a:cubicBezTo>
                  <a:cubicBezTo>
                    <a:pt x="3323" y="12381"/>
                    <a:pt x="3323" y="14577"/>
                    <a:pt x="6369" y="16408"/>
                  </a:cubicBezTo>
                  <a:cubicBezTo>
                    <a:pt x="9415" y="18238"/>
                    <a:pt x="15508" y="19703"/>
                    <a:pt x="21600" y="2116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84" name="Line"/>
            <p:cNvSpPr/>
            <p:nvPr/>
          </p:nvSpPr>
          <p:spPr>
            <a:xfrm>
              <a:off x="4545958" y="3510460"/>
              <a:ext cx="95251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840" y="15429"/>
                    <a:pt x="7680" y="9257"/>
                    <a:pt x="11280" y="5657"/>
                  </a:cubicBezTo>
                  <a:cubicBezTo>
                    <a:pt x="14880" y="2057"/>
                    <a:pt x="18240" y="1029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85" name="Line"/>
            <p:cNvSpPr/>
            <p:nvPr/>
          </p:nvSpPr>
          <p:spPr>
            <a:xfrm>
              <a:off x="4665530" y="3431743"/>
              <a:ext cx="83629" cy="135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5" h="21331" fill="norm" stroke="1" extrusionOk="0">
                  <a:moveTo>
                    <a:pt x="269" y="7374"/>
                  </a:moveTo>
                  <a:cubicBezTo>
                    <a:pt x="2903" y="7706"/>
                    <a:pt x="5537" y="8039"/>
                    <a:pt x="7908" y="7706"/>
                  </a:cubicBezTo>
                  <a:cubicBezTo>
                    <a:pt x="10278" y="7374"/>
                    <a:pt x="12386" y="6377"/>
                    <a:pt x="13703" y="5048"/>
                  </a:cubicBezTo>
                  <a:cubicBezTo>
                    <a:pt x="15020" y="3719"/>
                    <a:pt x="15547" y="2057"/>
                    <a:pt x="13966" y="1060"/>
                  </a:cubicBezTo>
                  <a:cubicBezTo>
                    <a:pt x="12386" y="63"/>
                    <a:pt x="8698" y="-269"/>
                    <a:pt x="6064" y="229"/>
                  </a:cubicBezTo>
                  <a:cubicBezTo>
                    <a:pt x="3430" y="728"/>
                    <a:pt x="1849" y="2057"/>
                    <a:pt x="795" y="5048"/>
                  </a:cubicBezTo>
                  <a:cubicBezTo>
                    <a:pt x="-258" y="8039"/>
                    <a:pt x="-785" y="12691"/>
                    <a:pt x="2639" y="15682"/>
                  </a:cubicBezTo>
                  <a:cubicBezTo>
                    <a:pt x="6064" y="18673"/>
                    <a:pt x="13439" y="20002"/>
                    <a:pt x="20815" y="2133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86" name="Line"/>
            <p:cNvSpPr/>
            <p:nvPr/>
          </p:nvSpPr>
          <p:spPr>
            <a:xfrm>
              <a:off x="4806308" y="3421560"/>
              <a:ext cx="107951" cy="146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082" y="4383"/>
                    <a:pt x="10165" y="8765"/>
                    <a:pt x="13765" y="12365"/>
                  </a:cubicBezTo>
                  <a:cubicBezTo>
                    <a:pt x="17365" y="15965"/>
                    <a:pt x="19482" y="18783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87" name="Line"/>
            <p:cNvSpPr/>
            <p:nvPr/>
          </p:nvSpPr>
          <p:spPr>
            <a:xfrm>
              <a:off x="4844408" y="3415210"/>
              <a:ext cx="38101" cy="190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800" y="2880"/>
                    <a:pt x="12000" y="5760"/>
                    <a:pt x="8400" y="9360"/>
                  </a:cubicBezTo>
                  <a:cubicBezTo>
                    <a:pt x="4800" y="12960"/>
                    <a:pt x="2400" y="1728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88" name="Line"/>
            <p:cNvSpPr/>
            <p:nvPr/>
          </p:nvSpPr>
          <p:spPr>
            <a:xfrm>
              <a:off x="4920608" y="3453310"/>
              <a:ext cx="12701" cy="101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89" name="Line"/>
            <p:cNvSpPr/>
            <p:nvPr/>
          </p:nvSpPr>
          <p:spPr>
            <a:xfrm>
              <a:off x="4946008" y="3396160"/>
              <a:ext cx="25401" cy="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90" name="Line"/>
            <p:cNvSpPr/>
            <p:nvPr/>
          </p:nvSpPr>
          <p:spPr>
            <a:xfrm>
              <a:off x="4988727" y="3389810"/>
              <a:ext cx="65232" cy="1529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02" h="21380" fill="norm" stroke="1" extrusionOk="0">
                  <a:moveTo>
                    <a:pt x="20802" y="0"/>
                  </a:moveTo>
                  <a:cubicBezTo>
                    <a:pt x="17427" y="0"/>
                    <a:pt x="14052" y="0"/>
                    <a:pt x="10002" y="888"/>
                  </a:cubicBezTo>
                  <a:cubicBezTo>
                    <a:pt x="5952" y="1775"/>
                    <a:pt x="1227" y="3551"/>
                    <a:pt x="214" y="5030"/>
                  </a:cubicBezTo>
                  <a:cubicBezTo>
                    <a:pt x="-798" y="6510"/>
                    <a:pt x="1902" y="7693"/>
                    <a:pt x="5614" y="9321"/>
                  </a:cubicBezTo>
                  <a:cubicBezTo>
                    <a:pt x="9327" y="10948"/>
                    <a:pt x="14052" y="13019"/>
                    <a:pt x="16752" y="14942"/>
                  </a:cubicBezTo>
                  <a:cubicBezTo>
                    <a:pt x="19452" y="16866"/>
                    <a:pt x="20127" y="18641"/>
                    <a:pt x="18439" y="19825"/>
                  </a:cubicBezTo>
                  <a:cubicBezTo>
                    <a:pt x="16752" y="21008"/>
                    <a:pt x="12702" y="21600"/>
                    <a:pt x="9665" y="21304"/>
                  </a:cubicBezTo>
                  <a:cubicBezTo>
                    <a:pt x="6627" y="21008"/>
                    <a:pt x="4602" y="19825"/>
                    <a:pt x="3589" y="18493"/>
                  </a:cubicBezTo>
                  <a:cubicBezTo>
                    <a:pt x="2577" y="17162"/>
                    <a:pt x="2577" y="15682"/>
                    <a:pt x="2577" y="1420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91" name="Line"/>
            <p:cNvSpPr/>
            <p:nvPr/>
          </p:nvSpPr>
          <p:spPr>
            <a:xfrm>
              <a:off x="5118548" y="3269160"/>
              <a:ext cx="49711" cy="285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37" h="21600" fill="norm" stroke="1" extrusionOk="0">
                  <a:moveTo>
                    <a:pt x="15737" y="0"/>
                  </a:moveTo>
                  <a:cubicBezTo>
                    <a:pt x="10337" y="4800"/>
                    <a:pt x="4937" y="9600"/>
                    <a:pt x="2237" y="12880"/>
                  </a:cubicBezTo>
                  <a:cubicBezTo>
                    <a:pt x="-463" y="16160"/>
                    <a:pt x="-463" y="17920"/>
                    <a:pt x="887" y="19280"/>
                  </a:cubicBezTo>
                  <a:cubicBezTo>
                    <a:pt x="2237" y="20640"/>
                    <a:pt x="4937" y="21600"/>
                    <a:pt x="8537" y="21600"/>
                  </a:cubicBezTo>
                  <a:cubicBezTo>
                    <a:pt x="12137" y="21600"/>
                    <a:pt x="16637" y="20640"/>
                    <a:pt x="21137" y="1968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92" name="Line"/>
            <p:cNvSpPr/>
            <p:nvPr/>
          </p:nvSpPr>
          <p:spPr>
            <a:xfrm>
              <a:off x="5085708" y="3415210"/>
              <a:ext cx="6350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93" name="Line"/>
            <p:cNvSpPr/>
            <p:nvPr/>
          </p:nvSpPr>
          <p:spPr>
            <a:xfrm>
              <a:off x="5193658" y="3396160"/>
              <a:ext cx="31751" cy="119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16" fill="norm" stroke="1" extrusionOk="0">
                  <a:moveTo>
                    <a:pt x="0" y="3352"/>
                  </a:moveTo>
                  <a:cubicBezTo>
                    <a:pt x="5760" y="6703"/>
                    <a:pt x="11520" y="10055"/>
                    <a:pt x="14400" y="13407"/>
                  </a:cubicBezTo>
                  <a:cubicBezTo>
                    <a:pt x="17280" y="16759"/>
                    <a:pt x="17280" y="20110"/>
                    <a:pt x="16560" y="20855"/>
                  </a:cubicBezTo>
                  <a:cubicBezTo>
                    <a:pt x="15840" y="21600"/>
                    <a:pt x="14400" y="19738"/>
                    <a:pt x="15120" y="15828"/>
                  </a:cubicBezTo>
                  <a:cubicBezTo>
                    <a:pt x="15840" y="11917"/>
                    <a:pt x="18720" y="5959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94" name="Line"/>
            <p:cNvSpPr/>
            <p:nvPr/>
          </p:nvSpPr>
          <p:spPr>
            <a:xfrm>
              <a:off x="5260052" y="3396160"/>
              <a:ext cx="92357" cy="1408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0" h="21450" fill="norm" stroke="1" extrusionOk="0">
                  <a:moveTo>
                    <a:pt x="802" y="0"/>
                  </a:moveTo>
                  <a:cubicBezTo>
                    <a:pt x="1293" y="6125"/>
                    <a:pt x="1784" y="12251"/>
                    <a:pt x="1784" y="16119"/>
                  </a:cubicBezTo>
                  <a:cubicBezTo>
                    <a:pt x="1784" y="19988"/>
                    <a:pt x="1293" y="21600"/>
                    <a:pt x="802" y="21439"/>
                  </a:cubicBezTo>
                  <a:cubicBezTo>
                    <a:pt x="311" y="21278"/>
                    <a:pt x="-180" y="19343"/>
                    <a:pt x="65" y="17248"/>
                  </a:cubicBezTo>
                  <a:cubicBezTo>
                    <a:pt x="311" y="15152"/>
                    <a:pt x="1293" y="12896"/>
                    <a:pt x="3011" y="10639"/>
                  </a:cubicBezTo>
                  <a:cubicBezTo>
                    <a:pt x="4729" y="8382"/>
                    <a:pt x="7184" y="6125"/>
                    <a:pt x="8656" y="6287"/>
                  </a:cubicBezTo>
                  <a:cubicBezTo>
                    <a:pt x="10129" y="6448"/>
                    <a:pt x="10620" y="9027"/>
                    <a:pt x="12584" y="11767"/>
                  </a:cubicBezTo>
                  <a:cubicBezTo>
                    <a:pt x="14547" y="14507"/>
                    <a:pt x="17984" y="17409"/>
                    <a:pt x="21420" y="2031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95" name="Line"/>
            <p:cNvSpPr/>
            <p:nvPr/>
          </p:nvSpPr>
          <p:spPr>
            <a:xfrm>
              <a:off x="5320658" y="3441404"/>
              <a:ext cx="107157" cy="3299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1" h="21311" fill="norm" stroke="1" extrusionOk="0">
                  <a:moveTo>
                    <a:pt x="19059" y="2000"/>
                  </a:moveTo>
                  <a:cubicBezTo>
                    <a:pt x="18635" y="1316"/>
                    <a:pt x="18212" y="633"/>
                    <a:pt x="16941" y="291"/>
                  </a:cubicBezTo>
                  <a:cubicBezTo>
                    <a:pt x="15671" y="-51"/>
                    <a:pt x="13553" y="-51"/>
                    <a:pt x="11435" y="86"/>
                  </a:cubicBezTo>
                  <a:cubicBezTo>
                    <a:pt x="9318" y="222"/>
                    <a:pt x="7200" y="496"/>
                    <a:pt x="6141" y="974"/>
                  </a:cubicBezTo>
                  <a:cubicBezTo>
                    <a:pt x="5082" y="1453"/>
                    <a:pt x="5082" y="2136"/>
                    <a:pt x="6353" y="2546"/>
                  </a:cubicBezTo>
                  <a:cubicBezTo>
                    <a:pt x="7624" y="2957"/>
                    <a:pt x="10165" y="3093"/>
                    <a:pt x="11435" y="3503"/>
                  </a:cubicBezTo>
                  <a:cubicBezTo>
                    <a:pt x="12706" y="3914"/>
                    <a:pt x="12706" y="4597"/>
                    <a:pt x="13765" y="6784"/>
                  </a:cubicBezTo>
                  <a:cubicBezTo>
                    <a:pt x="14824" y="8972"/>
                    <a:pt x="16941" y="12663"/>
                    <a:pt x="18424" y="14919"/>
                  </a:cubicBezTo>
                  <a:cubicBezTo>
                    <a:pt x="19906" y="17174"/>
                    <a:pt x="20753" y="17995"/>
                    <a:pt x="21176" y="18815"/>
                  </a:cubicBezTo>
                  <a:cubicBezTo>
                    <a:pt x="21600" y="19635"/>
                    <a:pt x="21600" y="20455"/>
                    <a:pt x="20541" y="20934"/>
                  </a:cubicBezTo>
                  <a:cubicBezTo>
                    <a:pt x="19482" y="21412"/>
                    <a:pt x="17365" y="21549"/>
                    <a:pt x="13765" y="20660"/>
                  </a:cubicBezTo>
                  <a:cubicBezTo>
                    <a:pt x="10165" y="19772"/>
                    <a:pt x="5082" y="17858"/>
                    <a:pt x="0" y="1594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96" name="Line"/>
            <p:cNvSpPr/>
            <p:nvPr/>
          </p:nvSpPr>
          <p:spPr>
            <a:xfrm>
              <a:off x="5650858" y="3268980"/>
              <a:ext cx="93727" cy="2671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4" h="21297" fill="norm" stroke="1" extrusionOk="0">
                  <a:moveTo>
                    <a:pt x="0" y="2546"/>
                  </a:moveTo>
                  <a:cubicBezTo>
                    <a:pt x="1440" y="1196"/>
                    <a:pt x="2880" y="-154"/>
                    <a:pt x="4080" y="15"/>
                  </a:cubicBezTo>
                  <a:cubicBezTo>
                    <a:pt x="5280" y="183"/>
                    <a:pt x="6240" y="1871"/>
                    <a:pt x="6240" y="5415"/>
                  </a:cubicBezTo>
                  <a:cubicBezTo>
                    <a:pt x="6240" y="8958"/>
                    <a:pt x="5280" y="14359"/>
                    <a:pt x="4560" y="17480"/>
                  </a:cubicBezTo>
                  <a:cubicBezTo>
                    <a:pt x="3840" y="20602"/>
                    <a:pt x="3360" y="21446"/>
                    <a:pt x="3120" y="21277"/>
                  </a:cubicBezTo>
                  <a:cubicBezTo>
                    <a:pt x="2880" y="21108"/>
                    <a:pt x="2880" y="19927"/>
                    <a:pt x="4080" y="18324"/>
                  </a:cubicBezTo>
                  <a:cubicBezTo>
                    <a:pt x="5280" y="16721"/>
                    <a:pt x="7680" y="14696"/>
                    <a:pt x="9840" y="13430"/>
                  </a:cubicBezTo>
                  <a:cubicBezTo>
                    <a:pt x="12000" y="12165"/>
                    <a:pt x="13920" y="11658"/>
                    <a:pt x="15840" y="11743"/>
                  </a:cubicBezTo>
                  <a:cubicBezTo>
                    <a:pt x="17760" y="11827"/>
                    <a:pt x="19680" y="12502"/>
                    <a:pt x="20640" y="13346"/>
                  </a:cubicBezTo>
                  <a:cubicBezTo>
                    <a:pt x="21600" y="14190"/>
                    <a:pt x="21600" y="15202"/>
                    <a:pt x="19440" y="16299"/>
                  </a:cubicBezTo>
                  <a:cubicBezTo>
                    <a:pt x="17280" y="17396"/>
                    <a:pt x="12960" y="18577"/>
                    <a:pt x="9360" y="19168"/>
                  </a:cubicBezTo>
                  <a:cubicBezTo>
                    <a:pt x="5760" y="19759"/>
                    <a:pt x="2880" y="19759"/>
                    <a:pt x="0" y="1975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97" name="Line"/>
            <p:cNvSpPr/>
            <p:nvPr/>
          </p:nvSpPr>
          <p:spPr>
            <a:xfrm>
              <a:off x="5756356" y="3392895"/>
              <a:ext cx="110403" cy="1158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63" h="21113" fill="norm" stroke="1" extrusionOk="0">
                  <a:moveTo>
                    <a:pt x="7663" y="12166"/>
                  </a:moveTo>
                  <a:cubicBezTo>
                    <a:pt x="9663" y="11009"/>
                    <a:pt x="11663" y="9852"/>
                    <a:pt x="13463" y="8309"/>
                  </a:cubicBezTo>
                  <a:cubicBezTo>
                    <a:pt x="15263" y="6766"/>
                    <a:pt x="16863" y="4837"/>
                    <a:pt x="17063" y="3102"/>
                  </a:cubicBezTo>
                  <a:cubicBezTo>
                    <a:pt x="17263" y="1366"/>
                    <a:pt x="16063" y="-177"/>
                    <a:pt x="13263" y="16"/>
                  </a:cubicBezTo>
                  <a:cubicBezTo>
                    <a:pt x="10463" y="209"/>
                    <a:pt x="6063" y="2137"/>
                    <a:pt x="3263" y="5223"/>
                  </a:cubicBezTo>
                  <a:cubicBezTo>
                    <a:pt x="463" y="8309"/>
                    <a:pt x="-737" y="12552"/>
                    <a:pt x="463" y="15637"/>
                  </a:cubicBezTo>
                  <a:cubicBezTo>
                    <a:pt x="1663" y="18723"/>
                    <a:pt x="5263" y="20652"/>
                    <a:pt x="9063" y="21037"/>
                  </a:cubicBezTo>
                  <a:cubicBezTo>
                    <a:pt x="12863" y="21423"/>
                    <a:pt x="16863" y="20266"/>
                    <a:pt x="20863" y="1910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98" name="Line"/>
            <p:cNvSpPr/>
            <p:nvPr/>
          </p:nvSpPr>
          <p:spPr>
            <a:xfrm>
              <a:off x="5923908" y="3250110"/>
              <a:ext cx="19051" cy="266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3943"/>
                    <a:pt x="7200" y="7886"/>
                    <a:pt x="3600" y="11486"/>
                  </a:cubicBezTo>
                  <a:cubicBezTo>
                    <a:pt x="0" y="15086"/>
                    <a:pt x="0" y="18343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99" name="Line"/>
            <p:cNvSpPr/>
            <p:nvPr/>
          </p:nvSpPr>
          <p:spPr>
            <a:xfrm>
              <a:off x="5974708" y="3427910"/>
              <a:ext cx="6351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00" name="Line"/>
            <p:cNvSpPr/>
            <p:nvPr/>
          </p:nvSpPr>
          <p:spPr>
            <a:xfrm>
              <a:off x="5987408" y="3307260"/>
              <a:ext cx="635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01" name="Line"/>
            <p:cNvSpPr/>
            <p:nvPr/>
          </p:nvSpPr>
          <p:spPr>
            <a:xfrm>
              <a:off x="6042393" y="3334081"/>
              <a:ext cx="72016" cy="1204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97" h="20832" fill="norm" stroke="1" extrusionOk="0">
                  <a:moveTo>
                    <a:pt x="631" y="7442"/>
                  </a:moveTo>
                  <a:cubicBezTo>
                    <a:pt x="3717" y="7808"/>
                    <a:pt x="6803" y="8174"/>
                    <a:pt x="8963" y="6710"/>
                  </a:cubicBezTo>
                  <a:cubicBezTo>
                    <a:pt x="11123" y="5246"/>
                    <a:pt x="12357" y="1951"/>
                    <a:pt x="11431" y="669"/>
                  </a:cubicBezTo>
                  <a:cubicBezTo>
                    <a:pt x="10506" y="-612"/>
                    <a:pt x="7420" y="120"/>
                    <a:pt x="5260" y="1402"/>
                  </a:cubicBezTo>
                  <a:cubicBezTo>
                    <a:pt x="3100" y="2683"/>
                    <a:pt x="1866" y="4513"/>
                    <a:pt x="940" y="7625"/>
                  </a:cubicBezTo>
                  <a:cubicBezTo>
                    <a:pt x="14" y="10737"/>
                    <a:pt x="-603" y="15130"/>
                    <a:pt x="940" y="17693"/>
                  </a:cubicBezTo>
                  <a:cubicBezTo>
                    <a:pt x="2483" y="20256"/>
                    <a:pt x="6186" y="20988"/>
                    <a:pt x="9888" y="20805"/>
                  </a:cubicBezTo>
                  <a:cubicBezTo>
                    <a:pt x="13591" y="20622"/>
                    <a:pt x="17294" y="19524"/>
                    <a:pt x="20997" y="1842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02" name="Line"/>
            <p:cNvSpPr/>
            <p:nvPr/>
          </p:nvSpPr>
          <p:spPr>
            <a:xfrm>
              <a:off x="6178998" y="3191360"/>
              <a:ext cx="94161" cy="312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3" h="21420" fill="norm" stroke="1" extrusionOk="0">
                  <a:moveTo>
                    <a:pt x="21353" y="110"/>
                  </a:moveTo>
                  <a:cubicBezTo>
                    <a:pt x="17033" y="-35"/>
                    <a:pt x="12713" y="-180"/>
                    <a:pt x="9113" y="690"/>
                  </a:cubicBezTo>
                  <a:cubicBezTo>
                    <a:pt x="5513" y="1560"/>
                    <a:pt x="2633" y="3444"/>
                    <a:pt x="1193" y="6126"/>
                  </a:cubicBezTo>
                  <a:cubicBezTo>
                    <a:pt x="-247" y="8808"/>
                    <a:pt x="-247" y="12287"/>
                    <a:pt x="473" y="14969"/>
                  </a:cubicBezTo>
                  <a:cubicBezTo>
                    <a:pt x="1193" y="17651"/>
                    <a:pt x="2633" y="19535"/>
                    <a:pt x="4073" y="2142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03" name="Line"/>
            <p:cNvSpPr/>
            <p:nvPr/>
          </p:nvSpPr>
          <p:spPr>
            <a:xfrm>
              <a:off x="6146158" y="3326310"/>
              <a:ext cx="120651" cy="57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04" name="Line"/>
            <p:cNvSpPr/>
            <p:nvPr/>
          </p:nvSpPr>
          <p:spPr>
            <a:xfrm>
              <a:off x="6495408" y="3187522"/>
              <a:ext cx="127001" cy="3356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41" fill="norm" stroke="1" extrusionOk="0">
                  <a:moveTo>
                    <a:pt x="21600" y="1164"/>
                  </a:moveTo>
                  <a:cubicBezTo>
                    <a:pt x="20160" y="756"/>
                    <a:pt x="18720" y="349"/>
                    <a:pt x="16740" y="145"/>
                  </a:cubicBezTo>
                  <a:cubicBezTo>
                    <a:pt x="14760" y="-59"/>
                    <a:pt x="12240" y="-59"/>
                    <a:pt x="10260" y="213"/>
                  </a:cubicBezTo>
                  <a:cubicBezTo>
                    <a:pt x="8280" y="484"/>
                    <a:pt x="6840" y="1028"/>
                    <a:pt x="5220" y="3066"/>
                  </a:cubicBezTo>
                  <a:cubicBezTo>
                    <a:pt x="3600" y="5103"/>
                    <a:pt x="1800" y="8635"/>
                    <a:pt x="900" y="11964"/>
                  </a:cubicBezTo>
                  <a:cubicBezTo>
                    <a:pt x="0" y="15292"/>
                    <a:pt x="0" y="18416"/>
                    <a:pt x="0" y="2154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05" name="Line"/>
            <p:cNvSpPr/>
            <p:nvPr/>
          </p:nvSpPr>
          <p:spPr>
            <a:xfrm>
              <a:off x="6470008" y="3326310"/>
              <a:ext cx="254001" cy="160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1084"/>
                  </a:moveTo>
                  <a:cubicBezTo>
                    <a:pt x="2700" y="9379"/>
                    <a:pt x="5400" y="7674"/>
                    <a:pt x="7200" y="6537"/>
                  </a:cubicBezTo>
                  <a:cubicBezTo>
                    <a:pt x="9000" y="5400"/>
                    <a:pt x="9900" y="4832"/>
                    <a:pt x="9900" y="4974"/>
                  </a:cubicBezTo>
                  <a:cubicBezTo>
                    <a:pt x="9900" y="5116"/>
                    <a:pt x="9000" y="5968"/>
                    <a:pt x="8100" y="7674"/>
                  </a:cubicBezTo>
                  <a:cubicBezTo>
                    <a:pt x="7200" y="9379"/>
                    <a:pt x="6300" y="11937"/>
                    <a:pt x="5850" y="13926"/>
                  </a:cubicBezTo>
                  <a:cubicBezTo>
                    <a:pt x="5400" y="15916"/>
                    <a:pt x="5400" y="17337"/>
                    <a:pt x="5850" y="18332"/>
                  </a:cubicBezTo>
                  <a:cubicBezTo>
                    <a:pt x="6300" y="19326"/>
                    <a:pt x="7200" y="19895"/>
                    <a:pt x="8100" y="19753"/>
                  </a:cubicBezTo>
                  <a:cubicBezTo>
                    <a:pt x="9000" y="19611"/>
                    <a:pt x="9900" y="18758"/>
                    <a:pt x="10440" y="16911"/>
                  </a:cubicBezTo>
                  <a:cubicBezTo>
                    <a:pt x="10980" y="15063"/>
                    <a:pt x="11160" y="12221"/>
                    <a:pt x="11520" y="10232"/>
                  </a:cubicBezTo>
                  <a:cubicBezTo>
                    <a:pt x="11880" y="8242"/>
                    <a:pt x="12420" y="7105"/>
                    <a:pt x="13140" y="6963"/>
                  </a:cubicBezTo>
                  <a:cubicBezTo>
                    <a:pt x="13860" y="6821"/>
                    <a:pt x="14760" y="7674"/>
                    <a:pt x="15480" y="9805"/>
                  </a:cubicBezTo>
                  <a:cubicBezTo>
                    <a:pt x="16200" y="11937"/>
                    <a:pt x="16740" y="15347"/>
                    <a:pt x="16920" y="17763"/>
                  </a:cubicBezTo>
                  <a:cubicBezTo>
                    <a:pt x="17100" y="20179"/>
                    <a:pt x="16920" y="21600"/>
                    <a:pt x="16740" y="21600"/>
                  </a:cubicBezTo>
                  <a:cubicBezTo>
                    <a:pt x="16560" y="21600"/>
                    <a:pt x="16380" y="20179"/>
                    <a:pt x="16470" y="17195"/>
                  </a:cubicBezTo>
                  <a:cubicBezTo>
                    <a:pt x="16560" y="14211"/>
                    <a:pt x="16920" y="9663"/>
                    <a:pt x="17820" y="6537"/>
                  </a:cubicBezTo>
                  <a:cubicBezTo>
                    <a:pt x="18720" y="3411"/>
                    <a:pt x="20160" y="1705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06" name="Line"/>
            <p:cNvSpPr/>
            <p:nvPr/>
          </p:nvSpPr>
          <p:spPr>
            <a:xfrm>
              <a:off x="6972666" y="3287935"/>
              <a:ext cx="152499" cy="3760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8" h="21320" fill="norm" stroke="1" extrusionOk="0">
                  <a:moveTo>
                    <a:pt x="4297" y="10816"/>
                  </a:moveTo>
                  <a:cubicBezTo>
                    <a:pt x="4001" y="12136"/>
                    <a:pt x="3706" y="13456"/>
                    <a:pt x="3410" y="15016"/>
                  </a:cubicBezTo>
                  <a:cubicBezTo>
                    <a:pt x="3114" y="16576"/>
                    <a:pt x="2818" y="18376"/>
                    <a:pt x="2226" y="19576"/>
                  </a:cubicBezTo>
                  <a:cubicBezTo>
                    <a:pt x="1634" y="20776"/>
                    <a:pt x="747" y="21376"/>
                    <a:pt x="303" y="21316"/>
                  </a:cubicBezTo>
                  <a:cubicBezTo>
                    <a:pt x="-141" y="21256"/>
                    <a:pt x="-141" y="20536"/>
                    <a:pt x="599" y="18196"/>
                  </a:cubicBezTo>
                  <a:cubicBezTo>
                    <a:pt x="1338" y="15856"/>
                    <a:pt x="2818" y="11896"/>
                    <a:pt x="4741" y="8596"/>
                  </a:cubicBezTo>
                  <a:cubicBezTo>
                    <a:pt x="6664" y="5296"/>
                    <a:pt x="9032" y="2656"/>
                    <a:pt x="10955" y="1276"/>
                  </a:cubicBezTo>
                  <a:cubicBezTo>
                    <a:pt x="12878" y="-104"/>
                    <a:pt x="14358" y="-224"/>
                    <a:pt x="16429" y="256"/>
                  </a:cubicBezTo>
                  <a:cubicBezTo>
                    <a:pt x="18500" y="736"/>
                    <a:pt x="21163" y="1816"/>
                    <a:pt x="21311" y="3436"/>
                  </a:cubicBezTo>
                  <a:cubicBezTo>
                    <a:pt x="21459" y="5056"/>
                    <a:pt x="19092" y="7216"/>
                    <a:pt x="16873" y="8416"/>
                  </a:cubicBezTo>
                  <a:cubicBezTo>
                    <a:pt x="14654" y="9616"/>
                    <a:pt x="12582" y="9856"/>
                    <a:pt x="10511" y="1009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07" name="Line"/>
            <p:cNvSpPr/>
            <p:nvPr/>
          </p:nvSpPr>
          <p:spPr>
            <a:xfrm>
              <a:off x="5147050" y="3981813"/>
              <a:ext cx="319659" cy="2546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1" h="21477" fill="norm" stroke="1" extrusionOk="0">
                  <a:moveTo>
                    <a:pt x="998" y="5232"/>
                  </a:moveTo>
                  <a:cubicBezTo>
                    <a:pt x="2845" y="4697"/>
                    <a:pt x="4693" y="4161"/>
                    <a:pt x="6327" y="3626"/>
                  </a:cubicBezTo>
                  <a:cubicBezTo>
                    <a:pt x="7961" y="3090"/>
                    <a:pt x="9382" y="2555"/>
                    <a:pt x="10306" y="1930"/>
                  </a:cubicBezTo>
                  <a:cubicBezTo>
                    <a:pt x="11229" y="1305"/>
                    <a:pt x="11656" y="591"/>
                    <a:pt x="11443" y="234"/>
                  </a:cubicBezTo>
                  <a:cubicBezTo>
                    <a:pt x="11229" y="-123"/>
                    <a:pt x="10377" y="-123"/>
                    <a:pt x="8814" y="591"/>
                  </a:cubicBezTo>
                  <a:cubicBezTo>
                    <a:pt x="7250" y="1305"/>
                    <a:pt x="4977" y="2733"/>
                    <a:pt x="3556" y="3804"/>
                  </a:cubicBezTo>
                  <a:cubicBezTo>
                    <a:pt x="2135" y="4875"/>
                    <a:pt x="1566" y="5589"/>
                    <a:pt x="1282" y="6393"/>
                  </a:cubicBezTo>
                  <a:cubicBezTo>
                    <a:pt x="998" y="7196"/>
                    <a:pt x="998" y="8089"/>
                    <a:pt x="1353" y="8535"/>
                  </a:cubicBezTo>
                  <a:cubicBezTo>
                    <a:pt x="1708" y="8981"/>
                    <a:pt x="2419" y="8981"/>
                    <a:pt x="3129" y="8981"/>
                  </a:cubicBezTo>
                  <a:cubicBezTo>
                    <a:pt x="3840" y="8981"/>
                    <a:pt x="4550" y="8981"/>
                    <a:pt x="5261" y="8981"/>
                  </a:cubicBezTo>
                  <a:cubicBezTo>
                    <a:pt x="5972" y="8981"/>
                    <a:pt x="6682" y="8981"/>
                    <a:pt x="7037" y="9427"/>
                  </a:cubicBezTo>
                  <a:cubicBezTo>
                    <a:pt x="7393" y="9874"/>
                    <a:pt x="7393" y="10766"/>
                    <a:pt x="6611" y="11748"/>
                  </a:cubicBezTo>
                  <a:cubicBezTo>
                    <a:pt x="5829" y="12730"/>
                    <a:pt x="4266" y="13801"/>
                    <a:pt x="3058" y="14872"/>
                  </a:cubicBezTo>
                  <a:cubicBezTo>
                    <a:pt x="1850" y="15943"/>
                    <a:pt x="998" y="17014"/>
                    <a:pt x="500" y="17996"/>
                  </a:cubicBezTo>
                  <a:cubicBezTo>
                    <a:pt x="3" y="18978"/>
                    <a:pt x="-139" y="19870"/>
                    <a:pt x="145" y="20495"/>
                  </a:cubicBezTo>
                  <a:cubicBezTo>
                    <a:pt x="429" y="21120"/>
                    <a:pt x="1140" y="21477"/>
                    <a:pt x="2277" y="21477"/>
                  </a:cubicBezTo>
                  <a:cubicBezTo>
                    <a:pt x="3414" y="21477"/>
                    <a:pt x="4977" y="21120"/>
                    <a:pt x="6398" y="19424"/>
                  </a:cubicBezTo>
                  <a:cubicBezTo>
                    <a:pt x="7819" y="17728"/>
                    <a:pt x="9098" y="14694"/>
                    <a:pt x="10093" y="13176"/>
                  </a:cubicBezTo>
                  <a:cubicBezTo>
                    <a:pt x="11087" y="11659"/>
                    <a:pt x="11798" y="11659"/>
                    <a:pt x="12295" y="12105"/>
                  </a:cubicBezTo>
                  <a:cubicBezTo>
                    <a:pt x="12793" y="12551"/>
                    <a:pt x="13077" y="13444"/>
                    <a:pt x="13219" y="14337"/>
                  </a:cubicBezTo>
                  <a:cubicBezTo>
                    <a:pt x="13361" y="15229"/>
                    <a:pt x="13361" y="16122"/>
                    <a:pt x="13148" y="16925"/>
                  </a:cubicBezTo>
                  <a:cubicBezTo>
                    <a:pt x="12935" y="17728"/>
                    <a:pt x="12508" y="18442"/>
                    <a:pt x="12011" y="19067"/>
                  </a:cubicBezTo>
                  <a:cubicBezTo>
                    <a:pt x="11514" y="19692"/>
                    <a:pt x="10945" y="20227"/>
                    <a:pt x="10874" y="19960"/>
                  </a:cubicBezTo>
                  <a:cubicBezTo>
                    <a:pt x="10803" y="19692"/>
                    <a:pt x="11229" y="18621"/>
                    <a:pt x="12224" y="17460"/>
                  </a:cubicBezTo>
                  <a:cubicBezTo>
                    <a:pt x="13219" y="16300"/>
                    <a:pt x="14782" y="15051"/>
                    <a:pt x="16132" y="13801"/>
                  </a:cubicBezTo>
                  <a:cubicBezTo>
                    <a:pt x="17482" y="12551"/>
                    <a:pt x="18619" y="11302"/>
                    <a:pt x="18832" y="10856"/>
                  </a:cubicBezTo>
                  <a:cubicBezTo>
                    <a:pt x="19045" y="10409"/>
                    <a:pt x="18335" y="10766"/>
                    <a:pt x="17766" y="11302"/>
                  </a:cubicBezTo>
                  <a:cubicBezTo>
                    <a:pt x="17198" y="11837"/>
                    <a:pt x="16772" y="12551"/>
                    <a:pt x="16487" y="13444"/>
                  </a:cubicBezTo>
                  <a:cubicBezTo>
                    <a:pt x="16203" y="14337"/>
                    <a:pt x="16061" y="15408"/>
                    <a:pt x="16345" y="16211"/>
                  </a:cubicBezTo>
                  <a:cubicBezTo>
                    <a:pt x="16629" y="17014"/>
                    <a:pt x="17340" y="17550"/>
                    <a:pt x="18264" y="17907"/>
                  </a:cubicBezTo>
                  <a:cubicBezTo>
                    <a:pt x="19187" y="18264"/>
                    <a:pt x="20324" y="18442"/>
                    <a:pt x="21461" y="1862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08" name="Line"/>
            <p:cNvSpPr/>
            <p:nvPr/>
          </p:nvSpPr>
          <p:spPr>
            <a:xfrm>
              <a:off x="5200008" y="4297860"/>
              <a:ext cx="133351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200" fill="norm" stroke="1" extrusionOk="0">
                  <a:moveTo>
                    <a:pt x="0" y="0"/>
                  </a:moveTo>
                  <a:cubicBezTo>
                    <a:pt x="7200" y="21600"/>
                    <a:pt x="14400" y="21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09" name="Line"/>
            <p:cNvSpPr/>
            <p:nvPr/>
          </p:nvSpPr>
          <p:spPr>
            <a:xfrm>
              <a:off x="5212708" y="4323260"/>
              <a:ext cx="15240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10" name="Line"/>
            <p:cNvSpPr/>
            <p:nvPr/>
          </p:nvSpPr>
          <p:spPr>
            <a:xfrm>
              <a:off x="5504808" y="4151810"/>
              <a:ext cx="635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11" name="Line"/>
            <p:cNvSpPr/>
            <p:nvPr/>
          </p:nvSpPr>
          <p:spPr>
            <a:xfrm>
              <a:off x="5511158" y="4228010"/>
              <a:ext cx="635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12" name="Line"/>
            <p:cNvSpPr/>
            <p:nvPr/>
          </p:nvSpPr>
          <p:spPr>
            <a:xfrm>
              <a:off x="5847708" y="4090402"/>
              <a:ext cx="107850" cy="3863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65" h="21428" fill="norm" stroke="1" extrusionOk="0">
                  <a:moveTo>
                    <a:pt x="3738" y="6575"/>
                  </a:moveTo>
                  <a:cubicBezTo>
                    <a:pt x="4154" y="10801"/>
                    <a:pt x="4569" y="15027"/>
                    <a:pt x="4777" y="17669"/>
                  </a:cubicBezTo>
                  <a:cubicBezTo>
                    <a:pt x="4985" y="20310"/>
                    <a:pt x="4985" y="21367"/>
                    <a:pt x="4777" y="21425"/>
                  </a:cubicBezTo>
                  <a:cubicBezTo>
                    <a:pt x="4569" y="21484"/>
                    <a:pt x="4154" y="20545"/>
                    <a:pt x="3115" y="18256"/>
                  </a:cubicBezTo>
                  <a:cubicBezTo>
                    <a:pt x="2077" y="15967"/>
                    <a:pt x="415" y="12327"/>
                    <a:pt x="208" y="9451"/>
                  </a:cubicBezTo>
                  <a:cubicBezTo>
                    <a:pt x="0" y="6575"/>
                    <a:pt x="1246" y="4462"/>
                    <a:pt x="2700" y="2995"/>
                  </a:cubicBezTo>
                  <a:cubicBezTo>
                    <a:pt x="4154" y="1527"/>
                    <a:pt x="5815" y="706"/>
                    <a:pt x="8100" y="295"/>
                  </a:cubicBezTo>
                  <a:cubicBezTo>
                    <a:pt x="10385" y="-116"/>
                    <a:pt x="13292" y="-116"/>
                    <a:pt x="15785" y="412"/>
                  </a:cubicBezTo>
                  <a:cubicBezTo>
                    <a:pt x="18277" y="941"/>
                    <a:pt x="20354" y="1997"/>
                    <a:pt x="20977" y="3112"/>
                  </a:cubicBezTo>
                  <a:cubicBezTo>
                    <a:pt x="21600" y="4227"/>
                    <a:pt x="20769" y="5401"/>
                    <a:pt x="17031" y="6282"/>
                  </a:cubicBezTo>
                  <a:cubicBezTo>
                    <a:pt x="13292" y="7162"/>
                    <a:pt x="6646" y="7749"/>
                    <a:pt x="0" y="833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13" name="Line"/>
            <p:cNvSpPr/>
            <p:nvPr/>
          </p:nvSpPr>
          <p:spPr>
            <a:xfrm>
              <a:off x="6026831" y="4143302"/>
              <a:ext cx="170128" cy="720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3" h="20995" fill="norm" stroke="1" extrusionOk="0">
                  <a:moveTo>
                    <a:pt x="3833" y="20995"/>
                  </a:moveTo>
                  <a:cubicBezTo>
                    <a:pt x="2500" y="20995"/>
                    <a:pt x="1166" y="20995"/>
                    <a:pt x="500" y="19452"/>
                  </a:cubicBezTo>
                  <a:cubicBezTo>
                    <a:pt x="-167" y="17909"/>
                    <a:pt x="-167" y="14824"/>
                    <a:pt x="500" y="11429"/>
                  </a:cubicBezTo>
                  <a:cubicBezTo>
                    <a:pt x="1166" y="8035"/>
                    <a:pt x="2500" y="4332"/>
                    <a:pt x="3833" y="2172"/>
                  </a:cubicBezTo>
                  <a:cubicBezTo>
                    <a:pt x="5166" y="12"/>
                    <a:pt x="6500" y="-605"/>
                    <a:pt x="7433" y="629"/>
                  </a:cubicBezTo>
                  <a:cubicBezTo>
                    <a:pt x="8366" y="1864"/>
                    <a:pt x="8900" y="4949"/>
                    <a:pt x="9700" y="7726"/>
                  </a:cubicBezTo>
                  <a:cubicBezTo>
                    <a:pt x="10500" y="10504"/>
                    <a:pt x="11566" y="12972"/>
                    <a:pt x="12900" y="12972"/>
                  </a:cubicBezTo>
                  <a:cubicBezTo>
                    <a:pt x="14233" y="12972"/>
                    <a:pt x="15833" y="10504"/>
                    <a:pt x="17300" y="8652"/>
                  </a:cubicBezTo>
                  <a:cubicBezTo>
                    <a:pt x="18766" y="6801"/>
                    <a:pt x="20100" y="5566"/>
                    <a:pt x="21433" y="433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14" name="Line"/>
            <p:cNvSpPr/>
            <p:nvPr/>
          </p:nvSpPr>
          <p:spPr>
            <a:xfrm>
              <a:off x="6330813" y="3971564"/>
              <a:ext cx="113070" cy="2690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7" h="21283" fill="norm" stroke="1" extrusionOk="0">
                  <a:moveTo>
                    <a:pt x="5905" y="1199"/>
                  </a:moveTo>
                  <a:cubicBezTo>
                    <a:pt x="3905" y="529"/>
                    <a:pt x="1905" y="-141"/>
                    <a:pt x="905" y="26"/>
                  </a:cubicBezTo>
                  <a:cubicBezTo>
                    <a:pt x="-95" y="194"/>
                    <a:pt x="-95" y="1199"/>
                    <a:pt x="105" y="3710"/>
                  </a:cubicBezTo>
                  <a:cubicBezTo>
                    <a:pt x="305" y="6222"/>
                    <a:pt x="705" y="10240"/>
                    <a:pt x="905" y="13087"/>
                  </a:cubicBezTo>
                  <a:cubicBezTo>
                    <a:pt x="1105" y="15933"/>
                    <a:pt x="1105" y="17608"/>
                    <a:pt x="1505" y="18864"/>
                  </a:cubicBezTo>
                  <a:cubicBezTo>
                    <a:pt x="1905" y="20119"/>
                    <a:pt x="2705" y="20957"/>
                    <a:pt x="4105" y="21208"/>
                  </a:cubicBezTo>
                  <a:cubicBezTo>
                    <a:pt x="5505" y="21459"/>
                    <a:pt x="7505" y="21124"/>
                    <a:pt x="10105" y="19533"/>
                  </a:cubicBezTo>
                  <a:cubicBezTo>
                    <a:pt x="12705" y="17943"/>
                    <a:pt x="15905" y="15096"/>
                    <a:pt x="17905" y="12082"/>
                  </a:cubicBezTo>
                  <a:cubicBezTo>
                    <a:pt x="19905" y="9068"/>
                    <a:pt x="20705" y="5887"/>
                    <a:pt x="21105" y="3878"/>
                  </a:cubicBezTo>
                  <a:cubicBezTo>
                    <a:pt x="21505" y="1868"/>
                    <a:pt x="21505" y="1031"/>
                    <a:pt x="20705" y="1199"/>
                  </a:cubicBezTo>
                  <a:cubicBezTo>
                    <a:pt x="19905" y="1366"/>
                    <a:pt x="18305" y="2538"/>
                    <a:pt x="16705" y="371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15" name="Line"/>
            <p:cNvSpPr/>
            <p:nvPr/>
          </p:nvSpPr>
          <p:spPr>
            <a:xfrm>
              <a:off x="6495771" y="4077174"/>
              <a:ext cx="157662" cy="1343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2" h="20160" fill="norm" stroke="1" extrusionOk="0">
                  <a:moveTo>
                    <a:pt x="3407" y="3577"/>
                  </a:moveTo>
                  <a:cubicBezTo>
                    <a:pt x="2831" y="5483"/>
                    <a:pt x="2255" y="7389"/>
                    <a:pt x="1679" y="10566"/>
                  </a:cubicBezTo>
                  <a:cubicBezTo>
                    <a:pt x="1103" y="13742"/>
                    <a:pt x="527" y="18189"/>
                    <a:pt x="239" y="19619"/>
                  </a:cubicBezTo>
                  <a:cubicBezTo>
                    <a:pt x="-49" y="21048"/>
                    <a:pt x="-49" y="19460"/>
                    <a:pt x="95" y="17077"/>
                  </a:cubicBezTo>
                  <a:cubicBezTo>
                    <a:pt x="239" y="14695"/>
                    <a:pt x="527" y="11519"/>
                    <a:pt x="959" y="8660"/>
                  </a:cubicBezTo>
                  <a:cubicBezTo>
                    <a:pt x="1391" y="5801"/>
                    <a:pt x="1967" y="3260"/>
                    <a:pt x="2975" y="1672"/>
                  </a:cubicBezTo>
                  <a:cubicBezTo>
                    <a:pt x="3983" y="83"/>
                    <a:pt x="5423" y="-552"/>
                    <a:pt x="6719" y="560"/>
                  </a:cubicBezTo>
                  <a:cubicBezTo>
                    <a:pt x="8015" y="1672"/>
                    <a:pt x="9167" y="4530"/>
                    <a:pt x="9887" y="7072"/>
                  </a:cubicBezTo>
                  <a:cubicBezTo>
                    <a:pt x="10607" y="9613"/>
                    <a:pt x="10895" y="11836"/>
                    <a:pt x="10895" y="13742"/>
                  </a:cubicBezTo>
                  <a:cubicBezTo>
                    <a:pt x="10895" y="15648"/>
                    <a:pt x="10607" y="17236"/>
                    <a:pt x="10895" y="16919"/>
                  </a:cubicBezTo>
                  <a:cubicBezTo>
                    <a:pt x="11183" y="16601"/>
                    <a:pt x="12047" y="14377"/>
                    <a:pt x="13343" y="11836"/>
                  </a:cubicBezTo>
                  <a:cubicBezTo>
                    <a:pt x="14639" y="9295"/>
                    <a:pt x="16367" y="6436"/>
                    <a:pt x="17807" y="4213"/>
                  </a:cubicBezTo>
                  <a:cubicBezTo>
                    <a:pt x="19247" y="1989"/>
                    <a:pt x="20399" y="401"/>
                    <a:pt x="20975" y="1036"/>
                  </a:cubicBezTo>
                  <a:cubicBezTo>
                    <a:pt x="21551" y="1672"/>
                    <a:pt x="21551" y="4530"/>
                    <a:pt x="21263" y="6754"/>
                  </a:cubicBezTo>
                  <a:cubicBezTo>
                    <a:pt x="20975" y="8977"/>
                    <a:pt x="20399" y="10566"/>
                    <a:pt x="19823" y="1215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16" name="Line"/>
            <p:cNvSpPr/>
            <p:nvPr/>
          </p:nvSpPr>
          <p:spPr>
            <a:xfrm>
              <a:off x="6660508" y="3974010"/>
              <a:ext cx="44451" cy="69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0" y="18327"/>
                    <a:pt x="0" y="15055"/>
                    <a:pt x="3600" y="11455"/>
                  </a:cubicBezTo>
                  <a:cubicBezTo>
                    <a:pt x="7200" y="7855"/>
                    <a:pt x="14400" y="3927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17" name="Line"/>
            <p:cNvSpPr/>
            <p:nvPr/>
          </p:nvSpPr>
          <p:spPr>
            <a:xfrm>
              <a:off x="6743058" y="3869039"/>
              <a:ext cx="82551" cy="3272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05" fill="norm" stroke="1" extrusionOk="0">
                  <a:moveTo>
                    <a:pt x="21600" y="3128"/>
                  </a:moveTo>
                  <a:cubicBezTo>
                    <a:pt x="20492" y="2020"/>
                    <a:pt x="19385" y="913"/>
                    <a:pt x="17446" y="359"/>
                  </a:cubicBezTo>
                  <a:cubicBezTo>
                    <a:pt x="15508" y="-195"/>
                    <a:pt x="12738" y="-195"/>
                    <a:pt x="9692" y="982"/>
                  </a:cubicBezTo>
                  <a:cubicBezTo>
                    <a:pt x="6646" y="2159"/>
                    <a:pt x="3323" y="4513"/>
                    <a:pt x="1662" y="8113"/>
                  </a:cubicBezTo>
                  <a:cubicBezTo>
                    <a:pt x="0" y="11713"/>
                    <a:pt x="0" y="16559"/>
                    <a:pt x="0" y="2140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18" name="Line"/>
            <p:cNvSpPr/>
            <p:nvPr/>
          </p:nvSpPr>
          <p:spPr>
            <a:xfrm>
              <a:off x="6686271" y="4062910"/>
              <a:ext cx="152038" cy="101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3" h="21600" fill="norm" stroke="1" extrusionOk="0">
                  <a:moveTo>
                    <a:pt x="837" y="21600"/>
                  </a:moveTo>
                  <a:cubicBezTo>
                    <a:pt x="245" y="19350"/>
                    <a:pt x="-347" y="17100"/>
                    <a:pt x="245" y="14175"/>
                  </a:cubicBezTo>
                  <a:cubicBezTo>
                    <a:pt x="837" y="11250"/>
                    <a:pt x="2612" y="7650"/>
                    <a:pt x="6015" y="5400"/>
                  </a:cubicBezTo>
                  <a:cubicBezTo>
                    <a:pt x="9417" y="3150"/>
                    <a:pt x="14448" y="2250"/>
                    <a:pt x="17258" y="1575"/>
                  </a:cubicBezTo>
                  <a:cubicBezTo>
                    <a:pt x="20069" y="900"/>
                    <a:pt x="20661" y="450"/>
                    <a:pt x="21253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19" name="Line"/>
            <p:cNvSpPr/>
            <p:nvPr/>
          </p:nvSpPr>
          <p:spPr>
            <a:xfrm>
              <a:off x="6935675" y="3897940"/>
              <a:ext cx="99484" cy="2827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14" fill="norm" stroke="1" extrusionOk="0">
                  <a:moveTo>
                    <a:pt x="21600" y="1896"/>
                  </a:moveTo>
                  <a:cubicBezTo>
                    <a:pt x="21600" y="1102"/>
                    <a:pt x="21600" y="307"/>
                    <a:pt x="20451" y="69"/>
                  </a:cubicBezTo>
                  <a:cubicBezTo>
                    <a:pt x="19302" y="-169"/>
                    <a:pt x="17004" y="149"/>
                    <a:pt x="13557" y="1896"/>
                  </a:cubicBezTo>
                  <a:cubicBezTo>
                    <a:pt x="10111" y="3643"/>
                    <a:pt x="5515" y="6819"/>
                    <a:pt x="2987" y="9678"/>
                  </a:cubicBezTo>
                  <a:cubicBezTo>
                    <a:pt x="460" y="12537"/>
                    <a:pt x="0" y="15078"/>
                    <a:pt x="0" y="16825"/>
                  </a:cubicBezTo>
                  <a:cubicBezTo>
                    <a:pt x="0" y="18572"/>
                    <a:pt x="460" y="19525"/>
                    <a:pt x="1609" y="20240"/>
                  </a:cubicBezTo>
                  <a:cubicBezTo>
                    <a:pt x="2757" y="20955"/>
                    <a:pt x="4596" y="21431"/>
                    <a:pt x="8043" y="21113"/>
                  </a:cubicBezTo>
                  <a:cubicBezTo>
                    <a:pt x="11489" y="20796"/>
                    <a:pt x="16545" y="19684"/>
                    <a:pt x="21600" y="1857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20" name="Line"/>
            <p:cNvSpPr/>
            <p:nvPr/>
          </p:nvSpPr>
          <p:spPr>
            <a:xfrm>
              <a:off x="7050785" y="3962633"/>
              <a:ext cx="121957" cy="1957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7" h="21256" fill="norm" stroke="1" extrusionOk="0">
                  <a:moveTo>
                    <a:pt x="17360" y="5371"/>
                  </a:moveTo>
                  <a:cubicBezTo>
                    <a:pt x="16616" y="3762"/>
                    <a:pt x="15871" y="2154"/>
                    <a:pt x="14567" y="1235"/>
                  </a:cubicBezTo>
                  <a:cubicBezTo>
                    <a:pt x="13264" y="316"/>
                    <a:pt x="11402" y="86"/>
                    <a:pt x="8981" y="1694"/>
                  </a:cubicBezTo>
                  <a:cubicBezTo>
                    <a:pt x="6560" y="3303"/>
                    <a:pt x="3581" y="6750"/>
                    <a:pt x="1905" y="9967"/>
                  </a:cubicBezTo>
                  <a:cubicBezTo>
                    <a:pt x="229" y="13184"/>
                    <a:pt x="-143" y="16171"/>
                    <a:pt x="43" y="18239"/>
                  </a:cubicBezTo>
                  <a:cubicBezTo>
                    <a:pt x="229" y="20307"/>
                    <a:pt x="974" y="21456"/>
                    <a:pt x="4140" y="21226"/>
                  </a:cubicBezTo>
                  <a:cubicBezTo>
                    <a:pt x="7305" y="20996"/>
                    <a:pt x="12891" y="19388"/>
                    <a:pt x="16429" y="16171"/>
                  </a:cubicBezTo>
                  <a:cubicBezTo>
                    <a:pt x="19967" y="12954"/>
                    <a:pt x="21457" y="8128"/>
                    <a:pt x="21457" y="5141"/>
                  </a:cubicBezTo>
                  <a:cubicBezTo>
                    <a:pt x="21457" y="2154"/>
                    <a:pt x="19967" y="1005"/>
                    <a:pt x="18291" y="430"/>
                  </a:cubicBezTo>
                  <a:cubicBezTo>
                    <a:pt x="16616" y="-144"/>
                    <a:pt x="14754" y="-144"/>
                    <a:pt x="13636" y="430"/>
                  </a:cubicBezTo>
                  <a:cubicBezTo>
                    <a:pt x="12519" y="1005"/>
                    <a:pt x="12147" y="2154"/>
                    <a:pt x="11774" y="330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21" name="Line"/>
            <p:cNvSpPr/>
            <p:nvPr/>
          </p:nvSpPr>
          <p:spPr>
            <a:xfrm>
              <a:off x="7206608" y="4139110"/>
              <a:ext cx="44451" cy="95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22" name="Line"/>
            <p:cNvSpPr/>
            <p:nvPr/>
          </p:nvSpPr>
          <p:spPr>
            <a:xfrm>
              <a:off x="7403458" y="3954960"/>
              <a:ext cx="19051" cy="190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6000"/>
                    <a:pt x="7200" y="12000"/>
                    <a:pt x="3600" y="15600"/>
                  </a:cubicBezTo>
                  <a:cubicBezTo>
                    <a:pt x="0" y="19200"/>
                    <a:pt x="0" y="20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23" name="Line"/>
            <p:cNvSpPr/>
            <p:nvPr/>
          </p:nvSpPr>
          <p:spPr>
            <a:xfrm>
              <a:off x="7466958" y="3891460"/>
              <a:ext cx="94578" cy="304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81" h="21600" fill="norm" stroke="1" extrusionOk="0">
                  <a:moveTo>
                    <a:pt x="9861" y="0"/>
                  </a:moveTo>
                  <a:cubicBezTo>
                    <a:pt x="15026" y="3000"/>
                    <a:pt x="20191" y="6000"/>
                    <a:pt x="20896" y="9075"/>
                  </a:cubicBezTo>
                  <a:cubicBezTo>
                    <a:pt x="21600" y="12150"/>
                    <a:pt x="17843" y="15300"/>
                    <a:pt x="13617" y="17400"/>
                  </a:cubicBezTo>
                  <a:cubicBezTo>
                    <a:pt x="9391" y="19500"/>
                    <a:pt x="4696" y="2055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24" name="Line"/>
            <p:cNvSpPr/>
            <p:nvPr/>
          </p:nvSpPr>
          <p:spPr>
            <a:xfrm>
              <a:off x="1370958" y="4947677"/>
              <a:ext cx="203201" cy="2356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81" fill="norm" stroke="1" extrusionOk="0">
                  <a:moveTo>
                    <a:pt x="0" y="4397"/>
                  </a:moveTo>
                  <a:cubicBezTo>
                    <a:pt x="1800" y="2867"/>
                    <a:pt x="3600" y="1338"/>
                    <a:pt x="5962" y="574"/>
                  </a:cubicBezTo>
                  <a:cubicBezTo>
                    <a:pt x="8325" y="-191"/>
                    <a:pt x="11250" y="-191"/>
                    <a:pt x="13275" y="574"/>
                  </a:cubicBezTo>
                  <a:cubicBezTo>
                    <a:pt x="15300" y="1338"/>
                    <a:pt x="16425" y="2867"/>
                    <a:pt x="16200" y="5257"/>
                  </a:cubicBezTo>
                  <a:cubicBezTo>
                    <a:pt x="15975" y="7646"/>
                    <a:pt x="14400" y="10896"/>
                    <a:pt x="12038" y="13667"/>
                  </a:cubicBezTo>
                  <a:cubicBezTo>
                    <a:pt x="9675" y="16439"/>
                    <a:pt x="6525" y="18733"/>
                    <a:pt x="4388" y="19975"/>
                  </a:cubicBezTo>
                  <a:cubicBezTo>
                    <a:pt x="2250" y="21218"/>
                    <a:pt x="1125" y="21409"/>
                    <a:pt x="1238" y="21218"/>
                  </a:cubicBezTo>
                  <a:cubicBezTo>
                    <a:pt x="1350" y="21027"/>
                    <a:pt x="2700" y="20453"/>
                    <a:pt x="6300" y="19784"/>
                  </a:cubicBezTo>
                  <a:cubicBezTo>
                    <a:pt x="9900" y="19115"/>
                    <a:pt x="15750" y="18351"/>
                    <a:pt x="21600" y="1758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25" name="Line"/>
            <p:cNvSpPr/>
            <p:nvPr/>
          </p:nvSpPr>
          <p:spPr>
            <a:xfrm>
              <a:off x="1597187" y="5092618"/>
              <a:ext cx="84922" cy="682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36" h="21110" fill="norm" stroke="1" extrusionOk="0">
                  <a:moveTo>
                    <a:pt x="17975" y="5579"/>
                  </a:moveTo>
                  <a:cubicBezTo>
                    <a:pt x="15868" y="3615"/>
                    <a:pt x="13760" y="1652"/>
                    <a:pt x="11390" y="670"/>
                  </a:cubicBezTo>
                  <a:cubicBezTo>
                    <a:pt x="9019" y="-312"/>
                    <a:pt x="6385" y="-312"/>
                    <a:pt x="4541" y="1324"/>
                  </a:cubicBezTo>
                  <a:cubicBezTo>
                    <a:pt x="2697" y="2961"/>
                    <a:pt x="1643" y="6233"/>
                    <a:pt x="853" y="9506"/>
                  </a:cubicBezTo>
                  <a:cubicBezTo>
                    <a:pt x="63" y="12779"/>
                    <a:pt x="-464" y="16052"/>
                    <a:pt x="590" y="18015"/>
                  </a:cubicBezTo>
                  <a:cubicBezTo>
                    <a:pt x="1643" y="19979"/>
                    <a:pt x="4277" y="20633"/>
                    <a:pt x="6912" y="20961"/>
                  </a:cubicBezTo>
                  <a:cubicBezTo>
                    <a:pt x="9546" y="21288"/>
                    <a:pt x="12180" y="21288"/>
                    <a:pt x="14551" y="18670"/>
                  </a:cubicBezTo>
                  <a:cubicBezTo>
                    <a:pt x="16921" y="16052"/>
                    <a:pt x="19029" y="10815"/>
                    <a:pt x="21136" y="557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26" name="Line"/>
            <p:cNvSpPr/>
            <p:nvPr/>
          </p:nvSpPr>
          <p:spPr>
            <a:xfrm>
              <a:off x="2046992" y="4893973"/>
              <a:ext cx="191800" cy="2853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8" h="20951" fill="norm" stroke="1" extrusionOk="0">
                  <a:moveTo>
                    <a:pt x="13912" y="3788"/>
                  </a:moveTo>
                  <a:cubicBezTo>
                    <a:pt x="13438" y="2700"/>
                    <a:pt x="12963" y="1612"/>
                    <a:pt x="12013" y="1146"/>
                  </a:cubicBezTo>
                  <a:cubicBezTo>
                    <a:pt x="11064" y="680"/>
                    <a:pt x="9640" y="835"/>
                    <a:pt x="7741" y="2311"/>
                  </a:cubicBezTo>
                  <a:cubicBezTo>
                    <a:pt x="5842" y="3788"/>
                    <a:pt x="3468" y="6585"/>
                    <a:pt x="2044" y="9304"/>
                  </a:cubicBezTo>
                  <a:cubicBezTo>
                    <a:pt x="620" y="12024"/>
                    <a:pt x="145" y="14665"/>
                    <a:pt x="27" y="16375"/>
                  </a:cubicBezTo>
                  <a:cubicBezTo>
                    <a:pt x="-92" y="18084"/>
                    <a:pt x="145" y="18861"/>
                    <a:pt x="1451" y="19638"/>
                  </a:cubicBezTo>
                  <a:cubicBezTo>
                    <a:pt x="2756" y="20415"/>
                    <a:pt x="5130" y="21192"/>
                    <a:pt x="8097" y="20881"/>
                  </a:cubicBezTo>
                  <a:cubicBezTo>
                    <a:pt x="11064" y="20570"/>
                    <a:pt x="14624" y="19172"/>
                    <a:pt x="17235" y="16608"/>
                  </a:cubicBezTo>
                  <a:cubicBezTo>
                    <a:pt x="19846" y="14044"/>
                    <a:pt x="21508" y="10314"/>
                    <a:pt x="21508" y="7206"/>
                  </a:cubicBezTo>
                  <a:cubicBezTo>
                    <a:pt x="21508" y="4098"/>
                    <a:pt x="19846" y="1612"/>
                    <a:pt x="16998" y="602"/>
                  </a:cubicBezTo>
                  <a:cubicBezTo>
                    <a:pt x="14150" y="-408"/>
                    <a:pt x="10115" y="58"/>
                    <a:pt x="7622" y="524"/>
                  </a:cubicBezTo>
                  <a:cubicBezTo>
                    <a:pt x="5130" y="991"/>
                    <a:pt x="4181" y="1457"/>
                    <a:pt x="3706" y="2467"/>
                  </a:cubicBezTo>
                  <a:cubicBezTo>
                    <a:pt x="3231" y="3477"/>
                    <a:pt x="3231" y="5031"/>
                    <a:pt x="4418" y="6119"/>
                  </a:cubicBezTo>
                  <a:cubicBezTo>
                    <a:pt x="5605" y="7206"/>
                    <a:pt x="7978" y="7828"/>
                    <a:pt x="10352" y="845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27" name="Line"/>
            <p:cNvSpPr/>
            <p:nvPr/>
          </p:nvSpPr>
          <p:spPr>
            <a:xfrm>
              <a:off x="2286366" y="4898908"/>
              <a:ext cx="122571" cy="3294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00" h="21417" fill="norm" stroke="1" extrusionOk="0">
                  <a:moveTo>
                    <a:pt x="8612" y="1794"/>
                  </a:moveTo>
                  <a:cubicBezTo>
                    <a:pt x="7514" y="1106"/>
                    <a:pt x="6416" y="418"/>
                    <a:pt x="4951" y="143"/>
                  </a:cubicBezTo>
                  <a:cubicBezTo>
                    <a:pt x="3487" y="-132"/>
                    <a:pt x="1657" y="6"/>
                    <a:pt x="741" y="418"/>
                  </a:cubicBezTo>
                  <a:cubicBezTo>
                    <a:pt x="-174" y="831"/>
                    <a:pt x="-174" y="1519"/>
                    <a:pt x="375" y="3720"/>
                  </a:cubicBezTo>
                  <a:cubicBezTo>
                    <a:pt x="924" y="5922"/>
                    <a:pt x="2023" y="9636"/>
                    <a:pt x="2572" y="12319"/>
                  </a:cubicBezTo>
                  <a:cubicBezTo>
                    <a:pt x="3121" y="15002"/>
                    <a:pt x="3121" y="16653"/>
                    <a:pt x="3853" y="16378"/>
                  </a:cubicBezTo>
                  <a:cubicBezTo>
                    <a:pt x="4585" y="16102"/>
                    <a:pt x="6050" y="13901"/>
                    <a:pt x="7697" y="12663"/>
                  </a:cubicBezTo>
                  <a:cubicBezTo>
                    <a:pt x="9345" y="11425"/>
                    <a:pt x="11175" y="11150"/>
                    <a:pt x="13006" y="11150"/>
                  </a:cubicBezTo>
                  <a:cubicBezTo>
                    <a:pt x="14836" y="11150"/>
                    <a:pt x="16667" y="11425"/>
                    <a:pt x="18131" y="12594"/>
                  </a:cubicBezTo>
                  <a:cubicBezTo>
                    <a:pt x="19595" y="13764"/>
                    <a:pt x="20694" y="15827"/>
                    <a:pt x="21060" y="17203"/>
                  </a:cubicBezTo>
                  <a:cubicBezTo>
                    <a:pt x="21426" y="18579"/>
                    <a:pt x="21060" y="19267"/>
                    <a:pt x="20145" y="19817"/>
                  </a:cubicBezTo>
                  <a:cubicBezTo>
                    <a:pt x="19229" y="20367"/>
                    <a:pt x="17765" y="20780"/>
                    <a:pt x="16118" y="21055"/>
                  </a:cubicBezTo>
                  <a:cubicBezTo>
                    <a:pt x="14470" y="21330"/>
                    <a:pt x="12640" y="21468"/>
                    <a:pt x="10809" y="21399"/>
                  </a:cubicBezTo>
                  <a:cubicBezTo>
                    <a:pt x="8979" y="21330"/>
                    <a:pt x="7148" y="21055"/>
                    <a:pt x="5684" y="20505"/>
                  </a:cubicBezTo>
                  <a:cubicBezTo>
                    <a:pt x="4219" y="19955"/>
                    <a:pt x="3121" y="19129"/>
                    <a:pt x="3487" y="18510"/>
                  </a:cubicBezTo>
                  <a:cubicBezTo>
                    <a:pt x="3853" y="17891"/>
                    <a:pt x="5684" y="17478"/>
                    <a:pt x="8063" y="16997"/>
                  </a:cubicBezTo>
                  <a:cubicBezTo>
                    <a:pt x="10443" y="16515"/>
                    <a:pt x="13372" y="15965"/>
                    <a:pt x="16301" y="1541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28" name="Line"/>
            <p:cNvSpPr/>
            <p:nvPr/>
          </p:nvSpPr>
          <p:spPr>
            <a:xfrm>
              <a:off x="2450387" y="5004827"/>
              <a:ext cx="90191" cy="1960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53" h="21287" fill="norm" stroke="1" extrusionOk="0">
                  <a:moveTo>
                    <a:pt x="17296" y="6664"/>
                  </a:moveTo>
                  <a:cubicBezTo>
                    <a:pt x="18736" y="5745"/>
                    <a:pt x="20176" y="4826"/>
                    <a:pt x="20416" y="3791"/>
                  </a:cubicBezTo>
                  <a:cubicBezTo>
                    <a:pt x="20656" y="2757"/>
                    <a:pt x="19696" y="1609"/>
                    <a:pt x="18016" y="919"/>
                  </a:cubicBezTo>
                  <a:cubicBezTo>
                    <a:pt x="16336" y="230"/>
                    <a:pt x="13936" y="0"/>
                    <a:pt x="11296" y="0"/>
                  </a:cubicBezTo>
                  <a:cubicBezTo>
                    <a:pt x="8656" y="0"/>
                    <a:pt x="5776" y="230"/>
                    <a:pt x="3376" y="689"/>
                  </a:cubicBezTo>
                  <a:cubicBezTo>
                    <a:pt x="976" y="1149"/>
                    <a:pt x="-944" y="1838"/>
                    <a:pt x="496" y="3562"/>
                  </a:cubicBezTo>
                  <a:cubicBezTo>
                    <a:pt x="1936" y="5285"/>
                    <a:pt x="6736" y="8043"/>
                    <a:pt x="10816" y="10226"/>
                  </a:cubicBezTo>
                  <a:cubicBezTo>
                    <a:pt x="14896" y="12409"/>
                    <a:pt x="18256" y="14017"/>
                    <a:pt x="18976" y="15855"/>
                  </a:cubicBezTo>
                  <a:cubicBezTo>
                    <a:pt x="19696" y="17694"/>
                    <a:pt x="17776" y="19762"/>
                    <a:pt x="15616" y="20681"/>
                  </a:cubicBezTo>
                  <a:cubicBezTo>
                    <a:pt x="13456" y="21600"/>
                    <a:pt x="11056" y="21370"/>
                    <a:pt x="9616" y="20681"/>
                  </a:cubicBezTo>
                  <a:cubicBezTo>
                    <a:pt x="8176" y="19991"/>
                    <a:pt x="7696" y="18843"/>
                    <a:pt x="7216" y="1769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29" name="Line"/>
            <p:cNvSpPr/>
            <p:nvPr/>
          </p:nvSpPr>
          <p:spPr>
            <a:xfrm>
              <a:off x="2558408" y="5017208"/>
              <a:ext cx="139701" cy="1506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45" fill="norm" stroke="1" extrusionOk="0">
                  <a:moveTo>
                    <a:pt x="0" y="12345"/>
                  </a:moveTo>
                  <a:cubicBezTo>
                    <a:pt x="3273" y="11745"/>
                    <a:pt x="6545" y="11145"/>
                    <a:pt x="9327" y="9645"/>
                  </a:cubicBezTo>
                  <a:cubicBezTo>
                    <a:pt x="12109" y="8145"/>
                    <a:pt x="14400" y="5745"/>
                    <a:pt x="15055" y="3945"/>
                  </a:cubicBezTo>
                  <a:cubicBezTo>
                    <a:pt x="15709" y="2145"/>
                    <a:pt x="14727" y="945"/>
                    <a:pt x="13418" y="345"/>
                  </a:cubicBezTo>
                  <a:cubicBezTo>
                    <a:pt x="12109" y="-255"/>
                    <a:pt x="10473" y="-255"/>
                    <a:pt x="8673" y="1845"/>
                  </a:cubicBezTo>
                  <a:cubicBezTo>
                    <a:pt x="6873" y="3945"/>
                    <a:pt x="4909" y="8145"/>
                    <a:pt x="3927" y="10995"/>
                  </a:cubicBezTo>
                  <a:cubicBezTo>
                    <a:pt x="2945" y="13845"/>
                    <a:pt x="2945" y="15345"/>
                    <a:pt x="6055" y="16845"/>
                  </a:cubicBezTo>
                  <a:cubicBezTo>
                    <a:pt x="9164" y="18345"/>
                    <a:pt x="15382" y="19845"/>
                    <a:pt x="21600" y="2134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30" name="Line"/>
            <p:cNvSpPr/>
            <p:nvPr/>
          </p:nvSpPr>
          <p:spPr>
            <a:xfrm>
              <a:off x="2710808" y="4987808"/>
              <a:ext cx="247651" cy="1883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17" fill="norm" stroke="1" extrusionOk="0">
                  <a:moveTo>
                    <a:pt x="0" y="4519"/>
                  </a:moveTo>
                  <a:cubicBezTo>
                    <a:pt x="1662" y="6418"/>
                    <a:pt x="3323" y="8317"/>
                    <a:pt x="4615" y="10572"/>
                  </a:cubicBezTo>
                  <a:cubicBezTo>
                    <a:pt x="5908" y="12827"/>
                    <a:pt x="6831" y="15438"/>
                    <a:pt x="7292" y="17337"/>
                  </a:cubicBezTo>
                  <a:cubicBezTo>
                    <a:pt x="7754" y="19236"/>
                    <a:pt x="7754" y="20423"/>
                    <a:pt x="7292" y="20897"/>
                  </a:cubicBezTo>
                  <a:cubicBezTo>
                    <a:pt x="6831" y="21372"/>
                    <a:pt x="5908" y="21135"/>
                    <a:pt x="5262" y="19592"/>
                  </a:cubicBezTo>
                  <a:cubicBezTo>
                    <a:pt x="4615" y="18049"/>
                    <a:pt x="4246" y="15201"/>
                    <a:pt x="4246" y="12352"/>
                  </a:cubicBezTo>
                  <a:cubicBezTo>
                    <a:pt x="4246" y="9504"/>
                    <a:pt x="4615" y="6656"/>
                    <a:pt x="5354" y="4638"/>
                  </a:cubicBezTo>
                  <a:cubicBezTo>
                    <a:pt x="6092" y="2620"/>
                    <a:pt x="7200" y="1434"/>
                    <a:pt x="8215" y="721"/>
                  </a:cubicBezTo>
                  <a:cubicBezTo>
                    <a:pt x="9231" y="9"/>
                    <a:pt x="10154" y="-228"/>
                    <a:pt x="10708" y="247"/>
                  </a:cubicBezTo>
                  <a:cubicBezTo>
                    <a:pt x="11262" y="721"/>
                    <a:pt x="11446" y="1908"/>
                    <a:pt x="11538" y="4757"/>
                  </a:cubicBezTo>
                  <a:cubicBezTo>
                    <a:pt x="11631" y="7605"/>
                    <a:pt x="11631" y="12115"/>
                    <a:pt x="11908" y="14845"/>
                  </a:cubicBezTo>
                  <a:cubicBezTo>
                    <a:pt x="12185" y="17574"/>
                    <a:pt x="12738" y="18524"/>
                    <a:pt x="13385" y="18642"/>
                  </a:cubicBezTo>
                  <a:cubicBezTo>
                    <a:pt x="14031" y="18761"/>
                    <a:pt x="14769" y="18049"/>
                    <a:pt x="15785" y="15675"/>
                  </a:cubicBezTo>
                  <a:cubicBezTo>
                    <a:pt x="16800" y="13302"/>
                    <a:pt x="18092" y="9267"/>
                    <a:pt x="18923" y="6299"/>
                  </a:cubicBezTo>
                  <a:cubicBezTo>
                    <a:pt x="19754" y="3332"/>
                    <a:pt x="20123" y="1434"/>
                    <a:pt x="20492" y="1196"/>
                  </a:cubicBezTo>
                  <a:cubicBezTo>
                    <a:pt x="20862" y="959"/>
                    <a:pt x="21231" y="2383"/>
                    <a:pt x="21600" y="380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31" name="Line"/>
            <p:cNvSpPr/>
            <p:nvPr/>
          </p:nvSpPr>
          <p:spPr>
            <a:xfrm>
              <a:off x="2956850" y="4963901"/>
              <a:ext cx="173059" cy="1584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7" h="20732" fill="norm" stroke="1" extrusionOk="0">
                  <a:moveTo>
                    <a:pt x="1759" y="10893"/>
                  </a:moveTo>
                  <a:cubicBezTo>
                    <a:pt x="1759" y="12277"/>
                    <a:pt x="1759" y="13662"/>
                    <a:pt x="2410" y="14216"/>
                  </a:cubicBezTo>
                  <a:cubicBezTo>
                    <a:pt x="3060" y="14770"/>
                    <a:pt x="4361" y="14493"/>
                    <a:pt x="5923" y="13385"/>
                  </a:cubicBezTo>
                  <a:cubicBezTo>
                    <a:pt x="7484" y="12277"/>
                    <a:pt x="9306" y="10339"/>
                    <a:pt x="10607" y="8677"/>
                  </a:cubicBezTo>
                  <a:cubicBezTo>
                    <a:pt x="11908" y="7016"/>
                    <a:pt x="12689" y="5631"/>
                    <a:pt x="13079" y="4247"/>
                  </a:cubicBezTo>
                  <a:cubicBezTo>
                    <a:pt x="13470" y="2862"/>
                    <a:pt x="13470" y="1477"/>
                    <a:pt x="12819" y="647"/>
                  </a:cubicBezTo>
                  <a:cubicBezTo>
                    <a:pt x="12169" y="-184"/>
                    <a:pt x="10867" y="-461"/>
                    <a:pt x="8655" y="1339"/>
                  </a:cubicBezTo>
                  <a:cubicBezTo>
                    <a:pt x="6443" y="3139"/>
                    <a:pt x="3320" y="7016"/>
                    <a:pt x="1629" y="9647"/>
                  </a:cubicBezTo>
                  <a:cubicBezTo>
                    <a:pt x="-63" y="12277"/>
                    <a:pt x="-323" y="13662"/>
                    <a:pt x="328" y="15462"/>
                  </a:cubicBezTo>
                  <a:cubicBezTo>
                    <a:pt x="978" y="17262"/>
                    <a:pt x="2540" y="19477"/>
                    <a:pt x="6183" y="20308"/>
                  </a:cubicBezTo>
                  <a:cubicBezTo>
                    <a:pt x="9826" y="21139"/>
                    <a:pt x="15552" y="20585"/>
                    <a:pt x="21277" y="2003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32" name="Line"/>
            <p:cNvSpPr/>
            <p:nvPr/>
          </p:nvSpPr>
          <p:spPr>
            <a:xfrm>
              <a:off x="3752986" y="4851321"/>
              <a:ext cx="132573" cy="3413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38" h="21505" fill="norm" stroke="1" extrusionOk="0">
                  <a:moveTo>
                    <a:pt x="21138" y="2736"/>
                  </a:moveTo>
                  <a:cubicBezTo>
                    <a:pt x="20800" y="2069"/>
                    <a:pt x="20463" y="1403"/>
                    <a:pt x="19450" y="936"/>
                  </a:cubicBezTo>
                  <a:cubicBezTo>
                    <a:pt x="18438" y="469"/>
                    <a:pt x="16750" y="203"/>
                    <a:pt x="14219" y="69"/>
                  </a:cubicBezTo>
                  <a:cubicBezTo>
                    <a:pt x="11688" y="-64"/>
                    <a:pt x="8313" y="-64"/>
                    <a:pt x="5950" y="603"/>
                  </a:cubicBezTo>
                  <a:cubicBezTo>
                    <a:pt x="3588" y="1269"/>
                    <a:pt x="2238" y="2603"/>
                    <a:pt x="2575" y="3869"/>
                  </a:cubicBezTo>
                  <a:cubicBezTo>
                    <a:pt x="2913" y="5136"/>
                    <a:pt x="4938" y="6336"/>
                    <a:pt x="6457" y="7603"/>
                  </a:cubicBezTo>
                  <a:cubicBezTo>
                    <a:pt x="7975" y="8869"/>
                    <a:pt x="8988" y="10203"/>
                    <a:pt x="9494" y="11203"/>
                  </a:cubicBezTo>
                  <a:cubicBezTo>
                    <a:pt x="10000" y="12203"/>
                    <a:pt x="10000" y="12869"/>
                    <a:pt x="9157" y="13536"/>
                  </a:cubicBezTo>
                  <a:cubicBezTo>
                    <a:pt x="8313" y="14203"/>
                    <a:pt x="6625" y="14869"/>
                    <a:pt x="4938" y="15269"/>
                  </a:cubicBezTo>
                  <a:cubicBezTo>
                    <a:pt x="3250" y="15669"/>
                    <a:pt x="1563" y="15803"/>
                    <a:pt x="719" y="15536"/>
                  </a:cubicBezTo>
                  <a:cubicBezTo>
                    <a:pt x="-125" y="15269"/>
                    <a:pt x="-125" y="14603"/>
                    <a:pt x="719" y="14269"/>
                  </a:cubicBezTo>
                  <a:cubicBezTo>
                    <a:pt x="1563" y="13936"/>
                    <a:pt x="3250" y="13936"/>
                    <a:pt x="4094" y="14269"/>
                  </a:cubicBezTo>
                  <a:cubicBezTo>
                    <a:pt x="4938" y="14603"/>
                    <a:pt x="4938" y="15269"/>
                    <a:pt x="4263" y="16203"/>
                  </a:cubicBezTo>
                  <a:cubicBezTo>
                    <a:pt x="3588" y="17136"/>
                    <a:pt x="2238" y="18336"/>
                    <a:pt x="1225" y="19269"/>
                  </a:cubicBezTo>
                  <a:cubicBezTo>
                    <a:pt x="213" y="20203"/>
                    <a:pt x="-462" y="20869"/>
                    <a:pt x="382" y="21203"/>
                  </a:cubicBezTo>
                  <a:cubicBezTo>
                    <a:pt x="1225" y="21536"/>
                    <a:pt x="3588" y="21536"/>
                    <a:pt x="7132" y="21469"/>
                  </a:cubicBezTo>
                  <a:cubicBezTo>
                    <a:pt x="10675" y="21403"/>
                    <a:pt x="15400" y="21269"/>
                    <a:pt x="20126" y="2113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33" name="Line"/>
            <p:cNvSpPr/>
            <p:nvPr/>
          </p:nvSpPr>
          <p:spPr>
            <a:xfrm>
              <a:off x="3949058" y="4932860"/>
              <a:ext cx="209551" cy="260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455" y="3688"/>
                    <a:pt x="10909" y="7376"/>
                    <a:pt x="14509" y="10976"/>
                  </a:cubicBezTo>
                  <a:cubicBezTo>
                    <a:pt x="18109" y="14576"/>
                    <a:pt x="19855" y="18088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34" name="Line"/>
            <p:cNvSpPr/>
            <p:nvPr/>
          </p:nvSpPr>
          <p:spPr>
            <a:xfrm>
              <a:off x="3997965" y="4889352"/>
              <a:ext cx="179694" cy="3292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2" h="21538" fill="norm" stroke="1" extrusionOk="0">
                  <a:moveTo>
                    <a:pt x="21322" y="769"/>
                  </a:moveTo>
                  <a:cubicBezTo>
                    <a:pt x="20317" y="353"/>
                    <a:pt x="19313" y="-62"/>
                    <a:pt x="18308" y="7"/>
                  </a:cubicBezTo>
                  <a:cubicBezTo>
                    <a:pt x="17303" y="76"/>
                    <a:pt x="16299" y="630"/>
                    <a:pt x="14289" y="2500"/>
                  </a:cubicBezTo>
                  <a:cubicBezTo>
                    <a:pt x="12280" y="4369"/>
                    <a:pt x="9266" y="7553"/>
                    <a:pt x="6629" y="10530"/>
                  </a:cubicBezTo>
                  <a:cubicBezTo>
                    <a:pt x="3992" y="13507"/>
                    <a:pt x="1731" y="16276"/>
                    <a:pt x="727" y="18076"/>
                  </a:cubicBezTo>
                  <a:cubicBezTo>
                    <a:pt x="-278" y="19876"/>
                    <a:pt x="-27" y="20707"/>
                    <a:pt x="224" y="2153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35" name="Line"/>
            <p:cNvSpPr/>
            <p:nvPr/>
          </p:nvSpPr>
          <p:spPr>
            <a:xfrm>
              <a:off x="4209408" y="5078910"/>
              <a:ext cx="1" cy="12065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36" name="Line"/>
            <p:cNvSpPr/>
            <p:nvPr/>
          </p:nvSpPr>
          <p:spPr>
            <a:xfrm>
              <a:off x="4317358" y="5142410"/>
              <a:ext cx="6985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37" name="Line"/>
            <p:cNvSpPr/>
            <p:nvPr/>
          </p:nvSpPr>
          <p:spPr>
            <a:xfrm>
              <a:off x="4666608" y="5136060"/>
              <a:ext cx="254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38" name="Line"/>
            <p:cNvSpPr/>
            <p:nvPr/>
          </p:nvSpPr>
          <p:spPr>
            <a:xfrm>
              <a:off x="4958708" y="4888410"/>
              <a:ext cx="190501" cy="260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600" y="3512"/>
                    <a:pt x="7200" y="7024"/>
                    <a:pt x="10800" y="10624"/>
                  </a:cubicBezTo>
                  <a:cubicBezTo>
                    <a:pt x="14400" y="14224"/>
                    <a:pt x="18000" y="17912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39" name="Line"/>
            <p:cNvSpPr/>
            <p:nvPr/>
          </p:nvSpPr>
          <p:spPr>
            <a:xfrm>
              <a:off x="4971408" y="4805860"/>
              <a:ext cx="165101" cy="412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446" y="3212"/>
                    <a:pt x="13292" y="6425"/>
                    <a:pt x="9692" y="9471"/>
                  </a:cubicBezTo>
                  <a:cubicBezTo>
                    <a:pt x="6092" y="12517"/>
                    <a:pt x="3046" y="15397"/>
                    <a:pt x="1523" y="17391"/>
                  </a:cubicBezTo>
                  <a:cubicBezTo>
                    <a:pt x="0" y="19385"/>
                    <a:pt x="0" y="20492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40" name="Line"/>
            <p:cNvSpPr/>
            <p:nvPr/>
          </p:nvSpPr>
          <p:spPr>
            <a:xfrm>
              <a:off x="5152095" y="5085260"/>
              <a:ext cx="79664" cy="88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3" h="21600" fill="norm" stroke="1" extrusionOk="0">
                  <a:moveTo>
                    <a:pt x="930" y="0"/>
                  </a:moveTo>
                  <a:cubicBezTo>
                    <a:pt x="930" y="5143"/>
                    <a:pt x="930" y="10286"/>
                    <a:pt x="646" y="14400"/>
                  </a:cubicBezTo>
                  <a:cubicBezTo>
                    <a:pt x="361" y="18514"/>
                    <a:pt x="-207" y="21600"/>
                    <a:pt x="77" y="21600"/>
                  </a:cubicBezTo>
                  <a:cubicBezTo>
                    <a:pt x="361" y="21600"/>
                    <a:pt x="1498" y="18514"/>
                    <a:pt x="2919" y="15429"/>
                  </a:cubicBezTo>
                  <a:cubicBezTo>
                    <a:pt x="4340" y="12343"/>
                    <a:pt x="6046" y="9257"/>
                    <a:pt x="7751" y="6686"/>
                  </a:cubicBezTo>
                  <a:cubicBezTo>
                    <a:pt x="9456" y="4114"/>
                    <a:pt x="11161" y="2057"/>
                    <a:pt x="13151" y="1800"/>
                  </a:cubicBezTo>
                  <a:cubicBezTo>
                    <a:pt x="15140" y="1543"/>
                    <a:pt x="17414" y="3086"/>
                    <a:pt x="18835" y="6686"/>
                  </a:cubicBezTo>
                  <a:cubicBezTo>
                    <a:pt x="20256" y="10286"/>
                    <a:pt x="20825" y="15943"/>
                    <a:pt x="21393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41" name="Line"/>
            <p:cNvSpPr/>
            <p:nvPr/>
          </p:nvSpPr>
          <p:spPr>
            <a:xfrm>
              <a:off x="5346058" y="4813152"/>
              <a:ext cx="75193" cy="3495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4" h="21487" fill="norm" stroke="1" extrusionOk="0">
                  <a:moveTo>
                    <a:pt x="5400" y="723"/>
                  </a:moveTo>
                  <a:cubicBezTo>
                    <a:pt x="7800" y="332"/>
                    <a:pt x="10200" y="-58"/>
                    <a:pt x="12900" y="7"/>
                  </a:cubicBezTo>
                  <a:cubicBezTo>
                    <a:pt x="15600" y="72"/>
                    <a:pt x="18600" y="593"/>
                    <a:pt x="20100" y="1243"/>
                  </a:cubicBezTo>
                  <a:cubicBezTo>
                    <a:pt x="21600" y="1894"/>
                    <a:pt x="21600" y="2675"/>
                    <a:pt x="20700" y="3715"/>
                  </a:cubicBezTo>
                  <a:cubicBezTo>
                    <a:pt x="19800" y="4756"/>
                    <a:pt x="18000" y="6058"/>
                    <a:pt x="15900" y="6903"/>
                  </a:cubicBezTo>
                  <a:cubicBezTo>
                    <a:pt x="13800" y="7749"/>
                    <a:pt x="11400" y="8140"/>
                    <a:pt x="9600" y="8660"/>
                  </a:cubicBezTo>
                  <a:cubicBezTo>
                    <a:pt x="7800" y="9181"/>
                    <a:pt x="6600" y="9831"/>
                    <a:pt x="7500" y="10742"/>
                  </a:cubicBezTo>
                  <a:cubicBezTo>
                    <a:pt x="8400" y="11653"/>
                    <a:pt x="11400" y="12824"/>
                    <a:pt x="13800" y="14255"/>
                  </a:cubicBezTo>
                  <a:cubicBezTo>
                    <a:pt x="16200" y="15687"/>
                    <a:pt x="18000" y="17378"/>
                    <a:pt x="18600" y="18549"/>
                  </a:cubicBezTo>
                  <a:cubicBezTo>
                    <a:pt x="19200" y="19720"/>
                    <a:pt x="18600" y="20371"/>
                    <a:pt x="16800" y="20826"/>
                  </a:cubicBezTo>
                  <a:cubicBezTo>
                    <a:pt x="15000" y="21282"/>
                    <a:pt x="12000" y="21542"/>
                    <a:pt x="9000" y="21477"/>
                  </a:cubicBezTo>
                  <a:cubicBezTo>
                    <a:pt x="6000" y="21412"/>
                    <a:pt x="3000" y="21022"/>
                    <a:pt x="0" y="2063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42" name="Line"/>
            <p:cNvSpPr/>
            <p:nvPr/>
          </p:nvSpPr>
          <p:spPr>
            <a:xfrm>
              <a:off x="5725105" y="4819354"/>
              <a:ext cx="135304" cy="3294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2" h="21548" fill="norm" stroke="1" extrusionOk="0">
                  <a:moveTo>
                    <a:pt x="20245" y="13240"/>
                  </a:moveTo>
                  <a:cubicBezTo>
                    <a:pt x="19580" y="12548"/>
                    <a:pt x="18916" y="11856"/>
                    <a:pt x="17088" y="10125"/>
                  </a:cubicBezTo>
                  <a:cubicBezTo>
                    <a:pt x="15260" y="8394"/>
                    <a:pt x="12270" y="5625"/>
                    <a:pt x="10940" y="3894"/>
                  </a:cubicBezTo>
                  <a:cubicBezTo>
                    <a:pt x="9611" y="2163"/>
                    <a:pt x="9944" y="1471"/>
                    <a:pt x="10940" y="986"/>
                  </a:cubicBezTo>
                  <a:cubicBezTo>
                    <a:pt x="11937" y="502"/>
                    <a:pt x="13599" y="225"/>
                    <a:pt x="15260" y="86"/>
                  </a:cubicBezTo>
                  <a:cubicBezTo>
                    <a:pt x="16922" y="-52"/>
                    <a:pt x="18584" y="-52"/>
                    <a:pt x="19580" y="294"/>
                  </a:cubicBezTo>
                  <a:cubicBezTo>
                    <a:pt x="20577" y="640"/>
                    <a:pt x="20910" y="1333"/>
                    <a:pt x="19580" y="3271"/>
                  </a:cubicBezTo>
                  <a:cubicBezTo>
                    <a:pt x="18251" y="5210"/>
                    <a:pt x="15260" y="8394"/>
                    <a:pt x="11771" y="11233"/>
                  </a:cubicBezTo>
                  <a:cubicBezTo>
                    <a:pt x="8282" y="14071"/>
                    <a:pt x="4294" y="16563"/>
                    <a:pt x="2134" y="18225"/>
                  </a:cubicBezTo>
                  <a:cubicBezTo>
                    <a:pt x="-26" y="19886"/>
                    <a:pt x="-358" y="20717"/>
                    <a:pt x="307" y="21063"/>
                  </a:cubicBezTo>
                  <a:cubicBezTo>
                    <a:pt x="971" y="21410"/>
                    <a:pt x="2633" y="21271"/>
                    <a:pt x="4128" y="20994"/>
                  </a:cubicBezTo>
                  <a:cubicBezTo>
                    <a:pt x="5624" y="20717"/>
                    <a:pt x="6953" y="20302"/>
                    <a:pt x="9777" y="20371"/>
                  </a:cubicBezTo>
                  <a:cubicBezTo>
                    <a:pt x="12602" y="20440"/>
                    <a:pt x="16922" y="20994"/>
                    <a:pt x="21242" y="2154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43" name="Line"/>
            <p:cNvSpPr/>
            <p:nvPr/>
          </p:nvSpPr>
          <p:spPr>
            <a:xfrm>
              <a:off x="6324752" y="4990010"/>
              <a:ext cx="113507" cy="1436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0" h="21250" fill="norm" stroke="1" extrusionOk="0">
                  <a:moveTo>
                    <a:pt x="2250" y="0"/>
                  </a:moveTo>
                  <a:cubicBezTo>
                    <a:pt x="1450" y="5635"/>
                    <a:pt x="650" y="11270"/>
                    <a:pt x="250" y="15026"/>
                  </a:cubicBezTo>
                  <a:cubicBezTo>
                    <a:pt x="-150" y="18783"/>
                    <a:pt x="-150" y="20661"/>
                    <a:pt x="850" y="21130"/>
                  </a:cubicBezTo>
                  <a:cubicBezTo>
                    <a:pt x="1850" y="21600"/>
                    <a:pt x="3850" y="20661"/>
                    <a:pt x="6050" y="18783"/>
                  </a:cubicBezTo>
                  <a:cubicBezTo>
                    <a:pt x="8250" y="16904"/>
                    <a:pt x="10650" y="14087"/>
                    <a:pt x="12450" y="11426"/>
                  </a:cubicBezTo>
                  <a:cubicBezTo>
                    <a:pt x="14250" y="8765"/>
                    <a:pt x="15450" y="6261"/>
                    <a:pt x="15650" y="6261"/>
                  </a:cubicBezTo>
                  <a:cubicBezTo>
                    <a:pt x="15850" y="6261"/>
                    <a:pt x="15050" y="8765"/>
                    <a:pt x="14650" y="11426"/>
                  </a:cubicBezTo>
                  <a:cubicBezTo>
                    <a:pt x="14250" y="14087"/>
                    <a:pt x="14250" y="16904"/>
                    <a:pt x="15450" y="18313"/>
                  </a:cubicBezTo>
                  <a:cubicBezTo>
                    <a:pt x="16650" y="19722"/>
                    <a:pt x="19050" y="19722"/>
                    <a:pt x="21450" y="1972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44" name="Line"/>
            <p:cNvSpPr/>
            <p:nvPr/>
          </p:nvSpPr>
          <p:spPr>
            <a:xfrm>
              <a:off x="6444608" y="4957049"/>
              <a:ext cx="116905" cy="3619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29" h="21352" fill="norm" stroke="1" extrusionOk="0">
                  <a:moveTo>
                    <a:pt x="5684" y="4192"/>
                  </a:moveTo>
                  <a:cubicBezTo>
                    <a:pt x="4926" y="8312"/>
                    <a:pt x="4168" y="12433"/>
                    <a:pt x="3600" y="15117"/>
                  </a:cubicBezTo>
                  <a:cubicBezTo>
                    <a:pt x="3032" y="17801"/>
                    <a:pt x="2653" y="19050"/>
                    <a:pt x="2084" y="19986"/>
                  </a:cubicBezTo>
                  <a:cubicBezTo>
                    <a:pt x="1516" y="20923"/>
                    <a:pt x="758" y="21547"/>
                    <a:pt x="379" y="21297"/>
                  </a:cubicBezTo>
                  <a:cubicBezTo>
                    <a:pt x="0" y="21048"/>
                    <a:pt x="0" y="19924"/>
                    <a:pt x="0" y="17052"/>
                  </a:cubicBezTo>
                  <a:cubicBezTo>
                    <a:pt x="0" y="14181"/>
                    <a:pt x="0" y="9561"/>
                    <a:pt x="189" y="6564"/>
                  </a:cubicBezTo>
                  <a:cubicBezTo>
                    <a:pt x="379" y="3568"/>
                    <a:pt x="758" y="2194"/>
                    <a:pt x="1705" y="1320"/>
                  </a:cubicBezTo>
                  <a:cubicBezTo>
                    <a:pt x="2653" y="446"/>
                    <a:pt x="4168" y="72"/>
                    <a:pt x="6063" y="9"/>
                  </a:cubicBezTo>
                  <a:cubicBezTo>
                    <a:pt x="7958" y="-53"/>
                    <a:pt x="10232" y="197"/>
                    <a:pt x="13074" y="1133"/>
                  </a:cubicBezTo>
                  <a:cubicBezTo>
                    <a:pt x="15916" y="2070"/>
                    <a:pt x="19326" y="3693"/>
                    <a:pt x="20463" y="5066"/>
                  </a:cubicBezTo>
                  <a:cubicBezTo>
                    <a:pt x="21600" y="6439"/>
                    <a:pt x="20463" y="7563"/>
                    <a:pt x="19137" y="8312"/>
                  </a:cubicBezTo>
                  <a:cubicBezTo>
                    <a:pt x="17811" y="9061"/>
                    <a:pt x="16295" y="9436"/>
                    <a:pt x="14400" y="9748"/>
                  </a:cubicBezTo>
                  <a:cubicBezTo>
                    <a:pt x="12505" y="10060"/>
                    <a:pt x="10232" y="10310"/>
                    <a:pt x="8526" y="10185"/>
                  </a:cubicBezTo>
                  <a:cubicBezTo>
                    <a:pt x="6821" y="10060"/>
                    <a:pt x="5684" y="9561"/>
                    <a:pt x="4547" y="906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45" name="Line"/>
            <p:cNvSpPr/>
            <p:nvPr/>
          </p:nvSpPr>
          <p:spPr>
            <a:xfrm>
              <a:off x="6561832" y="4737904"/>
              <a:ext cx="486027" cy="3800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4" h="21309" fill="norm" stroke="1" extrusionOk="0">
                  <a:moveTo>
                    <a:pt x="6068" y="15560"/>
                  </a:moveTo>
                  <a:cubicBezTo>
                    <a:pt x="5317" y="14729"/>
                    <a:pt x="4566" y="13898"/>
                    <a:pt x="3627" y="13839"/>
                  </a:cubicBezTo>
                  <a:cubicBezTo>
                    <a:pt x="2687" y="13780"/>
                    <a:pt x="1561" y="14492"/>
                    <a:pt x="903" y="15560"/>
                  </a:cubicBezTo>
                  <a:cubicBezTo>
                    <a:pt x="246" y="16628"/>
                    <a:pt x="58" y="18052"/>
                    <a:pt x="11" y="19061"/>
                  </a:cubicBezTo>
                  <a:cubicBezTo>
                    <a:pt x="-36" y="20070"/>
                    <a:pt x="58" y="20663"/>
                    <a:pt x="434" y="21019"/>
                  </a:cubicBezTo>
                  <a:cubicBezTo>
                    <a:pt x="809" y="21375"/>
                    <a:pt x="1467" y="21494"/>
                    <a:pt x="2218" y="20841"/>
                  </a:cubicBezTo>
                  <a:cubicBezTo>
                    <a:pt x="2969" y="20189"/>
                    <a:pt x="3814" y="18764"/>
                    <a:pt x="4472" y="16331"/>
                  </a:cubicBezTo>
                  <a:cubicBezTo>
                    <a:pt x="5129" y="13898"/>
                    <a:pt x="5599" y="10457"/>
                    <a:pt x="5834" y="7964"/>
                  </a:cubicBezTo>
                  <a:cubicBezTo>
                    <a:pt x="6068" y="5472"/>
                    <a:pt x="6068" y="3929"/>
                    <a:pt x="6021" y="2861"/>
                  </a:cubicBezTo>
                  <a:cubicBezTo>
                    <a:pt x="5974" y="1793"/>
                    <a:pt x="5881" y="1199"/>
                    <a:pt x="5693" y="1140"/>
                  </a:cubicBezTo>
                  <a:cubicBezTo>
                    <a:pt x="5505" y="1081"/>
                    <a:pt x="5223" y="1556"/>
                    <a:pt x="4988" y="3573"/>
                  </a:cubicBezTo>
                  <a:cubicBezTo>
                    <a:pt x="4754" y="5591"/>
                    <a:pt x="4566" y="9151"/>
                    <a:pt x="4566" y="12059"/>
                  </a:cubicBezTo>
                  <a:cubicBezTo>
                    <a:pt x="4566" y="14967"/>
                    <a:pt x="4754" y="17221"/>
                    <a:pt x="4941" y="18646"/>
                  </a:cubicBezTo>
                  <a:cubicBezTo>
                    <a:pt x="5129" y="20070"/>
                    <a:pt x="5317" y="20663"/>
                    <a:pt x="5646" y="20901"/>
                  </a:cubicBezTo>
                  <a:cubicBezTo>
                    <a:pt x="5974" y="21138"/>
                    <a:pt x="6444" y="21019"/>
                    <a:pt x="6961" y="20307"/>
                  </a:cubicBezTo>
                  <a:cubicBezTo>
                    <a:pt x="7477" y="19595"/>
                    <a:pt x="8041" y="18290"/>
                    <a:pt x="8369" y="17281"/>
                  </a:cubicBezTo>
                  <a:cubicBezTo>
                    <a:pt x="8698" y="16272"/>
                    <a:pt x="8792" y="15560"/>
                    <a:pt x="8839" y="14848"/>
                  </a:cubicBezTo>
                  <a:cubicBezTo>
                    <a:pt x="8886" y="14136"/>
                    <a:pt x="8886" y="13424"/>
                    <a:pt x="8651" y="13186"/>
                  </a:cubicBezTo>
                  <a:cubicBezTo>
                    <a:pt x="8416" y="12949"/>
                    <a:pt x="7947" y="13186"/>
                    <a:pt x="7524" y="13898"/>
                  </a:cubicBezTo>
                  <a:cubicBezTo>
                    <a:pt x="7101" y="14610"/>
                    <a:pt x="6726" y="15797"/>
                    <a:pt x="6538" y="16687"/>
                  </a:cubicBezTo>
                  <a:cubicBezTo>
                    <a:pt x="6350" y="17578"/>
                    <a:pt x="6350" y="18171"/>
                    <a:pt x="6491" y="18705"/>
                  </a:cubicBezTo>
                  <a:cubicBezTo>
                    <a:pt x="6632" y="19239"/>
                    <a:pt x="6914" y="19714"/>
                    <a:pt x="7289" y="19832"/>
                  </a:cubicBezTo>
                  <a:cubicBezTo>
                    <a:pt x="7665" y="19951"/>
                    <a:pt x="8134" y="19714"/>
                    <a:pt x="8557" y="19120"/>
                  </a:cubicBezTo>
                  <a:cubicBezTo>
                    <a:pt x="8980" y="18527"/>
                    <a:pt x="9355" y="17578"/>
                    <a:pt x="9731" y="17281"/>
                  </a:cubicBezTo>
                  <a:cubicBezTo>
                    <a:pt x="10107" y="16984"/>
                    <a:pt x="10482" y="17340"/>
                    <a:pt x="10858" y="17340"/>
                  </a:cubicBezTo>
                  <a:cubicBezTo>
                    <a:pt x="11234" y="17340"/>
                    <a:pt x="11609" y="16984"/>
                    <a:pt x="12501" y="15204"/>
                  </a:cubicBezTo>
                  <a:cubicBezTo>
                    <a:pt x="13394" y="13424"/>
                    <a:pt x="14802" y="10219"/>
                    <a:pt x="15694" y="7786"/>
                  </a:cubicBezTo>
                  <a:cubicBezTo>
                    <a:pt x="16587" y="5353"/>
                    <a:pt x="16962" y="3692"/>
                    <a:pt x="17197" y="2386"/>
                  </a:cubicBezTo>
                  <a:cubicBezTo>
                    <a:pt x="17432" y="1081"/>
                    <a:pt x="17526" y="131"/>
                    <a:pt x="17385" y="13"/>
                  </a:cubicBezTo>
                  <a:cubicBezTo>
                    <a:pt x="17244" y="-106"/>
                    <a:pt x="16868" y="606"/>
                    <a:pt x="16399" y="2802"/>
                  </a:cubicBezTo>
                  <a:cubicBezTo>
                    <a:pt x="15929" y="4997"/>
                    <a:pt x="15366" y="8676"/>
                    <a:pt x="15084" y="11109"/>
                  </a:cubicBezTo>
                  <a:cubicBezTo>
                    <a:pt x="14802" y="13542"/>
                    <a:pt x="14802" y="14729"/>
                    <a:pt x="14943" y="15560"/>
                  </a:cubicBezTo>
                  <a:cubicBezTo>
                    <a:pt x="15084" y="16391"/>
                    <a:pt x="15366" y="16865"/>
                    <a:pt x="15647" y="16865"/>
                  </a:cubicBezTo>
                  <a:cubicBezTo>
                    <a:pt x="15929" y="16865"/>
                    <a:pt x="16211" y="16391"/>
                    <a:pt x="16540" y="15797"/>
                  </a:cubicBezTo>
                  <a:cubicBezTo>
                    <a:pt x="16868" y="15204"/>
                    <a:pt x="17244" y="14492"/>
                    <a:pt x="17573" y="13602"/>
                  </a:cubicBezTo>
                  <a:cubicBezTo>
                    <a:pt x="17901" y="12712"/>
                    <a:pt x="18183" y="11643"/>
                    <a:pt x="18183" y="11347"/>
                  </a:cubicBezTo>
                  <a:cubicBezTo>
                    <a:pt x="18183" y="11050"/>
                    <a:pt x="17901" y="11525"/>
                    <a:pt x="17526" y="12356"/>
                  </a:cubicBezTo>
                  <a:cubicBezTo>
                    <a:pt x="17150" y="13186"/>
                    <a:pt x="16681" y="14373"/>
                    <a:pt x="16352" y="15441"/>
                  </a:cubicBezTo>
                  <a:cubicBezTo>
                    <a:pt x="16023" y="16509"/>
                    <a:pt x="15835" y="17459"/>
                    <a:pt x="15976" y="18052"/>
                  </a:cubicBezTo>
                  <a:cubicBezTo>
                    <a:pt x="16117" y="18646"/>
                    <a:pt x="16587" y="18883"/>
                    <a:pt x="17432" y="18586"/>
                  </a:cubicBezTo>
                  <a:cubicBezTo>
                    <a:pt x="18277" y="18290"/>
                    <a:pt x="19498" y="17459"/>
                    <a:pt x="20249" y="16687"/>
                  </a:cubicBezTo>
                  <a:cubicBezTo>
                    <a:pt x="21001" y="15916"/>
                    <a:pt x="21282" y="15204"/>
                    <a:pt x="21564" y="1449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46" name="Line"/>
            <p:cNvSpPr/>
            <p:nvPr/>
          </p:nvSpPr>
          <p:spPr>
            <a:xfrm>
              <a:off x="6863708" y="4824910"/>
              <a:ext cx="171451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267" y="15600"/>
                    <a:pt x="8533" y="9600"/>
                    <a:pt x="12133" y="6000"/>
                  </a:cubicBezTo>
                  <a:cubicBezTo>
                    <a:pt x="15733" y="2400"/>
                    <a:pt x="18667" y="1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47" name="Line"/>
            <p:cNvSpPr/>
            <p:nvPr/>
          </p:nvSpPr>
          <p:spPr>
            <a:xfrm>
              <a:off x="7538455" y="4901110"/>
              <a:ext cx="132836" cy="4021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0" h="21600" fill="norm" stroke="1" extrusionOk="0">
                  <a:moveTo>
                    <a:pt x="3787" y="0"/>
                  </a:moveTo>
                  <a:cubicBezTo>
                    <a:pt x="2437" y="1364"/>
                    <a:pt x="1087" y="2728"/>
                    <a:pt x="412" y="3695"/>
                  </a:cubicBezTo>
                  <a:cubicBezTo>
                    <a:pt x="-263" y="4661"/>
                    <a:pt x="-263" y="5229"/>
                    <a:pt x="1593" y="5627"/>
                  </a:cubicBezTo>
                  <a:cubicBezTo>
                    <a:pt x="3449" y="6025"/>
                    <a:pt x="7162" y="6253"/>
                    <a:pt x="10199" y="5798"/>
                  </a:cubicBezTo>
                  <a:cubicBezTo>
                    <a:pt x="13237" y="5343"/>
                    <a:pt x="15599" y="4206"/>
                    <a:pt x="16949" y="3240"/>
                  </a:cubicBezTo>
                  <a:cubicBezTo>
                    <a:pt x="18300" y="2274"/>
                    <a:pt x="18637" y="1478"/>
                    <a:pt x="18300" y="1364"/>
                  </a:cubicBezTo>
                  <a:cubicBezTo>
                    <a:pt x="17962" y="1251"/>
                    <a:pt x="16949" y="1819"/>
                    <a:pt x="16612" y="3240"/>
                  </a:cubicBezTo>
                  <a:cubicBezTo>
                    <a:pt x="16275" y="4661"/>
                    <a:pt x="16612" y="6935"/>
                    <a:pt x="17793" y="9549"/>
                  </a:cubicBezTo>
                  <a:cubicBezTo>
                    <a:pt x="18974" y="12164"/>
                    <a:pt x="20999" y="15120"/>
                    <a:pt x="21168" y="17109"/>
                  </a:cubicBezTo>
                  <a:cubicBezTo>
                    <a:pt x="21337" y="19099"/>
                    <a:pt x="19649" y="20122"/>
                    <a:pt x="17962" y="20747"/>
                  </a:cubicBezTo>
                  <a:cubicBezTo>
                    <a:pt x="16275" y="21373"/>
                    <a:pt x="14587" y="21600"/>
                    <a:pt x="12899" y="21600"/>
                  </a:cubicBezTo>
                  <a:cubicBezTo>
                    <a:pt x="11212" y="21600"/>
                    <a:pt x="9524" y="21373"/>
                    <a:pt x="7668" y="20691"/>
                  </a:cubicBezTo>
                  <a:cubicBezTo>
                    <a:pt x="5812" y="20008"/>
                    <a:pt x="3787" y="18872"/>
                    <a:pt x="4968" y="17053"/>
                  </a:cubicBezTo>
                  <a:cubicBezTo>
                    <a:pt x="6149" y="15234"/>
                    <a:pt x="10537" y="12733"/>
                    <a:pt x="14924" y="1023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48" name="Line"/>
            <p:cNvSpPr/>
            <p:nvPr/>
          </p:nvSpPr>
          <p:spPr>
            <a:xfrm>
              <a:off x="7776378" y="4920218"/>
              <a:ext cx="74021" cy="1577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15" h="21181" fill="norm" stroke="1" extrusionOk="0">
                  <a:moveTo>
                    <a:pt x="17991" y="3403"/>
                  </a:moveTo>
                  <a:cubicBezTo>
                    <a:pt x="17991" y="1982"/>
                    <a:pt x="17991" y="561"/>
                    <a:pt x="16532" y="134"/>
                  </a:cubicBezTo>
                  <a:cubicBezTo>
                    <a:pt x="15072" y="-292"/>
                    <a:pt x="12153" y="276"/>
                    <a:pt x="8942" y="2124"/>
                  </a:cubicBezTo>
                  <a:cubicBezTo>
                    <a:pt x="5732" y="3971"/>
                    <a:pt x="2229" y="7097"/>
                    <a:pt x="769" y="10224"/>
                  </a:cubicBezTo>
                  <a:cubicBezTo>
                    <a:pt x="-690" y="13350"/>
                    <a:pt x="-106" y="16476"/>
                    <a:pt x="2813" y="18466"/>
                  </a:cubicBezTo>
                  <a:cubicBezTo>
                    <a:pt x="5732" y="20455"/>
                    <a:pt x="10986" y="21308"/>
                    <a:pt x="14780" y="21166"/>
                  </a:cubicBezTo>
                  <a:cubicBezTo>
                    <a:pt x="18575" y="21024"/>
                    <a:pt x="20910" y="19887"/>
                    <a:pt x="20326" y="17897"/>
                  </a:cubicBezTo>
                  <a:cubicBezTo>
                    <a:pt x="19742" y="15908"/>
                    <a:pt x="16240" y="13066"/>
                    <a:pt x="12737" y="1022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49" name="Line"/>
            <p:cNvSpPr/>
            <p:nvPr/>
          </p:nvSpPr>
          <p:spPr>
            <a:xfrm>
              <a:off x="7892913" y="4875710"/>
              <a:ext cx="291596" cy="1918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3" h="21281" fill="norm" stroke="1" extrusionOk="0">
                  <a:moveTo>
                    <a:pt x="433" y="9157"/>
                  </a:moveTo>
                  <a:cubicBezTo>
                    <a:pt x="276" y="11504"/>
                    <a:pt x="120" y="13852"/>
                    <a:pt x="41" y="15965"/>
                  </a:cubicBezTo>
                  <a:cubicBezTo>
                    <a:pt x="-37" y="18078"/>
                    <a:pt x="-37" y="19957"/>
                    <a:pt x="354" y="20778"/>
                  </a:cubicBezTo>
                  <a:cubicBezTo>
                    <a:pt x="746" y="21600"/>
                    <a:pt x="1528" y="21365"/>
                    <a:pt x="2546" y="20426"/>
                  </a:cubicBezTo>
                  <a:cubicBezTo>
                    <a:pt x="3563" y="19487"/>
                    <a:pt x="4815" y="17843"/>
                    <a:pt x="5833" y="16787"/>
                  </a:cubicBezTo>
                  <a:cubicBezTo>
                    <a:pt x="6850" y="15730"/>
                    <a:pt x="7633" y="15261"/>
                    <a:pt x="8415" y="14087"/>
                  </a:cubicBezTo>
                  <a:cubicBezTo>
                    <a:pt x="9198" y="12913"/>
                    <a:pt x="9980" y="11035"/>
                    <a:pt x="10841" y="10096"/>
                  </a:cubicBezTo>
                  <a:cubicBezTo>
                    <a:pt x="11702" y="9157"/>
                    <a:pt x="12641" y="9157"/>
                    <a:pt x="13424" y="10330"/>
                  </a:cubicBezTo>
                  <a:cubicBezTo>
                    <a:pt x="14206" y="11504"/>
                    <a:pt x="14833" y="13852"/>
                    <a:pt x="15067" y="15613"/>
                  </a:cubicBezTo>
                  <a:cubicBezTo>
                    <a:pt x="15302" y="17374"/>
                    <a:pt x="15146" y="18548"/>
                    <a:pt x="14676" y="19135"/>
                  </a:cubicBezTo>
                  <a:cubicBezTo>
                    <a:pt x="14206" y="19722"/>
                    <a:pt x="13424" y="19722"/>
                    <a:pt x="13033" y="18665"/>
                  </a:cubicBezTo>
                  <a:cubicBezTo>
                    <a:pt x="12641" y="17609"/>
                    <a:pt x="12641" y="15496"/>
                    <a:pt x="14128" y="12209"/>
                  </a:cubicBezTo>
                  <a:cubicBezTo>
                    <a:pt x="15615" y="8922"/>
                    <a:pt x="18589" y="4461"/>
                    <a:pt x="21563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50" name="Line"/>
            <p:cNvSpPr/>
            <p:nvPr/>
          </p:nvSpPr>
          <p:spPr>
            <a:xfrm>
              <a:off x="8654771" y="4729660"/>
              <a:ext cx="144267" cy="3249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35" h="21535" fill="norm" stroke="1" extrusionOk="0">
                  <a:moveTo>
                    <a:pt x="2686" y="0"/>
                  </a:moveTo>
                  <a:cubicBezTo>
                    <a:pt x="3599" y="3787"/>
                    <a:pt x="4512" y="7574"/>
                    <a:pt x="4512" y="10870"/>
                  </a:cubicBezTo>
                  <a:cubicBezTo>
                    <a:pt x="4512" y="14166"/>
                    <a:pt x="3599" y="16971"/>
                    <a:pt x="2838" y="18795"/>
                  </a:cubicBezTo>
                  <a:cubicBezTo>
                    <a:pt x="2078" y="20618"/>
                    <a:pt x="1469" y="21460"/>
                    <a:pt x="861" y="21530"/>
                  </a:cubicBezTo>
                  <a:cubicBezTo>
                    <a:pt x="252" y="21600"/>
                    <a:pt x="-356" y="20899"/>
                    <a:pt x="252" y="19426"/>
                  </a:cubicBezTo>
                  <a:cubicBezTo>
                    <a:pt x="861" y="17953"/>
                    <a:pt x="2686" y="15709"/>
                    <a:pt x="4359" y="14236"/>
                  </a:cubicBezTo>
                  <a:cubicBezTo>
                    <a:pt x="6033" y="12764"/>
                    <a:pt x="7554" y="12062"/>
                    <a:pt x="9379" y="11712"/>
                  </a:cubicBezTo>
                  <a:cubicBezTo>
                    <a:pt x="11205" y="11361"/>
                    <a:pt x="13334" y="11361"/>
                    <a:pt x="15159" y="11501"/>
                  </a:cubicBezTo>
                  <a:cubicBezTo>
                    <a:pt x="16985" y="11642"/>
                    <a:pt x="18506" y="11922"/>
                    <a:pt x="19571" y="12413"/>
                  </a:cubicBezTo>
                  <a:cubicBezTo>
                    <a:pt x="20636" y="12904"/>
                    <a:pt x="21244" y="13605"/>
                    <a:pt x="20179" y="14868"/>
                  </a:cubicBezTo>
                  <a:cubicBezTo>
                    <a:pt x="19114" y="16130"/>
                    <a:pt x="16376" y="17953"/>
                    <a:pt x="13943" y="19075"/>
                  </a:cubicBezTo>
                  <a:cubicBezTo>
                    <a:pt x="11509" y="20197"/>
                    <a:pt x="9379" y="20618"/>
                    <a:pt x="7554" y="20829"/>
                  </a:cubicBezTo>
                  <a:cubicBezTo>
                    <a:pt x="5729" y="21039"/>
                    <a:pt x="4207" y="21039"/>
                    <a:pt x="2990" y="20758"/>
                  </a:cubicBezTo>
                  <a:cubicBezTo>
                    <a:pt x="1774" y="20478"/>
                    <a:pt x="861" y="19917"/>
                    <a:pt x="1774" y="19216"/>
                  </a:cubicBezTo>
                  <a:cubicBezTo>
                    <a:pt x="2686" y="18514"/>
                    <a:pt x="5424" y="17673"/>
                    <a:pt x="8162" y="1683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51" name="Line"/>
            <p:cNvSpPr/>
            <p:nvPr/>
          </p:nvSpPr>
          <p:spPr>
            <a:xfrm>
              <a:off x="8795299" y="4892243"/>
              <a:ext cx="113110" cy="1203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5" h="20808" fill="norm" stroke="1" extrusionOk="0">
                  <a:moveTo>
                    <a:pt x="4575" y="10320"/>
                  </a:moveTo>
                  <a:cubicBezTo>
                    <a:pt x="6575" y="10320"/>
                    <a:pt x="8575" y="10320"/>
                    <a:pt x="10175" y="9588"/>
                  </a:cubicBezTo>
                  <a:cubicBezTo>
                    <a:pt x="11775" y="8856"/>
                    <a:pt x="12975" y="7391"/>
                    <a:pt x="13575" y="5744"/>
                  </a:cubicBezTo>
                  <a:cubicBezTo>
                    <a:pt x="14175" y="4096"/>
                    <a:pt x="14175" y="2266"/>
                    <a:pt x="12975" y="1167"/>
                  </a:cubicBezTo>
                  <a:cubicBezTo>
                    <a:pt x="11775" y="69"/>
                    <a:pt x="9375" y="-297"/>
                    <a:pt x="7375" y="252"/>
                  </a:cubicBezTo>
                  <a:cubicBezTo>
                    <a:pt x="5375" y="801"/>
                    <a:pt x="3775" y="2266"/>
                    <a:pt x="2575" y="4828"/>
                  </a:cubicBezTo>
                  <a:cubicBezTo>
                    <a:pt x="1375" y="7391"/>
                    <a:pt x="575" y="11052"/>
                    <a:pt x="175" y="14164"/>
                  </a:cubicBezTo>
                  <a:cubicBezTo>
                    <a:pt x="-225" y="17276"/>
                    <a:pt x="-225" y="19839"/>
                    <a:pt x="3375" y="20571"/>
                  </a:cubicBezTo>
                  <a:cubicBezTo>
                    <a:pt x="6975" y="21303"/>
                    <a:pt x="14175" y="20205"/>
                    <a:pt x="21375" y="1910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52" name="Line"/>
            <p:cNvSpPr/>
            <p:nvPr/>
          </p:nvSpPr>
          <p:spPr>
            <a:xfrm>
              <a:off x="8978258" y="4723310"/>
              <a:ext cx="25401" cy="279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1600" y="4582"/>
                    <a:pt x="21600" y="9164"/>
                    <a:pt x="18000" y="12764"/>
                  </a:cubicBezTo>
                  <a:cubicBezTo>
                    <a:pt x="14400" y="16364"/>
                    <a:pt x="7200" y="18982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53" name="Line"/>
            <p:cNvSpPr/>
            <p:nvPr/>
          </p:nvSpPr>
          <p:spPr>
            <a:xfrm>
              <a:off x="9016358" y="4939210"/>
              <a:ext cx="1905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54" name="Line"/>
            <p:cNvSpPr/>
            <p:nvPr/>
          </p:nvSpPr>
          <p:spPr>
            <a:xfrm>
              <a:off x="9067158" y="4818560"/>
              <a:ext cx="31751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55" name="Line"/>
            <p:cNvSpPr/>
            <p:nvPr/>
          </p:nvSpPr>
          <p:spPr>
            <a:xfrm>
              <a:off x="9122024" y="4854458"/>
              <a:ext cx="135635" cy="1424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4" h="21067" fill="norm" stroke="1" extrusionOk="0">
                  <a:moveTo>
                    <a:pt x="6340" y="6900"/>
                  </a:moveTo>
                  <a:cubicBezTo>
                    <a:pt x="7337" y="8152"/>
                    <a:pt x="8334" y="9404"/>
                    <a:pt x="9663" y="9717"/>
                  </a:cubicBezTo>
                  <a:cubicBezTo>
                    <a:pt x="10992" y="10030"/>
                    <a:pt x="12654" y="9404"/>
                    <a:pt x="13983" y="8465"/>
                  </a:cubicBezTo>
                  <a:cubicBezTo>
                    <a:pt x="15312" y="7526"/>
                    <a:pt x="16309" y="6274"/>
                    <a:pt x="16808" y="4865"/>
                  </a:cubicBezTo>
                  <a:cubicBezTo>
                    <a:pt x="17306" y="3457"/>
                    <a:pt x="17306" y="1891"/>
                    <a:pt x="16476" y="952"/>
                  </a:cubicBezTo>
                  <a:cubicBezTo>
                    <a:pt x="15645" y="13"/>
                    <a:pt x="13983" y="-300"/>
                    <a:pt x="11657" y="326"/>
                  </a:cubicBezTo>
                  <a:cubicBezTo>
                    <a:pt x="9331" y="952"/>
                    <a:pt x="6340" y="2517"/>
                    <a:pt x="4180" y="5178"/>
                  </a:cubicBezTo>
                  <a:cubicBezTo>
                    <a:pt x="2020" y="7839"/>
                    <a:pt x="691" y="11596"/>
                    <a:pt x="192" y="14257"/>
                  </a:cubicBezTo>
                  <a:cubicBezTo>
                    <a:pt x="-306" y="16917"/>
                    <a:pt x="26" y="18483"/>
                    <a:pt x="2851" y="19578"/>
                  </a:cubicBezTo>
                  <a:cubicBezTo>
                    <a:pt x="5676" y="20674"/>
                    <a:pt x="10992" y="21300"/>
                    <a:pt x="14482" y="20987"/>
                  </a:cubicBezTo>
                  <a:cubicBezTo>
                    <a:pt x="17971" y="20674"/>
                    <a:pt x="19632" y="19422"/>
                    <a:pt x="21294" y="1817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56" name="Line"/>
            <p:cNvSpPr/>
            <p:nvPr/>
          </p:nvSpPr>
          <p:spPr>
            <a:xfrm>
              <a:off x="9308458" y="4677774"/>
              <a:ext cx="105834" cy="3376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01" fill="norm" stroke="1" extrusionOk="0">
                  <a:moveTo>
                    <a:pt x="20736" y="4899"/>
                  </a:moveTo>
                  <a:cubicBezTo>
                    <a:pt x="21168" y="4228"/>
                    <a:pt x="21600" y="3558"/>
                    <a:pt x="21600" y="2685"/>
                  </a:cubicBezTo>
                  <a:cubicBezTo>
                    <a:pt x="21600" y="1813"/>
                    <a:pt x="21168" y="740"/>
                    <a:pt x="19656" y="271"/>
                  </a:cubicBezTo>
                  <a:cubicBezTo>
                    <a:pt x="18144" y="-199"/>
                    <a:pt x="15552" y="-65"/>
                    <a:pt x="12960" y="740"/>
                  </a:cubicBezTo>
                  <a:cubicBezTo>
                    <a:pt x="10368" y="1545"/>
                    <a:pt x="7776" y="3021"/>
                    <a:pt x="6480" y="5704"/>
                  </a:cubicBezTo>
                  <a:cubicBezTo>
                    <a:pt x="5184" y="8387"/>
                    <a:pt x="5184" y="12278"/>
                    <a:pt x="4320" y="15095"/>
                  </a:cubicBezTo>
                  <a:cubicBezTo>
                    <a:pt x="3456" y="17913"/>
                    <a:pt x="1728" y="19657"/>
                    <a:pt x="0" y="2140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57" name="Line"/>
            <p:cNvSpPr/>
            <p:nvPr/>
          </p:nvSpPr>
          <p:spPr>
            <a:xfrm>
              <a:off x="9262732" y="4863010"/>
              <a:ext cx="128277" cy="120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3" h="21600" fill="norm" stroke="1" extrusionOk="0">
                  <a:moveTo>
                    <a:pt x="210" y="21600"/>
                  </a:moveTo>
                  <a:cubicBezTo>
                    <a:pt x="-139" y="18568"/>
                    <a:pt x="-487" y="15537"/>
                    <a:pt x="2997" y="11937"/>
                  </a:cubicBezTo>
                  <a:cubicBezTo>
                    <a:pt x="6481" y="8337"/>
                    <a:pt x="13797" y="4168"/>
                    <a:pt x="21113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58" name="Line"/>
            <p:cNvSpPr/>
            <p:nvPr/>
          </p:nvSpPr>
          <p:spPr>
            <a:xfrm>
              <a:off x="9781017" y="4704440"/>
              <a:ext cx="365642" cy="5445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4" h="21371" fill="norm" stroke="1" extrusionOk="0">
                  <a:moveTo>
                    <a:pt x="7292" y="7968"/>
                  </a:moveTo>
                  <a:cubicBezTo>
                    <a:pt x="7665" y="7553"/>
                    <a:pt x="8037" y="7138"/>
                    <a:pt x="8161" y="6722"/>
                  </a:cubicBezTo>
                  <a:cubicBezTo>
                    <a:pt x="8285" y="6307"/>
                    <a:pt x="8161" y="5892"/>
                    <a:pt x="7541" y="5684"/>
                  </a:cubicBezTo>
                  <a:cubicBezTo>
                    <a:pt x="6920" y="5476"/>
                    <a:pt x="5803" y="5476"/>
                    <a:pt x="4437" y="6265"/>
                  </a:cubicBezTo>
                  <a:cubicBezTo>
                    <a:pt x="3072" y="7055"/>
                    <a:pt x="1458" y="8633"/>
                    <a:pt x="651" y="9713"/>
                  </a:cubicBezTo>
                  <a:cubicBezTo>
                    <a:pt x="-156" y="10793"/>
                    <a:pt x="-156" y="11375"/>
                    <a:pt x="341" y="11707"/>
                  </a:cubicBezTo>
                  <a:cubicBezTo>
                    <a:pt x="837" y="12039"/>
                    <a:pt x="1830" y="12122"/>
                    <a:pt x="2885" y="11707"/>
                  </a:cubicBezTo>
                  <a:cubicBezTo>
                    <a:pt x="3941" y="11292"/>
                    <a:pt x="5058" y="10378"/>
                    <a:pt x="5554" y="9173"/>
                  </a:cubicBezTo>
                  <a:cubicBezTo>
                    <a:pt x="6051" y="7968"/>
                    <a:pt x="5927" y="6473"/>
                    <a:pt x="5865" y="5435"/>
                  </a:cubicBezTo>
                  <a:cubicBezTo>
                    <a:pt x="5803" y="4396"/>
                    <a:pt x="5803" y="3815"/>
                    <a:pt x="6299" y="3482"/>
                  </a:cubicBezTo>
                  <a:cubicBezTo>
                    <a:pt x="6796" y="3150"/>
                    <a:pt x="7789" y="3067"/>
                    <a:pt x="9465" y="2693"/>
                  </a:cubicBezTo>
                  <a:cubicBezTo>
                    <a:pt x="11141" y="2319"/>
                    <a:pt x="13499" y="1655"/>
                    <a:pt x="15113" y="1115"/>
                  </a:cubicBezTo>
                  <a:cubicBezTo>
                    <a:pt x="16727" y="575"/>
                    <a:pt x="17596" y="159"/>
                    <a:pt x="17720" y="35"/>
                  </a:cubicBezTo>
                  <a:cubicBezTo>
                    <a:pt x="17844" y="-90"/>
                    <a:pt x="17223" y="76"/>
                    <a:pt x="15858" y="1322"/>
                  </a:cubicBezTo>
                  <a:cubicBezTo>
                    <a:pt x="14492" y="2568"/>
                    <a:pt x="12382" y="4895"/>
                    <a:pt x="10644" y="7262"/>
                  </a:cubicBezTo>
                  <a:cubicBezTo>
                    <a:pt x="8906" y="9630"/>
                    <a:pt x="7541" y="12039"/>
                    <a:pt x="6672" y="14158"/>
                  </a:cubicBezTo>
                  <a:cubicBezTo>
                    <a:pt x="5803" y="16276"/>
                    <a:pt x="5430" y="18104"/>
                    <a:pt x="5306" y="19225"/>
                  </a:cubicBezTo>
                  <a:cubicBezTo>
                    <a:pt x="5182" y="20347"/>
                    <a:pt x="5306" y="20762"/>
                    <a:pt x="5678" y="21053"/>
                  </a:cubicBezTo>
                  <a:cubicBezTo>
                    <a:pt x="6051" y="21344"/>
                    <a:pt x="6672" y="21510"/>
                    <a:pt x="7541" y="21219"/>
                  </a:cubicBezTo>
                  <a:cubicBezTo>
                    <a:pt x="8410" y="20928"/>
                    <a:pt x="9527" y="20181"/>
                    <a:pt x="10334" y="18976"/>
                  </a:cubicBezTo>
                  <a:cubicBezTo>
                    <a:pt x="11141" y="17772"/>
                    <a:pt x="11637" y="16110"/>
                    <a:pt x="11761" y="15030"/>
                  </a:cubicBezTo>
                  <a:cubicBezTo>
                    <a:pt x="11885" y="13950"/>
                    <a:pt x="11637" y="13452"/>
                    <a:pt x="11575" y="12995"/>
                  </a:cubicBezTo>
                  <a:cubicBezTo>
                    <a:pt x="11513" y="12538"/>
                    <a:pt x="11637" y="12122"/>
                    <a:pt x="13313" y="11790"/>
                  </a:cubicBezTo>
                  <a:cubicBezTo>
                    <a:pt x="14989" y="11458"/>
                    <a:pt x="18216" y="11208"/>
                    <a:pt x="21444" y="1095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59" name="Line"/>
            <p:cNvSpPr/>
            <p:nvPr/>
          </p:nvSpPr>
          <p:spPr>
            <a:xfrm>
              <a:off x="10237205" y="4841473"/>
              <a:ext cx="187265" cy="3316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3" h="21423" fill="norm" stroke="1" extrusionOk="0">
                  <a:moveTo>
                    <a:pt x="10613" y="6312"/>
                  </a:moveTo>
                  <a:cubicBezTo>
                    <a:pt x="8933" y="9046"/>
                    <a:pt x="7253" y="11781"/>
                    <a:pt x="5933" y="14036"/>
                  </a:cubicBezTo>
                  <a:cubicBezTo>
                    <a:pt x="4613" y="16292"/>
                    <a:pt x="3653" y="18069"/>
                    <a:pt x="2693" y="19368"/>
                  </a:cubicBezTo>
                  <a:cubicBezTo>
                    <a:pt x="1733" y="20667"/>
                    <a:pt x="773" y="21487"/>
                    <a:pt x="293" y="21419"/>
                  </a:cubicBezTo>
                  <a:cubicBezTo>
                    <a:pt x="-187" y="21350"/>
                    <a:pt x="-187" y="20393"/>
                    <a:pt x="1133" y="17728"/>
                  </a:cubicBezTo>
                  <a:cubicBezTo>
                    <a:pt x="2453" y="15062"/>
                    <a:pt x="5093" y="10687"/>
                    <a:pt x="7013" y="7679"/>
                  </a:cubicBezTo>
                  <a:cubicBezTo>
                    <a:pt x="8933" y="4672"/>
                    <a:pt x="10133" y="3031"/>
                    <a:pt x="11213" y="1938"/>
                  </a:cubicBezTo>
                  <a:cubicBezTo>
                    <a:pt x="12293" y="844"/>
                    <a:pt x="13253" y="297"/>
                    <a:pt x="14453" y="92"/>
                  </a:cubicBezTo>
                  <a:cubicBezTo>
                    <a:pt x="15653" y="-113"/>
                    <a:pt x="17093" y="24"/>
                    <a:pt x="18293" y="502"/>
                  </a:cubicBezTo>
                  <a:cubicBezTo>
                    <a:pt x="19493" y="981"/>
                    <a:pt x="20453" y="1801"/>
                    <a:pt x="20933" y="2553"/>
                  </a:cubicBezTo>
                  <a:cubicBezTo>
                    <a:pt x="21413" y="3305"/>
                    <a:pt x="21413" y="3988"/>
                    <a:pt x="20213" y="4809"/>
                  </a:cubicBezTo>
                  <a:cubicBezTo>
                    <a:pt x="19013" y="5629"/>
                    <a:pt x="16613" y="6586"/>
                    <a:pt x="14213" y="7133"/>
                  </a:cubicBezTo>
                  <a:cubicBezTo>
                    <a:pt x="11813" y="7679"/>
                    <a:pt x="9413" y="7816"/>
                    <a:pt x="7733" y="7679"/>
                  </a:cubicBezTo>
                  <a:cubicBezTo>
                    <a:pt x="6053" y="7543"/>
                    <a:pt x="5093" y="7133"/>
                    <a:pt x="4133" y="672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60" name="Line"/>
            <p:cNvSpPr/>
            <p:nvPr/>
          </p:nvSpPr>
          <p:spPr>
            <a:xfrm>
              <a:off x="6247758" y="5285025"/>
              <a:ext cx="571501" cy="351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21" fill="norm" stroke="1" extrusionOk="0">
                  <a:moveTo>
                    <a:pt x="0" y="21121"/>
                  </a:moveTo>
                  <a:cubicBezTo>
                    <a:pt x="2880" y="14768"/>
                    <a:pt x="5760" y="8415"/>
                    <a:pt x="8720" y="4603"/>
                  </a:cubicBezTo>
                  <a:cubicBezTo>
                    <a:pt x="11680" y="792"/>
                    <a:pt x="14720" y="-479"/>
                    <a:pt x="16880" y="156"/>
                  </a:cubicBezTo>
                  <a:cubicBezTo>
                    <a:pt x="19040" y="792"/>
                    <a:pt x="20320" y="3333"/>
                    <a:pt x="21600" y="587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61" name="Line"/>
            <p:cNvSpPr/>
            <p:nvPr/>
          </p:nvSpPr>
          <p:spPr>
            <a:xfrm>
              <a:off x="6527158" y="5351960"/>
              <a:ext cx="32385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365" y="21600"/>
                    <a:pt x="10729" y="21600"/>
                    <a:pt x="14329" y="18000"/>
                  </a:cubicBezTo>
                  <a:cubicBezTo>
                    <a:pt x="17929" y="14400"/>
                    <a:pt x="19765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62" name="Line"/>
            <p:cNvSpPr/>
            <p:nvPr/>
          </p:nvSpPr>
          <p:spPr>
            <a:xfrm>
              <a:off x="3028041" y="5719041"/>
              <a:ext cx="168784" cy="3857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4" h="21393" fill="norm" stroke="1" extrusionOk="0">
                  <a:moveTo>
                    <a:pt x="1634" y="6759"/>
                  </a:moveTo>
                  <a:cubicBezTo>
                    <a:pt x="2167" y="10985"/>
                    <a:pt x="2700" y="15211"/>
                    <a:pt x="2967" y="17852"/>
                  </a:cubicBezTo>
                  <a:cubicBezTo>
                    <a:pt x="3234" y="20493"/>
                    <a:pt x="3234" y="21550"/>
                    <a:pt x="3100" y="21374"/>
                  </a:cubicBezTo>
                  <a:cubicBezTo>
                    <a:pt x="2967" y="21198"/>
                    <a:pt x="2700" y="19789"/>
                    <a:pt x="2700" y="17207"/>
                  </a:cubicBezTo>
                  <a:cubicBezTo>
                    <a:pt x="2700" y="14624"/>
                    <a:pt x="2967" y="10867"/>
                    <a:pt x="3900" y="7933"/>
                  </a:cubicBezTo>
                  <a:cubicBezTo>
                    <a:pt x="4834" y="4998"/>
                    <a:pt x="6434" y="2885"/>
                    <a:pt x="8567" y="1652"/>
                  </a:cubicBezTo>
                  <a:cubicBezTo>
                    <a:pt x="10700" y="420"/>
                    <a:pt x="13367" y="67"/>
                    <a:pt x="15367" y="9"/>
                  </a:cubicBezTo>
                  <a:cubicBezTo>
                    <a:pt x="17367" y="-50"/>
                    <a:pt x="18700" y="185"/>
                    <a:pt x="19634" y="596"/>
                  </a:cubicBezTo>
                  <a:cubicBezTo>
                    <a:pt x="20567" y="1007"/>
                    <a:pt x="21100" y="1593"/>
                    <a:pt x="21234" y="2474"/>
                  </a:cubicBezTo>
                  <a:cubicBezTo>
                    <a:pt x="21367" y="3354"/>
                    <a:pt x="21100" y="4528"/>
                    <a:pt x="19634" y="5643"/>
                  </a:cubicBezTo>
                  <a:cubicBezTo>
                    <a:pt x="18167" y="6759"/>
                    <a:pt x="15500" y="7815"/>
                    <a:pt x="12434" y="8520"/>
                  </a:cubicBezTo>
                  <a:cubicBezTo>
                    <a:pt x="9367" y="9224"/>
                    <a:pt x="5900" y="9576"/>
                    <a:pt x="3500" y="9811"/>
                  </a:cubicBezTo>
                  <a:cubicBezTo>
                    <a:pt x="1100" y="10046"/>
                    <a:pt x="-233" y="10163"/>
                    <a:pt x="34" y="10046"/>
                  </a:cubicBezTo>
                  <a:cubicBezTo>
                    <a:pt x="300" y="9928"/>
                    <a:pt x="2167" y="9576"/>
                    <a:pt x="4034" y="922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63" name="Line"/>
            <p:cNvSpPr/>
            <p:nvPr/>
          </p:nvSpPr>
          <p:spPr>
            <a:xfrm>
              <a:off x="3263258" y="5745388"/>
              <a:ext cx="114301" cy="1114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68" fill="norm" stroke="1" extrusionOk="0">
                  <a:moveTo>
                    <a:pt x="21600" y="9651"/>
                  </a:moveTo>
                  <a:cubicBezTo>
                    <a:pt x="21200" y="7651"/>
                    <a:pt x="20800" y="5651"/>
                    <a:pt x="19400" y="3651"/>
                  </a:cubicBezTo>
                  <a:cubicBezTo>
                    <a:pt x="18000" y="1651"/>
                    <a:pt x="15600" y="-349"/>
                    <a:pt x="12600" y="51"/>
                  </a:cubicBezTo>
                  <a:cubicBezTo>
                    <a:pt x="9600" y="451"/>
                    <a:pt x="6000" y="3251"/>
                    <a:pt x="3600" y="6651"/>
                  </a:cubicBezTo>
                  <a:cubicBezTo>
                    <a:pt x="1200" y="10051"/>
                    <a:pt x="0" y="14051"/>
                    <a:pt x="0" y="16851"/>
                  </a:cubicBezTo>
                  <a:cubicBezTo>
                    <a:pt x="0" y="19651"/>
                    <a:pt x="1200" y="21251"/>
                    <a:pt x="4200" y="21051"/>
                  </a:cubicBezTo>
                  <a:cubicBezTo>
                    <a:pt x="7200" y="20851"/>
                    <a:pt x="12000" y="18851"/>
                    <a:pt x="14400" y="16451"/>
                  </a:cubicBezTo>
                  <a:cubicBezTo>
                    <a:pt x="16800" y="14051"/>
                    <a:pt x="16800" y="11251"/>
                    <a:pt x="16000" y="9051"/>
                  </a:cubicBezTo>
                  <a:cubicBezTo>
                    <a:pt x="15200" y="6851"/>
                    <a:pt x="13600" y="5251"/>
                    <a:pt x="12000" y="365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64" name="Line"/>
            <p:cNvSpPr/>
            <p:nvPr/>
          </p:nvSpPr>
          <p:spPr>
            <a:xfrm>
              <a:off x="3433357" y="5706341"/>
              <a:ext cx="67292" cy="1421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97" h="21330" fill="norm" stroke="1" extrusionOk="0">
                  <a:moveTo>
                    <a:pt x="17559" y="6853"/>
                  </a:moveTo>
                  <a:cubicBezTo>
                    <a:pt x="17559" y="5265"/>
                    <a:pt x="17559" y="3677"/>
                    <a:pt x="16288" y="2406"/>
                  </a:cubicBezTo>
                  <a:cubicBezTo>
                    <a:pt x="15017" y="1136"/>
                    <a:pt x="12476" y="183"/>
                    <a:pt x="9617" y="24"/>
                  </a:cubicBezTo>
                  <a:cubicBezTo>
                    <a:pt x="6759" y="-135"/>
                    <a:pt x="3582" y="500"/>
                    <a:pt x="1676" y="1612"/>
                  </a:cubicBezTo>
                  <a:cubicBezTo>
                    <a:pt x="-230" y="2724"/>
                    <a:pt x="-865" y="4312"/>
                    <a:pt x="1676" y="6377"/>
                  </a:cubicBezTo>
                  <a:cubicBezTo>
                    <a:pt x="4217" y="8441"/>
                    <a:pt x="9935" y="10983"/>
                    <a:pt x="14064" y="13365"/>
                  </a:cubicBezTo>
                  <a:cubicBezTo>
                    <a:pt x="18194" y="15747"/>
                    <a:pt x="20735" y="17971"/>
                    <a:pt x="20100" y="19400"/>
                  </a:cubicBezTo>
                  <a:cubicBezTo>
                    <a:pt x="19464" y="20830"/>
                    <a:pt x="15653" y="21465"/>
                    <a:pt x="12476" y="21306"/>
                  </a:cubicBezTo>
                  <a:cubicBezTo>
                    <a:pt x="9300" y="21147"/>
                    <a:pt x="6759" y="20194"/>
                    <a:pt x="4217" y="1924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65" name="Line"/>
            <p:cNvSpPr/>
            <p:nvPr/>
          </p:nvSpPr>
          <p:spPr>
            <a:xfrm>
              <a:off x="3570175" y="5529760"/>
              <a:ext cx="105834" cy="3413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02" fill="norm" stroke="1" extrusionOk="0">
                  <a:moveTo>
                    <a:pt x="21600" y="0"/>
                  </a:moveTo>
                  <a:cubicBezTo>
                    <a:pt x="16848" y="2133"/>
                    <a:pt x="12096" y="4267"/>
                    <a:pt x="8640" y="6733"/>
                  </a:cubicBezTo>
                  <a:cubicBezTo>
                    <a:pt x="5184" y="9200"/>
                    <a:pt x="3024" y="12000"/>
                    <a:pt x="1728" y="14200"/>
                  </a:cubicBezTo>
                  <a:cubicBezTo>
                    <a:pt x="432" y="16400"/>
                    <a:pt x="0" y="18000"/>
                    <a:pt x="0" y="19133"/>
                  </a:cubicBezTo>
                  <a:cubicBezTo>
                    <a:pt x="0" y="20267"/>
                    <a:pt x="432" y="20933"/>
                    <a:pt x="1944" y="21267"/>
                  </a:cubicBezTo>
                  <a:cubicBezTo>
                    <a:pt x="3456" y="21600"/>
                    <a:pt x="6048" y="21600"/>
                    <a:pt x="8640" y="21133"/>
                  </a:cubicBezTo>
                  <a:cubicBezTo>
                    <a:pt x="11232" y="20667"/>
                    <a:pt x="13824" y="19733"/>
                    <a:pt x="16416" y="188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66" name="Line"/>
            <p:cNvSpPr/>
            <p:nvPr/>
          </p:nvSpPr>
          <p:spPr>
            <a:xfrm>
              <a:off x="3503432" y="5732960"/>
              <a:ext cx="210677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6" h="21600" fill="norm" stroke="1" extrusionOk="0">
                  <a:moveTo>
                    <a:pt x="1397" y="21600"/>
                  </a:moveTo>
                  <a:cubicBezTo>
                    <a:pt x="541" y="17486"/>
                    <a:pt x="-314" y="13371"/>
                    <a:pt x="114" y="9771"/>
                  </a:cubicBezTo>
                  <a:cubicBezTo>
                    <a:pt x="541" y="6171"/>
                    <a:pt x="2252" y="3086"/>
                    <a:pt x="5995" y="1543"/>
                  </a:cubicBezTo>
                  <a:cubicBezTo>
                    <a:pt x="9737" y="0"/>
                    <a:pt x="15512" y="0"/>
                    <a:pt x="21286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67" name="Line"/>
            <p:cNvSpPr/>
            <p:nvPr/>
          </p:nvSpPr>
          <p:spPr>
            <a:xfrm>
              <a:off x="3709976" y="5709114"/>
              <a:ext cx="99383" cy="1444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97" h="21370" fill="norm" stroke="1" extrusionOk="0">
                  <a:moveTo>
                    <a:pt x="2183" y="11040"/>
                  </a:moveTo>
                  <a:cubicBezTo>
                    <a:pt x="7032" y="8848"/>
                    <a:pt x="11881" y="6657"/>
                    <a:pt x="14966" y="4779"/>
                  </a:cubicBezTo>
                  <a:cubicBezTo>
                    <a:pt x="18052" y="2900"/>
                    <a:pt x="19375" y="1335"/>
                    <a:pt x="18934" y="553"/>
                  </a:cubicBezTo>
                  <a:cubicBezTo>
                    <a:pt x="18493" y="-230"/>
                    <a:pt x="16289" y="-230"/>
                    <a:pt x="12983" y="866"/>
                  </a:cubicBezTo>
                  <a:cubicBezTo>
                    <a:pt x="9677" y="1961"/>
                    <a:pt x="5268" y="4153"/>
                    <a:pt x="2624" y="7127"/>
                  </a:cubicBezTo>
                  <a:cubicBezTo>
                    <a:pt x="-21" y="10100"/>
                    <a:pt x="-903" y="13857"/>
                    <a:pt x="1081" y="16361"/>
                  </a:cubicBezTo>
                  <a:cubicBezTo>
                    <a:pt x="3064" y="18866"/>
                    <a:pt x="7913" y="20118"/>
                    <a:pt x="11660" y="20744"/>
                  </a:cubicBezTo>
                  <a:cubicBezTo>
                    <a:pt x="15407" y="21370"/>
                    <a:pt x="18052" y="21370"/>
                    <a:pt x="20697" y="2137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68" name="Line"/>
            <p:cNvSpPr/>
            <p:nvPr/>
          </p:nvSpPr>
          <p:spPr>
            <a:xfrm>
              <a:off x="3848164" y="5702051"/>
              <a:ext cx="194924" cy="1692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61" h="21067" fill="norm" stroke="1" extrusionOk="0">
                  <a:moveTo>
                    <a:pt x="613" y="6217"/>
                  </a:moveTo>
                  <a:cubicBezTo>
                    <a:pt x="154" y="4900"/>
                    <a:pt x="-306" y="3583"/>
                    <a:pt x="268" y="2925"/>
                  </a:cubicBezTo>
                  <a:cubicBezTo>
                    <a:pt x="843" y="2266"/>
                    <a:pt x="2451" y="2266"/>
                    <a:pt x="4405" y="3452"/>
                  </a:cubicBezTo>
                  <a:cubicBezTo>
                    <a:pt x="6358" y="4637"/>
                    <a:pt x="8656" y="7008"/>
                    <a:pt x="10034" y="9510"/>
                  </a:cubicBezTo>
                  <a:cubicBezTo>
                    <a:pt x="11413" y="12012"/>
                    <a:pt x="11873" y="14647"/>
                    <a:pt x="11758" y="16622"/>
                  </a:cubicBezTo>
                  <a:cubicBezTo>
                    <a:pt x="11643" y="18598"/>
                    <a:pt x="10954" y="19915"/>
                    <a:pt x="10034" y="20573"/>
                  </a:cubicBezTo>
                  <a:cubicBezTo>
                    <a:pt x="9115" y="21232"/>
                    <a:pt x="7966" y="21232"/>
                    <a:pt x="7277" y="20573"/>
                  </a:cubicBezTo>
                  <a:cubicBezTo>
                    <a:pt x="6588" y="19915"/>
                    <a:pt x="6358" y="18598"/>
                    <a:pt x="6817" y="15964"/>
                  </a:cubicBezTo>
                  <a:cubicBezTo>
                    <a:pt x="7277" y="13330"/>
                    <a:pt x="8426" y="9378"/>
                    <a:pt x="10034" y="6612"/>
                  </a:cubicBezTo>
                  <a:cubicBezTo>
                    <a:pt x="11643" y="3847"/>
                    <a:pt x="13711" y="2266"/>
                    <a:pt x="15664" y="1212"/>
                  </a:cubicBezTo>
                  <a:cubicBezTo>
                    <a:pt x="17617" y="159"/>
                    <a:pt x="19456" y="-368"/>
                    <a:pt x="20375" y="291"/>
                  </a:cubicBezTo>
                  <a:cubicBezTo>
                    <a:pt x="21294" y="949"/>
                    <a:pt x="21294" y="2793"/>
                    <a:pt x="20949" y="5691"/>
                  </a:cubicBezTo>
                  <a:cubicBezTo>
                    <a:pt x="20605" y="8588"/>
                    <a:pt x="19915" y="12539"/>
                    <a:pt x="19226" y="15042"/>
                  </a:cubicBezTo>
                  <a:cubicBezTo>
                    <a:pt x="18537" y="17544"/>
                    <a:pt x="17847" y="18598"/>
                    <a:pt x="17158" y="18993"/>
                  </a:cubicBezTo>
                  <a:cubicBezTo>
                    <a:pt x="16468" y="19388"/>
                    <a:pt x="15779" y="19125"/>
                    <a:pt x="15090" y="1886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69" name="Line"/>
            <p:cNvSpPr/>
            <p:nvPr/>
          </p:nvSpPr>
          <p:spPr>
            <a:xfrm>
              <a:off x="4053552" y="5611178"/>
              <a:ext cx="9807" cy="265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5" h="20827" fill="norm" stroke="1" extrusionOk="0">
                  <a:moveTo>
                    <a:pt x="7055" y="15842"/>
                  </a:moveTo>
                  <a:cubicBezTo>
                    <a:pt x="2735" y="7535"/>
                    <a:pt x="-1585" y="-773"/>
                    <a:pt x="575" y="58"/>
                  </a:cubicBezTo>
                  <a:cubicBezTo>
                    <a:pt x="2735" y="889"/>
                    <a:pt x="11375" y="10858"/>
                    <a:pt x="20015" y="2082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70" name="Line"/>
            <p:cNvSpPr/>
            <p:nvPr/>
          </p:nvSpPr>
          <p:spPr>
            <a:xfrm>
              <a:off x="4061417" y="5734514"/>
              <a:ext cx="92806" cy="1156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50" h="20707" fill="norm" stroke="1" extrusionOk="0">
                  <a:moveTo>
                    <a:pt x="16966" y="5406"/>
                  </a:moveTo>
                  <a:cubicBezTo>
                    <a:pt x="16506" y="3511"/>
                    <a:pt x="16047" y="1617"/>
                    <a:pt x="14438" y="669"/>
                  </a:cubicBezTo>
                  <a:cubicBezTo>
                    <a:pt x="12830" y="-278"/>
                    <a:pt x="10072" y="-278"/>
                    <a:pt x="7315" y="1048"/>
                  </a:cubicBezTo>
                  <a:cubicBezTo>
                    <a:pt x="4557" y="2375"/>
                    <a:pt x="1800" y="5027"/>
                    <a:pt x="651" y="8248"/>
                  </a:cubicBezTo>
                  <a:cubicBezTo>
                    <a:pt x="-498" y="11469"/>
                    <a:pt x="-38" y="15259"/>
                    <a:pt x="1340" y="17722"/>
                  </a:cubicBezTo>
                  <a:cubicBezTo>
                    <a:pt x="2719" y="20185"/>
                    <a:pt x="5017" y="21322"/>
                    <a:pt x="8693" y="20375"/>
                  </a:cubicBezTo>
                  <a:cubicBezTo>
                    <a:pt x="12370" y="19427"/>
                    <a:pt x="17425" y="16396"/>
                    <a:pt x="19264" y="13175"/>
                  </a:cubicBezTo>
                  <a:cubicBezTo>
                    <a:pt x="21102" y="9954"/>
                    <a:pt x="19723" y="6543"/>
                    <a:pt x="18345" y="313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71" name="Line"/>
            <p:cNvSpPr/>
            <p:nvPr/>
          </p:nvSpPr>
          <p:spPr>
            <a:xfrm>
              <a:off x="4158608" y="5669460"/>
              <a:ext cx="184151" cy="1747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81" fill="norm" stroke="1" extrusionOk="0">
                  <a:moveTo>
                    <a:pt x="0" y="8588"/>
                  </a:moveTo>
                  <a:cubicBezTo>
                    <a:pt x="993" y="7807"/>
                    <a:pt x="1986" y="7027"/>
                    <a:pt x="3103" y="6766"/>
                  </a:cubicBezTo>
                  <a:cubicBezTo>
                    <a:pt x="4221" y="6506"/>
                    <a:pt x="5462" y="6766"/>
                    <a:pt x="6579" y="8848"/>
                  </a:cubicBezTo>
                  <a:cubicBezTo>
                    <a:pt x="7697" y="10930"/>
                    <a:pt x="8690" y="14834"/>
                    <a:pt x="9186" y="17436"/>
                  </a:cubicBezTo>
                  <a:cubicBezTo>
                    <a:pt x="9683" y="20039"/>
                    <a:pt x="9683" y="21340"/>
                    <a:pt x="9310" y="21470"/>
                  </a:cubicBezTo>
                  <a:cubicBezTo>
                    <a:pt x="8938" y="21600"/>
                    <a:pt x="8193" y="20559"/>
                    <a:pt x="8193" y="18607"/>
                  </a:cubicBezTo>
                  <a:cubicBezTo>
                    <a:pt x="8193" y="16655"/>
                    <a:pt x="8938" y="13793"/>
                    <a:pt x="11297" y="10540"/>
                  </a:cubicBezTo>
                  <a:cubicBezTo>
                    <a:pt x="13655" y="7287"/>
                    <a:pt x="17628" y="3643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72" name="Line"/>
            <p:cNvSpPr/>
            <p:nvPr/>
          </p:nvSpPr>
          <p:spPr>
            <a:xfrm>
              <a:off x="4661812" y="5508769"/>
              <a:ext cx="153334" cy="4047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5" h="21288" fill="norm" stroke="1" extrusionOk="0">
                  <a:moveTo>
                    <a:pt x="17300" y="13463"/>
                  </a:moveTo>
                  <a:cubicBezTo>
                    <a:pt x="15840" y="13017"/>
                    <a:pt x="14381" y="12572"/>
                    <a:pt x="12483" y="12627"/>
                  </a:cubicBezTo>
                  <a:cubicBezTo>
                    <a:pt x="10586" y="12683"/>
                    <a:pt x="8251" y="13240"/>
                    <a:pt x="6062" y="14409"/>
                  </a:cubicBezTo>
                  <a:cubicBezTo>
                    <a:pt x="3872" y="15578"/>
                    <a:pt x="1829" y="17359"/>
                    <a:pt x="808" y="18695"/>
                  </a:cubicBezTo>
                  <a:cubicBezTo>
                    <a:pt x="-214" y="20032"/>
                    <a:pt x="-214" y="20922"/>
                    <a:pt x="516" y="21201"/>
                  </a:cubicBezTo>
                  <a:cubicBezTo>
                    <a:pt x="1245" y="21479"/>
                    <a:pt x="2705" y="21145"/>
                    <a:pt x="5770" y="19419"/>
                  </a:cubicBezTo>
                  <a:cubicBezTo>
                    <a:pt x="8835" y="17693"/>
                    <a:pt x="13505" y="14576"/>
                    <a:pt x="16424" y="11403"/>
                  </a:cubicBezTo>
                  <a:cubicBezTo>
                    <a:pt x="19343" y="8230"/>
                    <a:pt x="20510" y="5001"/>
                    <a:pt x="20948" y="3108"/>
                  </a:cubicBezTo>
                  <a:cubicBezTo>
                    <a:pt x="21386" y="1215"/>
                    <a:pt x="21094" y="658"/>
                    <a:pt x="20072" y="324"/>
                  </a:cubicBezTo>
                  <a:cubicBezTo>
                    <a:pt x="19051" y="-10"/>
                    <a:pt x="17300" y="-121"/>
                    <a:pt x="16132" y="157"/>
                  </a:cubicBezTo>
                  <a:cubicBezTo>
                    <a:pt x="14964" y="436"/>
                    <a:pt x="14381" y="1104"/>
                    <a:pt x="14089" y="3442"/>
                  </a:cubicBezTo>
                  <a:cubicBezTo>
                    <a:pt x="13797" y="5780"/>
                    <a:pt x="13797" y="9788"/>
                    <a:pt x="14527" y="12516"/>
                  </a:cubicBezTo>
                  <a:cubicBezTo>
                    <a:pt x="15256" y="15244"/>
                    <a:pt x="16716" y="16691"/>
                    <a:pt x="18175" y="1813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73" name="Line"/>
            <p:cNvSpPr/>
            <p:nvPr/>
          </p:nvSpPr>
          <p:spPr>
            <a:xfrm>
              <a:off x="4844408" y="5802810"/>
              <a:ext cx="1" cy="57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0" y="0"/>
                  </a:moveTo>
                  <a:cubicBezTo>
                    <a:pt x="21600" y="7200"/>
                    <a:pt x="216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74" name="Line"/>
            <p:cNvSpPr/>
            <p:nvPr/>
          </p:nvSpPr>
          <p:spPr>
            <a:xfrm>
              <a:off x="4869808" y="5707560"/>
              <a:ext cx="31751" cy="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75" name="Line"/>
            <p:cNvSpPr/>
            <p:nvPr/>
          </p:nvSpPr>
          <p:spPr>
            <a:xfrm>
              <a:off x="4923357" y="5685023"/>
              <a:ext cx="130602" cy="2055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5" h="21185" fill="norm" stroke="1" extrusionOk="0">
                  <a:moveTo>
                    <a:pt x="21155" y="1014"/>
                  </a:moveTo>
                  <a:cubicBezTo>
                    <a:pt x="16355" y="360"/>
                    <a:pt x="11555" y="-295"/>
                    <a:pt x="7955" y="141"/>
                  </a:cubicBezTo>
                  <a:cubicBezTo>
                    <a:pt x="4355" y="578"/>
                    <a:pt x="1955" y="2105"/>
                    <a:pt x="755" y="3523"/>
                  </a:cubicBezTo>
                  <a:cubicBezTo>
                    <a:pt x="-445" y="4941"/>
                    <a:pt x="-445" y="6250"/>
                    <a:pt x="2469" y="8323"/>
                  </a:cubicBezTo>
                  <a:cubicBezTo>
                    <a:pt x="5384" y="10396"/>
                    <a:pt x="11212" y="13232"/>
                    <a:pt x="14298" y="15196"/>
                  </a:cubicBezTo>
                  <a:cubicBezTo>
                    <a:pt x="17384" y="17160"/>
                    <a:pt x="17726" y="18250"/>
                    <a:pt x="16869" y="19123"/>
                  </a:cubicBezTo>
                  <a:cubicBezTo>
                    <a:pt x="16012" y="19996"/>
                    <a:pt x="13955" y="20650"/>
                    <a:pt x="12069" y="20978"/>
                  </a:cubicBezTo>
                  <a:cubicBezTo>
                    <a:pt x="10184" y="21305"/>
                    <a:pt x="8469" y="21305"/>
                    <a:pt x="6584" y="20541"/>
                  </a:cubicBezTo>
                  <a:cubicBezTo>
                    <a:pt x="4698" y="19778"/>
                    <a:pt x="2641" y="18250"/>
                    <a:pt x="584" y="1672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76" name="Line"/>
            <p:cNvSpPr/>
            <p:nvPr/>
          </p:nvSpPr>
          <p:spPr>
            <a:xfrm>
              <a:off x="5108198" y="5529760"/>
              <a:ext cx="79111" cy="3101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5" h="21530" fill="norm" stroke="1" extrusionOk="0">
                  <a:moveTo>
                    <a:pt x="14424" y="0"/>
                  </a:moveTo>
                  <a:cubicBezTo>
                    <a:pt x="11013" y="3673"/>
                    <a:pt x="7603" y="7347"/>
                    <a:pt x="5045" y="10580"/>
                  </a:cubicBezTo>
                  <a:cubicBezTo>
                    <a:pt x="2487" y="13812"/>
                    <a:pt x="782" y="16604"/>
                    <a:pt x="213" y="18367"/>
                  </a:cubicBezTo>
                  <a:cubicBezTo>
                    <a:pt x="-355" y="20131"/>
                    <a:pt x="213" y="20865"/>
                    <a:pt x="1919" y="21233"/>
                  </a:cubicBezTo>
                  <a:cubicBezTo>
                    <a:pt x="3624" y="21600"/>
                    <a:pt x="6466" y="21600"/>
                    <a:pt x="9877" y="21380"/>
                  </a:cubicBezTo>
                  <a:cubicBezTo>
                    <a:pt x="13287" y="21159"/>
                    <a:pt x="17266" y="20718"/>
                    <a:pt x="21245" y="2027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77" name="Line"/>
            <p:cNvSpPr/>
            <p:nvPr/>
          </p:nvSpPr>
          <p:spPr>
            <a:xfrm>
              <a:off x="5028921" y="5605960"/>
              <a:ext cx="329838" cy="2180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9" h="21600" fill="norm" stroke="1" extrusionOk="0">
                  <a:moveTo>
                    <a:pt x="389" y="14470"/>
                  </a:moveTo>
                  <a:cubicBezTo>
                    <a:pt x="114" y="13421"/>
                    <a:pt x="-161" y="12373"/>
                    <a:pt x="114" y="11639"/>
                  </a:cubicBezTo>
                  <a:cubicBezTo>
                    <a:pt x="389" y="10905"/>
                    <a:pt x="1215" y="10485"/>
                    <a:pt x="3416" y="10590"/>
                  </a:cubicBezTo>
                  <a:cubicBezTo>
                    <a:pt x="5617" y="10695"/>
                    <a:pt x="9194" y="11324"/>
                    <a:pt x="11258" y="11953"/>
                  </a:cubicBezTo>
                  <a:cubicBezTo>
                    <a:pt x="13322" y="12583"/>
                    <a:pt x="13872" y="13212"/>
                    <a:pt x="14147" y="14680"/>
                  </a:cubicBezTo>
                  <a:cubicBezTo>
                    <a:pt x="14422" y="16148"/>
                    <a:pt x="14422" y="18454"/>
                    <a:pt x="14010" y="19713"/>
                  </a:cubicBezTo>
                  <a:cubicBezTo>
                    <a:pt x="13597" y="20971"/>
                    <a:pt x="12771" y="21181"/>
                    <a:pt x="12152" y="20866"/>
                  </a:cubicBezTo>
                  <a:cubicBezTo>
                    <a:pt x="11533" y="20551"/>
                    <a:pt x="11121" y="19713"/>
                    <a:pt x="10914" y="18769"/>
                  </a:cubicBezTo>
                  <a:cubicBezTo>
                    <a:pt x="10708" y="17825"/>
                    <a:pt x="10708" y="16777"/>
                    <a:pt x="11327" y="15518"/>
                  </a:cubicBezTo>
                  <a:cubicBezTo>
                    <a:pt x="11946" y="14260"/>
                    <a:pt x="13184" y="12792"/>
                    <a:pt x="14216" y="11849"/>
                  </a:cubicBezTo>
                  <a:cubicBezTo>
                    <a:pt x="15248" y="10905"/>
                    <a:pt x="16073" y="10485"/>
                    <a:pt x="17105" y="10171"/>
                  </a:cubicBezTo>
                  <a:cubicBezTo>
                    <a:pt x="18137" y="9856"/>
                    <a:pt x="19375" y="9647"/>
                    <a:pt x="19994" y="10171"/>
                  </a:cubicBezTo>
                  <a:cubicBezTo>
                    <a:pt x="20614" y="10695"/>
                    <a:pt x="20614" y="11953"/>
                    <a:pt x="20545" y="13631"/>
                  </a:cubicBezTo>
                  <a:cubicBezTo>
                    <a:pt x="20476" y="15309"/>
                    <a:pt x="20338" y="17406"/>
                    <a:pt x="20201" y="18979"/>
                  </a:cubicBezTo>
                  <a:cubicBezTo>
                    <a:pt x="20063" y="20551"/>
                    <a:pt x="19926" y="21600"/>
                    <a:pt x="19788" y="21600"/>
                  </a:cubicBezTo>
                  <a:cubicBezTo>
                    <a:pt x="19650" y="21600"/>
                    <a:pt x="19513" y="20551"/>
                    <a:pt x="19788" y="16777"/>
                  </a:cubicBezTo>
                  <a:cubicBezTo>
                    <a:pt x="20063" y="13002"/>
                    <a:pt x="20751" y="6501"/>
                    <a:pt x="21439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78" name="Line"/>
            <p:cNvSpPr/>
            <p:nvPr/>
          </p:nvSpPr>
          <p:spPr>
            <a:xfrm>
              <a:off x="5320658" y="5531644"/>
              <a:ext cx="183252" cy="3086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5" h="21425" fill="norm" stroke="1" extrusionOk="0">
                  <a:moveTo>
                    <a:pt x="14152" y="1632"/>
                  </a:moveTo>
                  <a:cubicBezTo>
                    <a:pt x="14648" y="751"/>
                    <a:pt x="15145" y="-131"/>
                    <a:pt x="15393" y="16"/>
                  </a:cubicBezTo>
                  <a:cubicBezTo>
                    <a:pt x="15641" y="163"/>
                    <a:pt x="15641" y="1338"/>
                    <a:pt x="15021" y="4424"/>
                  </a:cubicBezTo>
                  <a:cubicBezTo>
                    <a:pt x="14400" y="7510"/>
                    <a:pt x="13159" y="12506"/>
                    <a:pt x="12041" y="15591"/>
                  </a:cubicBezTo>
                  <a:cubicBezTo>
                    <a:pt x="10924" y="18677"/>
                    <a:pt x="9931" y="19853"/>
                    <a:pt x="9434" y="20073"/>
                  </a:cubicBezTo>
                  <a:cubicBezTo>
                    <a:pt x="8938" y="20293"/>
                    <a:pt x="8938" y="19559"/>
                    <a:pt x="9683" y="18530"/>
                  </a:cubicBezTo>
                  <a:cubicBezTo>
                    <a:pt x="10428" y="17502"/>
                    <a:pt x="11917" y="16179"/>
                    <a:pt x="13159" y="15298"/>
                  </a:cubicBezTo>
                  <a:cubicBezTo>
                    <a:pt x="14400" y="14416"/>
                    <a:pt x="15393" y="13975"/>
                    <a:pt x="16510" y="13975"/>
                  </a:cubicBezTo>
                  <a:cubicBezTo>
                    <a:pt x="17628" y="13975"/>
                    <a:pt x="18869" y="14416"/>
                    <a:pt x="19738" y="15077"/>
                  </a:cubicBezTo>
                  <a:cubicBezTo>
                    <a:pt x="20607" y="15738"/>
                    <a:pt x="21103" y="16620"/>
                    <a:pt x="21352" y="17502"/>
                  </a:cubicBezTo>
                  <a:cubicBezTo>
                    <a:pt x="21600" y="18383"/>
                    <a:pt x="21600" y="19265"/>
                    <a:pt x="20731" y="19926"/>
                  </a:cubicBezTo>
                  <a:cubicBezTo>
                    <a:pt x="19862" y="20587"/>
                    <a:pt x="18124" y="21028"/>
                    <a:pt x="15021" y="21249"/>
                  </a:cubicBezTo>
                  <a:cubicBezTo>
                    <a:pt x="11917" y="21469"/>
                    <a:pt x="7448" y="21469"/>
                    <a:pt x="4717" y="21322"/>
                  </a:cubicBezTo>
                  <a:cubicBezTo>
                    <a:pt x="1986" y="21175"/>
                    <a:pt x="993" y="20881"/>
                    <a:pt x="0" y="2058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79" name="Line"/>
            <p:cNvSpPr/>
            <p:nvPr/>
          </p:nvSpPr>
          <p:spPr>
            <a:xfrm>
              <a:off x="5524652" y="5531503"/>
              <a:ext cx="312515" cy="3284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3" h="21349" fill="norm" stroke="1" extrusionOk="0">
                  <a:moveTo>
                    <a:pt x="2990" y="13920"/>
                  </a:moveTo>
                  <a:cubicBezTo>
                    <a:pt x="2555" y="13370"/>
                    <a:pt x="2120" y="12819"/>
                    <a:pt x="1758" y="12888"/>
                  </a:cubicBezTo>
                  <a:cubicBezTo>
                    <a:pt x="1396" y="12957"/>
                    <a:pt x="1106" y="13645"/>
                    <a:pt x="816" y="14539"/>
                  </a:cubicBezTo>
                  <a:cubicBezTo>
                    <a:pt x="526" y="15433"/>
                    <a:pt x="236" y="16534"/>
                    <a:pt x="91" y="17497"/>
                  </a:cubicBezTo>
                  <a:cubicBezTo>
                    <a:pt x="-54" y="18460"/>
                    <a:pt x="-54" y="19286"/>
                    <a:pt x="308" y="19698"/>
                  </a:cubicBezTo>
                  <a:cubicBezTo>
                    <a:pt x="671" y="20111"/>
                    <a:pt x="1396" y="20111"/>
                    <a:pt x="2265" y="19561"/>
                  </a:cubicBezTo>
                  <a:cubicBezTo>
                    <a:pt x="3135" y="19011"/>
                    <a:pt x="4150" y="17910"/>
                    <a:pt x="4947" y="17084"/>
                  </a:cubicBezTo>
                  <a:cubicBezTo>
                    <a:pt x="5745" y="16259"/>
                    <a:pt x="6325" y="15709"/>
                    <a:pt x="6904" y="16053"/>
                  </a:cubicBezTo>
                  <a:cubicBezTo>
                    <a:pt x="7484" y="16397"/>
                    <a:pt x="8064" y="17635"/>
                    <a:pt x="8716" y="18391"/>
                  </a:cubicBezTo>
                  <a:cubicBezTo>
                    <a:pt x="9369" y="19148"/>
                    <a:pt x="10094" y="19423"/>
                    <a:pt x="10674" y="19286"/>
                  </a:cubicBezTo>
                  <a:cubicBezTo>
                    <a:pt x="11253" y="19148"/>
                    <a:pt x="11688" y="18598"/>
                    <a:pt x="12993" y="16534"/>
                  </a:cubicBezTo>
                  <a:cubicBezTo>
                    <a:pt x="14298" y="14470"/>
                    <a:pt x="16472" y="10893"/>
                    <a:pt x="17994" y="8142"/>
                  </a:cubicBezTo>
                  <a:cubicBezTo>
                    <a:pt x="19516" y="5390"/>
                    <a:pt x="20386" y="3464"/>
                    <a:pt x="20894" y="2157"/>
                  </a:cubicBezTo>
                  <a:cubicBezTo>
                    <a:pt x="21401" y="850"/>
                    <a:pt x="21546" y="162"/>
                    <a:pt x="21256" y="25"/>
                  </a:cubicBezTo>
                  <a:cubicBezTo>
                    <a:pt x="20966" y="-113"/>
                    <a:pt x="20241" y="300"/>
                    <a:pt x="19082" y="2157"/>
                  </a:cubicBezTo>
                  <a:cubicBezTo>
                    <a:pt x="17922" y="4014"/>
                    <a:pt x="16327" y="7316"/>
                    <a:pt x="15240" y="10274"/>
                  </a:cubicBezTo>
                  <a:cubicBezTo>
                    <a:pt x="14153" y="13232"/>
                    <a:pt x="13573" y="15846"/>
                    <a:pt x="13283" y="17566"/>
                  </a:cubicBezTo>
                  <a:cubicBezTo>
                    <a:pt x="12993" y="19286"/>
                    <a:pt x="12993" y="20111"/>
                    <a:pt x="13500" y="20662"/>
                  </a:cubicBezTo>
                  <a:cubicBezTo>
                    <a:pt x="14008" y="21212"/>
                    <a:pt x="15023" y="21487"/>
                    <a:pt x="15820" y="21281"/>
                  </a:cubicBezTo>
                  <a:cubicBezTo>
                    <a:pt x="16617" y="21074"/>
                    <a:pt x="17197" y="20386"/>
                    <a:pt x="17777" y="1969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80" name="Line"/>
            <p:cNvSpPr/>
            <p:nvPr/>
          </p:nvSpPr>
          <p:spPr>
            <a:xfrm>
              <a:off x="5680345" y="5637710"/>
              <a:ext cx="249914" cy="1687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1" h="21261" fill="norm" stroke="1" extrusionOk="0">
                  <a:moveTo>
                    <a:pt x="194" y="13600"/>
                  </a:moveTo>
                  <a:cubicBezTo>
                    <a:pt x="13" y="12267"/>
                    <a:pt x="-169" y="10933"/>
                    <a:pt x="285" y="10133"/>
                  </a:cubicBezTo>
                  <a:cubicBezTo>
                    <a:pt x="739" y="9333"/>
                    <a:pt x="1828" y="9067"/>
                    <a:pt x="3824" y="8800"/>
                  </a:cubicBezTo>
                  <a:cubicBezTo>
                    <a:pt x="5821" y="8533"/>
                    <a:pt x="8725" y="8267"/>
                    <a:pt x="10994" y="8800"/>
                  </a:cubicBezTo>
                  <a:cubicBezTo>
                    <a:pt x="13263" y="9333"/>
                    <a:pt x="14897" y="10667"/>
                    <a:pt x="15713" y="12000"/>
                  </a:cubicBezTo>
                  <a:cubicBezTo>
                    <a:pt x="16530" y="13333"/>
                    <a:pt x="16530" y="14667"/>
                    <a:pt x="16258" y="16533"/>
                  </a:cubicBezTo>
                  <a:cubicBezTo>
                    <a:pt x="15986" y="18400"/>
                    <a:pt x="15441" y="20800"/>
                    <a:pt x="15078" y="21200"/>
                  </a:cubicBezTo>
                  <a:cubicBezTo>
                    <a:pt x="14715" y="21600"/>
                    <a:pt x="14534" y="20000"/>
                    <a:pt x="15078" y="16933"/>
                  </a:cubicBezTo>
                  <a:cubicBezTo>
                    <a:pt x="15623" y="13867"/>
                    <a:pt x="16893" y="9333"/>
                    <a:pt x="18073" y="6267"/>
                  </a:cubicBezTo>
                  <a:cubicBezTo>
                    <a:pt x="19253" y="3200"/>
                    <a:pt x="20342" y="1600"/>
                    <a:pt x="21431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81" name="Line"/>
            <p:cNvSpPr/>
            <p:nvPr/>
          </p:nvSpPr>
          <p:spPr>
            <a:xfrm>
              <a:off x="5925184" y="5726602"/>
              <a:ext cx="95692" cy="860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77" h="20412" fill="norm" stroke="1" extrusionOk="0">
                  <a:moveTo>
                    <a:pt x="12132" y="6030"/>
                  </a:moveTo>
                  <a:cubicBezTo>
                    <a:pt x="11672" y="3519"/>
                    <a:pt x="11212" y="1007"/>
                    <a:pt x="9834" y="253"/>
                  </a:cubicBezTo>
                  <a:cubicBezTo>
                    <a:pt x="8455" y="-500"/>
                    <a:pt x="6157" y="505"/>
                    <a:pt x="4319" y="2263"/>
                  </a:cubicBezTo>
                  <a:cubicBezTo>
                    <a:pt x="2480" y="4021"/>
                    <a:pt x="1102" y="6533"/>
                    <a:pt x="412" y="9295"/>
                  </a:cubicBezTo>
                  <a:cubicBezTo>
                    <a:pt x="-277" y="12058"/>
                    <a:pt x="-277" y="15072"/>
                    <a:pt x="1791" y="17333"/>
                  </a:cubicBezTo>
                  <a:cubicBezTo>
                    <a:pt x="3859" y="19593"/>
                    <a:pt x="7995" y="21100"/>
                    <a:pt x="11672" y="20095"/>
                  </a:cubicBezTo>
                  <a:cubicBezTo>
                    <a:pt x="15349" y="19091"/>
                    <a:pt x="18566" y="15574"/>
                    <a:pt x="19944" y="12309"/>
                  </a:cubicBezTo>
                  <a:cubicBezTo>
                    <a:pt x="21323" y="9044"/>
                    <a:pt x="20863" y="6030"/>
                    <a:pt x="19485" y="5026"/>
                  </a:cubicBezTo>
                  <a:cubicBezTo>
                    <a:pt x="18106" y="4021"/>
                    <a:pt x="15808" y="5026"/>
                    <a:pt x="13510" y="603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82" name="Line"/>
            <p:cNvSpPr/>
            <p:nvPr/>
          </p:nvSpPr>
          <p:spPr>
            <a:xfrm>
              <a:off x="6050908" y="5697864"/>
              <a:ext cx="206465" cy="1239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9" h="21089" fill="norm" stroke="1" extrusionOk="0">
                  <a:moveTo>
                    <a:pt x="0" y="5969"/>
                  </a:moveTo>
                  <a:cubicBezTo>
                    <a:pt x="882" y="4889"/>
                    <a:pt x="1763" y="3809"/>
                    <a:pt x="2645" y="3809"/>
                  </a:cubicBezTo>
                  <a:cubicBezTo>
                    <a:pt x="3527" y="3809"/>
                    <a:pt x="4408" y="4889"/>
                    <a:pt x="4849" y="6329"/>
                  </a:cubicBezTo>
                  <a:cubicBezTo>
                    <a:pt x="5290" y="7769"/>
                    <a:pt x="5290" y="9569"/>
                    <a:pt x="4959" y="11729"/>
                  </a:cubicBezTo>
                  <a:cubicBezTo>
                    <a:pt x="4629" y="13889"/>
                    <a:pt x="3967" y="16409"/>
                    <a:pt x="3747" y="16769"/>
                  </a:cubicBezTo>
                  <a:cubicBezTo>
                    <a:pt x="3527" y="17129"/>
                    <a:pt x="3747" y="15329"/>
                    <a:pt x="5290" y="12089"/>
                  </a:cubicBezTo>
                  <a:cubicBezTo>
                    <a:pt x="6833" y="8849"/>
                    <a:pt x="9698" y="4169"/>
                    <a:pt x="12343" y="1829"/>
                  </a:cubicBezTo>
                  <a:cubicBezTo>
                    <a:pt x="14988" y="-511"/>
                    <a:pt x="17412" y="-511"/>
                    <a:pt x="19065" y="1289"/>
                  </a:cubicBezTo>
                  <a:cubicBezTo>
                    <a:pt x="20718" y="3089"/>
                    <a:pt x="21600" y="6689"/>
                    <a:pt x="21490" y="10289"/>
                  </a:cubicBezTo>
                  <a:cubicBezTo>
                    <a:pt x="21380" y="13889"/>
                    <a:pt x="20278" y="17489"/>
                    <a:pt x="19176" y="2108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83" name="Line"/>
            <p:cNvSpPr/>
            <p:nvPr/>
          </p:nvSpPr>
          <p:spPr>
            <a:xfrm>
              <a:off x="6857358" y="5569226"/>
              <a:ext cx="101601" cy="3605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93" fill="norm" stroke="1" extrusionOk="0">
                  <a:moveTo>
                    <a:pt x="21600" y="1802"/>
                  </a:moveTo>
                  <a:cubicBezTo>
                    <a:pt x="20250" y="1300"/>
                    <a:pt x="18900" y="798"/>
                    <a:pt x="17100" y="421"/>
                  </a:cubicBezTo>
                  <a:cubicBezTo>
                    <a:pt x="15300" y="44"/>
                    <a:pt x="13050" y="-207"/>
                    <a:pt x="10125" y="233"/>
                  </a:cubicBezTo>
                  <a:cubicBezTo>
                    <a:pt x="7200" y="672"/>
                    <a:pt x="3600" y="1802"/>
                    <a:pt x="2025" y="4063"/>
                  </a:cubicBezTo>
                  <a:cubicBezTo>
                    <a:pt x="450" y="6323"/>
                    <a:pt x="900" y="9714"/>
                    <a:pt x="1350" y="12477"/>
                  </a:cubicBezTo>
                  <a:cubicBezTo>
                    <a:pt x="1800" y="15240"/>
                    <a:pt x="2250" y="17374"/>
                    <a:pt x="2025" y="18756"/>
                  </a:cubicBezTo>
                  <a:cubicBezTo>
                    <a:pt x="1800" y="20137"/>
                    <a:pt x="900" y="20765"/>
                    <a:pt x="0" y="2139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84" name="Line"/>
            <p:cNvSpPr/>
            <p:nvPr/>
          </p:nvSpPr>
          <p:spPr>
            <a:xfrm>
              <a:off x="6730358" y="5784755"/>
              <a:ext cx="209551" cy="434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157" fill="norm" stroke="1" extrusionOk="0">
                  <a:moveTo>
                    <a:pt x="0" y="20157"/>
                  </a:moveTo>
                  <a:cubicBezTo>
                    <a:pt x="5018" y="12302"/>
                    <a:pt x="10036" y="4448"/>
                    <a:pt x="13636" y="1502"/>
                  </a:cubicBezTo>
                  <a:cubicBezTo>
                    <a:pt x="17236" y="-1443"/>
                    <a:pt x="19418" y="521"/>
                    <a:pt x="21600" y="248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85" name="Line"/>
            <p:cNvSpPr/>
            <p:nvPr/>
          </p:nvSpPr>
          <p:spPr>
            <a:xfrm>
              <a:off x="7042003" y="5612310"/>
              <a:ext cx="132856" cy="342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4" h="21600" fill="norm" stroke="1" extrusionOk="0">
                  <a:moveTo>
                    <a:pt x="21184" y="0"/>
                  </a:moveTo>
                  <a:cubicBezTo>
                    <a:pt x="18484" y="0"/>
                    <a:pt x="15784" y="0"/>
                    <a:pt x="12747" y="1133"/>
                  </a:cubicBezTo>
                  <a:cubicBezTo>
                    <a:pt x="9709" y="2267"/>
                    <a:pt x="6334" y="4533"/>
                    <a:pt x="3803" y="6867"/>
                  </a:cubicBezTo>
                  <a:cubicBezTo>
                    <a:pt x="1271" y="9200"/>
                    <a:pt x="-416" y="11600"/>
                    <a:pt x="90" y="14067"/>
                  </a:cubicBezTo>
                  <a:cubicBezTo>
                    <a:pt x="596" y="16533"/>
                    <a:pt x="3296" y="19067"/>
                    <a:pt x="6671" y="20333"/>
                  </a:cubicBezTo>
                  <a:cubicBezTo>
                    <a:pt x="10046" y="21600"/>
                    <a:pt x="14097" y="21600"/>
                    <a:pt x="18147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86" name="Line"/>
            <p:cNvSpPr/>
            <p:nvPr/>
          </p:nvSpPr>
          <p:spPr>
            <a:xfrm>
              <a:off x="7173634" y="5744444"/>
              <a:ext cx="157013" cy="4459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4" h="21467" fill="norm" stroke="1" extrusionOk="0">
                  <a:moveTo>
                    <a:pt x="4487" y="5255"/>
                  </a:moveTo>
                  <a:cubicBezTo>
                    <a:pt x="3623" y="8414"/>
                    <a:pt x="2759" y="11572"/>
                    <a:pt x="2327" y="14017"/>
                  </a:cubicBezTo>
                  <a:cubicBezTo>
                    <a:pt x="1895" y="16463"/>
                    <a:pt x="1895" y="18195"/>
                    <a:pt x="1895" y="19417"/>
                  </a:cubicBezTo>
                  <a:cubicBezTo>
                    <a:pt x="1895" y="20640"/>
                    <a:pt x="1895" y="21353"/>
                    <a:pt x="1751" y="21455"/>
                  </a:cubicBezTo>
                  <a:cubicBezTo>
                    <a:pt x="1607" y="21557"/>
                    <a:pt x="1319" y="21048"/>
                    <a:pt x="887" y="19163"/>
                  </a:cubicBezTo>
                  <a:cubicBezTo>
                    <a:pt x="455" y="17278"/>
                    <a:pt x="-121" y="14017"/>
                    <a:pt x="23" y="11063"/>
                  </a:cubicBezTo>
                  <a:cubicBezTo>
                    <a:pt x="167" y="8108"/>
                    <a:pt x="1031" y="5459"/>
                    <a:pt x="2471" y="3727"/>
                  </a:cubicBezTo>
                  <a:cubicBezTo>
                    <a:pt x="3911" y="1995"/>
                    <a:pt x="5927" y="1180"/>
                    <a:pt x="8375" y="670"/>
                  </a:cubicBezTo>
                  <a:cubicBezTo>
                    <a:pt x="10823" y="161"/>
                    <a:pt x="13703" y="-43"/>
                    <a:pt x="15719" y="8"/>
                  </a:cubicBezTo>
                  <a:cubicBezTo>
                    <a:pt x="17735" y="59"/>
                    <a:pt x="18887" y="365"/>
                    <a:pt x="19751" y="1180"/>
                  </a:cubicBezTo>
                  <a:cubicBezTo>
                    <a:pt x="20615" y="1995"/>
                    <a:pt x="21191" y="3319"/>
                    <a:pt x="21335" y="4236"/>
                  </a:cubicBezTo>
                  <a:cubicBezTo>
                    <a:pt x="21479" y="5153"/>
                    <a:pt x="21191" y="5663"/>
                    <a:pt x="18023" y="6427"/>
                  </a:cubicBezTo>
                  <a:cubicBezTo>
                    <a:pt x="14855" y="7191"/>
                    <a:pt x="8807" y="8210"/>
                    <a:pt x="2759" y="922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87" name="Line"/>
            <p:cNvSpPr/>
            <p:nvPr/>
          </p:nvSpPr>
          <p:spPr>
            <a:xfrm>
              <a:off x="7441558" y="5529760"/>
              <a:ext cx="25038" cy="577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1" h="21600" fill="norm" stroke="1" extrusionOk="0">
                  <a:moveTo>
                    <a:pt x="0" y="949"/>
                  </a:moveTo>
                  <a:cubicBezTo>
                    <a:pt x="5400" y="475"/>
                    <a:pt x="10800" y="0"/>
                    <a:pt x="14400" y="0"/>
                  </a:cubicBezTo>
                  <a:cubicBezTo>
                    <a:pt x="18000" y="0"/>
                    <a:pt x="19800" y="475"/>
                    <a:pt x="20700" y="1780"/>
                  </a:cubicBezTo>
                  <a:cubicBezTo>
                    <a:pt x="21600" y="3086"/>
                    <a:pt x="21600" y="5222"/>
                    <a:pt x="19800" y="7477"/>
                  </a:cubicBezTo>
                  <a:cubicBezTo>
                    <a:pt x="18000" y="9732"/>
                    <a:pt x="14400" y="12105"/>
                    <a:pt x="10800" y="14321"/>
                  </a:cubicBezTo>
                  <a:cubicBezTo>
                    <a:pt x="7200" y="16536"/>
                    <a:pt x="3600" y="18593"/>
                    <a:pt x="2700" y="19859"/>
                  </a:cubicBezTo>
                  <a:cubicBezTo>
                    <a:pt x="1800" y="21125"/>
                    <a:pt x="3600" y="21600"/>
                    <a:pt x="4500" y="21600"/>
                  </a:cubicBezTo>
                  <a:cubicBezTo>
                    <a:pt x="5400" y="21600"/>
                    <a:pt x="5400" y="21125"/>
                    <a:pt x="5400" y="2065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88" name="Line"/>
            <p:cNvSpPr/>
            <p:nvPr/>
          </p:nvSpPr>
          <p:spPr>
            <a:xfrm>
              <a:off x="7513145" y="5708502"/>
              <a:ext cx="125264" cy="283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5" h="21272" fill="norm" stroke="1" extrusionOk="0">
                  <a:moveTo>
                    <a:pt x="18065" y="882"/>
                  </a:moveTo>
                  <a:cubicBezTo>
                    <a:pt x="16625" y="405"/>
                    <a:pt x="15185" y="-71"/>
                    <a:pt x="12845" y="8"/>
                  </a:cubicBezTo>
                  <a:cubicBezTo>
                    <a:pt x="10505" y="88"/>
                    <a:pt x="7265" y="723"/>
                    <a:pt x="5105" y="1358"/>
                  </a:cubicBezTo>
                  <a:cubicBezTo>
                    <a:pt x="2945" y="1994"/>
                    <a:pt x="1865" y="2629"/>
                    <a:pt x="1865" y="3264"/>
                  </a:cubicBezTo>
                  <a:cubicBezTo>
                    <a:pt x="1865" y="3900"/>
                    <a:pt x="2945" y="4535"/>
                    <a:pt x="4745" y="5408"/>
                  </a:cubicBezTo>
                  <a:cubicBezTo>
                    <a:pt x="6545" y="6282"/>
                    <a:pt x="9065" y="7394"/>
                    <a:pt x="9965" y="8744"/>
                  </a:cubicBezTo>
                  <a:cubicBezTo>
                    <a:pt x="10865" y="10094"/>
                    <a:pt x="10145" y="11682"/>
                    <a:pt x="8165" y="12714"/>
                  </a:cubicBezTo>
                  <a:cubicBezTo>
                    <a:pt x="6185" y="13747"/>
                    <a:pt x="2945" y="14223"/>
                    <a:pt x="1325" y="14064"/>
                  </a:cubicBezTo>
                  <a:cubicBezTo>
                    <a:pt x="-295" y="13905"/>
                    <a:pt x="-295" y="13111"/>
                    <a:pt x="605" y="12635"/>
                  </a:cubicBezTo>
                  <a:cubicBezTo>
                    <a:pt x="1505" y="12158"/>
                    <a:pt x="3305" y="12000"/>
                    <a:pt x="5105" y="12079"/>
                  </a:cubicBezTo>
                  <a:cubicBezTo>
                    <a:pt x="6905" y="12158"/>
                    <a:pt x="8705" y="12476"/>
                    <a:pt x="9965" y="13032"/>
                  </a:cubicBezTo>
                  <a:cubicBezTo>
                    <a:pt x="11225" y="13588"/>
                    <a:pt x="11945" y="14382"/>
                    <a:pt x="12305" y="15176"/>
                  </a:cubicBezTo>
                  <a:cubicBezTo>
                    <a:pt x="12665" y="15970"/>
                    <a:pt x="12665" y="16764"/>
                    <a:pt x="11765" y="17876"/>
                  </a:cubicBezTo>
                  <a:cubicBezTo>
                    <a:pt x="10865" y="18988"/>
                    <a:pt x="9065" y="20417"/>
                    <a:pt x="9785" y="20973"/>
                  </a:cubicBezTo>
                  <a:cubicBezTo>
                    <a:pt x="10505" y="21529"/>
                    <a:pt x="13745" y="21211"/>
                    <a:pt x="16085" y="20814"/>
                  </a:cubicBezTo>
                  <a:cubicBezTo>
                    <a:pt x="18425" y="20417"/>
                    <a:pt x="19865" y="19941"/>
                    <a:pt x="21305" y="1946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89" name="Line"/>
            <p:cNvSpPr/>
            <p:nvPr/>
          </p:nvSpPr>
          <p:spPr>
            <a:xfrm>
              <a:off x="7651108" y="5777410"/>
              <a:ext cx="171451" cy="196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067" y="3948"/>
                    <a:pt x="10133" y="7897"/>
                    <a:pt x="13733" y="11497"/>
                  </a:cubicBezTo>
                  <a:cubicBezTo>
                    <a:pt x="17333" y="15097"/>
                    <a:pt x="19467" y="18348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90" name="Line"/>
            <p:cNvSpPr/>
            <p:nvPr/>
          </p:nvSpPr>
          <p:spPr>
            <a:xfrm>
              <a:off x="7712491" y="5771060"/>
              <a:ext cx="71968" cy="215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059" y="635"/>
                    <a:pt x="16518" y="1271"/>
                    <a:pt x="14612" y="2753"/>
                  </a:cubicBezTo>
                  <a:cubicBezTo>
                    <a:pt x="12706" y="4235"/>
                    <a:pt x="11435" y="6565"/>
                    <a:pt x="9529" y="9106"/>
                  </a:cubicBezTo>
                  <a:cubicBezTo>
                    <a:pt x="7624" y="11647"/>
                    <a:pt x="5082" y="14400"/>
                    <a:pt x="3176" y="16412"/>
                  </a:cubicBezTo>
                  <a:cubicBezTo>
                    <a:pt x="1271" y="18424"/>
                    <a:pt x="0" y="19694"/>
                    <a:pt x="0" y="20435"/>
                  </a:cubicBezTo>
                  <a:cubicBezTo>
                    <a:pt x="0" y="21176"/>
                    <a:pt x="1271" y="21388"/>
                    <a:pt x="2541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91" name="Line"/>
            <p:cNvSpPr/>
            <p:nvPr/>
          </p:nvSpPr>
          <p:spPr>
            <a:xfrm>
              <a:off x="7854308" y="5923460"/>
              <a:ext cx="31751" cy="76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92" name="Line"/>
            <p:cNvSpPr/>
            <p:nvPr/>
          </p:nvSpPr>
          <p:spPr>
            <a:xfrm>
              <a:off x="7943208" y="5961560"/>
              <a:ext cx="63501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200" fill="norm" stroke="1" extrusionOk="0">
                  <a:moveTo>
                    <a:pt x="0" y="0"/>
                  </a:moveTo>
                  <a:cubicBezTo>
                    <a:pt x="7200" y="21600"/>
                    <a:pt x="14400" y="21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93" name="Line"/>
            <p:cNvSpPr/>
            <p:nvPr/>
          </p:nvSpPr>
          <p:spPr>
            <a:xfrm>
              <a:off x="8127358" y="5955210"/>
              <a:ext cx="107951" cy="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94" name="Line"/>
            <p:cNvSpPr/>
            <p:nvPr/>
          </p:nvSpPr>
          <p:spPr>
            <a:xfrm>
              <a:off x="8359631" y="5772793"/>
              <a:ext cx="142378" cy="2395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7" h="21445" fill="norm" stroke="1" extrusionOk="0">
                  <a:moveTo>
                    <a:pt x="402" y="2119"/>
                  </a:moveTo>
                  <a:cubicBezTo>
                    <a:pt x="85" y="1171"/>
                    <a:pt x="-233" y="224"/>
                    <a:pt x="243" y="34"/>
                  </a:cubicBezTo>
                  <a:cubicBezTo>
                    <a:pt x="720" y="-155"/>
                    <a:pt x="1991" y="413"/>
                    <a:pt x="4373" y="2403"/>
                  </a:cubicBezTo>
                  <a:cubicBezTo>
                    <a:pt x="6755" y="4392"/>
                    <a:pt x="10249" y="7803"/>
                    <a:pt x="13267" y="11213"/>
                  </a:cubicBezTo>
                  <a:cubicBezTo>
                    <a:pt x="16285" y="14624"/>
                    <a:pt x="18826" y="18034"/>
                    <a:pt x="21367" y="2144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95" name="Line"/>
            <p:cNvSpPr/>
            <p:nvPr/>
          </p:nvSpPr>
          <p:spPr>
            <a:xfrm>
              <a:off x="8370359" y="5771060"/>
              <a:ext cx="169750" cy="273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6" h="21600" fill="norm" stroke="1" extrusionOk="0">
                  <a:moveTo>
                    <a:pt x="21386" y="0"/>
                  </a:moveTo>
                  <a:cubicBezTo>
                    <a:pt x="19253" y="1005"/>
                    <a:pt x="17119" y="2009"/>
                    <a:pt x="14053" y="4102"/>
                  </a:cubicBezTo>
                  <a:cubicBezTo>
                    <a:pt x="10986" y="6195"/>
                    <a:pt x="6986" y="9377"/>
                    <a:pt x="4319" y="11637"/>
                  </a:cubicBezTo>
                  <a:cubicBezTo>
                    <a:pt x="1653" y="13898"/>
                    <a:pt x="319" y="15237"/>
                    <a:pt x="53" y="16744"/>
                  </a:cubicBezTo>
                  <a:cubicBezTo>
                    <a:pt x="-214" y="18251"/>
                    <a:pt x="586" y="19926"/>
                    <a:pt x="1386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96" name="Line"/>
            <p:cNvSpPr/>
            <p:nvPr/>
          </p:nvSpPr>
          <p:spPr>
            <a:xfrm>
              <a:off x="8530295" y="5960860"/>
              <a:ext cx="94481" cy="121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60" h="20639" fill="norm" stroke="1" extrusionOk="0">
                  <a:moveTo>
                    <a:pt x="768" y="1199"/>
                  </a:moveTo>
                  <a:cubicBezTo>
                    <a:pt x="768" y="2999"/>
                    <a:pt x="768" y="4799"/>
                    <a:pt x="533" y="6599"/>
                  </a:cubicBezTo>
                  <a:cubicBezTo>
                    <a:pt x="299" y="8399"/>
                    <a:pt x="-171" y="10199"/>
                    <a:pt x="64" y="10019"/>
                  </a:cubicBezTo>
                  <a:cubicBezTo>
                    <a:pt x="299" y="9839"/>
                    <a:pt x="1238" y="7679"/>
                    <a:pt x="2412" y="5879"/>
                  </a:cubicBezTo>
                  <a:cubicBezTo>
                    <a:pt x="3586" y="4079"/>
                    <a:pt x="4994" y="2639"/>
                    <a:pt x="6638" y="1379"/>
                  </a:cubicBezTo>
                  <a:cubicBezTo>
                    <a:pt x="8281" y="119"/>
                    <a:pt x="10159" y="-961"/>
                    <a:pt x="12742" y="1379"/>
                  </a:cubicBezTo>
                  <a:cubicBezTo>
                    <a:pt x="15325" y="3719"/>
                    <a:pt x="18612" y="9479"/>
                    <a:pt x="20020" y="13259"/>
                  </a:cubicBezTo>
                  <a:cubicBezTo>
                    <a:pt x="21429" y="17039"/>
                    <a:pt x="20959" y="18839"/>
                    <a:pt x="20490" y="2063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97" name="Line"/>
            <p:cNvSpPr/>
            <p:nvPr/>
          </p:nvSpPr>
          <p:spPr>
            <a:xfrm>
              <a:off x="8717908" y="5780325"/>
              <a:ext cx="98674" cy="2828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4" h="21539" fill="norm" stroke="1" extrusionOk="0">
                  <a:moveTo>
                    <a:pt x="0" y="745"/>
                  </a:moveTo>
                  <a:cubicBezTo>
                    <a:pt x="2298" y="423"/>
                    <a:pt x="4596" y="100"/>
                    <a:pt x="6894" y="20"/>
                  </a:cubicBezTo>
                  <a:cubicBezTo>
                    <a:pt x="9191" y="-61"/>
                    <a:pt x="11489" y="100"/>
                    <a:pt x="12868" y="584"/>
                  </a:cubicBezTo>
                  <a:cubicBezTo>
                    <a:pt x="14247" y="1067"/>
                    <a:pt x="14706" y="1873"/>
                    <a:pt x="14247" y="3082"/>
                  </a:cubicBezTo>
                  <a:cubicBezTo>
                    <a:pt x="13787" y="4291"/>
                    <a:pt x="12409" y="5903"/>
                    <a:pt x="10800" y="7032"/>
                  </a:cubicBezTo>
                  <a:cubicBezTo>
                    <a:pt x="9191" y="8160"/>
                    <a:pt x="7353" y="8805"/>
                    <a:pt x="7123" y="9449"/>
                  </a:cubicBezTo>
                  <a:cubicBezTo>
                    <a:pt x="6894" y="10094"/>
                    <a:pt x="8272" y="10739"/>
                    <a:pt x="10800" y="11626"/>
                  </a:cubicBezTo>
                  <a:cubicBezTo>
                    <a:pt x="13328" y="12512"/>
                    <a:pt x="17004" y="13640"/>
                    <a:pt x="19072" y="14608"/>
                  </a:cubicBezTo>
                  <a:cubicBezTo>
                    <a:pt x="21140" y="15575"/>
                    <a:pt x="21600" y="16381"/>
                    <a:pt x="21370" y="17187"/>
                  </a:cubicBezTo>
                  <a:cubicBezTo>
                    <a:pt x="21140" y="17993"/>
                    <a:pt x="20221" y="18799"/>
                    <a:pt x="17464" y="19524"/>
                  </a:cubicBezTo>
                  <a:cubicBezTo>
                    <a:pt x="14706" y="20249"/>
                    <a:pt x="10111" y="20894"/>
                    <a:pt x="7353" y="21217"/>
                  </a:cubicBezTo>
                  <a:cubicBezTo>
                    <a:pt x="4596" y="21539"/>
                    <a:pt x="3677" y="21539"/>
                    <a:pt x="2757" y="2153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98" name="Line"/>
            <p:cNvSpPr/>
            <p:nvPr/>
          </p:nvSpPr>
          <p:spPr>
            <a:xfrm>
              <a:off x="8762358" y="5630151"/>
              <a:ext cx="204179" cy="4647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1" h="21558" fill="norm" stroke="1" extrusionOk="0">
                  <a:moveTo>
                    <a:pt x="9257" y="645"/>
                  </a:moveTo>
                  <a:cubicBezTo>
                    <a:pt x="10139" y="351"/>
                    <a:pt x="11020" y="56"/>
                    <a:pt x="12233" y="7"/>
                  </a:cubicBezTo>
                  <a:cubicBezTo>
                    <a:pt x="13445" y="-42"/>
                    <a:pt x="14988" y="154"/>
                    <a:pt x="16531" y="1038"/>
                  </a:cubicBezTo>
                  <a:cubicBezTo>
                    <a:pt x="18073" y="1922"/>
                    <a:pt x="19616" y="3493"/>
                    <a:pt x="20498" y="5603"/>
                  </a:cubicBezTo>
                  <a:cubicBezTo>
                    <a:pt x="21380" y="7714"/>
                    <a:pt x="21600" y="10365"/>
                    <a:pt x="20608" y="12673"/>
                  </a:cubicBezTo>
                  <a:cubicBezTo>
                    <a:pt x="19616" y="14980"/>
                    <a:pt x="17412" y="16943"/>
                    <a:pt x="13776" y="18367"/>
                  </a:cubicBezTo>
                  <a:cubicBezTo>
                    <a:pt x="10139" y="19791"/>
                    <a:pt x="5069" y="20674"/>
                    <a:pt x="0" y="2155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99" name="Line"/>
            <p:cNvSpPr/>
            <p:nvPr/>
          </p:nvSpPr>
          <p:spPr>
            <a:xfrm>
              <a:off x="3148958" y="6018710"/>
              <a:ext cx="622301" cy="63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763" y="20160"/>
                    <a:pt x="3527" y="18720"/>
                    <a:pt x="5584" y="16200"/>
                  </a:cubicBezTo>
                  <a:cubicBezTo>
                    <a:pt x="7641" y="13680"/>
                    <a:pt x="9992" y="10080"/>
                    <a:pt x="12710" y="7200"/>
                  </a:cubicBezTo>
                  <a:cubicBezTo>
                    <a:pt x="15429" y="4320"/>
                    <a:pt x="18514" y="216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00" name="Line"/>
            <p:cNvSpPr/>
            <p:nvPr/>
          </p:nvSpPr>
          <p:spPr>
            <a:xfrm>
              <a:off x="3301358" y="6056810"/>
              <a:ext cx="590551" cy="82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477" y="18831"/>
                    <a:pt x="4955" y="16062"/>
                    <a:pt x="7510" y="13569"/>
                  </a:cubicBezTo>
                  <a:cubicBezTo>
                    <a:pt x="10065" y="11077"/>
                    <a:pt x="12697" y="8862"/>
                    <a:pt x="15058" y="6646"/>
                  </a:cubicBezTo>
                  <a:cubicBezTo>
                    <a:pt x="17419" y="4431"/>
                    <a:pt x="19510" y="2215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01" name="Line"/>
            <p:cNvSpPr/>
            <p:nvPr/>
          </p:nvSpPr>
          <p:spPr>
            <a:xfrm>
              <a:off x="3556912" y="6290546"/>
              <a:ext cx="144497" cy="1109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0" h="20969" fill="norm" stroke="1" extrusionOk="0">
                  <a:moveTo>
                    <a:pt x="14796" y="2629"/>
                  </a:moveTo>
                  <a:cubicBezTo>
                    <a:pt x="13544" y="1429"/>
                    <a:pt x="12292" y="229"/>
                    <a:pt x="10883" y="29"/>
                  </a:cubicBezTo>
                  <a:cubicBezTo>
                    <a:pt x="9474" y="-171"/>
                    <a:pt x="7909" y="629"/>
                    <a:pt x="6031" y="3029"/>
                  </a:cubicBezTo>
                  <a:cubicBezTo>
                    <a:pt x="4153" y="5429"/>
                    <a:pt x="1961" y="9429"/>
                    <a:pt x="866" y="12829"/>
                  </a:cubicBezTo>
                  <a:cubicBezTo>
                    <a:pt x="-230" y="16229"/>
                    <a:pt x="-230" y="19029"/>
                    <a:pt x="553" y="20229"/>
                  </a:cubicBezTo>
                  <a:cubicBezTo>
                    <a:pt x="1335" y="21429"/>
                    <a:pt x="2900" y="21029"/>
                    <a:pt x="4309" y="20029"/>
                  </a:cubicBezTo>
                  <a:cubicBezTo>
                    <a:pt x="5718" y="19029"/>
                    <a:pt x="6970" y="17429"/>
                    <a:pt x="8535" y="15229"/>
                  </a:cubicBezTo>
                  <a:cubicBezTo>
                    <a:pt x="10100" y="13029"/>
                    <a:pt x="11979" y="10229"/>
                    <a:pt x="13387" y="10429"/>
                  </a:cubicBezTo>
                  <a:cubicBezTo>
                    <a:pt x="14796" y="10629"/>
                    <a:pt x="15735" y="13829"/>
                    <a:pt x="16987" y="15429"/>
                  </a:cubicBezTo>
                  <a:cubicBezTo>
                    <a:pt x="18240" y="17029"/>
                    <a:pt x="19805" y="17029"/>
                    <a:pt x="21370" y="1702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02" name="Line"/>
            <p:cNvSpPr/>
            <p:nvPr/>
          </p:nvSpPr>
          <p:spPr>
            <a:xfrm>
              <a:off x="3714108" y="6109347"/>
              <a:ext cx="120651" cy="2840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69" fill="norm" stroke="1" extrusionOk="0">
                  <a:moveTo>
                    <a:pt x="21600" y="4669"/>
                  </a:moveTo>
                  <a:cubicBezTo>
                    <a:pt x="21600" y="3869"/>
                    <a:pt x="21600" y="3069"/>
                    <a:pt x="21221" y="2269"/>
                  </a:cubicBezTo>
                  <a:cubicBezTo>
                    <a:pt x="20842" y="1469"/>
                    <a:pt x="20084" y="669"/>
                    <a:pt x="18758" y="269"/>
                  </a:cubicBezTo>
                  <a:cubicBezTo>
                    <a:pt x="17432" y="-131"/>
                    <a:pt x="15537" y="-131"/>
                    <a:pt x="13453" y="589"/>
                  </a:cubicBezTo>
                  <a:cubicBezTo>
                    <a:pt x="11368" y="1309"/>
                    <a:pt x="9095" y="2749"/>
                    <a:pt x="7200" y="5149"/>
                  </a:cubicBezTo>
                  <a:cubicBezTo>
                    <a:pt x="5305" y="7549"/>
                    <a:pt x="3789" y="10909"/>
                    <a:pt x="2653" y="13789"/>
                  </a:cubicBezTo>
                  <a:cubicBezTo>
                    <a:pt x="1516" y="16669"/>
                    <a:pt x="758" y="19069"/>
                    <a:pt x="0" y="2146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03" name="Line"/>
            <p:cNvSpPr/>
            <p:nvPr/>
          </p:nvSpPr>
          <p:spPr>
            <a:xfrm>
              <a:off x="3668161" y="6253660"/>
              <a:ext cx="179298" cy="95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5" h="21600" fill="norm" stroke="1" extrusionOk="0">
                  <a:moveTo>
                    <a:pt x="177" y="21600"/>
                  </a:moveTo>
                  <a:cubicBezTo>
                    <a:pt x="-74" y="18240"/>
                    <a:pt x="-325" y="14880"/>
                    <a:pt x="1433" y="12480"/>
                  </a:cubicBezTo>
                  <a:cubicBezTo>
                    <a:pt x="3191" y="10080"/>
                    <a:pt x="6959" y="8640"/>
                    <a:pt x="10601" y="6720"/>
                  </a:cubicBezTo>
                  <a:cubicBezTo>
                    <a:pt x="14242" y="4800"/>
                    <a:pt x="17759" y="2400"/>
                    <a:pt x="21275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04" name="Line"/>
            <p:cNvSpPr/>
            <p:nvPr/>
          </p:nvSpPr>
          <p:spPr>
            <a:xfrm>
              <a:off x="3850377" y="6120310"/>
              <a:ext cx="60582" cy="2580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7" h="21407" fill="norm" stroke="1" extrusionOk="0">
                  <a:moveTo>
                    <a:pt x="21317" y="0"/>
                  </a:moveTo>
                  <a:cubicBezTo>
                    <a:pt x="15358" y="3161"/>
                    <a:pt x="9400" y="6322"/>
                    <a:pt x="5676" y="9483"/>
                  </a:cubicBezTo>
                  <a:cubicBezTo>
                    <a:pt x="1951" y="12644"/>
                    <a:pt x="462" y="15805"/>
                    <a:pt x="89" y="17912"/>
                  </a:cubicBezTo>
                  <a:cubicBezTo>
                    <a:pt x="-283" y="20020"/>
                    <a:pt x="462" y="21073"/>
                    <a:pt x="3069" y="21337"/>
                  </a:cubicBezTo>
                  <a:cubicBezTo>
                    <a:pt x="5676" y="21600"/>
                    <a:pt x="10145" y="21073"/>
                    <a:pt x="14614" y="2054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05" name="Line"/>
            <p:cNvSpPr/>
            <p:nvPr/>
          </p:nvSpPr>
          <p:spPr>
            <a:xfrm>
              <a:off x="3809358" y="6291760"/>
              <a:ext cx="8890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06" name="Line"/>
            <p:cNvSpPr/>
            <p:nvPr/>
          </p:nvSpPr>
          <p:spPr>
            <a:xfrm>
              <a:off x="3957872" y="6251225"/>
              <a:ext cx="80087" cy="1357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55" h="21318" fill="norm" stroke="1" extrusionOk="0">
                  <a:moveTo>
                    <a:pt x="1017" y="9355"/>
                  </a:moveTo>
                  <a:cubicBezTo>
                    <a:pt x="5447" y="7361"/>
                    <a:pt x="9878" y="5367"/>
                    <a:pt x="12924" y="3706"/>
                  </a:cubicBezTo>
                  <a:cubicBezTo>
                    <a:pt x="15970" y="2044"/>
                    <a:pt x="17632" y="715"/>
                    <a:pt x="17078" y="216"/>
                  </a:cubicBezTo>
                  <a:cubicBezTo>
                    <a:pt x="16524" y="-282"/>
                    <a:pt x="13755" y="50"/>
                    <a:pt x="10432" y="1546"/>
                  </a:cubicBezTo>
                  <a:cubicBezTo>
                    <a:pt x="7109" y="3041"/>
                    <a:pt x="3232" y="5700"/>
                    <a:pt x="1293" y="8192"/>
                  </a:cubicBezTo>
                  <a:cubicBezTo>
                    <a:pt x="-645" y="10684"/>
                    <a:pt x="-645" y="13010"/>
                    <a:pt x="2955" y="15170"/>
                  </a:cubicBezTo>
                  <a:cubicBezTo>
                    <a:pt x="6555" y="17330"/>
                    <a:pt x="13755" y="19324"/>
                    <a:pt x="20955" y="2131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07" name="Line"/>
            <p:cNvSpPr/>
            <p:nvPr/>
          </p:nvSpPr>
          <p:spPr>
            <a:xfrm>
              <a:off x="4057008" y="6266360"/>
              <a:ext cx="133351" cy="1288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13" fill="norm" stroke="1" extrusionOk="0">
                  <a:moveTo>
                    <a:pt x="0" y="1045"/>
                  </a:moveTo>
                  <a:cubicBezTo>
                    <a:pt x="2743" y="3832"/>
                    <a:pt x="5486" y="6619"/>
                    <a:pt x="7371" y="8884"/>
                  </a:cubicBezTo>
                  <a:cubicBezTo>
                    <a:pt x="9257" y="11148"/>
                    <a:pt x="10286" y="12890"/>
                    <a:pt x="10800" y="14806"/>
                  </a:cubicBezTo>
                  <a:cubicBezTo>
                    <a:pt x="11314" y="16723"/>
                    <a:pt x="11314" y="18813"/>
                    <a:pt x="10457" y="20032"/>
                  </a:cubicBezTo>
                  <a:cubicBezTo>
                    <a:pt x="9600" y="21252"/>
                    <a:pt x="7886" y="21600"/>
                    <a:pt x="6686" y="20729"/>
                  </a:cubicBezTo>
                  <a:cubicBezTo>
                    <a:pt x="5486" y="19858"/>
                    <a:pt x="4800" y="17768"/>
                    <a:pt x="4457" y="15677"/>
                  </a:cubicBezTo>
                  <a:cubicBezTo>
                    <a:pt x="4114" y="13587"/>
                    <a:pt x="4114" y="11497"/>
                    <a:pt x="7029" y="8884"/>
                  </a:cubicBezTo>
                  <a:cubicBezTo>
                    <a:pt x="9943" y="6271"/>
                    <a:pt x="15771" y="3135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08" name="Line"/>
            <p:cNvSpPr/>
            <p:nvPr/>
          </p:nvSpPr>
          <p:spPr>
            <a:xfrm>
              <a:off x="4408550" y="6291818"/>
              <a:ext cx="109917" cy="1252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72" h="20950" fill="norm" stroke="1" extrusionOk="0">
                  <a:moveTo>
                    <a:pt x="16367" y="4239"/>
                  </a:moveTo>
                  <a:cubicBezTo>
                    <a:pt x="15967" y="2469"/>
                    <a:pt x="15567" y="698"/>
                    <a:pt x="14167" y="167"/>
                  </a:cubicBezTo>
                  <a:cubicBezTo>
                    <a:pt x="12767" y="-364"/>
                    <a:pt x="10367" y="344"/>
                    <a:pt x="7767" y="2646"/>
                  </a:cubicBezTo>
                  <a:cubicBezTo>
                    <a:pt x="5167" y="4947"/>
                    <a:pt x="2367" y="8843"/>
                    <a:pt x="967" y="11852"/>
                  </a:cubicBezTo>
                  <a:cubicBezTo>
                    <a:pt x="-433" y="14862"/>
                    <a:pt x="-433" y="16987"/>
                    <a:pt x="1767" y="18580"/>
                  </a:cubicBezTo>
                  <a:cubicBezTo>
                    <a:pt x="3967" y="20174"/>
                    <a:pt x="8367" y="21236"/>
                    <a:pt x="11967" y="20882"/>
                  </a:cubicBezTo>
                  <a:cubicBezTo>
                    <a:pt x="15567" y="20528"/>
                    <a:pt x="18367" y="18757"/>
                    <a:pt x="19767" y="16987"/>
                  </a:cubicBezTo>
                  <a:cubicBezTo>
                    <a:pt x="21167" y="15216"/>
                    <a:pt x="21167" y="13446"/>
                    <a:pt x="19367" y="11321"/>
                  </a:cubicBezTo>
                  <a:cubicBezTo>
                    <a:pt x="17567" y="9197"/>
                    <a:pt x="13967" y="6718"/>
                    <a:pt x="10367" y="423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09" name="Line"/>
            <p:cNvSpPr/>
            <p:nvPr/>
          </p:nvSpPr>
          <p:spPr>
            <a:xfrm>
              <a:off x="4571358" y="6133010"/>
              <a:ext cx="98686" cy="2690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7" h="21446" fill="norm" stroke="1" extrusionOk="0">
                  <a:moveTo>
                    <a:pt x="9651" y="0"/>
                  </a:moveTo>
                  <a:cubicBezTo>
                    <a:pt x="8272" y="3881"/>
                    <a:pt x="6894" y="7762"/>
                    <a:pt x="5745" y="10378"/>
                  </a:cubicBezTo>
                  <a:cubicBezTo>
                    <a:pt x="4596" y="12994"/>
                    <a:pt x="3677" y="14344"/>
                    <a:pt x="3217" y="15441"/>
                  </a:cubicBezTo>
                  <a:cubicBezTo>
                    <a:pt x="2757" y="16538"/>
                    <a:pt x="2757" y="17381"/>
                    <a:pt x="2757" y="17381"/>
                  </a:cubicBezTo>
                  <a:cubicBezTo>
                    <a:pt x="2757" y="17381"/>
                    <a:pt x="2757" y="16538"/>
                    <a:pt x="3447" y="15778"/>
                  </a:cubicBezTo>
                  <a:cubicBezTo>
                    <a:pt x="4136" y="15019"/>
                    <a:pt x="5515" y="14344"/>
                    <a:pt x="8043" y="13669"/>
                  </a:cubicBezTo>
                  <a:cubicBezTo>
                    <a:pt x="10570" y="12994"/>
                    <a:pt x="14247" y="12319"/>
                    <a:pt x="16315" y="12403"/>
                  </a:cubicBezTo>
                  <a:cubicBezTo>
                    <a:pt x="18383" y="12487"/>
                    <a:pt x="18843" y="13331"/>
                    <a:pt x="19532" y="14259"/>
                  </a:cubicBezTo>
                  <a:cubicBezTo>
                    <a:pt x="20221" y="15187"/>
                    <a:pt x="21140" y="16200"/>
                    <a:pt x="21370" y="17128"/>
                  </a:cubicBezTo>
                  <a:cubicBezTo>
                    <a:pt x="21600" y="18056"/>
                    <a:pt x="21140" y="18900"/>
                    <a:pt x="19762" y="19575"/>
                  </a:cubicBezTo>
                  <a:cubicBezTo>
                    <a:pt x="18383" y="20250"/>
                    <a:pt x="16085" y="20756"/>
                    <a:pt x="13098" y="21094"/>
                  </a:cubicBezTo>
                  <a:cubicBezTo>
                    <a:pt x="10111" y="21431"/>
                    <a:pt x="6434" y="21600"/>
                    <a:pt x="3906" y="21262"/>
                  </a:cubicBezTo>
                  <a:cubicBezTo>
                    <a:pt x="1379" y="20925"/>
                    <a:pt x="0" y="20081"/>
                    <a:pt x="0" y="19322"/>
                  </a:cubicBezTo>
                  <a:cubicBezTo>
                    <a:pt x="0" y="18563"/>
                    <a:pt x="1379" y="17887"/>
                    <a:pt x="2757" y="1721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10" name="Line"/>
            <p:cNvSpPr/>
            <p:nvPr/>
          </p:nvSpPr>
          <p:spPr>
            <a:xfrm>
              <a:off x="4717408" y="6241538"/>
              <a:ext cx="101601" cy="1328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78" fill="norm" stroke="1" extrusionOk="0">
                  <a:moveTo>
                    <a:pt x="21600" y="5983"/>
                  </a:moveTo>
                  <a:cubicBezTo>
                    <a:pt x="21600" y="4295"/>
                    <a:pt x="21600" y="2608"/>
                    <a:pt x="20475" y="1595"/>
                  </a:cubicBezTo>
                  <a:cubicBezTo>
                    <a:pt x="19350" y="583"/>
                    <a:pt x="17100" y="245"/>
                    <a:pt x="14850" y="77"/>
                  </a:cubicBezTo>
                  <a:cubicBezTo>
                    <a:pt x="12600" y="-92"/>
                    <a:pt x="10350" y="-92"/>
                    <a:pt x="7650" y="1258"/>
                  </a:cubicBezTo>
                  <a:cubicBezTo>
                    <a:pt x="4950" y="2608"/>
                    <a:pt x="1800" y="5308"/>
                    <a:pt x="900" y="7333"/>
                  </a:cubicBezTo>
                  <a:cubicBezTo>
                    <a:pt x="0" y="9358"/>
                    <a:pt x="1350" y="10708"/>
                    <a:pt x="3375" y="12227"/>
                  </a:cubicBezTo>
                  <a:cubicBezTo>
                    <a:pt x="5400" y="13746"/>
                    <a:pt x="8100" y="15433"/>
                    <a:pt x="9450" y="17121"/>
                  </a:cubicBezTo>
                  <a:cubicBezTo>
                    <a:pt x="10800" y="18808"/>
                    <a:pt x="10800" y="20496"/>
                    <a:pt x="9000" y="21002"/>
                  </a:cubicBezTo>
                  <a:cubicBezTo>
                    <a:pt x="7200" y="21508"/>
                    <a:pt x="3600" y="20833"/>
                    <a:pt x="0" y="2015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11" name="Line"/>
            <p:cNvSpPr/>
            <p:nvPr/>
          </p:nvSpPr>
          <p:spPr>
            <a:xfrm>
              <a:off x="4787258" y="6261660"/>
              <a:ext cx="120651" cy="1351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19" fill="norm" stroke="1" extrusionOk="0">
                  <a:moveTo>
                    <a:pt x="0" y="7716"/>
                  </a:moveTo>
                  <a:cubicBezTo>
                    <a:pt x="3789" y="7384"/>
                    <a:pt x="7579" y="7052"/>
                    <a:pt x="10611" y="6553"/>
                  </a:cubicBezTo>
                  <a:cubicBezTo>
                    <a:pt x="13642" y="6055"/>
                    <a:pt x="15916" y="5390"/>
                    <a:pt x="17242" y="4227"/>
                  </a:cubicBezTo>
                  <a:cubicBezTo>
                    <a:pt x="18568" y="3064"/>
                    <a:pt x="18947" y="1403"/>
                    <a:pt x="18189" y="572"/>
                  </a:cubicBezTo>
                  <a:cubicBezTo>
                    <a:pt x="17432" y="-259"/>
                    <a:pt x="15537" y="-259"/>
                    <a:pt x="13263" y="1070"/>
                  </a:cubicBezTo>
                  <a:cubicBezTo>
                    <a:pt x="10989" y="2399"/>
                    <a:pt x="8337" y="5058"/>
                    <a:pt x="6442" y="7384"/>
                  </a:cubicBezTo>
                  <a:cubicBezTo>
                    <a:pt x="4547" y="9710"/>
                    <a:pt x="3411" y="11704"/>
                    <a:pt x="2653" y="13698"/>
                  </a:cubicBezTo>
                  <a:cubicBezTo>
                    <a:pt x="1895" y="15692"/>
                    <a:pt x="1516" y="17686"/>
                    <a:pt x="3600" y="19015"/>
                  </a:cubicBezTo>
                  <a:cubicBezTo>
                    <a:pt x="5684" y="20344"/>
                    <a:pt x="10232" y="21009"/>
                    <a:pt x="13642" y="21175"/>
                  </a:cubicBezTo>
                  <a:cubicBezTo>
                    <a:pt x="17053" y="21341"/>
                    <a:pt x="19326" y="21009"/>
                    <a:pt x="21600" y="2067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12" name="Line"/>
            <p:cNvSpPr/>
            <p:nvPr/>
          </p:nvSpPr>
          <p:spPr>
            <a:xfrm>
              <a:off x="4925241" y="6279060"/>
              <a:ext cx="116018" cy="1577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2" h="21463" fill="norm" stroke="1" extrusionOk="0">
                  <a:moveTo>
                    <a:pt x="1471" y="1728"/>
                  </a:moveTo>
                  <a:cubicBezTo>
                    <a:pt x="3399" y="1728"/>
                    <a:pt x="5328" y="1728"/>
                    <a:pt x="7256" y="3168"/>
                  </a:cubicBezTo>
                  <a:cubicBezTo>
                    <a:pt x="9185" y="4608"/>
                    <a:pt x="11113" y="7488"/>
                    <a:pt x="11692" y="10368"/>
                  </a:cubicBezTo>
                  <a:cubicBezTo>
                    <a:pt x="12271" y="13248"/>
                    <a:pt x="11499" y="16128"/>
                    <a:pt x="10342" y="18000"/>
                  </a:cubicBezTo>
                  <a:cubicBezTo>
                    <a:pt x="9185" y="19872"/>
                    <a:pt x="7642" y="20736"/>
                    <a:pt x="5906" y="21168"/>
                  </a:cubicBezTo>
                  <a:cubicBezTo>
                    <a:pt x="4171" y="21600"/>
                    <a:pt x="2242" y="21600"/>
                    <a:pt x="1085" y="20880"/>
                  </a:cubicBezTo>
                  <a:cubicBezTo>
                    <a:pt x="-72" y="20160"/>
                    <a:pt x="-458" y="18720"/>
                    <a:pt x="699" y="15840"/>
                  </a:cubicBezTo>
                  <a:cubicBezTo>
                    <a:pt x="1856" y="12960"/>
                    <a:pt x="4556" y="8640"/>
                    <a:pt x="8221" y="5760"/>
                  </a:cubicBezTo>
                  <a:cubicBezTo>
                    <a:pt x="11885" y="2880"/>
                    <a:pt x="16513" y="1440"/>
                    <a:pt x="21142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13" name="Line"/>
            <p:cNvSpPr/>
            <p:nvPr/>
          </p:nvSpPr>
          <p:spPr>
            <a:xfrm>
              <a:off x="5048402" y="6285410"/>
              <a:ext cx="75407" cy="987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5" h="20984" fill="norm" stroke="1" extrusionOk="0">
                  <a:moveTo>
                    <a:pt x="3375" y="0"/>
                  </a:moveTo>
                  <a:cubicBezTo>
                    <a:pt x="2175" y="4500"/>
                    <a:pt x="975" y="9000"/>
                    <a:pt x="375" y="12825"/>
                  </a:cubicBezTo>
                  <a:cubicBezTo>
                    <a:pt x="-225" y="16650"/>
                    <a:pt x="-225" y="19800"/>
                    <a:pt x="1275" y="20700"/>
                  </a:cubicBezTo>
                  <a:cubicBezTo>
                    <a:pt x="2775" y="21600"/>
                    <a:pt x="5775" y="20250"/>
                    <a:pt x="8175" y="18225"/>
                  </a:cubicBezTo>
                  <a:cubicBezTo>
                    <a:pt x="10575" y="16200"/>
                    <a:pt x="12375" y="13500"/>
                    <a:pt x="14475" y="11250"/>
                  </a:cubicBezTo>
                  <a:cubicBezTo>
                    <a:pt x="16575" y="9000"/>
                    <a:pt x="18975" y="7200"/>
                    <a:pt x="20175" y="6525"/>
                  </a:cubicBezTo>
                  <a:cubicBezTo>
                    <a:pt x="21375" y="5850"/>
                    <a:pt x="21375" y="6300"/>
                    <a:pt x="21375" y="675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14" name="Line"/>
            <p:cNvSpPr/>
            <p:nvPr/>
          </p:nvSpPr>
          <p:spPr>
            <a:xfrm>
              <a:off x="5149208" y="6134898"/>
              <a:ext cx="264584" cy="2673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10" fill="norm" stroke="1" extrusionOk="0">
                  <a:moveTo>
                    <a:pt x="0" y="17569"/>
                  </a:moveTo>
                  <a:cubicBezTo>
                    <a:pt x="864" y="17400"/>
                    <a:pt x="1728" y="17231"/>
                    <a:pt x="2592" y="16894"/>
                  </a:cubicBezTo>
                  <a:cubicBezTo>
                    <a:pt x="3456" y="16556"/>
                    <a:pt x="4320" y="16050"/>
                    <a:pt x="4752" y="15291"/>
                  </a:cubicBezTo>
                  <a:cubicBezTo>
                    <a:pt x="5184" y="14531"/>
                    <a:pt x="5184" y="13519"/>
                    <a:pt x="4752" y="13013"/>
                  </a:cubicBezTo>
                  <a:cubicBezTo>
                    <a:pt x="4320" y="12506"/>
                    <a:pt x="3456" y="12506"/>
                    <a:pt x="2678" y="13097"/>
                  </a:cubicBezTo>
                  <a:cubicBezTo>
                    <a:pt x="1901" y="13688"/>
                    <a:pt x="1210" y="14869"/>
                    <a:pt x="950" y="15881"/>
                  </a:cubicBezTo>
                  <a:cubicBezTo>
                    <a:pt x="691" y="16894"/>
                    <a:pt x="864" y="17738"/>
                    <a:pt x="2765" y="18497"/>
                  </a:cubicBezTo>
                  <a:cubicBezTo>
                    <a:pt x="4666" y="19256"/>
                    <a:pt x="8294" y="19931"/>
                    <a:pt x="11232" y="19594"/>
                  </a:cubicBezTo>
                  <a:cubicBezTo>
                    <a:pt x="14170" y="19256"/>
                    <a:pt x="16416" y="17906"/>
                    <a:pt x="17539" y="16809"/>
                  </a:cubicBezTo>
                  <a:cubicBezTo>
                    <a:pt x="18662" y="15713"/>
                    <a:pt x="18662" y="14869"/>
                    <a:pt x="18144" y="14447"/>
                  </a:cubicBezTo>
                  <a:cubicBezTo>
                    <a:pt x="17626" y="14025"/>
                    <a:pt x="16589" y="14025"/>
                    <a:pt x="15034" y="14363"/>
                  </a:cubicBezTo>
                  <a:cubicBezTo>
                    <a:pt x="13478" y="14700"/>
                    <a:pt x="11405" y="15375"/>
                    <a:pt x="10109" y="16050"/>
                  </a:cubicBezTo>
                  <a:cubicBezTo>
                    <a:pt x="8813" y="16725"/>
                    <a:pt x="8294" y="17400"/>
                    <a:pt x="8035" y="18244"/>
                  </a:cubicBezTo>
                  <a:cubicBezTo>
                    <a:pt x="7776" y="19088"/>
                    <a:pt x="7776" y="20100"/>
                    <a:pt x="8294" y="20691"/>
                  </a:cubicBezTo>
                  <a:cubicBezTo>
                    <a:pt x="8813" y="21281"/>
                    <a:pt x="9850" y="21450"/>
                    <a:pt x="11146" y="21197"/>
                  </a:cubicBezTo>
                  <a:cubicBezTo>
                    <a:pt x="12442" y="20944"/>
                    <a:pt x="13997" y="20269"/>
                    <a:pt x="15725" y="18159"/>
                  </a:cubicBezTo>
                  <a:cubicBezTo>
                    <a:pt x="17453" y="16050"/>
                    <a:pt x="19354" y="12506"/>
                    <a:pt x="20390" y="9553"/>
                  </a:cubicBezTo>
                  <a:cubicBezTo>
                    <a:pt x="21427" y="6600"/>
                    <a:pt x="21600" y="4238"/>
                    <a:pt x="21600" y="2550"/>
                  </a:cubicBezTo>
                  <a:cubicBezTo>
                    <a:pt x="21600" y="862"/>
                    <a:pt x="21427" y="-150"/>
                    <a:pt x="20995" y="19"/>
                  </a:cubicBezTo>
                  <a:cubicBezTo>
                    <a:pt x="20563" y="187"/>
                    <a:pt x="19872" y="1537"/>
                    <a:pt x="19267" y="4491"/>
                  </a:cubicBezTo>
                  <a:cubicBezTo>
                    <a:pt x="18662" y="7444"/>
                    <a:pt x="18144" y="12000"/>
                    <a:pt x="18058" y="14700"/>
                  </a:cubicBezTo>
                  <a:cubicBezTo>
                    <a:pt x="17971" y="17400"/>
                    <a:pt x="18317" y="18244"/>
                    <a:pt x="18662" y="1908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15" name="Line"/>
            <p:cNvSpPr/>
            <p:nvPr/>
          </p:nvSpPr>
          <p:spPr>
            <a:xfrm>
              <a:off x="5737081" y="6221910"/>
              <a:ext cx="21728" cy="203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57" h="21600" fill="norm" stroke="1" extrusionOk="0">
                  <a:moveTo>
                    <a:pt x="20157" y="0"/>
                  </a:moveTo>
                  <a:cubicBezTo>
                    <a:pt x="12302" y="5850"/>
                    <a:pt x="4448" y="11700"/>
                    <a:pt x="1502" y="15300"/>
                  </a:cubicBezTo>
                  <a:cubicBezTo>
                    <a:pt x="-1443" y="18900"/>
                    <a:pt x="521" y="20250"/>
                    <a:pt x="2484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16" name="Line"/>
            <p:cNvSpPr/>
            <p:nvPr/>
          </p:nvSpPr>
          <p:spPr>
            <a:xfrm>
              <a:off x="5638158" y="6139445"/>
              <a:ext cx="261082" cy="3059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5" h="21383" fill="norm" stroke="1" extrusionOk="0">
                  <a:moveTo>
                    <a:pt x="11314" y="4432"/>
                  </a:moveTo>
                  <a:cubicBezTo>
                    <a:pt x="11314" y="3545"/>
                    <a:pt x="11314" y="2657"/>
                    <a:pt x="11486" y="1843"/>
                  </a:cubicBezTo>
                  <a:cubicBezTo>
                    <a:pt x="11657" y="1030"/>
                    <a:pt x="12000" y="290"/>
                    <a:pt x="12600" y="68"/>
                  </a:cubicBezTo>
                  <a:cubicBezTo>
                    <a:pt x="13200" y="-154"/>
                    <a:pt x="14057" y="142"/>
                    <a:pt x="15429" y="1325"/>
                  </a:cubicBezTo>
                  <a:cubicBezTo>
                    <a:pt x="16800" y="2509"/>
                    <a:pt x="18686" y="4580"/>
                    <a:pt x="19886" y="6947"/>
                  </a:cubicBezTo>
                  <a:cubicBezTo>
                    <a:pt x="21086" y="9314"/>
                    <a:pt x="21600" y="11978"/>
                    <a:pt x="20657" y="14345"/>
                  </a:cubicBezTo>
                  <a:cubicBezTo>
                    <a:pt x="19714" y="16712"/>
                    <a:pt x="17314" y="18783"/>
                    <a:pt x="13971" y="19967"/>
                  </a:cubicBezTo>
                  <a:cubicBezTo>
                    <a:pt x="10629" y="21150"/>
                    <a:pt x="6343" y="21446"/>
                    <a:pt x="3857" y="21372"/>
                  </a:cubicBezTo>
                  <a:cubicBezTo>
                    <a:pt x="1371" y="21298"/>
                    <a:pt x="686" y="20854"/>
                    <a:pt x="0" y="2041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17" name="Line"/>
            <p:cNvSpPr/>
            <p:nvPr/>
          </p:nvSpPr>
          <p:spPr>
            <a:xfrm>
              <a:off x="1142358" y="6974659"/>
              <a:ext cx="127620" cy="2648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72" h="21117" fill="norm" stroke="1" extrusionOk="0">
                  <a:moveTo>
                    <a:pt x="0" y="5800"/>
                  </a:moveTo>
                  <a:cubicBezTo>
                    <a:pt x="0" y="4956"/>
                    <a:pt x="0" y="4112"/>
                    <a:pt x="2914" y="3016"/>
                  </a:cubicBezTo>
                  <a:cubicBezTo>
                    <a:pt x="5829" y="1919"/>
                    <a:pt x="11657" y="569"/>
                    <a:pt x="15257" y="147"/>
                  </a:cubicBezTo>
                  <a:cubicBezTo>
                    <a:pt x="18857" y="-275"/>
                    <a:pt x="20229" y="231"/>
                    <a:pt x="20571" y="1413"/>
                  </a:cubicBezTo>
                  <a:cubicBezTo>
                    <a:pt x="20914" y="2594"/>
                    <a:pt x="20229" y="4450"/>
                    <a:pt x="19200" y="5716"/>
                  </a:cubicBezTo>
                  <a:cubicBezTo>
                    <a:pt x="18171" y="6981"/>
                    <a:pt x="16800" y="7656"/>
                    <a:pt x="14914" y="8416"/>
                  </a:cubicBezTo>
                  <a:cubicBezTo>
                    <a:pt x="13029" y="9175"/>
                    <a:pt x="10629" y="10019"/>
                    <a:pt x="10457" y="10441"/>
                  </a:cubicBezTo>
                  <a:cubicBezTo>
                    <a:pt x="10286" y="10863"/>
                    <a:pt x="12343" y="10863"/>
                    <a:pt x="14229" y="11031"/>
                  </a:cubicBezTo>
                  <a:cubicBezTo>
                    <a:pt x="16114" y="11200"/>
                    <a:pt x="17829" y="11537"/>
                    <a:pt x="19200" y="12634"/>
                  </a:cubicBezTo>
                  <a:cubicBezTo>
                    <a:pt x="20571" y="13731"/>
                    <a:pt x="21600" y="15587"/>
                    <a:pt x="19371" y="17191"/>
                  </a:cubicBezTo>
                  <a:cubicBezTo>
                    <a:pt x="17143" y="18794"/>
                    <a:pt x="11657" y="20144"/>
                    <a:pt x="7886" y="20734"/>
                  </a:cubicBezTo>
                  <a:cubicBezTo>
                    <a:pt x="4114" y="21325"/>
                    <a:pt x="2057" y="21156"/>
                    <a:pt x="1543" y="20734"/>
                  </a:cubicBezTo>
                  <a:cubicBezTo>
                    <a:pt x="1029" y="20312"/>
                    <a:pt x="2057" y="19638"/>
                    <a:pt x="3771" y="19131"/>
                  </a:cubicBezTo>
                  <a:cubicBezTo>
                    <a:pt x="5486" y="18625"/>
                    <a:pt x="7886" y="18287"/>
                    <a:pt x="10286" y="1795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18" name="Line"/>
            <p:cNvSpPr/>
            <p:nvPr/>
          </p:nvSpPr>
          <p:spPr>
            <a:xfrm>
              <a:off x="1343187" y="7144361"/>
              <a:ext cx="46028" cy="769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21" h="20660" fill="norm" stroke="1" extrusionOk="0">
                  <a:moveTo>
                    <a:pt x="17957" y="2954"/>
                  </a:moveTo>
                  <a:cubicBezTo>
                    <a:pt x="14200" y="1248"/>
                    <a:pt x="10444" y="-457"/>
                    <a:pt x="7626" y="111"/>
                  </a:cubicBezTo>
                  <a:cubicBezTo>
                    <a:pt x="4809" y="680"/>
                    <a:pt x="2931" y="3522"/>
                    <a:pt x="1522" y="7217"/>
                  </a:cubicBezTo>
                  <a:cubicBezTo>
                    <a:pt x="113" y="10911"/>
                    <a:pt x="-826" y="15459"/>
                    <a:pt x="1052" y="18017"/>
                  </a:cubicBezTo>
                  <a:cubicBezTo>
                    <a:pt x="2931" y="20575"/>
                    <a:pt x="7626" y="21143"/>
                    <a:pt x="11383" y="20290"/>
                  </a:cubicBezTo>
                  <a:cubicBezTo>
                    <a:pt x="15139" y="19438"/>
                    <a:pt x="17957" y="17164"/>
                    <a:pt x="19365" y="14606"/>
                  </a:cubicBezTo>
                  <a:cubicBezTo>
                    <a:pt x="20774" y="12048"/>
                    <a:pt x="20774" y="9206"/>
                    <a:pt x="19365" y="7501"/>
                  </a:cubicBezTo>
                  <a:cubicBezTo>
                    <a:pt x="17957" y="5796"/>
                    <a:pt x="15139" y="5227"/>
                    <a:pt x="12322" y="465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19" name="Line"/>
            <p:cNvSpPr/>
            <p:nvPr/>
          </p:nvSpPr>
          <p:spPr>
            <a:xfrm>
              <a:off x="1705021" y="6941188"/>
              <a:ext cx="183138" cy="3049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98" h="21313" fill="norm" stroke="1" extrusionOk="0">
                  <a:moveTo>
                    <a:pt x="17031" y="2098"/>
                  </a:moveTo>
                  <a:cubicBezTo>
                    <a:pt x="16303" y="1358"/>
                    <a:pt x="15575" y="619"/>
                    <a:pt x="14604" y="249"/>
                  </a:cubicBezTo>
                  <a:cubicBezTo>
                    <a:pt x="13634" y="-121"/>
                    <a:pt x="12420" y="-121"/>
                    <a:pt x="10357" y="1063"/>
                  </a:cubicBezTo>
                  <a:cubicBezTo>
                    <a:pt x="8294" y="2246"/>
                    <a:pt x="5382" y="4613"/>
                    <a:pt x="3440" y="7498"/>
                  </a:cubicBezTo>
                  <a:cubicBezTo>
                    <a:pt x="1499" y="10383"/>
                    <a:pt x="528" y="13786"/>
                    <a:pt x="164" y="15857"/>
                  </a:cubicBezTo>
                  <a:cubicBezTo>
                    <a:pt x="-200" y="17928"/>
                    <a:pt x="43" y="18668"/>
                    <a:pt x="892" y="19408"/>
                  </a:cubicBezTo>
                  <a:cubicBezTo>
                    <a:pt x="1742" y="20147"/>
                    <a:pt x="3198" y="20887"/>
                    <a:pt x="4654" y="21183"/>
                  </a:cubicBezTo>
                  <a:cubicBezTo>
                    <a:pt x="6110" y="21479"/>
                    <a:pt x="7566" y="21331"/>
                    <a:pt x="10115" y="20074"/>
                  </a:cubicBezTo>
                  <a:cubicBezTo>
                    <a:pt x="12663" y="18816"/>
                    <a:pt x="16303" y="16449"/>
                    <a:pt x="18488" y="14156"/>
                  </a:cubicBezTo>
                  <a:cubicBezTo>
                    <a:pt x="20672" y="11863"/>
                    <a:pt x="21400" y="9643"/>
                    <a:pt x="20793" y="7424"/>
                  </a:cubicBezTo>
                  <a:cubicBezTo>
                    <a:pt x="20187" y="5205"/>
                    <a:pt x="18245" y="2986"/>
                    <a:pt x="16667" y="1654"/>
                  </a:cubicBezTo>
                  <a:cubicBezTo>
                    <a:pt x="15090" y="323"/>
                    <a:pt x="13876" y="-121"/>
                    <a:pt x="12784" y="27"/>
                  </a:cubicBezTo>
                  <a:cubicBezTo>
                    <a:pt x="11692" y="175"/>
                    <a:pt x="10721" y="915"/>
                    <a:pt x="10115" y="1950"/>
                  </a:cubicBezTo>
                  <a:cubicBezTo>
                    <a:pt x="9508" y="2986"/>
                    <a:pt x="9265" y="4317"/>
                    <a:pt x="9022" y="564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20" name="Line"/>
            <p:cNvSpPr/>
            <p:nvPr/>
          </p:nvSpPr>
          <p:spPr>
            <a:xfrm>
              <a:off x="1954226" y="6897341"/>
              <a:ext cx="126117" cy="3278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58" h="21448" fill="norm" stroke="1" extrusionOk="0">
                  <a:moveTo>
                    <a:pt x="11651" y="679"/>
                  </a:moveTo>
                  <a:cubicBezTo>
                    <a:pt x="10257" y="263"/>
                    <a:pt x="8863" y="-152"/>
                    <a:pt x="7818" y="56"/>
                  </a:cubicBezTo>
                  <a:cubicBezTo>
                    <a:pt x="6773" y="263"/>
                    <a:pt x="6076" y="1094"/>
                    <a:pt x="5902" y="3656"/>
                  </a:cubicBezTo>
                  <a:cubicBezTo>
                    <a:pt x="5728" y="6217"/>
                    <a:pt x="6076" y="10510"/>
                    <a:pt x="6251" y="13002"/>
                  </a:cubicBezTo>
                  <a:cubicBezTo>
                    <a:pt x="6425" y="15494"/>
                    <a:pt x="6425" y="16186"/>
                    <a:pt x="6251" y="17156"/>
                  </a:cubicBezTo>
                  <a:cubicBezTo>
                    <a:pt x="6076" y="18125"/>
                    <a:pt x="5728" y="19371"/>
                    <a:pt x="5380" y="19648"/>
                  </a:cubicBezTo>
                  <a:cubicBezTo>
                    <a:pt x="5031" y="19925"/>
                    <a:pt x="4683" y="19233"/>
                    <a:pt x="5031" y="18125"/>
                  </a:cubicBezTo>
                  <a:cubicBezTo>
                    <a:pt x="5380" y="17017"/>
                    <a:pt x="6425" y="15494"/>
                    <a:pt x="7470" y="14456"/>
                  </a:cubicBezTo>
                  <a:cubicBezTo>
                    <a:pt x="8515" y="13417"/>
                    <a:pt x="9560" y="12863"/>
                    <a:pt x="10954" y="12586"/>
                  </a:cubicBezTo>
                  <a:cubicBezTo>
                    <a:pt x="12347" y="12310"/>
                    <a:pt x="14089" y="12310"/>
                    <a:pt x="15831" y="12794"/>
                  </a:cubicBezTo>
                  <a:cubicBezTo>
                    <a:pt x="17573" y="13279"/>
                    <a:pt x="19315" y="14248"/>
                    <a:pt x="20186" y="15356"/>
                  </a:cubicBezTo>
                  <a:cubicBezTo>
                    <a:pt x="21057" y="16463"/>
                    <a:pt x="21057" y="17710"/>
                    <a:pt x="19315" y="18748"/>
                  </a:cubicBezTo>
                  <a:cubicBezTo>
                    <a:pt x="17573" y="19786"/>
                    <a:pt x="14089" y="20617"/>
                    <a:pt x="11476" y="21033"/>
                  </a:cubicBezTo>
                  <a:cubicBezTo>
                    <a:pt x="8863" y="21448"/>
                    <a:pt x="7122" y="21448"/>
                    <a:pt x="5380" y="21448"/>
                  </a:cubicBezTo>
                  <a:cubicBezTo>
                    <a:pt x="3638" y="21448"/>
                    <a:pt x="1896" y="21448"/>
                    <a:pt x="851" y="21033"/>
                  </a:cubicBezTo>
                  <a:cubicBezTo>
                    <a:pt x="-195" y="20617"/>
                    <a:pt x="-543" y="19786"/>
                    <a:pt x="1373" y="18817"/>
                  </a:cubicBezTo>
                  <a:cubicBezTo>
                    <a:pt x="3289" y="17848"/>
                    <a:pt x="7470" y="16740"/>
                    <a:pt x="11651" y="1563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21" name="Line"/>
            <p:cNvSpPr/>
            <p:nvPr/>
          </p:nvSpPr>
          <p:spPr>
            <a:xfrm>
              <a:off x="2101208" y="7031246"/>
              <a:ext cx="114301" cy="1945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16" fill="norm" stroke="1" extrusionOk="0">
                  <a:moveTo>
                    <a:pt x="21600" y="4513"/>
                  </a:moveTo>
                  <a:cubicBezTo>
                    <a:pt x="21200" y="3364"/>
                    <a:pt x="20800" y="2215"/>
                    <a:pt x="19800" y="1296"/>
                  </a:cubicBezTo>
                  <a:cubicBezTo>
                    <a:pt x="18800" y="376"/>
                    <a:pt x="17200" y="-313"/>
                    <a:pt x="14200" y="147"/>
                  </a:cubicBezTo>
                  <a:cubicBezTo>
                    <a:pt x="11200" y="606"/>
                    <a:pt x="6800" y="2215"/>
                    <a:pt x="4000" y="3478"/>
                  </a:cubicBezTo>
                  <a:cubicBezTo>
                    <a:pt x="1200" y="4742"/>
                    <a:pt x="0" y="5661"/>
                    <a:pt x="1400" y="7385"/>
                  </a:cubicBezTo>
                  <a:cubicBezTo>
                    <a:pt x="2800" y="9108"/>
                    <a:pt x="6800" y="11636"/>
                    <a:pt x="9800" y="13359"/>
                  </a:cubicBezTo>
                  <a:cubicBezTo>
                    <a:pt x="12800" y="15083"/>
                    <a:pt x="14800" y="16002"/>
                    <a:pt x="15600" y="17036"/>
                  </a:cubicBezTo>
                  <a:cubicBezTo>
                    <a:pt x="16400" y="18070"/>
                    <a:pt x="16000" y="19219"/>
                    <a:pt x="14800" y="20023"/>
                  </a:cubicBezTo>
                  <a:cubicBezTo>
                    <a:pt x="13600" y="20827"/>
                    <a:pt x="11600" y="21287"/>
                    <a:pt x="9000" y="21057"/>
                  </a:cubicBezTo>
                  <a:cubicBezTo>
                    <a:pt x="6400" y="20827"/>
                    <a:pt x="3200" y="19908"/>
                    <a:pt x="1600" y="19104"/>
                  </a:cubicBezTo>
                  <a:cubicBezTo>
                    <a:pt x="0" y="18300"/>
                    <a:pt x="0" y="17610"/>
                    <a:pt x="0" y="1692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22" name="Line"/>
            <p:cNvSpPr/>
            <p:nvPr/>
          </p:nvSpPr>
          <p:spPr>
            <a:xfrm>
              <a:off x="2203012" y="7039249"/>
              <a:ext cx="126797" cy="1826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70" h="21175" fill="norm" stroke="1" extrusionOk="0">
                  <a:moveTo>
                    <a:pt x="3102" y="9046"/>
                  </a:moveTo>
                  <a:cubicBezTo>
                    <a:pt x="7631" y="7083"/>
                    <a:pt x="12160" y="5119"/>
                    <a:pt x="14599" y="3524"/>
                  </a:cubicBezTo>
                  <a:cubicBezTo>
                    <a:pt x="17038" y="1928"/>
                    <a:pt x="17386" y="701"/>
                    <a:pt x="16689" y="210"/>
                  </a:cubicBezTo>
                  <a:cubicBezTo>
                    <a:pt x="15993" y="-281"/>
                    <a:pt x="14251" y="-36"/>
                    <a:pt x="11289" y="2296"/>
                  </a:cubicBezTo>
                  <a:cubicBezTo>
                    <a:pt x="8328" y="4628"/>
                    <a:pt x="4147" y="9046"/>
                    <a:pt x="1883" y="12237"/>
                  </a:cubicBezTo>
                  <a:cubicBezTo>
                    <a:pt x="-382" y="15428"/>
                    <a:pt x="-730" y="17392"/>
                    <a:pt x="1535" y="18742"/>
                  </a:cubicBezTo>
                  <a:cubicBezTo>
                    <a:pt x="3799" y="20092"/>
                    <a:pt x="8676" y="20828"/>
                    <a:pt x="12335" y="21074"/>
                  </a:cubicBezTo>
                  <a:cubicBezTo>
                    <a:pt x="15993" y="21319"/>
                    <a:pt x="18431" y="21074"/>
                    <a:pt x="20870" y="2082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23" name="Line"/>
            <p:cNvSpPr/>
            <p:nvPr/>
          </p:nvSpPr>
          <p:spPr>
            <a:xfrm>
              <a:off x="2367908" y="7036384"/>
              <a:ext cx="228601" cy="1761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45" fill="norm" stroke="1" extrusionOk="0">
                  <a:moveTo>
                    <a:pt x="0" y="4373"/>
                  </a:moveTo>
                  <a:cubicBezTo>
                    <a:pt x="1200" y="4119"/>
                    <a:pt x="2400" y="3865"/>
                    <a:pt x="3600" y="5136"/>
                  </a:cubicBezTo>
                  <a:cubicBezTo>
                    <a:pt x="4800" y="6406"/>
                    <a:pt x="6000" y="9201"/>
                    <a:pt x="6500" y="11870"/>
                  </a:cubicBezTo>
                  <a:cubicBezTo>
                    <a:pt x="7000" y="14538"/>
                    <a:pt x="6800" y="17079"/>
                    <a:pt x="6300" y="18731"/>
                  </a:cubicBezTo>
                  <a:cubicBezTo>
                    <a:pt x="5800" y="20383"/>
                    <a:pt x="5000" y="21145"/>
                    <a:pt x="4100" y="21145"/>
                  </a:cubicBezTo>
                  <a:cubicBezTo>
                    <a:pt x="3200" y="21145"/>
                    <a:pt x="2200" y="20383"/>
                    <a:pt x="1900" y="17841"/>
                  </a:cubicBezTo>
                  <a:cubicBezTo>
                    <a:pt x="1600" y="15300"/>
                    <a:pt x="2000" y="10980"/>
                    <a:pt x="3100" y="7550"/>
                  </a:cubicBezTo>
                  <a:cubicBezTo>
                    <a:pt x="4200" y="4119"/>
                    <a:pt x="6000" y="1578"/>
                    <a:pt x="7400" y="561"/>
                  </a:cubicBezTo>
                  <a:cubicBezTo>
                    <a:pt x="8800" y="-455"/>
                    <a:pt x="9800" y="53"/>
                    <a:pt x="10300" y="943"/>
                  </a:cubicBezTo>
                  <a:cubicBezTo>
                    <a:pt x="10800" y="1832"/>
                    <a:pt x="10800" y="3103"/>
                    <a:pt x="10800" y="5009"/>
                  </a:cubicBezTo>
                  <a:cubicBezTo>
                    <a:pt x="10800" y="6914"/>
                    <a:pt x="10800" y="9456"/>
                    <a:pt x="10900" y="11361"/>
                  </a:cubicBezTo>
                  <a:cubicBezTo>
                    <a:pt x="11000" y="13267"/>
                    <a:pt x="11200" y="14538"/>
                    <a:pt x="11700" y="15554"/>
                  </a:cubicBezTo>
                  <a:cubicBezTo>
                    <a:pt x="12200" y="16571"/>
                    <a:pt x="13000" y="17333"/>
                    <a:pt x="13600" y="17079"/>
                  </a:cubicBezTo>
                  <a:cubicBezTo>
                    <a:pt x="14200" y="16825"/>
                    <a:pt x="14600" y="15554"/>
                    <a:pt x="15900" y="12759"/>
                  </a:cubicBezTo>
                  <a:cubicBezTo>
                    <a:pt x="17200" y="9964"/>
                    <a:pt x="19400" y="5644"/>
                    <a:pt x="21600" y="132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24" name="Line"/>
            <p:cNvSpPr/>
            <p:nvPr/>
          </p:nvSpPr>
          <p:spPr>
            <a:xfrm>
              <a:off x="2589614" y="7019931"/>
              <a:ext cx="146595" cy="1608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0" h="21314" fill="norm" stroke="1" extrusionOk="0">
                  <a:moveTo>
                    <a:pt x="78" y="8691"/>
                  </a:moveTo>
                  <a:cubicBezTo>
                    <a:pt x="991" y="9813"/>
                    <a:pt x="1904" y="10935"/>
                    <a:pt x="3121" y="11215"/>
                  </a:cubicBezTo>
                  <a:cubicBezTo>
                    <a:pt x="4338" y="11496"/>
                    <a:pt x="5859" y="10935"/>
                    <a:pt x="7532" y="9532"/>
                  </a:cubicBezTo>
                  <a:cubicBezTo>
                    <a:pt x="9205" y="8130"/>
                    <a:pt x="11031" y="5885"/>
                    <a:pt x="12095" y="4062"/>
                  </a:cubicBezTo>
                  <a:cubicBezTo>
                    <a:pt x="13160" y="2239"/>
                    <a:pt x="13464" y="836"/>
                    <a:pt x="12856" y="275"/>
                  </a:cubicBezTo>
                  <a:cubicBezTo>
                    <a:pt x="12247" y="-286"/>
                    <a:pt x="10726" y="-5"/>
                    <a:pt x="8749" y="1257"/>
                  </a:cubicBezTo>
                  <a:cubicBezTo>
                    <a:pt x="6771" y="2519"/>
                    <a:pt x="4338" y="4763"/>
                    <a:pt x="2512" y="6867"/>
                  </a:cubicBezTo>
                  <a:cubicBezTo>
                    <a:pt x="687" y="8971"/>
                    <a:pt x="-530" y="10935"/>
                    <a:pt x="231" y="12898"/>
                  </a:cubicBezTo>
                  <a:cubicBezTo>
                    <a:pt x="991" y="14862"/>
                    <a:pt x="3729" y="16826"/>
                    <a:pt x="7532" y="18228"/>
                  </a:cubicBezTo>
                  <a:cubicBezTo>
                    <a:pt x="11335" y="19631"/>
                    <a:pt x="16202" y="20472"/>
                    <a:pt x="21070" y="2131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25" name="Line"/>
            <p:cNvSpPr/>
            <p:nvPr/>
          </p:nvSpPr>
          <p:spPr>
            <a:xfrm>
              <a:off x="3220517" y="4880970"/>
              <a:ext cx="181209" cy="3551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77" h="21318" fill="norm" stroke="1" extrusionOk="0">
                  <a:moveTo>
                    <a:pt x="7813" y="6164"/>
                  </a:moveTo>
                  <a:cubicBezTo>
                    <a:pt x="7813" y="10357"/>
                    <a:pt x="7813" y="14550"/>
                    <a:pt x="7692" y="16964"/>
                  </a:cubicBezTo>
                  <a:cubicBezTo>
                    <a:pt x="7570" y="19378"/>
                    <a:pt x="7328" y="20013"/>
                    <a:pt x="7085" y="19950"/>
                  </a:cubicBezTo>
                  <a:cubicBezTo>
                    <a:pt x="6842" y="19886"/>
                    <a:pt x="6600" y="19124"/>
                    <a:pt x="6842" y="16456"/>
                  </a:cubicBezTo>
                  <a:cubicBezTo>
                    <a:pt x="7085" y="13787"/>
                    <a:pt x="7813" y="9213"/>
                    <a:pt x="8541" y="6291"/>
                  </a:cubicBezTo>
                  <a:cubicBezTo>
                    <a:pt x="9269" y="3369"/>
                    <a:pt x="9997" y="2098"/>
                    <a:pt x="10725" y="1209"/>
                  </a:cubicBezTo>
                  <a:cubicBezTo>
                    <a:pt x="11453" y="319"/>
                    <a:pt x="12182" y="-189"/>
                    <a:pt x="13638" y="65"/>
                  </a:cubicBezTo>
                  <a:cubicBezTo>
                    <a:pt x="15094" y="319"/>
                    <a:pt x="17278" y="1336"/>
                    <a:pt x="18856" y="3369"/>
                  </a:cubicBezTo>
                  <a:cubicBezTo>
                    <a:pt x="20433" y="5402"/>
                    <a:pt x="21404" y="8451"/>
                    <a:pt x="20312" y="11183"/>
                  </a:cubicBezTo>
                  <a:cubicBezTo>
                    <a:pt x="19220" y="13915"/>
                    <a:pt x="16065" y="16329"/>
                    <a:pt x="12788" y="17980"/>
                  </a:cubicBezTo>
                  <a:cubicBezTo>
                    <a:pt x="9512" y="19632"/>
                    <a:pt x="6114" y="20522"/>
                    <a:pt x="3808" y="20966"/>
                  </a:cubicBezTo>
                  <a:cubicBezTo>
                    <a:pt x="1503" y="21411"/>
                    <a:pt x="289" y="21411"/>
                    <a:pt x="47" y="21093"/>
                  </a:cubicBezTo>
                  <a:cubicBezTo>
                    <a:pt x="-196" y="20776"/>
                    <a:pt x="532" y="20140"/>
                    <a:pt x="1624" y="19696"/>
                  </a:cubicBezTo>
                  <a:cubicBezTo>
                    <a:pt x="2716" y="19251"/>
                    <a:pt x="4173" y="18997"/>
                    <a:pt x="5629" y="1874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26" name="Line"/>
            <p:cNvSpPr/>
            <p:nvPr/>
          </p:nvSpPr>
          <p:spPr>
            <a:xfrm>
              <a:off x="3412981" y="5180510"/>
              <a:ext cx="21728" cy="101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57" h="21600" fill="norm" stroke="1" extrusionOk="0">
                  <a:moveTo>
                    <a:pt x="20157" y="0"/>
                  </a:moveTo>
                  <a:cubicBezTo>
                    <a:pt x="12302" y="1350"/>
                    <a:pt x="4448" y="2700"/>
                    <a:pt x="1502" y="6300"/>
                  </a:cubicBezTo>
                  <a:cubicBezTo>
                    <a:pt x="-1443" y="9900"/>
                    <a:pt x="521" y="15750"/>
                    <a:pt x="2484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27" name="Line"/>
            <p:cNvSpPr/>
            <p:nvPr/>
          </p:nvSpPr>
          <p:spPr>
            <a:xfrm>
              <a:off x="3453758" y="5047160"/>
              <a:ext cx="9525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28" name="Line"/>
            <p:cNvSpPr/>
            <p:nvPr/>
          </p:nvSpPr>
          <p:spPr>
            <a:xfrm>
              <a:off x="3485508" y="5129710"/>
              <a:ext cx="9525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29" name="Line"/>
            <p:cNvSpPr/>
            <p:nvPr/>
          </p:nvSpPr>
          <p:spPr>
            <a:xfrm>
              <a:off x="5860408" y="6431460"/>
              <a:ext cx="25401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30" name="Line"/>
            <p:cNvSpPr/>
            <p:nvPr/>
          </p:nvSpPr>
          <p:spPr>
            <a:xfrm>
              <a:off x="3227042" y="6817613"/>
              <a:ext cx="153462" cy="3684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80" h="20657" fill="norm" stroke="1" extrusionOk="0">
                  <a:moveTo>
                    <a:pt x="608" y="7544"/>
                  </a:moveTo>
                  <a:cubicBezTo>
                    <a:pt x="1760" y="9681"/>
                    <a:pt x="2912" y="11817"/>
                    <a:pt x="3344" y="13894"/>
                  </a:cubicBezTo>
                  <a:cubicBezTo>
                    <a:pt x="3776" y="15971"/>
                    <a:pt x="3488" y="17988"/>
                    <a:pt x="3344" y="19353"/>
                  </a:cubicBezTo>
                  <a:cubicBezTo>
                    <a:pt x="3200" y="20718"/>
                    <a:pt x="3200" y="21430"/>
                    <a:pt x="3056" y="19353"/>
                  </a:cubicBezTo>
                  <a:cubicBezTo>
                    <a:pt x="2912" y="17276"/>
                    <a:pt x="2624" y="12410"/>
                    <a:pt x="2912" y="9028"/>
                  </a:cubicBezTo>
                  <a:cubicBezTo>
                    <a:pt x="3200" y="5645"/>
                    <a:pt x="4064" y="3746"/>
                    <a:pt x="4784" y="2500"/>
                  </a:cubicBezTo>
                  <a:cubicBezTo>
                    <a:pt x="5504" y="1254"/>
                    <a:pt x="6080" y="661"/>
                    <a:pt x="7232" y="305"/>
                  </a:cubicBezTo>
                  <a:cubicBezTo>
                    <a:pt x="8384" y="-51"/>
                    <a:pt x="10112" y="-170"/>
                    <a:pt x="11984" y="364"/>
                  </a:cubicBezTo>
                  <a:cubicBezTo>
                    <a:pt x="13856" y="898"/>
                    <a:pt x="15872" y="2085"/>
                    <a:pt x="17744" y="4162"/>
                  </a:cubicBezTo>
                  <a:cubicBezTo>
                    <a:pt x="19616" y="6239"/>
                    <a:pt x="21344" y="9206"/>
                    <a:pt x="20768" y="11639"/>
                  </a:cubicBezTo>
                  <a:cubicBezTo>
                    <a:pt x="20192" y="14072"/>
                    <a:pt x="17312" y="15971"/>
                    <a:pt x="14288" y="17217"/>
                  </a:cubicBezTo>
                  <a:cubicBezTo>
                    <a:pt x="11264" y="18463"/>
                    <a:pt x="8096" y="19056"/>
                    <a:pt x="5360" y="19412"/>
                  </a:cubicBezTo>
                  <a:cubicBezTo>
                    <a:pt x="2624" y="19768"/>
                    <a:pt x="320" y="19887"/>
                    <a:pt x="32" y="19768"/>
                  </a:cubicBezTo>
                  <a:cubicBezTo>
                    <a:pt x="-256" y="19650"/>
                    <a:pt x="1472" y="19294"/>
                    <a:pt x="3200" y="1893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31" name="Line"/>
            <p:cNvSpPr/>
            <p:nvPr/>
          </p:nvSpPr>
          <p:spPr>
            <a:xfrm>
              <a:off x="3390258" y="7111852"/>
              <a:ext cx="190501" cy="1185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20" fill="norm" stroke="1" extrusionOk="0">
                  <a:moveTo>
                    <a:pt x="0" y="2105"/>
                  </a:moveTo>
                  <a:cubicBezTo>
                    <a:pt x="960" y="968"/>
                    <a:pt x="1920" y="-169"/>
                    <a:pt x="3840" y="20"/>
                  </a:cubicBezTo>
                  <a:cubicBezTo>
                    <a:pt x="5760" y="210"/>
                    <a:pt x="8640" y="1726"/>
                    <a:pt x="10080" y="3431"/>
                  </a:cubicBezTo>
                  <a:cubicBezTo>
                    <a:pt x="11520" y="5136"/>
                    <a:pt x="11520" y="7031"/>
                    <a:pt x="10560" y="9305"/>
                  </a:cubicBezTo>
                  <a:cubicBezTo>
                    <a:pt x="9600" y="11578"/>
                    <a:pt x="7680" y="14231"/>
                    <a:pt x="6000" y="16315"/>
                  </a:cubicBezTo>
                  <a:cubicBezTo>
                    <a:pt x="4320" y="18399"/>
                    <a:pt x="2880" y="19915"/>
                    <a:pt x="3000" y="20673"/>
                  </a:cubicBezTo>
                  <a:cubicBezTo>
                    <a:pt x="3120" y="21431"/>
                    <a:pt x="4800" y="21431"/>
                    <a:pt x="8160" y="20484"/>
                  </a:cubicBezTo>
                  <a:cubicBezTo>
                    <a:pt x="11520" y="19536"/>
                    <a:pt x="16560" y="17642"/>
                    <a:pt x="21600" y="1574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32" name="Line"/>
            <p:cNvSpPr/>
            <p:nvPr/>
          </p:nvSpPr>
          <p:spPr>
            <a:xfrm>
              <a:off x="3695058" y="7008087"/>
              <a:ext cx="95251" cy="139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297" fill="norm" stroke="1" extrusionOk="0">
                  <a:moveTo>
                    <a:pt x="0" y="20297"/>
                  </a:moveTo>
                  <a:cubicBezTo>
                    <a:pt x="1920" y="11040"/>
                    <a:pt x="3840" y="1783"/>
                    <a:pt x="7440" y="240"/>
                  </a:cubicBezTo>
                  <a:cubicBezTo>
                    <a:pt x="11040" y="-1303"/>
                    <a:pt x="16320" y="4868"/>
                    <a:pt x="21600" y="1104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33" name="Line"/>
            <p:cNvSpPr/>
            <p:nvPr/>
          </p:nvSpPr>
          <p:spPr>
            <a:xfrm>
              <a:off x="3701408" y="7104560"/>
              <a:ext cx="171451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34" name="Line"/>
            <p:cNvSpPr/>
            <p:nvPr/>
          </p:nvSpPr>
          <p:spPr>
            <a:xfrm>
              <a:off x="4029809" y="6804373"/>
              <a:ext cx="166900" cy="3752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0" h="21390" fill="norm" stroke="1" extrusionOk="0">
                  <a:moveTo>
                    <a:pt x="18860" y="2633"/>
                  </a:moveTo>
                  <a:cubicBezTo>
                    <a:pt x="18590" y="2030"/>
                    <a:pt x="18320" y="1427"/>
                    <a:pt x="16700" y="884"/>
                  </a:cubicBezTo>
                  <a:cubicBezTo>
                    <a:pt x="15080" y="341"/>
                    <a:pt x="12110" y="-142"/>
                    <a:pt x="9275" y="39"/>
                  </a:cubicBezTo>
                  <a:cubicBezTo>
                    <a:pt x="6440" y="220"/>
                    <a:pt x="3740" y="1065"/>
                    <a:pt x="2255" y="1789"/>
                  </a:cubicBezTo>
                  <a:cubicBezTo>
                    <a:pt x="770" y="2513"/>
                    <a:pt x="500" y="3116"/>
                    <a:pt x="2120" y="4142"/>
                  </a:cubicBezTo>
                  <a:cubicBezTo>
                    <a:pt x="3740" y="5167"/>
                    <a:pt x="7250" y="6616"/>
                    <a:pt x="9410" y="7883"/>
                  </a:cubicBezTo>
                  <a:cubicBezTo>
                    <a:pt x="11570" y="9150"/>
                    <a:pt x="12380" y="10236"/>
                    <a:pt x="11435" y="11201"/>
                  </a:cubicBezTo>
                  <a:cubicBezTo>
                    <a:pt x="10490" y="12166"/>
                    <a:pt x="7790" y="13011"/>
                    <a:pt x="5765" y="13433"/>
                  </a:cubicBezTo>
                  <a:cubicBezTo>
                    <a:pt x="3740" y="13856"/>
                    <a:pt x="2390" y="13856"/>
                    <a:pt x="1445" y="13554"/>
                  </a:cubicBezTo>
                  <a:cubicBezTo>
                    <a:pt x="500" y="13252"/>
                    <a:pt x="-40" y="12649"/>
                    <a:pt x="500" y="12166"/>
                  </a:cubicBezTo>
                  <a:cubicBezTo>
                    <a:pt x="1040" y="11684"/>
                    <a:pt x="2660" y="11322"/>
                    <a:pt x="4820" y="11080"/>
                  </a:cubicBezTo>
                  <a:cubicBezTo>
                    <a:pt x="6980" y="10839"/>
                    <a:pt x="9680" y="10718"/>
                    <a:pt x="11435" y="10899"/>
                  </a:cubicBezTo>
                  <a:cubicBezTo>
                    <a:pt x="13190" y="11080"/>
                    <a:pt x="14000" y="11563"/>
                    <a:pt x="14135" y="12106"/>
                  </a:cubicBezTo>
                  <a:cubicBezTo>
                    <a:pt x="14270" y="12649"/>
                    <a:pt x="13730" y="13252"/>
                    <a:pt x="11840" y="14218"/>
                  </a:cubicBezTo>
                  <a:cubicBezTo>
                    <a:pt x="9950" y="15183"/>
                    <a:pt x="6710" y="16511"/>
                    <a:pt x="4550" y="17476"/>
                  </a:cubicBezTo>
                  <a:cubicBezTo>
                    <a:pt x="2390" y="18441"/>
                    <a:pt x="1310" y="19045"/>
                    <a:pt x="635" y="19648"/>
                  </a:cubicBezTo>
                  <a:cubicBezTo>
                    <a:pt x="-40" y="20251"/>
                    <a:pt x="-310" y="20855"/>
                    <a:pt x="500" y="21156"/>
                  </a:cubicBezTo>
                  <a:cubicBezTo>
                    <a:pt x="1310" y="21458"/>
                    <a:pt x="3200" y="21458"/>
                    <a:pt x="6845" y="21217"/>
                  </a:cubicBezTo>
                  <a:cubicBezTo>
                    <a:pt x="10490" y="20975"/>
                    <a:pt x="15890" y="20493"/>
                    <a:pt x="21290" y="2001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35" name="Line"/>
            <p:cNvSpPr/>
            <p:nvPr/>
          </p:nvSpPr>
          <p:spPr>
            <a:xfrm>
              <a:off x="4374508" y="6856910"/>
              <a:ext cx="171451" cy="222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267" y="3086"/>
                    <a:pt x="8533" y="6171"/>
                    <a:pt x="11733" y="9463"/>
                  </a:cubicBezTo>
                  <a:cubicBezTo>
                    <a:pt x="14933" y="12754"/>
                    <a:pt x="17067" y="16251"/>
                    <a:pt x="18533" y="18309"/>
                  </a:cubicBezTo>
                  <a:cubicBezTo>
                    <a:pt x="20000" y="20366"/>
                    <a:pt x="20800" y="20983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36" name="Line"/>
            <p:cNvSpPr/>
            <p:nvPr/>
          </p:nvSpPr>
          <p:spPr>
            <a:xfrm>
              <a:off x="4386693" y="6825160"/>
              <a:ext cx="184666" cy="317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4" h="21600" fill="norm" stroke="1" extrusionOk="0">
                  <a:moveTo>
                    <a:pt x="21414" y="0"/>
                  </a:moveTo>
                  <a:cubicBezTo>
                    <a:pt x="20187" y="144"/>
                    <a:pt x="18959" y="288"/>
                    <a:pt x="16873" y="1656"/>
                  </a:cubicBezTo>
                  <a:cubicBezTo>
                    <a:pt x="14787" y="3024"/>
                    <a:pt x="11841" y="5616"/>
                    <a:pt x="9019" y="8352"/>
                  </a:cubicBezTo>
                  <a:cubicBezTo>
                    <a:pt x="6196" y="11088"/>
                    <a:pt x="3496" y="13968"/>
                    <a:pt x="1900" y="15984"/>
                  </a:cubicBezTo>
                  <a:cubicBezTo>
                    <a:pt x="305" y="18000"/>
                    <a:pt x="-186" y="19152"/>
                    <a:pt x="59" y="19944"/>
                  </a:cubicBezTo>
                  <a:cubicBezTo>
                    <a:pt x="305" y="20736"/>
                    <a:pt x="1287" y="21168"/>
                    <a:pt x="2269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37" name="Line"/>
            <p:cNvSpPr/>
            <p:nvPr/>
          </p:nvSpPr>
          <p:spPr>
            <a:xfrm>
              <a:off x="4578242" y="7017741"/>
              <a:ext cx="94717" cy="1376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9" h="21278" fill="norm" stroke="1" extrusionOk="0">
                  <a:moveTo>
                    <a:pt x="1319" y="6551"/>
                  </a:moveTo>
                  <a:cubicBezTo>
                    <a:pt x="1319" y="9823"/>
                    <a:pt x="1319" y="13096"/>
                    <a:pt x="1079" y="15551"/>
                  </a:cubicBezTo>
                  <a:cubicBezTo>
                    <a:pt x="839" y="18005"/>
                    <a:pt x="359" y="19642"/>
                    <a:pt x="119" y="19642"/>
                  </a:cubicBezTo>
                  <a:cubicBezTo>
                    <a:pt x="-121" y="19642"/>
                    <a:pt x="-121" y="18005"/>
                    <a:pt x="1319" y="15060"/>
                  </a:cubicBezTo>
                  <a:cubicBezTo>
                    <a:pt x="2759" y="12114"/>
                    <a:pt x="5639" y="7860"/>
                    <a:pt x="7799" y="5078"/>
                  </a:cubicBezTo>
                  <a:cubicBezTo>
                    <a:pt x="9959" y="2296"/>
                    <a:pt x="11399" y="987"/>
                    <a:pt x="13319" y="333"/>
                  </a:cubicBezTo>
                  <a:cubicBezTo>
                    <a:pt x="15239" y="-322"/>
                    <a:pt x="17639" y="-322"/>
                    <a:pt x="19079" y="3278"/>
                  </a:cubicBezTo>
                  <a:cubicBezTo>
                    <a:pt x="20519" y="6878"/>
                    <a:pt x="20999" y="14078"/>
                    <a:pt x="21479" y="2127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38" name="Line"/>
            <p:cNvSpPr/>
            <p:nvPr/>
          </p:nvSpPr>
          <p:spPr>
            <a:xfrm>
              <a:off x="4711058" y="7094754"/>
              <a:ext cx="127001" cy="98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5" fill="norm" stroke="1" extrusionOk="0">
                  <a:moveTo>
                    <a:pt x="0" y="20015"/>
                  </a:moveTo>
                  <a:cubicBezTo>
                    <a:pt x="5400" y="11375"/>
                    <a:pt x="10800" y="2735"/>
                    <a:pt x="14400" y="575"/>
                  </a:cubicBezTo>
                  <a:cubicBezTo>
                    <a:pt x="18000" y="-1585"/>
                    <a:pt x="19800" y="2735"/>
                    <a:pt x="21600" y="705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39" name="Line"/>
            <p:cNvSpPr/>
            <p:nvPr/>
          </p:nvSpPr>
          <p:spPr>
            <a:xfrm>
              <a:off x="4763975" y="7028360"/>
              <a:ext cx="4234" cy="177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0800" y="4629"/>
                    <a:pt x="0" y="9257"/>
                    <a:pt x="0" y="12857"/>
                  </a:cubicBezTo>
                  <a:cubicBezTo>
                    <a:pt x="0" y="16457"/>
                    <a:pt x="10800" y="19029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40" name="Line"/>
            <p:cNvSpPr/>
            <p:nvPr/>
          </p:nvSpPr>
          <p:spPr>
            <a:xfrm>
              <a:off x="4857108" y="7041060"/>
              <a:ext cx="19051" cy="127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41" name="Line"/>
            <p:cNvSpPr/>
            <p:nvPr/>
          </p:nvSpPr>
          <p:spPr>
            <a:xfrm>
              <a:off x="5015858" y="7161710"/>
              <a:ext cx="38101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42" name="Line"/>
            <p:cNvSpPr/>
            <p:nvPr/>
          </p:nvSpPr>
          <p:spPr>
            <a:xfrm>
              <a:off x="5174608" y="7168060"/>
              <a:ext cx="9525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43" name="Line"/>
            <p:cNvSpPr/>
            <p:nvPr/>
          </p:nvSpPr>
          <p:spPr>
            <a:xfrm>
              <a:off x="5422258" y="7155360"/>
              <a:ext cx="5715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44" name="Line"/>
            <p:cNvSpPr/>
            <p:nvPr/>
          </p:nvSpPr>
          <p:spPr>
            <a:xfrm>
              <a:off x="5530208" y="7168060"/>
              <a:ext cx="6985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45" name="Line"/>
            <p:cNvSpPr/>
            <p:nvPr/>
          </p:nvSpPr>
          <p:spPr>
            <a:xfrm>
              <a:off x="5612758" y="7180760"/>
              <a:ext cx="44451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46" name="Line"/>
            <p:cNvSpPr/>
            <p:nvPr/>
          </p:nvSpPr>
          <p:spPr>
            <a:xfrm>
              <a:off x="5847708" y="6901483"/>
              <a:ext cx="190501" cy="2856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32" fill="norm" stroke="1" extrusionOk="0">
                  <a:moveTo>
                    <a:pt x="0" y="1897"/>
                  </a:moveTo>
                  <a:cubicBezTo>
                    <a:pt x="480" y="1103"/>
                    <a:pt x="960" y="308"/>
                    <a:pt x="1800" y="70"/>
                  </a:cubicBezTo>
                  <a:cubicBezTo>
                    <a:pt x="2640" y="-168"/>
                    <a:pt x="3840" y="150"/>
                    <a:pt x="6000" y="1817"/>
                  </a:cubicBezTo>
                  <a:cubicBezTo>
                    <a:pt x="8160" y="3485"/>
                    <a:pt x="11280" y="6503"/>
                    <a:pt x="14040" y="9997"/>
                  </a:cubicBezTo>
                  <a:cubicBezTo>
                    <a:pt x="16800" y="13491"/>
                    <a:pt x="19200" y="17461"/>
                    <a:pt x="21600" y="2143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47" name="Line"/>
            <p:cNvSpPr/>
            <p:nvPr/>
          </p:nvSpPr>
          <p:spPr>
            <a:xfrm>
              <a:off x="5915441" y="6831510"/>
              <a:ext cx="129118" cy="330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2" h="21600" fill="norm" stroke="1" extrusionOk="0">
                  <a:moveTo>
                    <a:pt x="21252" y="0"/>
                  </a:moveTo>
                  <a:cubicBezTo>
                    <a:pt x="19510" y="138"/>
                    <a:pt x="17768" y="277"/>
                    <a:pt x="15329" y="1731"/>
                  </a:cubicBezTo>
                  <a:cubicBezTo>
                    <a:pt x="12891" y="3185"/>
                    <a:pt x="9755" y="5954"/>
                    <a:pt x="6968" y="8931"/>
                  </a:cubicBezTo>
                  <a:cubicBezTo>
                    <a:pt x="4181" y="11908"/>
                    <a:pt x="1742" y="15092"/>
                    <a:pt x="697" y="17238"/>
                  </a:cubicBezTo>
                  <a:cubicBezTo>
                    <a:pt x="-348" y="19385"/>
                    <a:pt x="0" y="20492"/>
                    <a:pt x="349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48" name="Line"/>
            <p:cNvSpPr/>
            <p:nvPr/>
          </p:nvSpPr>
          <p:spPr>
            <a:xfrm>
              <a:off x="6022045" y="7049126"/>
              <a:ext cx="77547" cy="1316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8" h="21322" fill="norm" stroke="1" extrusionOk="0">
                  <a:moveTo>
                    <a:pt x="956" y="7951"/>
                  </a:moveTo>
                  <a:cubicBezTo>
                    <a:pt x="956" y="9665"/>
                    <a:pt x="956" y="11379"/>
                    <a:pt x="664" y="13093"/>
                  </a:cubicBezTo>
                  <a:cubicBezTo>
                    <a:pt x="372" y="14808"/>
                    <a:pt x="-212" y="16522"/>
                    <a:pt x="80" y="16179"/>
                  </a:cubicBezTo>
                  <a:cubicBezTo>
                    <a:pt x="372" y="15836"/>
                    <a:pt x="1539" y="13436"/>
                    <a:pt x="3874" y="10693"/>
                  </a:cubicBezTo>
                  <a:cubicBezTo>
                    <a:pt x="6210" y="7951"/>
                    <a:pt x="9712" y="4865"/>
                    <a:pt x="12631" y="2808"/>
                  </a:cubicBezTo>
                  <a:cubicBezTo>
                    <a:pt x="15550" y="751"/>
                    <a:pt x="17885" y="-278"/>
                    <a:pt x="19345" y="65"/>
                  </a:cubicBezTo>
                  <a:cubicBezTo>
                    <a:pt x="20804" y="408"/>
                    <a:pt x="21388" y="2122"/>
                    <a:pt x="21388" y="5893"/>
                  </a:cubicBezTo>
                  <a:cubicBezTo>
                    <a:pt x="21388" y="9665"/>
                    <a:pt x="20804" y="15493"/>
                    <a:pt x="20220" y="2132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49" name="Line"/>
            <p:cNvSpPr/>
            <p:nvPr/>
          </p:nvSpPr>
          <p:spPr>
            <a:xfrm>
              <a:off x="6177908" y="7095533"/>
              <a:ext cx="107951" cy="217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157" fill="norm" stroke="1" extrusionOk="0">
                  <a:moveTo>
                    <a:pt x="0" y="20157"/>
                  </a:moveTo>
                  <a:cubicBezTo>
                    <a:pt x="1271" y="12302"/>
                    <a:pt x="2541" y="4448"/>
                    <a:pt x="6141" y="1502"/>
                  </a:cubicBezTo>
                  <a:cubicBezTo>
                    <a:pt x="9741" y="-1443"/>
                    <a:pt x="15671" y="521"/>
                    <a:pt x="21600" y="248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50" name="Line"/>
            <p:cNvSpPr/>
            <p:nvPr/>
          </p:nvSpPr>
          <p:spPr>
            <a:xfrm>
              <a:off x="6203308" y="7060110"/>
              <a:ext cx="6351" cy="120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51" name="Line"/>
            <p:cNvSpPr/>
            <p:nvPr/>
          </p:nvSpPr>
          <p:spPr>
            <a:xfrm>
              <a:off x="6301468" y="7070729"/>
              <a:ext cx="158721" cy="1227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2" h="21228" fill="norm" stroke="1" extrusionOk="0">
                  <a:moveTo>
                    <a:pt x="2167" y="1459"/>
                  </a:moveTo>
                  <a:cubicBezTo>
                    <a:pt x="1882" y="5120"/>
                    <a:pt x="1598" y="8781"/>
                    <a:pt x="1172" y="11526"/>
                  </a:cubicBezTo>
                  <a:cubicBezTo>
                    <a:pt x="746" y="14272"/>
                    <a:pt x="177" y="16103"/>
                    <a:pt x="35" y="16103"/>
                  </a:cubicBezTo>
                  <a:cubicBezTo>
                    <a:pt x="-107" y="16103"/>
                    <a:pt x="177" y="14272"/>
                    <a:pt x="888" y="12259"/>
                  </a:cubicBezTo>
                  <a:cubicBezTo>
                    <a:pt x="1598" y="10245"/>
                    <a:pt x="2735" y="8048"/>
                    <a:pt x="4014" y="6584"/>
                  </a:cubicBezTo>
                  <a:cubicBezTo>
                    <a:pt x="5293" y="5120"/>
                    <a:pt x="6714" y="4387"/>
                    <a:pt x="7567" y="4936"/>
                  </a:cubicBezTo>
                  <a:cubicBezTo>
                    <a:pt x="8419" y="5486"/>
                    <a:pt x="8704" y="7316"/>
                    <a:pt x="9130" y="7316"/>
                  </a:cubicBezTo>
                  <a:cubicBezTo>
                    <a:pt x="9556" y="7316"/>
                    <a:pt x="10125" y="5486"/>
                    <a:pt x="11119" y="4021"/>
                  </a:cubicBezTo>
                  <a:cubicBezTo>
                    <a:pt x="12114" y="2557"/>
                    <a:pt x="13535" y="1459"/>
                    <a:pt x="15240" y="726"/>
                  </a:cubicBezTo>
                  <a:cubicBezTo>
                    <a:pt x="16946" y="-6"/>
                    <a:pt x="18935" y="-372"/>
                    <a:pt x="20072" y="543"/>
                  </a:cubicBezTo>
                  <a:cubicBezTo>
                    <a:pt x="21209" y="1459"/>
                    <a:pt x="21493" y="3655"/>
                    <a:pt x="21209" y="7316"/>
                  </a:cubicBezTo>
                  <a:cubicBezTo>
                    <a:pt x="20925" y="10977"/>
                    <a:pt x="20072" y="16103"/>
                    <a:pt x="19219" y="2122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52" name="Line"/>
            <p:cNvSpPr/>
            <p:nvPr/>
          </p:nvSpPr>
          <p:spPr>
            <a:xfrm>
              <a:off x="6520808" y="6757506"/>
              <a:ext cx="96531" cy="3978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59" h="21481" fill="norm" stroke="1" extrusionOk="0">
                  <a:moveTo>
                    <a:pt x="0" y="2281"/>
                  </a:moveTo>
                  <a:cubicBezTo>
                    <a:pt x="1379" y="1481"/>
                    <a:pt x="2757" y="681"/>
                    <a:pt x="4596" y="281"/>
                  </a:cubicBezTo>
                  <a:cubicBezTo>
                    <a:pt x="6434" y="-119"/>
                    <a:pt x="8732" y="-119"/>
                    <a:pt x="11719" y="452"/>
                  </a:cubicBezTo>
                  <a:cubicBezTo>
                    <a:pt x="14706" y="1024"/>
                    <a:pt x="18383" y="2167"/>
                    <a:pt x="19991" y="3310"/>
                  </a:cubicBezTo>
                  <a:cubicBezTo>
                    <a:pt x="21600" y="4452"/>
                    <a:pt x="21140" y="5595"/>
                    <a:pt x="19072" y="6567"/>
                  </a:cubicBezTo>
                  <a:cubicBezTo>
                    <a:pt x="17004" y="7538"/>
                    <a:pt x="13328" y="8338"/>
                    <a:pt x="10800" y="8967"/>
                  </a:cubicBezTo>
                  <a:cubicBezTo>
                    <a:pt x="8272" y="9595"/>
                    <a:pt x="6894" y="10052"/>
                    <a:pt x="7813" y="11024"/>
                  </a:cubicBezTo>
                  <a:cubicBezTo>
                    <a:pt x="8732" y="11995"/>
                    <a:pt x="11949" y="13481"/>
                    <a:pt x="14247" y="14567"/>
                  </a:cubicBezTo>
                  <a:cubicBezTo>
                    <a:pt x="16545" y="15652"/>
                    <a:pt x="17923" y="16338"/>
                    <a:pt x="18613" y="16967"/>
                  </a:cubicBezTo>
                  <a:cubicBezTo>
                    <a:pt x="19302" y="17595"/>
                    <a:pt x="19302" y="18167"/>
                    <a:pt x="16085" y="18910"/>
                  </a:cubicBezTo>
                  <a:cubicBezTo>
                    <a:pt x="12868" y="19652"/>
                    <a:pt x="6434" y="20567"/>
                    <a:pt x="0" y="2148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53" name="Line"/>
            <p:cNvSpPr/>
            <p:nvPr/>
          </p:nvSpPr>
          <p:spPr>
            <a:xfrm>
              <a:off x="6711308" y="7129960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54" name="Line"/>
            <p:cNvSpPr/>
            <p:nvPr/>
          </p:nvSpPr>
          <p:spPr>
            <a:xfrm>
              <a:off x="1949337" y="7472860"/>
              <a:ext cx="215372" cy="2973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7" h="21366" fill="norm" stroke="1" extrusionOk="0">
                  <a:moveTo>
                    <a:pt x="1218" y="0"/>
                  </a:moveTo>
                  <a:cubicBezTo>
                    <a:pt x="794" y="4715"/>
                    <a:pt x="371" y="9431"/>
                    <a:pt x="159" y="12549"/>
                  </a:cubicBezTo>
                  <a:cubicBezTo>
                    <a:pt x="-53" y="15668"/>
                    <a:pt x="-53" y="17189"/>
                    <a:pt x="159" y="18482"/>
                  </a:cubicBezTo>
                  <a:cubicBezTo>
                    <a:pt x="371" y="19775"/>
                    <a:pt x="794" y="20839"/>
                    <a:pt x="1535" y="21220"/>
                  </a:cubicBezTo>
                  <a:cubicBezTo>
                    <a:pt x="2276" y="21600"/>
                    <a:pt x="3335" y="21296"/>
                    <a:pt x="5029" y="19623"/>
                  </a:cubicBezTo>
                  <a:cubicBezTo>
                    <a:pt x="6723" y="17949"/>
                    <a:pt x="9053" y="14907"/>
                    <a:pt x="10853" y="11713"/>
                  </a:cubicBezTo>
                  <a:cubicBezTo>
                    <a:pt x="12653" y="8518"/>
                    <a:pt x="13923" y="5172"/>
                    <a:pt x="14559" y="3118"/>
                  </a:cubicBezTo>
                  <a:cubicBezTo>
                    <a:pt x="15194" y="1065"/>
                    <a:pt x="15194" y="304"/>
                    <a:pt x="14982" y="380"/>
                  </a:cubicBezTo>
                  <a:cubicBezTo>
                    <a:pt x="14771" y="456"/>
                    <a:pt x="14347" y="1369"/>
                    <a:pt x="14241" y="4107"/>
                  </a:cubicBezTo>
                  <a:cubicBezTo>
                    <a:pt x="14135" y="6845"/>
                    <a:pt x="14347" y="11408"/>
                    <a:pt x="14665" y="14146"/>
                  </a:cubicBezTo>
                  <a:cubicBezTo>
                    <a:pt x="14982" y="16885"/>
                    <a:pt x="15406" y="17797"/>
                    <a:pt x="16147" y="18330"/>
                  </a:cubicBezTo>
                  <a:cubicBezTo>
                    <a:pt x="16888" y="18862"/>
                    <a:pt x="17947" y="19014"/>
                    <a:pt x="18900" y="18862"/>
                  </a:cubicBezTo>
                  <a:cubicBezTo>
                    <a:pt x="19853" y="18710"/>
                    <a:pt x="20700" y="18254"/>
                    <a:pt x="21547" y="1779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55" name="Line"/>
            <p:cNvSpPr/>
            <p:nvPr/>
          </p:nvSpPr>
          <p:spPr>
            <a:xfrm>
              <a:off x="2157139" y="7594518"/>
              <a:ext cx="64720" cy="1450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5" h="21451" fill="norm" stroke="1" extrusionOk="0">
                  <a:moveTo>
                    <a:pt x="21305" y="2668"/>
                  </a:moveTo>
                  <a:cubicBezTo>
                    <a:pt x="18518" y="1729"/>
                    <a:pt x="15731" y="790"/>
                    <a:pt x="12595" y="321"/>
                  </a:cubicBezTo>
                  <a:cubicBezTo>
                    <a:pt x="9460" y="-149"/>
                    <a:pt x="5976" y="-149"/>
                    <a:pt x="3537" y="634"/>
                  </a:cubicBezTo>
                  <a:cubicBezTo>
                    <a:pt x="1099" y="1416"/>
                    <a:pt x="-295" y="2981"/>
                    <a:pt x="53" y="4390"/>
                  </a:cubicBezTo>
                  <a:cubicBezTo>
                    <a:pt x="402" y="5799"/>
                    <a:pt x="2492" y="7051"/>
                    <a:pt x="5976" y="8147"/>
                  </a:cubicBezTo>
                  <a:cubicBezTo>
                    <a:pt x="9460" y="9242"/>
                    <a:pt x="14337" y="10181"/>
                    <a:pt x="17124" y="12373"/>
                  </a:cubicBezTo>
                  <a:cubicBezTo>
                    <a:pt x="19911" y="14564"/>
                    <a:pt x="20608" y="18008"/>
                    <a:pt x="18518" y="19729"/>
                  </a:cubicBezTo>
                  <a:cubicBezTo>
                    <a:pt x="16428" y="21451"/>
                    <a:pt x="11550" y="21451"/>
                    <a:pt x="6673" y="2145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56" name="Line"/>
            <p:cNvSpPr/>
            <p:nvPr/>
          </p:nvSpPr>
          <p:spPr>
            <a:xfrm>
              <a:off x="2266308" y="7612560"/>
              <a:ext cx="13924" cy="101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97" h="21600" fill="norm" stroke="1" extrusionOk="0">
                  <a:moveTo>
                    <a:pt x="0" y="0"/>
                  </a:moveTo>
                  <a:cubicBezTo>
                    <a:pt x="9257" y="1800"/>
                    <a:pt x="18514" y="3600"/>
                    <a:pt x="20057" y="7200"/>
                  </a:cubicBezTo>
                  <a:cubicBezTo>
                    <a:pt x="21600" y="10800"/>
                    <a:pt x="15429" y="16200"/>
                    <a:pt x="9257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57" name="Line"/>
            <p:cNvSpPr/>
            <p:nvPr/>
          </p:nvSpPr>
          <p:spPr>
            <a:xfrm>
              <a:off x="2240908" y="7580810"/>
              <a:ext cx="1270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58" name="Line"/>
            <p:cNvSpPr/>
            <p:nvPr/>
          </p:nvSpPr>
          <p:spPr>
            <a:xfrm>
              <a:off x="2323821" y="7604505"/>
              <a:ext cx="82188" cy="1353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5" h="20923" fill="norm" stroke="1" extrusionOk="0">
                  <a:moveTo>
                    <a:pt x="6551" y="6154"/>
                  </a:moveTo>
                  <a:cubicBezTo>
                    <a:pt x="4890" y="9427"/>
                    <a:pt x="3228" y="12700"/>
                    <a:pt x="2120" y="15482"/>
                  </a:cubicBezTo>
                  <a:cubicBezTo>
                    <a:pt x="1013" y="18264"/>
                    <a:pt x="459" y="20554"/>
                    <a:pt x="182" y="20882"/>
                  </a:cubicBezTo>
                  <a:cubicBezTo>
                    <a:pt x="-95" y="21209"/>
                    <a:pt x="-95" y="19573"/>
                    <a:pt x="459" y="16136"/>
                  </a:cubicBezTo>
                  <a:cubicBezTo>
                    <a:pt x="1013" y="12700"/>
                    <a:pt x="2120" y="7464"/>
                    <a:pt x="3505" y="4191"/>
                  </a:cubicBezTo>
                  <a:cubicBezTo>
                    <a:pt x="4890" y="918"/>
                    <a:pt x="6551" y="-391"/>
                    <a:pt x="8490" y="100"/>
                  </a:cubicBezTo>
                  <a:cubicBezTo>
                    <a:pt x="10428" y="591"/>
                    <a:pt x="12643" y="2882"/>
                    <a:pt x="14859" y="5991"/>
                  </a:cubicBezTo>
                  <a:cubicBezTo>
                    <a:pt x="17074" y="9100"/>
                    <a:pt x="19290" y="13027"/>
                    <a:pt x="21505" y="1695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59" name="Line"/>
            <p:cNvSpPr/>
            <p:nvPr/>
          </p:nvSpPr>
          <p:spPr>
            <a:xfrm>
              <a:off x="2399658" y="7595160"/>
              <a:ext cx="119925" cy="2973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0" h="21368" fill="norm" stroke="1" extrusionOk="0">
                  <a:moveTo>
                    <a:pt x="15916" y="2163"/>
                  </a:moveTo>
                  <a:cubicBezTo>
                    <a:pt x="16295" y="1402"/>
                    <a:pt x="16674" y="642"/>
                    <a:pt x="15916" y="261"/>
                  </a:cubicBezTo>
                  <a:cubicBezTo>
                    <a:pt x="15158" y="-119"/>
                    <a:pt x="13263" y="-119"/>
                    <a:pt x="10800" y="489"/>
                  </a:cubicBezTo>
                  <a:cubicBezTo>
                    <a:pt x="8337" y="1098"/>
                    <a:pt x="5305" y="2315"/>
                    <a:pt x="3600" y="3304"/>
                  </a:cubicBezTo>
                  <a:cubicBezTo>
                    <a:pt x="1895" y="4292"/>
                    <a:pt x="1516" y="5053"/>
                    <a:pt x="1895" y="5737"/>
                  </a:cubicBezTo>
                  <a:cubicBezTo>
                    <a:pt x="2274" y="6422"/>
                    <a:pt x="3411" y="7030"/>
                    <a:pt x="4926" y="7182"/>
                  </a:cubicBezTo>
                  <a:cubicBezTo>
                    <a:pt x="6442" y="7335"/>
                    <a:pt x="8337" y="7030"/>
                    <a:pt x="10800" y="6726"/>
                  </a:cubicBezTo>
                  <a:cubicBezTo>
                    <a:pt x="13263" y="6422"/>
                    <a:pt x="16295" y="6118"/>
                    <a:pt x="17811" y="6498"/>
                  </a:cubicBezTo>
                  <a:cubicBezTo>
                    <a:pt x="19326" y="6878"/>
                    <a:pt x="19326" y="7943"/>
                    <a:pt x="19705" y="9844"/>
                  </a:cubicBezTo>
                  <a:cubicBezTo>
                    <a:pt x="20084" y="11746"/>
                    <a:pt x="20842" y="14484"/>
                    <a:pt x="21221" y="16309"/>
                  </a:cubicBezTo>
                  <a:cubicBezTo>
                    <a:pt x="21600" y="18135"/>
                    <a:pt x="21600" y="19047"/>
                    <a:pt x="20842" y="19808"/>
                  </a:cubicBezTo>
                  <a:cubicBezTo>
                    <a:pt x="20084" y="20568"/>
                    <a:pt x="18568" y="21177"/>
                    <a:pt x="15347" y="21329"/>
                  </a:cubicBezTo>
                  <a:cubicBezTo>
                    <a:pt x="12126" y="21481"/>
                    <a:pt x="7200" y="21177"/>
                    <a:pt x="4358" y="20644"/>
                  </a:cubicBezTo>
                  <a:cubicBezTo>
                    <a:pt x="1516" y="20112"/>
                    <a:pt x="758" y="19351"/>
                    <a:pt x="0" y="1859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60" name="Line"/>
            <p:cNvSpPr/>
            <p:nvPr/>
          </p:nvSpPr>
          <p:spPr>
            <a:xfrm>
              <a:off x="2770313" y="7581970"/>
              <a:ext cx="115937" cy="3856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98" h="21389" fill="norm" stroke="1" extrusionOk="0">
                  <a:moveTo>
                    <a:pt x="9641" y="5571"/>
                  </a:moveTo>
                  <a:cubicBezTo>
                    <a:pt x="9269" y="8858"/>
                    <a:pt x="8896" y="12145"/>
                    <a:pt x="8710" y="14434"/>
                  </a:cubicBezTo>
                  <a:cubicBezTo>
                    <a:pt x="8524" y="16723"/>
                    <a:pt x="8524" y="18014"/>
                    <a:pt x="8338" y="19129"/>
                  </a:cubicBezTo>
                  <a:cubicBezTo>
                    <a:pt x="8152" y="20245"/>
                    <a:pt x="7779" y="21184"/>
                    <a:pt x="7220" y="21360"/>
                  </a:cubicBezTo>
                  <a:cubicBezTo>
                    <a:pt x="6662" y="21536"/>
                    <a:pt x="5917" y="20949"/>
                    <a:pt x="4427" y="19129"/>
                  </a:cubicBezTo>
                  <a:cubicBezTo>
                    <a:pt x="2938" y="17310"/>
                    <a:pt x="703" y="14258"/>
                    <a:pt x="145" y="11264"/>
                  </a:cubicBezTo>
                  <a:cubicBezTo>
                    <a:pt x="-414" y="8271"/>
                    <a:pt x="703" y="5336"/>
                    <a:pt x="2565" y="3458"/>
                  </a:cubicBezTo>
                  <a:cubicBezTo>
                    <a:pt x="4427" y="1579"/>
                    <a:pt x="7034" y="758"/>
                    <a:pt x="9269" y="347"/>
                  </a:cubicBezTo>
                  <a:cubicBezTo>
                    <a:pt x="11503" y="-64"/>
                    <a:pt x="13365" y="-64"/>
                    <a:pt x="15041" y="112"/>
                  </a:cubicBezTo>
                  <a:cubicBezTo>
                    <a:pt x="16717" y="288"/>
                    <a:pt x="18207" y="640"/>
                    <a:pt x="19324" y="1403"/>
                  </a:cubicBezTo>
                  <a:cubicBezTo>
                    <a:pt x="20441" y="2166"/>
                    <a:pt x="21186" y="3340"/>
                    <a:pt x="18952" y="4749"/>
                  </a:cubicBezTo>
                  <a:cubicBezTo>
                    <a:pt x="16717" y="6158"/>
                    <a:pt x="11503" y="7801"/>
                    <a:pt x="6289" y="944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61" name="Line"/>
            <p:cNvSpPr/>
            <p:nvPr/>
          </p:nvSpPr>
          <p:spPr>
            <a:xfrm>
              <a:off x="2936891" y="7601701"/>
              <a:ext cx="72368" cy="1271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0" h="20931" fill="norm" stroke="1" extrusionOk="0">
                  <a:moveTo>
                    <a:pt x="21100" y="9103"/>
                  </a:moveTo>
                  <a:cubicBezTo>
                    <a:pt x="21100" y="7362"/>
                    <a:pt x="21100" y="5620"/>
                    <a:pt x="20174" y="4052"/>
                  </a:cubicBezTo>
                  <a:cubicBezTo>
                    <a:pt x="19249" y="2484"/>
                    <a:pt x="17397" y="1091"/>
                    <a:pt x="14929" y="394"/>
                  </a:cubicBezTo>
                  <a:cubicBezTo>
                    <a:pt x="12460" y="-303"/>
                    <a:pt x="9374" y="-303"/>
                    <a:pt x="6597" y="2310"/>
                  </a:cubicBezTo>
                  <a:cubicBezTo>
                    <a:pt x="3820" y="4923"/>
                    <a:pt x="1351" y="10149"/>
                    <a:pt x="426" y="13807"/>
                  </a:cubicBezTo>
                  <a:cubicBezTo>
                    <a:pt x="-500" y="17465"/>
                    <a:pt x="117" y="19555"/>
                    <a:pt x="1969" y="20426"/>
                  </a:cubicBezTo>
                  <a:cubicBezTo>
                    <a:pt x="3820" y="21297"/>
                    <a:pt x="6906" y="20949"/>
                    <a:pt x="9374" y="20078"/>
                  </a:cubicBezTo>
                  <a:cubicBezTo>
                    <a:pt x="11843" y="19207"/>
                    <a:pt x="13694" y="17813"/>
                    <a:pt x="14003" y="15200"/>
                  </a:cubicBezTo>
                  <a:cubicBezTo>
                    <a:pt x="14311" y="12587"/>
                    <a:pt x="13077" y="8755"/>
                    <a:pt x="11843" y="492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62" name="Line"/>
            <p:cNvSpPr/>
            <p:nvPr/>
          </p:nvSpPr>
          <p:spPr>
            <a:xfrm>
              <a:off x="3032677" y="7572343"/>
              <a:ext cx="84532" cy="1577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9" h="21468" fill="norm" stroke="1" extrusionOk="0">
                  <a:moveTo>
                    <a:pt x="21039" y="4608"/>
                  </a:moveTo>
                  <a:cubicBezTo>
                    <a:pt x="18932" y="3456"/>
                    <a:pt x="16824" y="2304"/>
                    <a:pt x="14454" y="1440"/>
                  </a:cubicBezTo>
                  <a:cubicBezTo>
                    <a:pt x="12083" y="576"/>
                    <a:pt x="9449" y="0"/>
                    <a:pt x="6815" y="0"/>
                  </a:cubicBezTo>
                  <a:cubicBezTo>
                    <a:pt x="4180" y="0"/>
                    <a:pt x="1546" y="576"/>
                    <a:pt x="493" y="1584"/>
                  </a:cubicBezTo>
                  <a:cubicBezTo>
                    <a:pt x="-561" y="2592"/>
                    <a:pt x="-34" y="4032"/>
                    <a:pt x="3127" y="6192"/>
                  </a:cubicBezTo>
                  <a:cubicBezTo>
                    <a:pt x="6288" y="8352"/>
                    <a:pt x="12083" y="11232"/>
                    <a:pt x="14980" y="13392"/>
                  </a:cubicBezTo>
                  <a:cubicBezTo>
                    <a:pt x="17878" y="15552"/>
                    <a:pt x="17878" y="16992"/>
                    <a:pt x="15771" y="18432"/>
                  </a:cubicBezTo>
                  <a:cubicBezTo>
                    <a:pt x="13663" y="19872"/>
                    <a:pt x="9449" y="21312"/>
                    <a:pt x="6551" y="21456"/>
                  </a:cubicBezTo>
                  <a:cubicBezTo>
                    <a:pt x="3654" y="21600"/>
                    <a:pt x="2073" y="20448"/>
                    <a:pt x="493" y="1929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63" name="Line"/>
            <p:cNvSpPr/>
            <p:nvPr/>
          </p:nvSpPr>
          <p:spPr>
            <a:xfrm>
              <a:off x="3146841" y="7428410"/>
              <a:ext cx="65618" cy="2783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25" h="21522" fill="norm" stroke="1" extrusionOk="0">
                  <a:moveTo>
                    <a:pt x="20925" y="0"/>
                  </a:moveTo>
                  <a:cubicBezTo>
                    <a:pt x="18900" y="3109"/>
                    <a:pt x="16875" y="6218"/>
                    <a:pt x="13500" y="9409"/>
                  </a:cubicBezTo>
                  <a:cubicBezTo>
                    <a:pt x="10125" y="12600"/>
                    <a:pt x="5400" y="15873"/>
                    <a:pt x="2700" y="17918"/>
                  </a:cubicBezTo>
                  <a:cubicBezTo>
                    <a:pt x="0" y="19964"/>
                    <a:pt x="-675" y="20782"/>
                    <a:pt x="675" y="21191"/>
                  </a:cubicBezTo>
                  <a:cubicBezTo>
                    <a:pt x="2025" y="21600"/>
                    <a:pt x="5400" y="21600"/>
                    <a:pt x="9113" y="21355"/>
                  </a:cubicBezTo>
                  <a:cubicBezTo>
                    <a:pt x="12825" y="21109"/>
                    <a:pt x="16875" y="20618"/>
                    <a:pt x="20925" y="2012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64" name="Line"/>
            <p:cNvSpPr/>
            <p:nvPr/>
          </p:nvSpPr>
          <p:spPr>
            <a:xfrm>
              <a:off x="3148958" y="7569121"/>
              <a:ext cx="169733" cy="1132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4" h="21409" fill="norm" stroke="1" extrusionOk="0">
                  <a:moveTo>
                    <a:pt x="0" y="9409"/>
                  </a:moveTo>
                  <a:cubicBezTo>
                    <a:pt x="4000" y="8609"/>
                    <a:pt x="8000" y="7809"/>
                    <a:pt x="11333" y="7409"/>
                  </a:cubicBezTo>
                  <a:cubicBezTo>
                    <a:pt x="14667" y="7009"/>
                    <a:pt x="17333" y="7009"/>
                    <a:pt x="19067" y="6209"/>
                  </a:cubicBezTo>
                  <a:cubicBezTo>
                    <a:pt x="20800" y="5409"/>
                    <a:pt x="21600" y="3809"/>
                    <a:pt x="21333" y="2609"/>
                  </a:cubicBezTo>
                  <a:cubicBezTo>
                    <a:pt x="21067" y="1409"/>
                    <a:pt x="19733" y="609"/>
                    <a:pt x="18267" y="209"/>
                  </a:cubicBezTo>
                  <a:cubicBezTo>
                    <a:pt x="16800" y="-191"/>
                    <a:pt x="15200" y="-191"/>
                    <a:pt x="13733" y="1809"/>
                  </a:cubicBezTo>
                  <a:cubicBezTo>
                    <a:pt x="12267" y="3809"/>
                    <a:pt x="10933" y="7809"/>
                    <a:pt x="10267" y="10809"/>
                  </a:cubicBezTo>
                  <a:cubicBezTo>
                    <a:pt x="9600" y="13809"/>
                    <a:pt x="9600" y="15809"/>
                    <a:pt x="10267" y="17209"/>
                  </a:cubicBezTo>
                  <a:cubicBezTo>
                    <a:pt x="10933" y="18609"/>
                    <a:pt x="12267" y="19409"/>
                    <a:pt x="14133" y="20009"/>
                  </a:cubicBezTo>
                  <a:cubicBezTo>
                    <a:pt x="16000" y="20609"/>
                    <a:pt x="18400" y="21009"/>
                    <a:pt x="20800" y="2140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65" name="Line"/>
            <p:cNvSpPr/>
            <p:nvPr/>
          </p:nvSpPr>
          <p:spPr>
            <a:xfrm>
              <a:off x="3383908" y="7557251"/>
              <a:ext cx="110068" cy="1442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28" fill="norm" stroke="1" extrusionOk="0">
                  <a:moveTo>
                    <a:pt x="0" y="2545"/>
                  </a:moveTo>
                  <a:cubicBezTo>
                    <a:pt x="2077" y="5676"/>
                    <a:pt x="4154" y="8806"/>
                    <a:pt x="5400" y="11467"/>
                  </a:cubicBezTo>
                  <a:cubicBezTo>
                    <a:pt x="6646" y="14128"/>
                    <a:pt x="7062" y="16319"/>
                    <a:pt x="6438" y="17885"/>
                  </a:cubicBezTo>
                  <a:cubicBezTo>
                    <a:pt x="5815" y="19450"/>
                    <a:pt x="4154" y="20389"/>
                    <a:pt x="2908" y="20076"/>
                  </a:cubicBezTo>
                  <a:cubicBezTo>
                    <a:pt x="1662" y="19763"/>
                    <a:pt x="831" y="18198"/>
                    <a:pt x="1662" y="15224"/>
                  </a:cubicBezTo>
                  <a:cubicBezTo>
                    <a:pt x="2492" y="12250"/>
                    <a:pt x="4985" y="7867"/>
                    <a:pt x="7062" y="5050"/>
                  </a:cubicBezTo>
                  <a:cubicBezTo>
                    <a:pt x="9138" y="2232"/>
                    <a:pt x="10800" y="980"/>
                    <a:pt x="12877" y="354"/>
                  </a:cubicBezTo>
                  <a:cubicBezTo>
                    <a:pt x="14954" y="-272"/>
                    <a:pt x="17446" y="-272"/>
                    <a:pt x="19108" y="2076"/>
                  </a:cubicBezTo>
                  <a:cubicBezTo>
                    <a:pt x="20769" y="4424"/>
                    <a:pt x="21600" y="9119"/>
                    <a:pt x="21600" y="12719"/>
                  </a:cubicBezTo>
                  <a:cubicBezTo>
                    <a:pt x="21600" y="16319"/>
                    <a:pt x="20769" y="18824"/>
                    <a:pt x="19938" y="2132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66" name="Line"/>
            <p:cNvSpPr/>
            <p:nvPr/>
          </p:nvSpPr>
          <p:spPr>
            <a:xfrm>
              <a:off x="3504558" y="7536360"/>
              <a:ext cx="25401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67" name="Line"/>
            <p:cNvSpPr/>
            <p:nvPr/>
          </p:nvSpPr>
          <p:spPr>
            <a:xfrm>
              <a:off x="3511916" y="7597183"/>
              <a:ext cx="106943" cy="871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8" h="20687" fill="norm" stroke="1" extrusionOk="0">
                  <a:moveTo>
                    <a:pt x="21398" y="636"/>
                  </a:moveTo>
                  <a:cubicBezTo>
                    <a:pt x="17163" y="133"/>
                    <a:pt x="12927" y="-369"/>
                    <a:pt x="9963" y="384"/>
                  </a:cubicBezTo>
                  <a:cubicBezTo>
                    <a:pt x="6998" y="1138"/>
                    <a:pt x="5304" y="3147"/>
                    <a:pt x="3822" y="5408"/>
                  </a:cubicBezTo>
                  <a:cubicBezTo>
                    <a:pt x="2339" y="7668"/>
                    <a:pt x="1069" y="10180"/>
                    <a:pt x="433" y="12691"/>
                  </a:cubicBezTo>
                  <a:cubicBezTo>
                    <a:pt x="-202" y="15203"/>
                    <a:pt x="-202" y="17715"/>
                    <a:pt x="857" y="19222"/>
                  </a:cubicBezTo>
                  <a:cubicBezTo>
                    <a:pt x="1916" y="20729"/>
                    <a:pt x="4033" y="21231"/>
                    <a:pt x="6574" y="19975"/>
                  </a:cubicBezTo>
                  <a:cubicBezTo>
                    <a:pt x="9116" y="18719"/>
                    <a:pt x="12080" y="15705"/>
                    <a:pt x="12927" y="13194"/>
                  </a:cubicBezTo>
                  <a:cubicBezTo>
                    <a:pt x="13774" y="10682"/>
                    <a:pt x="12504" y="8673"/>
                    <a:pt x="11233" y="666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68" name="Line"/>
            <p:cNvSpPr/>
            <p:nvPr/>
          </p:nvSpPr>
          <p:spPr>
            <a:xfrm>
              <a:off x="3587108" y="7536360"/>
              <a:ext cx="152401" cy="1570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91" fill="norm" stroke="1" extrusionOk="0">
                  <a:moveTo>
                    <a:pt x="0" y="7674"/>
                  </a:moveTo>
                  <a:cubicBezTo>
                    <a:pt x="900" y="6537"/>
                    <a:pt x="1800" y="5400"/>
                    <a:pt x="4200" y="5400"/>
                  </a:cubicBezTo>
                  <a:cubicBezTo>
                    <a:pt x="6600" y="5400"/>
                    <a:pt x="10500" y="6537"/>
                    <a:pt x="12750" y="8526"/>
                  </a:cubicBezTo>
                  <a:cubicBezTo>
                    <a:pt x="15000" y="10516"/>
                    <a:pt x="15600" y="13358"/>
                    <a:pt x="15600" y="15489"/>
                  </a:cubicBezTo>
                  <a:cubicBezTo>
                    <a:pt x="15600" y="17621"/>
                    <a:pt x="15000" y="19042"/>
                    <a:pt x="13950" y="20037"/>
                  </a:cubicBezTo>
                  <a:cubicBezTo>
                    <a:pt x="12900" y="21032"/>
                    <a:pt x="11400" y="21600"/>
                    <a:pt x="10500" y="20463"/>
                  </a:cubicBezTo>
                  <a:cubicBezTo>
                    <a:pt x="9600" y="19326"/>
                    <a:pt x="9300" y="16484"/>
                    <a:pt x="11250" y="12789"/>
                  </a:cubicBezTo>
                  <a:cubicBezTo>
                    <a:pt x="13200" y="9095"/>
                    <a:pt x="17400" y="4547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69" name="Line"/>
            <p:cNvSpPr/>
            <p:nvPr/>
          </p:nvSpPr>
          <p:spPr>
            <a:xfrm>
              <a:off x="3995217" y="7398393"/>
              <a:ext cx="233242" cy="3559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3" h="21365" fill="norm" stroke="1" extrusionOk="0">
                  <a:moveTo>
                    <a:pt x="20275" y="1421"/>
                  </a:moveTo>
                  <a:cubicBezTo>
                    <a:pt x="17746" y="785"/>
                    <a:pt x="15216" y="150"/>
                    <a:pt x="13562" y="23"/>
                  </a:cubicBezTo>
                  <a:cubicBezTo>
                    <a:pt x="11908" y="-104"/>
                    <a:pt x="11129" y="277"/>
                    <a:pt x="10254" y="1611"/>
                  </a:cubicBezTo>
                  <a:cubicBezTo>
                    <a:pt x="9378" y="2945"/>
                    <a:pt x="8405" y="5232"/>
                    <a:pt x="8113" y="8091"/>
                  </a:cubicBezTo>
                  <a:cubicBezTo>
                    <a:pt x="7821" y="10950"/>
                    <a:pt x="8211" y="14381"/>
                    <a:pt x="8405" y="16414"/>
                  </a:cubicBezTo>
                  <a:cubicBezTo>
                    <a:pt x="8600" y="18447"/>
                    <a:pt x="8600" y="19082"/>
                    <a:pt x="8405" y="19717"/>
                  </a:cubicBezTo>
                  <a:cubicBezTo>
                    <a:pt x="8211" y="20352"/>
                    <a:pt x="7821" y="20988"/>
                    <a:pt x="7140" y="21242"/>
                  </a:cubicBezTo>
                  <a:cubicBezTo>
                    <a:pt x="6459" y="21496"/>
                    <a:pt x="5486" y="21369"/>
                    <a:pt x="4416" y="20734"/>
                  </a:cubicBezTo>
                  <a:cubicBezTo>
                    <a:pt x="3346" y="20098"/>
                    <a:pt x="2178" y="18955"/>
                    <a:pt x="1302" y="17875"/>
                  </a:cubicBezTo>
                  <a:cubicBezTo>
                    <a:pt x="427" y="16795"/>
                    <a:pt x="-157" y="15778"/>
                    <a:pt x="38" y="15143"/>
                  </a:cubicBezTo>
                  <a:cubicBezTo>
                    <a:pt x="232" y="14508"/>
                    <a:pt x="1205" y="14254"/>
                    <a:pt x="3151" y="14444"/>
                  </a:cubicBezTo>
                  <a:cubicBezTo>
                    <a:pt x="5097" y="14635"/>
                    <a:pt x="8016" y="15270"/>
                    <a:pt x="9962" y="15842"/>
                  </a:cubicBezTo>
                  <a:cubicBezTo>
                    <a:pt x="11908" y="16414"/>
                    <a:pt x="12881" y="16922"/>
                    <a:pt x="13465" y="17557"/>
                  </a:cubicBezTo>
                  <a:cubicBezTo>
                    <a:pt x="14048" y="18192"/>
                    <a:pt x="14243" y="18955"/>
                    <a:pt x="13854" y="19209"/>
                  </a:cubicBezTo>
                  <a:cubicBezTo>
                    <a:pt x="13465" y="19463"/>
                    <a:pt x="12492" y="19209"/>
                    <a:pt x="11908" y="18701"/>
                  </a:cubicBezTo>
                  <a:cubicBezTo>
                    <a:pt x="11324" y="18192"/>
                    <a:pt x="11129" y="17430"/>
                    <a:pt x="11324" y="16414"/>
                  </a:cubicBezTo>
                  <a:cubicBezTo>
                    <a:pt x="11519" y="15397"/>
                    <a:pt x="12102" y="14127"/>
                    <a:pt x="13270" y="13301"/>
                  </a:cubicBezTo>
                  <a:cubicBezTo>
                    <a:pt x="14438" y="12475"/>
                    <a:pt x="16189" y="12094"/>
                    <a:pt x="17648" y="11967"/>
                  </a:cubicBezTo>
                  <a:cubicBezTo>
                    <a:pt x="19108" y="11840"/>
                    <a:pt x="20275" y="11967"/>
                    <a:pt x="21443" y="1209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70" name="Line"/>
            <p:cNvSpPr/>
            <p:nvPr/>
          </p:nvSpPr>
          <p:spPr>
            <a:xfrm>
              <a:off x="4209271" y="7628345"/>
              <a:ext cx="101738" cy="1112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64" h="21414" fill="norm" stroke="1" extrusionOk="0">
                  <a:moveTo>
                    <a:pt x="20764" y="3074"/>
                  </a:moveTo>
                  <a:cubicBezTo>
                    <a:pt x="19468" y="1444"/>
                    <a:pt x="18172" y="-186"/>
                    <a:pt x="14500" y="18"/>
                  </a:cubicBezTo>
                  <a:cubicBezTo>
                    <a:pt x="10828" y="222"/>
                    <a:pt x="4780" y="2259"/>
                    <a:pt x="1972" y="5723"/>
                  </a:cubicBezTo>
                  <a:cubicBezTo>
                    <a:pt x="-836" y="9188"/>
                    <a:pt x="-404" y="14078"/>
                    <a:pt x="1756" y="17135"/>
                  </a:cubicBezTo>
                  <a:cubicBezTo>
                    <a:pt x="3916" y="20191"/>
                    <a:pt x="7804" y="21414"/>
                    <a:pt x="10828" y="21414"/>
                  </a:cubicBezTo>
                  <a:cubicBezTo>
                    <a:pt x="13852" y="21414"/>
                    <a:pt x="16012" y="20191"/>
                    <a:pt x="17092" y="18561"/>
                  </a:cubicBezTo>
                  <a:cubicBezTo>
                    <a:pt x="18172" y="16931"/>
                    <a:pt x="18172" y="14893"/>
                    <a:pt x="17308" y="13263"/>
                  </a:cubicBezTo>
                  <a:cubicBezTo>
                    <a:pt x="16444" y="11633"/>
                    <a:pt x="14716" y="10410"/>
                    <a:pt x="12988" y="918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71" name="Line"/>
            <p:cNvSpPr/>
            <p:nvPr/>
          </p:nvSpPr>
          <p:spPr>
            <a:xfrm>
              <a:off x="4330058" y="7603902"/>
              <a:ext cx="206636" cy="1168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7" h="20925" fill="norm" stroke="1" extrusionOk="0">
                  <a:moveTo>
                    <a:pt x="0" y="4960"/>
                  </a:moveTo>
                  <a:cubicBezTo>
                    <a:pt x="882" y="3823"/>
                    <a:pt x="1763" y="2687"/>
                    <a:pt x="2645" y="2687"/>
                  </a:cubicBezTo>
                  <a:cubicBezTo>
                    <a:pt x="3527" y="2687"/>
                    <a:pt x="4408" y="3823"/>
                    <a:pt x="4849" y="5339"/>
                  </a:cubicBezTo>
                  <a:cubicBezTo>
                    <a:pt x="5290" y="6855"/>
                    <a:pt x="5290" y="8750"/>
                    <a:pt x="5180" y="10834"/>
                  </a:cubicBezTo>
                  <a:cubicBezTo>
                    <a:pt x="5069" y="12918"/>
                    <a:pt x="4849" y="15192"/>
                    <a:pt x="4518" y="17276"/>
                  </a:cubicBezTo>
                  <a:cubicBezTo>
                    <a:pt x="4188" y="19360"/>
                    <a:pt x="3747" y="21255"/>
                    <a:pt x="3747" y="20876"/>
                  </a:cubicBezTo>
                  <a:cubicBezTo>
                    <a:pt x="3747" y="20497"/>
                    <a:pt x="4188" y="17844"/>
                    <a:pt x="4959" y="14813"/>
                  </a:cubicBezTo>
                  <a:cubicBezTo>
                    <a:pt x="5731" y="11781"/>
                    <a:pt x="6833" y="8371"/>
                    <a:pt x="7824" y="6097"/>
                  </a:cubicBezTo>
                  <a:cubicBezTo>
                    <a:pt x="8816" y="3823"/>
                    <a:pt x="9698" y="2687"/>
                    <a:pt x="10359" y="3255"/>
                  </a:cubicBezTo>
                  <a:cubicBezTo>
                    <a:pt x="11020" y="3823"/>
                    <a:pt x="11461" y="6097"/>
                    <a:pt x="11682" y="8939"/>
                  </a:cubicBezTo>
                  <a:cubicBezTo>
                    <a:pt x="11902" y="11781"/>
                    <a:pt x="11902" y="15192"/>
                    <a:pt x="11792" y="15950"/>
                  </a:cubicBezTo>
                  <a:cubicBezTo>
                    <a:pt x="11682" y="16708"/>
                    <a:pt x="11461" y="14813"/>
                    <a:pt x="12012" y="12350"/>
                  </a:cubicBezTo>
                  <a:cubicBezTo>
                    <a:pt x="12563" y="9887"/>
                    <a:pt x="13886" y="6855"/>
                    <a:pt x="14988" y="4771"/>
                  </a:cubicBezTo>
                  <a:cubicBezTo>
                    <a:pt x="16090" y="2687"/>
                    <a:pt x="16971" y="1550"/>
                    <a:pt x="17963" y="792"/>
                  </a:cubicBezTo>
                  <a:cubicBezTo>
                    <a:pt x="18955" y="34"/>
                    <a:pt x="20057" y="-345"/>
                    <a:pt x="20718" y="413"/>
                  </a:cubicBezTo>
                  <a:cubicBezTo>
                    <a:pt x="21380" y="1171"/>
                    <a:pt x="21600" y="3066"/>
                    <a:pt x="21490" y="6287"/>
                  </a:cubicBezTo>
                  <a:cubicBezTo>
                    <a:pt x="21380" y="9508"/>
                    <a:pt x="20939" y="14055"/>
                    <a:pt x="20498" y="1860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72" name="Line"/>
            <p:cNvSpPr/>
            <p:nvPr/>
          </p:nvSpPr>
          <p:spPr>
            <a:xfrm>
              <a:off x="4736458" y="7538212"/>
              <a:ext cx="87812" cy="2032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5" h="21168" fill="norm" stroke="1" extrusionOk="0">
                  <a:moveTo>
                    <a:pt x="15429" y="4436"/>
                  </a:moveTo>
                  <a:cubicBezTo>
                    <a:pt x="16971" y="2893"/>
                    <a:pt x="18514" y="1350"/>
                    <a:pt x="18000" y="578"/>
                  </a:cubicBezTo>
                  <a:cubicBezTo>
                    <a:pt x="17486" y="-193"/>
                    <a:pt x="14914" y="-193"/>
                    <a:pt x="11829" y="578"/>
                  </a:cubicBezTo>
                  <a:cubicBezTo>
                    <a:pt x="8743" y="1350"/>
                    <a:pt x="5143" y="2893"/>
                    <a:pt x="3857" y="4766"/>
                  </a:cubicBezTo>
                  <a:cubicBezTo>
                    <a:pt x="2571" y="6640"/>
                    <a:pt x="3600" y="8844"/>
                    <a:pt x="6171" y="10607"/>
                  </a:cubicBezTo>
                  <a:cubicBezTo>
                    <a:pt x="8743" y="12370"/>
                    <a:pt x="12857" y="13693"/>
                    <a:pt x="15686" y="14795"/>
                  </a:cubicBezTo>
                  <a:cubicBezTo>
                    <a:pt x="18514" y="15897"/>
                    <a:pt x="20057" y="16778"/>
                    <a:pt x="20829" y="17770"/>
                  </a:cubicBezTo>
                  <a:cubicBezTo>
                    <a:pt x="21600" y="18762"/>
                    <a:pt x="21600" y="19864"/>
                    <a:pt x="20057" y="20525"/>
                  </a:cubicBezTo>
                  <a:cubicBezTo>
                    <a:pt x="18514" y="21187"/>
                    <a:pt x="15429" y="21407"/>
                    <a:pt x="11829" y="20856"/>
                  </a:cubicBezTo>
                  <a:cubicBezTo>
                    <a:pt x="8229" y="20305"/>
                    <a:pt x="4114" y="18983"/>
                    <a:pt x="0" y="1766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73" name="Line"/>
            <p:cNvSpPr/>
            <p:nvPr/>
          </p:nvSpPr>
          <p:spPr>
            <a:xfrm>
              <a:off x="4876715" y="7439114"/>
              <a:ext cx="43894" cy="2750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9" h="21267" fill="norm" stroke="1" extrusionOk="0">
                  <a:moveTo>
                    <a:pt x="5900" y="154"/>
                  </a:moveTo>
                  <a:cubicBezTo>
                    <a:pt x="11043" y="-9"/>
                    <a:pt x="16186" y="-173"/>
                    <a:pt x="18758" y="400"/>
                  </a:cubicBezTo>
                  <a:cubicBezTo>
                    <a:pt x="21329" y="972"/>
                    <a:pt x="21329" y="2282"/>
                    <a:pt x="18243" y="5145"/>
                  </a:cubicBezTo>
                  <a:cubicBezTo>
                    <a:pt x="15158" y="8009"/>
                    <a:pt x="8986" y="12427"/>
                    <a:pt x="5386" y="15045"/>
                  </a:cubicBezTo>
                  <a:cubicBezTo>
                    <a:pt x="1786" y="17663"/>
                    <a:pt x="758" y="18482"/>
                    <a:pt x="243" y="19300"/>
                  </a:cubicBezTo>
                  <a:cubicBezTo>
                    <a:pt x="-271" y="20118"/>
                    <a:pt x="-271" y="20936"/>
                    <a:pt x="3329" y="21182"/>
                  </a:cubicBezTo>
                  <a:cubicBezTo>
                    <a:pt x="6929" y="21427"/>
                    <a:pt x="14129" y="21100"/>
                    <a:pt x="21329" y="2077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74" name="Line"/>
            <p:cNvSpPr/>
            <p:nvPr/>
          </p:nvSpPr>
          <p:spPr>
            <a:xfrm>
              <a:off x="4812658" y="7599860"/>
              <a:ext cx="6985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75" name="Line"/>
            <p:cNvSpPr/>
            <p:nvPr/>
          </p:nvSpPr>
          <p:spPr>
            <a:xfrm>
              <a:off x="4932092" y="7572343"/>
              <a:ext cx="90117" cy="1291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00" h="21252" fill="norm" stroke="1" extrusionOk="0">
                  <a:moveTo>
                    <a:pt x="7645" y="6620"/>
                  </a:moveTo>
                  <a:cubicBezTo>
                    <a:pt x="10100" y="5923"/>
                    <a:pt x="12555" y="5226"/>
                    <a:pt x="14027" y="4007"/>
                  </a:cubicBezTo>
                  <a:cubicBezTo>
                    <a:pt x="15500" y="2787"/>
                    <a:pt x="15991" y="1046"/>
                    <a:pt x="15009" y="349"/>
                  </a:cubicBezTo>
                  <a:cubicBezTo>
                    <a:pt x="14027" y="-348"/>
                    <a:pt x="11573" y="0"/>
                    <a:pt x="8627" y="1394"/>
                  </a:cubicBezTo>
                  <a:cubicBezTo>
                    <a:pt x="5682" y="2787"/>
                    <a:pt x="2245" y="5226"/>
                    <a:pt x="773" y="8362"/>
                  </a:cubicBezTo>
                  <a:cubicBezTo>
                    <a:pt x="-700" y="11497"/>
                    <a:pt x="-209" y="15329"/>
                    <a:pt x="3473" y="17594"/>
                  </a:cubicBezTo>
                  <a:cubicBezTo>
                    <a:pt x="7155" y="19858"/>
                    <a:pt x="14027" y="20555"/>
                    <a:pt x="20900" y="2125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76" name="Line"/>
            <p:cNvSpPr/>
            <p:nvPr/>
          </p:nvSpPr>
          <p:spPr>
            <a:xfrm>
              <a:off x="5009508" y="7569819"/>
              <a:ext cx="110898" cy="3042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2" h="21410" fill="norm" stroke="1" extrusionOk="0">
                  <a:moveTo>
                    <a:pt x="17117" y="4349"/>
                  </a:moveTo>
                  <a:cubicBezTo>
                    <a:pt x="15079" y="4498"/>
                    <a:pt x="13042" y="4647"/>
                    <a:pt x="11615" y="5168"/>
                  </a:cubicBezTo>
                  <a:cubicBezTo>
                    <a:pt x="10189" y="5690"/>
                    <a:pt x="9374" y="6583"/>
                    <a:pt x="7947" y="9041"/>
                  </a:cubicBezTo>
                  <a:cubicBezTo>
                    <a:pt x="6521" y="11499"/>
                    <a:pt x="4483" y="15521"/>
                    <a:pt x="3260" y="17979"/>
                  </a:cubicBezTo>
                  <a:cubicBezTo>
                    <a:pt x="2038" y="20437"/>
                    <a:pt x="1630" y="21331"/>
                    <a:pt x="1426" y="21406"/>
                  </a:cubicBezTo>
                  <a:cubicBezTo>
                    <a:pt x="1223" y="21480"/>
                    <a:pt x="1223" y="20735"/>
                    <a:pt x="1834" y="17979"/>
                  </a:cubicBezTo>
                  <a:cubicBezTo>
                    <a:pt x="2445" y="15223"/>
                    <a:pt x="3668" y="10457"/>
                    <a:pt x="4687" y="7701"/>
                  </a:cubicBezTo>
                  <a:cubicBezTo>
                    <a:pt x="5706" y="4945"/>
                    <a:pt x="6521" y="4200"/>
                    <a:pt x="7336" y="3381"/>
                  </a:cubicBezTo>
                  <a:cubicBezTo>
                    <a:pt x="8151" y="2561"/>
                    <a:pt x="8966" y="1668"/>
                    <a:pt x="10596" y="997"/>
                  </a:cubicBezTo>
                  <a:cubicBezTo>
                    <a:pt x="12226" y="327"/>
                    <a:pt x="14672" y="-120"/>
                    <a:pt x="16506" y="29"/>
                  </a:cubicBezTo>
                  <a:cubicBezTo>
                    <a:pt x="18340" y="178"/>
                    <a:pt x="19562" y="923"/>
                    <a:pt x="20377" y="1742"/>
                  </a:cubicBezTo>
                  <a:cubicBezTo>
                    <a:pt x="21192" y="2561"/>
                    <a:pt x="21600" y="3455"/>
                    <a:pt x="21192" y="4200"/>
                  </a:cubicBezTo>
                  <a:cubicBezTo>
                    <a:pt x="20785" y="4945"/>
                    <a:pt x="19562" y="5541"/>
                    <a:pt x="15894" y="6211"/>
                  </a:cubicBezTo>
                  <a:cubicBezTo>
                    <a:pt x="12226" y="6881"/>
                    <a:pt x="6113" y="7626"/>
                    <a:pt x="0" y="837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77" name="Line"/>
            <p:cNvSpPr/>
            <p:nvPr/>
          </p:nvSpPr>
          <p:spPr>
            <a:xfrm>
              <a:off x="5258859" y="7461684"/>
              <a:ext cx="144350" cy="2072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8" h="21361" fill="norm" stroke="1" extrusionOk="0">
                  <a:moveTo>
                    <a:pt x="1626" y="5079"/>
                  </a:moveTo>
                  <a:cubicBezTo>
                    <a:pt x="687" y="4207"/>
                    <a:pt x="-252" y="3334"/>
                    <a:pt x="61" y="2461"/>
                  </a:cubicBezTo>
                  <a:cubicBezTo>
                    <a:pt x="374" y="1588"/>
                    <a:pt x="1939" y="716"/>
                    <a:pt x="3661" y="279"/>
                  </a:cubicBezTo>
                  <a:cubicBezTo>
                    <a:pt x="5383" y="-157"/>
                    <a:pt x="7261" y="-157"/>
                    <a:pt x="8983" y="825"/>
                  </a:cubicBezTo>
                  <a:cubicBezTo>
                    <a:pt x="10705" y="1807"/>
                    <a:pt x="12270" y="3770"/>
                    <a:pt x="11174" y="7043"/>
                  </a:cubicBezTo>
                  <a:cubicBezTo>
                    <a:pt x="10078" y="10316"/>
                    <a:pt x="6322" y="14898"/>
                    <a:pt x="3818" y="17516"/>
                  </a:cubicBezTo>
                  <a:cubicBezTo>
                    <a:pt x="1313" y="20134"/>
                    <a:pt x="61" y="20788"/>
                    <a:pt x="218" y="21116"/>
                  </a:cubicBezTo>
                  <a:cubicBezTo>
                    <a:pt x="374" y="21443"/>
                    <a:pt x="1939" y="21443"/>
                    <a:pt x="5696" y="21116"/>
                  </a:cubicBezTo>
                  <a:cubicBezTo>
                    <a:pt x="9452" y="20788"/>
                    <a:pt x="15400" y="20134"/>
                    <a:pt x="21348" y="1947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78" name="Line"/>
            <p:cNvSpPr/>
            <p:nvPr/>
          </p:nvSpPr>
          <p:spPr>
            <a:xfrm>
              <a:off x="5577595" y="7560563"/>
              <a:ext cx="155814" cy="964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00" h="20941" fill="norm" stroke="1" extrusionOk="0">
                  <a:moveTo>
                    <a:pt x="15152" y="7154"/>
                  </a:moveTo>
                  <a:cubicBezTo>
                    <a:pt x="14864" y="4856"/>
                    <a:pt x="14576" y="2558"/>
                    <a:pt x="13712" y="1179"/>
                  </a:cubicBezTo>
                  <a:cubicBezTo>
                    <a:pt x="12848" y="-199"/>
                    <a:pt x="11408" y="-659"/>
                    <a:pt x="9248" y="1409"/>
                  </a:cubicBezTo>
                  <a:cubicBezTo>
                    <a:pt x="7088" y="3477"/>
                    <a:pt x="4208" y="8073"/>
                    <a:pt x="2336" y="11750"/>
                  </a:cubicBezTo>
                  <a:cubicBezTo>
                    <a:pt x="464" y="15426"/>
                    <a:pt x="-400" y="18184"/>
                    <a:pt x="176" y="19332"/>
                  </a:cubicBezTo>
                  <a:cubicBezTo>
                    <a:pt x="752" y="20481"/>
                    <a:pt x="2768" y="20022"/>
                    <a:pt x="4496" y="19103"/>
                  </a:cubicBezTo>
                  <a:cubicBezTo>
                    <a:pt x="6224" y="18184"/>
                    <a:pt x="7664" y="16805"/>
                    <a:pt x="9248" y="15656"/>
                  </a:cubicBezTo>
                  <a:cubicBezTo>
                    <a:pt x="10832" y="14507"/>
                    <a:pt x="12560" y="13588"/>
                    <a:pt x="14576" y="14507"/>
                  </a:cubicBezTo>
                  <a:cubicBezTo>
                    <a:pt x="16592" y="15426"/>
                    <a:pt x="18896" y="18184"/>
                    <a:pt x="21200" y="2094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79" name="Line"/>
            <p:cNvSpPr/>
            <p:nvPr/>
          </p:nvSpPr>
          <p:spPr>
            <a:xfrm>
              <a:off x="5720708" y="7550003"/>
              <a:ext cx="94308" cy="1578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6" h="21472" fill="norm" stroke="1" extrusionOk="0">
                  <a:moveTo>
                    <a:pt x="14400" y="5920"/>
                  </a:moveTo>
                  <a:cubicBezTo>
                    <a:pt x="14400" y="4480"/>
                    <a:pt x="14400" y="3040"/>
                    <a:pt x="13440" y="1888"/>
                  </a:cubicBezTo>
                  <a:cubicBezTo>
                    <a:pt x="12480" y="736"/>
                    <a:pt x="10560" y="-128"/>
                    <a:pt x="8640" y="16"/>
                  </a:cubicBezTo>
                  <a:cubicBezTo>
                    <a:pt x="6720" y="160"/>
                    <a:pt x="4800" y="1312"/>
                    <a:pt x="3840" y="2896"/>
                  </a:cubicBezTo>
                  <a:cubicBezTo>
                    <a:pt x="2880" y="4480"/>
                    <a:pt x="2880" y="6496"/>
                    <a:pt x="4320" y="7792"/>
                  </a:cubicBezTo>
                  <a:cubicBezTo>
                    <a:pt x="5760" y="9088"/>
                    <a:pt x="8640" y="9664"/>
                    <a:pt x="11280" y="10384"/>
                  </a:cubicBezTo>
                  <a:cubicBezTo>
                    <a:pt x="13920" y="11104"/>
                    <a:pt x="16320" y="11968"/>
                    <a:pt x="18240" y="12976"/>
                  </a:cubicBezTo>
                  <a:cubicBezTo>
                    <a:pt x="20160" y="13984"/>
                    <a:pt x="21600" y="15136"/>
                    <a:pt x="21360" y="16144"/>
                  </a:cubicBezTo>
                  <a:cubicBezTo>
                    <a:pt x="21120" y="17152"/>
                    <a:pt x="19200" y="18016"/>
                    <a:pt x="15360" y="18880"/>
                  </a:cubicBezTo>
                  <a:cubicBezTo>
                    <a:pt x="11520" y="19744"/>
                    <a:pt x="5760" y="20608"/>
                    <a:pt x="0" y="2147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80" name="Line"/>
            <p:cNvSpPr/>
            <p:nvPr/>
          </p:nvSpPr>
          <p:spPr>
            <a:xfrm>
              <a:off x="6016189" y="7576831"/>
              <a:ext cx="104570" cy="1584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2" h="21282" fill="norm" stroke="1" extrusionOk="0">
                  <a:moveTo>
                    <a:pt x="3198" y="1387"/>
                  </a:moveTo>
                  <a:cubicBezTo>
                    <a:pt x="3198" y="7071"/>
                    <a:pt x="3198" y="12756"/>
                    <a:pt x="2766" y="16308"/>
                  </a:cubicBezTo>
                  <a:cubicBezTo>
                    <a:pt x="2334" y="19861"/>
                    <a:pt x="1470" y="21282"/>
                    <a:pt x="822" y="21282"/>
                  </a:cubicBezTo>
                  <a:cubicBezTo>
                    <a:pt x="174" y="21282"/>
                    <a:pt x="-258" y="19861"/>
                    <a:pt x="174" y="16735"/>
                  </a:cubicBezTo>
                  <a:cubicBezTo>
                    <a:pt x="606" y="13608"/>
                    <a:pt x="1902" y="8777"/>
                    <a:pt x="3630" y="5508"/>
                  </a:cubicBezTo>
                  <a:cubicBezTo>
                    <a:pt x="5358" y="2240"/>
                    <a:pt x="7518" y="535"/>
                    <a:pt x="10542" y="108"/>
                  </a:cubicBezTo>
                  <a:cubicBezTo>
                    <a:pt x="13566" y="-318"/>
                    <a:pt x="17454" y="535"/>
                    <a:pt x="19398" y="2382"/>
                  </a:cubicBezTo>
                  <a:cubicBezTo>
                    <a:pt x="21342" y="4229"/>
                    <a:pt x="21342" y="7071"/>
                    <a:pt x="21342" y="9914"/>
                  </a:cubicBezTo>
                  <a:cubicBezTo>
                    <a:pt x="21342" y="12756"/>
                    <a:pt x="21342" y="15598"/>
                    <a:pt x="21342" y="1844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81" name="Line"/>
            <p:cNvSpPr/>
            <p:nvPr/>
          </p:nvSpPr>
          <p:spPr>
            <a:xfrm>
              <a:off x="6132375" y="7594453"/>
              <a:ext cx="115384" cy="1011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6" h="21074" fill="norm" stroke="1" extrusionOk="0">
                  <a:moveTo>
                    <a:pt x="8297" y="7739"/>
                  </a:moveTo>
                  <a:cubicBezTo>
                    <a:pt x="10226" y="6416"/>
                    <a:pt x="12155" y="5094"/>
                    <a:pt x="12540" y="3551"/>
                  </a:cubicBezTo>
                  <a:cubicBezTo>
                    <a:pt x="12926" y="2008"/>
                    <a:pt x="11769" y="245"/>
                    <a:pt x="10226" y="24"/>
                  </a:cubicBezTo>
                  <a:cubicBezTo>
                    <a:pt x="8683" y="-196"/>
                    <a:pt x="6755" y="1126"/>
                    <a:pt x="5019" y="3110"/>
                  </a:cubicBezTo>
                  <a:cubicBezTo>
                    <a:pt x="3283" y="5094"/>
                    <a:pt x="1740" y="7739"/>
                    <a:pt x="776" y="10604"/>
                  </a:cubicBezTo>
                  <a:cubicBezTo>
                    <a:pt x="-188" y="13469"/>
                    <a:pt x="-574" y="16555"/>
                    <a:pt x="1547" y="18539"/>
                  </a:cubicBezTo>
                  <a:cubicBezTo>
                    <a:pt x="3669" y="20522"/>
                    <a:pt x="8297" y="21404"/>
                    <a:pt x="11962" y="20963"/>
                  </a:cubicBezTo>
                  <a:cubicBezTo>
                    <a:pt x="15626" y="20522"/>
                    <a:pt x="18326" y="18759"/>
                    <a:pt x="21026" y="1699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82" name="Line"/>
            <p:cNvSpPr/>
            <p:nvPr/>
          </p:nvSpPr>
          <p:spPr>
            <a:xfrm>
              <a:off x="6277306" y="7587160"/>
              <a:ext cx="166360" cy="906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1" h="21017" fill="norm" stroke="1" extrusionOk="0">
                  <a:moveTo>
                    <a:pt x="3521" y="0"/>
                  </a:moveTo>
                  <a:cubicBezTo>
                    <a:pt x="2171" y="4418"/>
                    <a:pt x="821" y="8836"/>
                    <a:pt x="281" y="12273"/>
                  </a:cubicBezTo>
                  <a:cubicBezTo>
                    <a:pt x="-259" y="15709"/>
                    <a:pt x="11" y="18164"/>
                    <a:pt x="821" y="19636"/>
                  </a:cubicBezTo>
                  <a:cubicBezTo>
                    <a:pt x="1631" y="21109"/>
                    <a:pt x="2981" y="21600"/>
                    <a:pt x="4466" y="20127"/>
                  </a:cubicBezTo>
                  <a:cubicBezTo>
                    <a:pt x="5951" y="18655"/>
                    <a:pt x="7571" y="15218"/>
                    <a:pt x="8786" y="14482"/>
                  </a:cubicBezTo>
                  <a:cubicBezTo>
                    <a:pt x="10001" y="13745"/>
                    <a:pt x="10811" y="15709"/>
                    <a:pt x="11891" y="16445"/>
                  </a:cubicBezTo>
                  <a:cubicBezTo>
                    <a:pt x="12971" y="17182"/>
                    <a:pt x="14321" y="16691"/>
                    <a:pt x="15671" y="15955"/>
                  </a:cubicBezTo>
                  <a:cubicBezTo>
                    <a:pt x="17021" y="15218"/>
                    <a:pt x="18371" y="14236"/>
                    <a:pt x="19451" y="12518"/>
                  </a:cubicBezTo>
                  <a:cubicBezTo>
                    <a:pt x="20531" y="10800"/>
                    <a:pt x="21341" y="8345"/>
                    <a:pt x="21206" y="6136"/>
                  </a:cubicBezTo>
                  <a:cubicBezTo>
                    <a:pt x="21071" y="3927"/>
                    <a:pt x="19991" y="1964"/>
                    <a:pt x="18911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83" name="Line"/>
            <p:cNvSpPr/>
            <p:nvPr/>
          </p:nvSpPr>
          <p:spPr>
            <a:xfrm>
              <a:off x="6597008" y="7474588"/>
              <a:ext cx="100509" cy="3369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8" h="21490" fill="norm" stroke="1" extrusionOk="0">
                  <a:moveTo>
                    <a:pt x="10800" y="9205"/>
                  </a:moveTo>
                  <a:cubicBezTo>
                    <a:pt x="9000" y="9610"/>
                    <a:pt x="7200" y="10015"/>
                    <a:pt x="6300" y="11432"/>
                  </a:cubicBezTo>
                  <a:cubicBezTo>
                    <a:pt x="5400" y="12850"/>
                    <a:pt x="5400" y="15280"/>
                    <a:pt x="5175" y="16900"/>
                  </a:cubicBezTo>
                  <a:cubicBezTo>
                    <a:pt x="4950" y="18520"/>
                    <a:pt x="4500" y="19330"/>
                    <a:pt x="4050" y="20072"/>
                  </a:cubicBezTo>
                  <a:cubicBezTo>
                    <a:pt x="3600" y="20815"/>
                    <a:pt x="3150" y="21490"/>
                    <a:pt x="2250" y="21490"/>
                  </a:cubicBezTo>
                  <a:cubicBezTo>
                    <a:pt x="1350" y="21490"/>
                    <a:pt x="0" y="20815"/>
                    <a:pt x="0" y="18250"/>
                  </a:cubicBezTo>
                  <a:cubicBezTo>
                    <a:pt x="0" y="15685"/>
                    <a:pt x="1350" y="11230"/>
                    <a:pt x="3600" y="7990"/>
                  </a:cubicBezTo>
                  <a:cubicBezTo>
                    <a:pt x="5850" y="4750"/>
                    <a:pt x="9000" y="2725"/>
                    <a:pt x="11700" y="1510"/>
                  </a:cubicBezTo>
                  <a:cubicBezTo>
                    <a:pt x="14400" y="295"/>
                    <a:pt x="16650" y="-110"/>
                    <a:pt x="18225" y="25"/>
                  </a:cubicBezTo>
                  <a:cubicBezTo>
                    <a:pt x="19800" y="160"/>
                    <a:pt x="20700" y="835"/>
                    <a:pt x="21150" y="1915"/>
                  </a:cubicBezTo>
                  <a:cubicBezTo>
                    <a:pt x="21600" y="2995"/>
                    <a:pt x="21600" y="4480"/>
                    <a:pt x="18675" y="6033"/>
                  </a:cubicBezTo>
                  <a:cubicBezTo>
                    <a:pt x="15750" y="7585"/>
                    <a:pt x="9900" y="9205"/>
                    <a:pt x="4050" y="1082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84" name="Line"/>
            <p:cNvSpPr/>
            <p:nvPr/>
          </p:nvSpPr>
          <p:spPr>
            <a:xfrm>
              <a:off x="6679558" y="7485277"/>
              <a:ext cx="146323" cy="1590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1" h="21076" fill="norm" stroke="1" extrusionOk="0">
                  <a:moveTo>
                    <a:pt x="0" y="5086"/>
                  </a:moveTo>
                  <a:cubicBezTo>
                    <a:pt x="309" y="3684"/>
                    <a:pt x="617" y="2281"/>
                    <a:pt x="1851" y="1580"/>
                  </a:cubicBezTo>
                  <a:cubicBezTo>
                    <a:pt x="3086" y="879"/>
                    <a:pt x="5246" y="879"/>
                    <a:pt x="6634" y="2001"/>
                  </a:cubicBezTo>
                  <a:cubicBezTo>
                    <a:pt x="8023" y="3123"/>
                    <a:pt x="8640" y="5367"/>
                    <a:pt x="8949" y="8032"/>
                  </a:cubicBezTo>
                  <a:cubicBezTo>
                    <a:pt x="9257" y="10697"/>
                    <a:pt x="9257" y="13782"/>
                    <a:pt x="8486" y="15606"/>
                  </a:cubicBezTo>
                  <a:cubicBezTo>
                    <a:pt x="7714" y="17429"/>
                    <a:pt x="6171" y="17990"/>
                    <a:pt x="5091" y="17570"/>
                  </a:cubicBezTo>
                  <a:cubicBezTo>
                    <a:pt x="4011" y="17149"/>
                    <a:pt x="3394" y="15746"/>
                    <a:pt x="3703" y="13642"/>
                  </a:cubicBezTo>
                  <a:cubicBezTo>
                    <a:pt x="4011" y="11538"/>
                    <a:pt x="5246" y="8733"/>
                    <a:pt x="6789" y="6349"/>
                  </a:cubicBezTo>
                  <a:cubicBezTo>
                    <a:pt x="8331" y="3964"/>
                    <a:pt x="10183" y="2001"/>
                    <a:pt x="11880" y="879"/>
                  </a:cubicBezTo>
                  <a:cubicBezTo>
                    <a:pt x="13577" y="-243"/>
                    <a:pt x="15120" y="-524"/>
                    <a:pt x="16971" y="1440"/>
                  </a:cubicBezTo>
                  <a:cubicBezTo>
                    <a:pt x="18823" y="3403"/>
                    <a:pt x="20983" y="7611"/>
                    <a:pt x="21291" y="11258"/>
                  </a:cubicBezTo>
                  <a:cubicBezTo>
                    <a:pt x="21600" y="14905"/>
                    <a:pt x="20057" y="17990"/>
                    <a:pt x="18514" y="2107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85" name="Line"/>
            <p:cNvSpPr/>
            <p:nvPr/>
          </p:nvSpPr>
          <p:spPr>
            <a:xfrm>
              <a:off x="6825608" y="7459888"/>
              <a:ext cx="25401" cy="320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424" fill="norm" stroke="1" extrusionOk="0">
                  <a:moveTo>
                    <a:pt x="0" y="20424"/>
                  </a:moveTo>
                  <a:cubicBezTo>
                    <a:pt x="1800" y="10974"/>
                    <a:pt x="3600" y="1524"/>
                    <a:pt x="7200" y="174"/>
                  </a:cubicBezTo>
                  <a:cubicBezTo>
                    <a:pt x="10800" y="-1176"/>
                    <a:pt x="16200" y="5574"/>
                    <a:pt x="21600" y="1232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86" name="Line"/>
            <p:cNvSpPr/>
            <p:nvPr/>
          </p:nvSpPr>
          <p:spPr>
            <a:xfrm>
              <a:off x="6855865" y="7499914"/>
              <a:ext cx="96744" cy="1281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67" h="20764" fill="norm" stroke="1" extrusionOk="0">
                  <a:moveTo>
                    <a:pt x="20567" y="760"/>
                  </a:moveTo>
                  <a:cubicBezTo>
                    <a:pt x="18317" y="75"/>
                    <a:pt x="16067" y="-611"/>
                    <a:pt x="12242" y="932"/>
                  </a:cubicBezTo>
                  <a:cubicBezTo>
                    <a:pt x="8417" y="2475"/>
                    <a:pt x="3017" y="6246"/>
                    <a:pt x="992" y="9846"/>
                  </a:cubicBezTo>
                  <a:cubicBezTo>
                    <a:pt x="-1033" y="13446"/>
                    <a:pt x="317" y="16875"/>
                    <a:pt x="2567" y="18760"/>
                  </a:cubicBezTo>
                  <a:cubicBezTo>
                    <a:pt x="4817" y="20646"/>
                    <a:pt x="7967" y="20989"/>
                    <a:pt x="10667" y="20646"/>
                  </a:cubicBezTo>
                  <a:cubicBezTo>
                    <a:pt x="13367" y="20303"/>
                    <a:pt x="15617" y="19275"/>
                    <a:pt x="16517" y="17046"/>
                  </a:cubicBezTo>
                  <a:cubicBezTo>
                    <a:pt x="17417" y="14818"/>
                    <a:pt x="16967" y="11389"/>
                    <a:pt x="16517" y="796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87" name="Line"/>
            <p:cNvSpPr/>
            <p:nvPr/>
          </p:nvSpPr>
          <p:spPr>
            <a:xfrm>
              <a:off x="6958958" y="7453810"/>
              <a:ext cx="139701" cy="1415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39" fill="norm" stroke="1" extrusionOk="0">
                  <a:moveTo>
                    <a:pt x="0" y="5718"/>
                  </a:moveTo>
                  <a:cubicBezTo>
                    <a:pt x="1636" y="5400"/>
                    <a:pt x="3273" y="5082"/>
                    <a:pt x="4745" y="5559"/>
                  </a:cubicBezTo>
                  <a:cubicBezTo>
                    <a:pt x="6218" y="6035"/>
                    <a:pt x="7527" y="7306"/>
                    <a:pt x="8509" y="8894"/>
                  </a:cubicBezTo>
                  <a:cubicBezTo>
                    <a:pt x="9491" y="10482"/>
                    <a:pt x="10145" y="12388"/>
                    <a:pt x="10473" y="14453"/>
                  </a:cubicBezTo>
                  <a:cubicBezTo>
                    <a:pt x="10800" y="16518"/>
                    <a:pt x="10800" y="18741"/>
                    <a:pt x="9982" y="20012"/>
                  </a:cubicBezTo>
                  <a:cubicBezTo>
                    <a:pt x="9164" y="21282"/>
                    <a:pt x="7527" y="21600"/>
                    <a:pt x="6545" y="20806"/>
                  </a:cubicBezTo>
                  <a:cubicBezTo>
                    <a:pt x="5564" y="20012"/>
                    <a:pt x="5236" y="18106"/>
                    <a:pt x="6382" y="15088"/>
                  </a:cubicBezTo>
                  <a:cubicBezTo>
                    <a:pt x="7527" y="12071"/>
                    <a:pt x="10145" y="7941"/>
                    <a:pt x="12927" y="5241"/>
                  </a:cubicBezTo>
                  <a:cubicBezTo>
                    <a:pt x="15709" y="2541"/>
                    <a:pt x="18655" y="1271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88" name="Line"/>
            <p:cNvSpPr/>
            <p:nvPr/>
          </p:nvSpPr>
          <p:spPr>
            <a:xfrm>
              <a:off x="7073258" y="7580810"/>
              <a:ext cx="88901" cy="69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89" name="Line"/>
            <p:cNvSpPr/>
            <p:nvPr/>
          </p:nvSpPr>
          <p:spPr>
            <a:xfrm>
              <a:off x="7317492" y="7452399"/>
              <a:ext cx="204500" cy="1710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4" h="21030" fill="norm" stroke="1" extrusionOk="0">
                  <a:moveTo>
                    <a:pt x="11716" y="173"/>
                  </a:moveTo>
                  <a:cubicBezTo>
                    <a:pt x="10603" y="-87"/>
                    <a:pt x="9489" y="-347"/>
                    <a:pt x="7708" y="1735"/>
                  </a:cubicBezTo>
                  <a:cubicBezTo>
                    <a:pt x="5926" y="3817"/>
                    <a:pt x="3477" y="8241"/>
                    <a:pt x="2029" y="11234"/>
                  </a:cubicBezTo>
                  <a:cubicBezTo>
                    <a:pt x="582" y="14226"/>
                    <a:pt x="137" y="15788"/>
                    <a:pt x="25" y="17219"/>
                  </a:cubicBezTo>
                  <a:cubicBezTo>
                    <a:pt x="-86" y="18651"/>
                    <a:pt x="137" y="19952"/>
                    <a:pt x="1361" y="20602"/>
                  </a:cubicBezTo>
                  <a:cubicBezTo>
                    <a:pt x="2586" y="21253"/>
                    <a:pt x="4813" y="21253"/>
                    <a:pt x="7262" y="19952"/>
                  </a:cubicBezTo>
                  <a:cubicBezTo>
                    <a:pt x="9712" y="18651"/>
                    <a:pt x="12384" y="16048"/>
                    <a:pt x="13832" y="13966"/>
                  </a:cubicBezTo>
                  <a:cubicBezTo>
                    <a:pt x="15279" y="11884"/>
                    <a:pt x="15502" y="10323"/>
                    <a:pt x="15056" y="9542"/>
                  </a:cubicBezTo>
                  <a:cubicBezTo>
                    <a:pt x="14611" y="8761"/>
                    <a:pt x="13498" y="8761"/>
                    <a:pt x="12718" y="9542"/>
                  </a:cubicBezTo>
                  <a:cubicBezTo>
                    <a:pt x="11939" y="10323"/>
                    <a:pt x="11493" y="11884"/>
                    <a:pt x="11271" y="13316"/>
                  </a:cubicBezTo>
                  <a:cubicBezTo>
                    <a:pt x="11048" y="14747"/>
                    <a:pt x="11048" y="16048"/>
                    <a:pt x="12161" y="17219"/>
                  </a:cubicBezTo>
                  <a:cubicBezTo>
                    <a:pt x="13275" y="18390"/>
                    <a:pt x="15502" y="19431"/>
                    <a:pt x="17172" y="19171"/>
                  </a:cubicBezTo>
                  <a:cubicBezTo>
                    <a:pt x="18842" y="18911"/>
                    <a:pt x="19955" y="17349"/>
                    <a:pt x="20623" y="15918"/>
                  </a:cubicBezTo>
                  <a:cubicBezTo>
                    <a:pt x="21291" y="14487"/>
                    <a:pt x="21514" y="13186"/>
                    <a:pt x="21514" y="11884"/>
                  </a:cubicBezTo>
                  <a:cubicBezTo>
                    <a:pt x="21514" y="10583"/>
                    <a:pt x="21291" y="9282"/>
                    <a:pt x="20512" y="8761"/>
                  </a:cubicBezTo>
                  <a:cubicBezTo>
                    <a:pt x="19733" y="8241"/>
                    <a:pt x="18396" y="8501"/>
                    <a:pt x="17060" y="876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90" name="Line"/>
            <p:cNvSpPr/>
            <p:nvPr/>
          </p:nvSpPr>
          <p:spPr>
            <a:xfrm>
              <a:off x="7588402" y="7510960"/>
              <a:ext cx="145257" cy="120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3" h="21600" fill="norm" stroke="1" extrusionOk="0">
                  <a:moveTo>
                    <a:pt x="822" y="0"/>
                  </a:moveTo>
                  <a:cubicBezTo>
                    <a:pt x="1135" y="4547"/>
                    <a:pt x="1448" y="9095"/>
                    <a:pt x="1292" y="12316"/>
                  </a:cubicBezTo>
                  <a:cubicBezTo>
                    <a:pt x="1135" y="15537"/>
                    <a:pt x="509" y="17432"/>
                    <a:pt x="196" y="17432"/>
                  </a:cubicBezTo>
                  <a:cubicBezTo>
                    <a:pt x="-117" y="17432"/>
                    <a:pt x="-117" y="15537"/>
                    <a:pt x="666" y="12695"/>
                  </a:cubicBezTo>
                  <a:cubicBezTo>
                    <a:pt x="1448" y="9853"/>
                    <a:pt x="3013" y="6063"/>
                    <a:pt x="4422" y="3600"/>
                  </a:cubicBezTo>
                  <a:cubicBezTo>
                    <a:pt x="5831" y="1137"/>
                    <a:pt x="7083" y="0"/>
                    <a:pt x="8179" y="189"/>
                  </a:cubicBezTo>
                  <a:cubicBezTo>
                    <a:pt x="9274" y="379"/>
                    <a:pt x="10213" y="1895"/>
                    <a:pt x="10683" y="3600"/>
                  </a:cubicBezTo>
                  <a:cubicBezTo>
                    <a:pt x="11153" y="5305"/>
                    <a:pt x="11153" y="7200"/>
                    <a:pt x="12092" y="7011"/>
                  </a:cubicBezTo>
                  <a:cubicBezTo>
                    <a:pt x="13031" y="6821"/>
                    <a:pt x="14909" y="4547"/>
                    <a:pt x="16631" y="2842"/>
                  </a:cubicBezTo>
                  <a:cubicBezTo>
                    <a:pt x="18353" y="1137"/>
                    <a:pt x="19918" y="0"/>
                    <a:pt x="20700" y="379"/>
                  </a:cubicBezTo>
                  <a:cubicBezTo>
                    <a:pt x="21483" y="758"/>
                    <a:pt x="21483" y="2653"/>
                    <a:pt x="21483" y="6442"/>
                  </a:cubicBezTo>
                  <a:cubicBezTo>
                    <a:pt x="21483" y="10232"/>
                    <a:pt x="21483" y="15916"/>
                    <a:pt x="21483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91" name="Line"/>
            <p:cNvSpPr/>
            <p:nvPr/>
          </p:nvSpPr>
          <p:spPr>
            <a:xfrm>
              <a:off x="7753868" y="7420959"/>
              <a:ext cx="131056" cy="3498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97" h="21251" fill="norm" stroke="1" extrusionOk="0">
                  <a:moveTo>
                    <a:pt x="7915" y="8167"/>
                  </a:moveTo>
                  <a:cubicBezTo>
                    <a:pt x="6565" y="11124"/>
                    <a:pt x="5215" y="14081"/>
                    <a:pt x="4371" y="16074"/>
                  </a:cubicBezTo>
                  <a:cubicBezTo>
                    <a:pt x="3527" y="18067"/>
                    <a:pt x="3190" y="19096"/>
                    <a:pt x="2515" y="19931"/>
                  </a:cubicBezTo>
                  <a:cubicBezTo>
                    <a:pt x="1840" y="20767"/>
                    <a:pt x="827" y="21410"/>
                    <a:pt x="321" y="21217"/>
                  </a:cubicBezTo>
                  <a:cubicBezTo>
                    <a:pt x="-185" y="21024"/>
                    <a:pt x="-185" y="19996"/>
                    <a:pt x="996" y="17424"/>
                  </a:cubicBezTo>
                  <a:cubicBezTo>
                    <a:pt x="2177" y="14853"/>
                    <a:pt x="4540" y="10739"/>
                    <a:pt x="7071" y="7589"/>
                  </a:cubicBezTo>
                  <a:cubicBezTo>
                    <a:pt x="9602" y="4439"/>
                    <a:pt x="12302" y="2253"/>
                    <a:pt x="14496" y="1096"/>
                  </a:cubicBezTo>
                  <a:cubicBezTo>
                    <a:pt x="16690" y="-61"/>
                    <a:pt x="18378" y="-190"/>
                    <a:pt x="19559" y="196"/>
                  </a:cubicBezTo>
                  <a:cubicBezTo>
                    <a:pt x="20740" y="581"/>
                    <a:pt x="21415" y="1481"/>
                    <a:pt x="20403" y="3024"/>
                  </a:cubicBezTo>
                  <a:cubicBezTo>
                    <a:pt x="19390" y="4567"/>
                    <a:pt x="16690" y="6753"/>
                    <a:pt x="13146" y="8360"/>
                  </a:cubicBezTo>
                  <a:cubicBezTo>
                    <a:pt x="9602" y="9967"/>
                    <a:pt x="5215" y="10996"/>
                    <a:pt x="827" y="1202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92" name="Line"/>
            <p:cNvSpPr/>
            <p:nvPr/>
          </p:nvSpPr>
          <p:spPr>
            <a:xfrm>
              <a:off x="7908723" y="7270658"/>
              <a:ext cx="220753" cy="2847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4" h="21525" fill="norm" stroke="1" extrusionOk="0">
                  <a:moveTo>
                    <a:pt x="265" y="15765"/>
                  </a:moveTo>
                  <a:cubicBezTo>
                    <a:pt x="265" y="16565"/>
                    <a:pt x="265" y="17365"/>
                    <a:pt x="163" y="18165"/>
                  </a:cubicBezTo>
                  <a:cubicBezTo>
                    <a:pt x="60" y="18965"/>
                    <a:pt x="-146" y="19765"/>
                    <a:pt x="163" y="20405"/>
                  </a:cubicBezTo>
                  <a:cubicBezTo>
                    <a:pt x="471" y="21045"/>
                    <a:pt x="1294" y="21525"/>
                    <a:pt x="2220" y="21525"/>
                  </a:cubicBezTo>
                  <a:cubicBezTo>
                    <a:pt x="3145" y="21525"/>
                    <a:pt x="4174" y="21045"/>
                    <a:pt x="5100" y="20325"/>
                  </a:cubicBezTo>
                  <a:cubicBezTo>
                    <a:pt x="6025" y="19605"/>
                    <a:pt x="6848" y="18645"/>
                    <a:pt x="7157" y="18565"/>
                  </a:cubicBezTo>
                  <a:cubicBezTo>
                    <a:pt x="7465" y="18485"/>
                    <a:pt x="7260" y="19285"/>
                    <a:pt x="7671" y="19685"/>
                  </a:cubicBezTo>
                  <a:cubicBezTo>
                    <a:pt x="8083" y="20085"/>
                    <a:pt x="9111" y="20085"/>
                    <a:pt x="10345" y="19365"/>
                  </a:cubicBezTo>
                  <a:cubicBezTo>
                    <a:pt x="11580" y="18645"/>
                    <a:pt x="13020" y="17205"/>
                    <a:pt x="14768" y="14245"/>
                  </a:cubicBezTo>
                  <a:cubicBezTo>
                    <a:pt x="16517" y="11285"/>
                    <a:pt x="18574" y="6805"/>
                    <a:pt x="19808" y="4005"/>
                  </a:cubicBezTo>
                  <a:cubicBezTo>
                    <a:pt x="21043" y="1205"/>
                    <a:pt x="21454" y="85"/>
                    <a:pt x="21454" y="5"/>
                  </a:cubicBezTo>
                  <a:cubicBezTo>
                    <a:pt x="21454" y="-75"/>
                    <a:pt x="21043" y="885"/>
                    <a:pt x="19808" y="3445"/>
                  </a:cubicBezTo>
                  <a:cubicBezTo>
                    <a:pt x="18574" y="6005"/>
                    <a:pt x="16517" y="10165"/>
                    <a:pt x="15488" y="12725"/>
                  </a:cubicBezTo>
                  <a:cubicBezTo>
                    <a:pt x="14460" y="15285"/>
                    <a:pt x="14460" y="16245"/>
                    <a:pt x="14357" y="17205"/>
                  </a:cubicBezTo>
                  <a:cubicBezTo>
                    <a:pt x="14254" y="18165"/>
                    <a:pt x="14048" y="19125"/>
                    <a:pt x="14871" y="19605"/>
                  </a:cubicBezTo>
                  <a:cubicBezTo>
                    <a:pt x="15694" y="20085"/>
                    <a:pt x="17545" y="20085"/>
                    <a:pt x="19397" y="2008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93" name="Line"/>
            <p:cNvSpPr/>
            <p:nvPr/>
          </p:nvSpPr>
          <p:spPr>
            <a:xfrm>
              <a:off x="8019408" y="7441110"/>
              <a:ext cx="82551" cy="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94" name="Line"/>
            <p:cNvSpPr/>
            <p:nvPr/>
          </p:nvSpPr>
          <p:spPr>
            <a:xfrm>
              <a:off x="8118573" y="7414135"/>
              <a:ext cx="74403" cy="1361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0" h="21051" fill="norm" stroke="1" extrusionOk="0">
                  <a:moveTo>
                    <a:pt x="7890" y="9080"/>
                  </a:moveTo>
                  <a:cubicBezTo>
                    <a:pt x="10290" y="8098"/>
                    <a:pt x="12690" y="7116"/>
                    <a:pt x="15390" y="5480"/>
                  </a:cubicBezTo>
                  <a:cubicBezTo>
                    <a:pt x="18090" y="3844"/>
                    <a:pt x="21090" y="1553"/>
                    <a:pt x="21090" y="571"/>
                  </a:cubicBezTo>
                  <a:cubicBezTo>
                    <a:pt x="21090" y="-411"/>
                    <a:pt x="18090" y="-84"/>
                    <a:pt x="14190" y="1225"/>
                  </a:cubicBezTo>
                  <a:cubicBezTo>
                    <a:pt x="10290" y="2534"/>
                    <a:pt x="5490" y="4825"/>
                    <a:pt x="2790" y="7934"/>
                  </a:cubicBezTo>
                  <a:cubicBezTo>
                    <a:pt x="90" y="11044"/>
                    <a:pt x="-510" y="14971"/>
                    <a:pt x="390" y="17425"/>
                  </a:cubicBezTo>
                  <a:cubicBezTo>
                    <a:pt x="1290" y="19880"/>
                    <a:pt x="3690" y="20862"/>
                    <a:pt x="6390" y="21025"/>
                  </a:cubicBezTo>
                  <a:cubicBezTo>
                    <a:pt x="9090" y="21189"/>
                    <a:pt x="12090" y="20534"/>
                    <a:pt x="15090" y="1988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95" name="Line"/>
            <p:cNvSpPr/>
            <p:nvPr/>
          </p:nvSpPr>
          <p:spPr>
            <a:xfrm>
              <a:off x="8202500" y="7390310"/>
              <a:ext cx="115359" cy="1736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1" h="21345" fill="norm" stroke="1" extrusionOk="0">
                  <a:moveTo>
                    <a:pt x="1350" y="5465"/>
                  </a:moveTo>
                  <a:cubicBezTo>
                    <a:pt x="2892" y="4684"/>
                    <a:pt x="4435" y="3904"/>
                    <a:pt x="5400" y="4294"/>
                  </a:cubicBezTo>
                  <a:cubicBezTo>
                    <a:pt x="6364" y="4684"/>
                    <a:pt x="6750" y="6246"/>
                    <a:pt x="7135" y="8718"/>
                  </a:cubicBezTo>
                  <a:cubicBezTo>
                    <a:pt x="7521" y="11190"/>
                    <a:pt x="7907" y="14573"/>
                    <a:pt x="7714" y="16916"/>
                  </a:cubicBezTo>
                  <a:cubicBezTo>
                    <a:pt x="7521" y="19258"/>
                    <a:pt x="6750" y="20559"/>
                    <a:pt x="5400" y="21080"/>
                  </a:cubicBezTo>
                  <a:cubicBezTo>
                    <a:pt x="4050" y="21600"/>
                    <a:pt x="2121" y="21340"/>
                    <a:pt x="964" y="20429"/>
                  </a:cubicBezTo>
                  <a:cubicBezTo>
                    <a:pt x="-193" y="19518"/>
                    <a:pt x="-579" y="17957"/>
                    <a:pt x="1350" y="14834"/>
                  </a:cubicBezTo>
                  <a:cubicBezTo>
                    <a:pt x="3278" y="11711"/>
                    <a:pt x="7521" y="7027"/>
                    <a:pt x="11185" y="4294"/>
                  </a:cubicBezTo>
                  <a:cubicBezTo>
                    <a:pt x="14850" y="1561"/>
                    <a:pt x="17935" y="781"/>
                    <a:pt x="21021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96" name="Line"/>
            <p:cNvSpPr/>
            <p:nvPr/>
          </p:nvSpPr>
          <p:spPr>
            <a:xfrm>
              <a:off x="8514447" y="7365852"/>
              <a:ext cx="165362" cy="2101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0" h="21230" fill="norm" stroke="1" extrusionOk="0">
                  <a:moveTo>
                    <a:pt x="3314" y="1188"/>
                  </a:moveTo>
                  <a:cubicBezTo>
                    <a:pt x="4408" y="547"/>
                    <a:pt x="5502" y="-95"/>
                    <a:pt x="7416" y="12"/>
                  </a:cubicBezTo>
                  <a:cubicBezTo>
                    <a:pt x="9330" y="119"/>
                    <a:pt x="12064" y="974"/>
                    <a:pt x="12747" y="3113"/>
                  </a:cubicBezTo>
                  <a:cubicBezTo>
                    <a:pt x="13431" y="5252"/>
                    <a:pt x="12064" y="8673"/>
                    <a:pt x="10287" y="11240"/>
                  </a:cubicBezTo>
                  <a:cubicBezTo>
                    <a:pt x="8509" y="13806"/>
                    <a:pt x="6322" y="15517"/>
                    <a:pt x="4271" y="17121"/>
                  </a:cubicBezTo>
                  <a:cubicBezTo>
                    <a:pt x="2221" y="18725"/>
                    <a:pt x="307" y="20222"/>
                    <a:pt x="33" y="20863"/>
                  </a:cubicBezTo>
                  <a:cubicBezTo>
                    <a:pt x="-240" y="21505"/>
                    <a:pt x="1127" y="21291"/>
                    <a:pt x="4955" y="20329"/>
                  </a:cubicBezTo>
                  <a:cubicBezTo>
                    <a:pt x="8783" y="19366"/>
                    <a:pt x="15071" y="17655"/>
                    <a:pt x="21360" y="1594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97" name="Line"/>
            <p:cNvSpPr/>
            <p:nvPr/>
          </p:nvSpPr>
          <p:spPr>
            <a:xfrm>
              <a:off x="8633346" y="7458283"/>
              <a:ext cx="103613" cy="1198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7" h="20727" fill="norm" stroke="1" extrusionOk="0">
                  <a:moveTo>
                    <a:pt x="13371" y="4717"/>
                  </a:moveTo>
                  <a:cubicBezTo>
                    <a:pt x="10779" y="7646"/>
                    <a:pt x="8187" y="10575"/>
                    <a:pt x="5811" y="13687"/>
                  </a:cubicBezTo>
                  <a:cubicBezTo>
                    <a:pt x="3435" y="16799"/>
                    <a:pt x="1275" y="20094"/>
                    <a:pt x="411" y="20643"/>
                  </a:cubicBezTo>
                  <a:cubicBezTo>
                    <a:pt x="-453" y="21192"/>
                    <a:pt x="-21" y="18995"/>
                    <a:pt x="2355" y="15151"/>
                  </a:cubicBezTo>
                  <a:cubicBezTo>
                    <a:pt x="4731" y="11307"/>
                    <a:pt x="9051" y="5816"/>
                    <a:pt x="12291" y="2887"/>
                  </a:cubicBezTo>
                  <a:cubicBezTo>
                    <a:pt x="15531" y="-42"/>
                    <a:pt x="17691" y="-408"/>
                    <a:pt x="18771" y="324"/>
                  </a:cubicBezTo>
                  <a:cubicBezTo>
                    <a:pt x="19851" y="1056"/>
                    <a:pt x="19851" y="2887"/>
                    <a:pt x="20067" y="4717"/>
                  </a:cubicBezTo>
                  <a:cubicBezTo>
                    <a:pt x="20283" y="6548"/>
                    <a:pt x="20715" y="8378"/>
                    <a:pt x="21147" y="1020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98" name="Line"/>
            <p:cNvSpPr/>
            <p:nvPr/>
          </p:nvSpPr>
          <p:spPr>
            <a:xfrm>
              <a:off x="8744591" y="7248493"/>
              <a:ext cx="132068" cy="3144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2" h="21538" fill="norm" stroke="1" extrusionOk="0">
                  <a:moveTo>
                    <a:pt x="19335" y="14932"/>
                  </a:moveTo>
                  <a:cubicBezTo>
                    <a:pt x="14878" y="14642"/>
                    <a:pt x="10421" y="14352"/>
                    <a:pt x="7163" y="14859"/>
                  </a:cubicBezTo>
                  <a:cubicBezTo>
                    <a:pt x="3906" y="15366"/>
                    <a:pt x="1849" y="16671"/>
                    <a:pt x="821" y="17758"/>
                  </a:cubicBezTo>
                  <a:cubicBezTo>
                    <a:pt x="-208" y="18846"/>
                    <a:pt x="-208" y="19715"/>
                    <a:pt x="478" y="20368"/>
                  </a:cubicBezTo>
                  <a:cubicBezTo>
                    <a:pt x="1163" y="21020"/>
                    <a:pt x="2535" y="21455"/>
                    <a:pt x="4078" y="21528"/>
                  </a:cubicBezTo>
                  <a:cubicBezTo>
                    <a:pt x="5621" y="21600"/>
                    <a:pt x="7335" y="21310"/>
                    <a:pt x="9563" y="20005"/>
                  </a:cubicBezTo>
                  <a:cubicBezTo>
                    <a:pt x="11792" y="18701"/>
                    <a:pt x="14535" y="16381"/>
                    <a:pt x="16592" y="13119"/>
                  </a:cubicBezTo>
                  <a:cubicBezTo>
                    <a:pt x="18649" y="9858"/>
                    <a:pt x="20021" y="5654"/>
                    <a:pt x="20535" y="3189"/>
                  </a:cubicBezTo>
                  <a:cubicBezTo>
                    <a:pt x="21049" y="725"/>
                    <a:pt x="20706" y="0"/>
                    <a:pt x="20363" y="0"/>
                  </a:cubicBezTo>
                  <a:cubicBezTo>
                    <a:pt x="20021" y="0"/>
                    <a:pt x="19678" y="725"/>
                    <a:pt x="19335" y="3044"/>
                  </a:cubicBezTo>
                  <a:cubicBezTo>
                    <a:pt x="18992" y="5364"/>
                    <a:pt x="18649" y="9278"/>
                    <a:pt x="18992" y="11960"/>
                  </a:cubicBezTo>
                  <a:cubicBezTo>
                    <a:pt x="19335" y="14642"/>
                    <a:pt x="20363" y="16091"/>
                    <a:pt x="21392" y="1754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99" name="Line"/>
            <p:cNvSpPr/>
            <p:nvPr/>
          </p:nvSpPr>
          <p:spPr>
            <a:xfrm>
              <a:off x="9066607" y="7337084"/>
              <a:ext cx="141459" cy="3963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8" h="21402" fill="norm" stroke="1" extrusionOk="0">
                  <a:moveTo>
                    <a:pt x="10565" y="11445"/>
                  </a:moveTo>
                  <a:cubicBezTo>
                    <a:pt x="8977" y="13388"/>
                    <a:pt x="7389" y="15331"/>
                    <a:pt x="6436" y="16702"/>
                  </a:cubicBezTo>
                  <a:cubicBezTo>
                    <a:pt x="5483" y="18073"/>
                    <a:pt x="5165" y="18873"/>
                    <a:pt x="4371" y="19673"/>
                  </a:cubicBezTo>
                  <a:cubicBezTo>
                    <a:pt x="3577" y="20473"/>
                    <a:pt x="2306" y="21273"/>
                    <a:pt x="1353" y="21388"/>
                  </a:cubicBezTo>
                  <a:cubicBezTo>
                    <a:pt x="400" y="21502"/>
                    <a:pt x="-235" y="20931"/>
                    <a:pt x="83" y="18702"/>
                  </a:cubicBezTo>
                  <a:cubicBezTo>
                    <a:pt x="400" y="16473"/>
                    <a:pt x="1671" y="12588"/>
                    <a:pt x="3418" y="9445"/>
                  </a:cubicBezTo>
                  <a:cubicBezTo>
                    <a:pt x="5165" y="6302"/>
                    <a:pt x="7389" y="3902"/>
                    <a:pt x="10089" y="2359"/>
                  </a:cubicBezTo>
                  <a:cubicBezTo>
                    <a:pt x="12789" y="816"/>
                    <a:pt x="15965" y="131"/>
                    <a:pt x="18030" y="16"/>
                  </a:cubicBezTo>
                  <a:cubicBezTo>
                    <a:pt x="20094" y="-98"/>
                    <a:pt x="21047" y="359"/>
                    <a:pt x="21206" y="1845"/>
                  </a:cubicBezTo>
                  <a:cubicBezTo>
                    <a:pt x="21365" y="3331"/>
                    <a:pt x="20730" y="5845"/>
                    <a:pt x="17553" y="7559"/>
                  </a:cubicBezTo>
                  <a:cubicBezTo>
                    <a:pt x="14377" y="9273"/>
                    <a:pt x="8659" y="10188"/>
                    <a:pt x="2941" y="1110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00" name="Line"/>
            <p:cNvSpPr/>
            <p:nvPr/>
          </p:nvSpPr>
          <p:spPr>
            <a:xfrm>
              <a:off x="9233052" y="7393759"/>
              <a:ext cx="71174" cy="1294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75" h="20635" fill="norm" stroke="1" extrusionOk="0">
                  <a:moveTo>
                    <a:pt x="19575" y="6538"/>
                  </a:moveTo>
                  <a:cubicBezTo>
                    <a:pt x="20175" y="3838"/>
                    <a:pt x="20775" y="1137"/>
                    <a:pt x="18975" y="294"/>
                  </a:cubicBezTo>
                  <a:cubicBezTo>
                    <a:pt x="17175" y="-550"/>
                    <a:pt x="12975" y="462"/>
                    <a:pt x="9375" y="2825"/>
                  </a:cubicBezTo>
                  <a:cubicBezTo>
                    <a:pt x="5775" y="5188"/>
                    <a:pt x="2775" y="8900"/>
                    <a:pt x="1275" y="11600"/>
                  </a:cubicBezTo>
                  <a:cubicBezTo>
                    <a:pt x="-225" y="14300"/>
                    <a:pt x="-225" y="15988"/>
                    <a:pt x="375" y="17675"/>
                  </a:cubicBezTo>
                  <a:cubicBezTo>
                    <a:pt x="975" y="19363"/>
                    <a:pt x="2175" y="21050"/>
                    <a:pt x="6075" y="20544"/>
                  </a:cubicBezTo>
                  <a:cubicBezTo>
                    <a:pt x="9975" y="20038"/>
                    <a:pt x="16575" y="17338"/>
                    <a:pt x="18975" y="13794"/>
                  </a:cubicBezTo>
                  <a:cubicBezTo>
                    <a:pt x="21375" y="10250"/>
                    <a:pt x="19575" y="5863"/>
                    <a:pt x="17775" y="147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01" name="Line"/>
            <p:cNvSpPr/>
            <p:nvPr/>
          </p:nvSpPr>
          <p:spPr>
            <a:xfrm>
              <a:off x="9336752" y="7315053"/>
              <a:ext cx="92357" cy="2014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0" h="21415" fill="norm" stroke="1" extrusionOk="0">
                  <a:moveTo>
                    <a:pt x="21420" y="5300"/>
                  </a:moveTo>
                  <a:cubicBezTo>
                    <a:pt x="21420" y="4175"/>
                    <a:pt x="21420" y="3050"/>
                    <a:pt x="20684" y="2037"/>
                  </a:cubicBezTo>
                  <a:cubicBezTo>
                    <a:pt x="19947" y="1025"/>
                    <a:pt x="18475" y="125"/>
                    <a:pt x="15284" y="12"/>
                  </a:cubicBezTo>
                  <a:cubicBezTo>
                    <a:pt x="12093" y="-100"/>
                    <a:pt x="7184" y="575"/>
                    <a:pt x="4729" y="1475"/>
                  </a:cubicBezTo>
                  <a:cubicBezTo>
                    <a:pt x="2275" y="2375"/>
                    <a:pt x="2275" y="3500"/>
                    <a:pt x="3502" y="5075"/>
                  </a:cubicBezTo>
                  <a:cubicBezTo>
                    <a:pt x="4729" y="6650"/>
                    <a:pt x="7184" y="8675"/>
                    <a:pt x="10129" y="10700"/>
                  </a:cubicBezTo>
                  <a:cubicBezTo>
                    <a:pt x="13075" y="12725"/>
                    <a:pt x="16511" y="14750"/>
                    <a:pt x="18229" y="16325"/>
                  </a:cubicBezTo>
                  <a:cubicBezTo>
                    <a:pt x="19947" y="17900"/>
                    <a:pt x="19947" y="19025"/>
                    <a:pt x="18229" y="19813"/>
                  </a:cubicBezTo>
                  <a:cubicBezTo>
                    <a:pt x="16511" y="20600"/>
                    <a:pt x="13075" y="21050"/>
                    <a:pt x="10129" y="21275"/>
                  </a:cubicBezTo>
                  <a:cubicBezTo>
                    <a:pt x="7184" y="21500"/>
                    <a:pt x="4729" y="21500"/>
                    <a:pt x="3011" y="20937"/>
                  </a:cubicBezTo>
                  <a:cubicBezTo>
                    <a:pt x="1293" y="20375"/>
                    <a:pt x="311" y="19250"/>
                    <a:pt x="65" y="18012"/>
                  </a:cubicBezTo>
                  <a:cubicBezTo>
                    <a:pt x="-180" y="16775"/>
                    <a:pt x="311" y="15425"/>
                    <a:pt x="802" y="1407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02" name="Line"/>
            <p:cNvSpPr/>
            <p:nvPr/>
          </p:nvSpPr>
          <p:spPr>
            <a:xfrm>
              <a:off x="9449481" y="7178316"/>
              <a:ext cx="85841" cy="3285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57" h="21356" fill="norm" stroke="1" extrusionOk="0">
                  <a:moveTo>
                    <a:pt x="13565" y="159"/>
                  </a:moveTo>
                  <a:cubicBezTo>
                    <a:pt x="16136" y="22"/>
                    <a:pt x="18708" y="-116"/>
                    <a:pt x="19993" y="159"/>
                  </a:cubicBezTo>
                  <a:cubicBezTo>
                    <a:pt x="21279" y="434"/>
                    <a:pt x="21279" y="1122"/>
                    <a:pt x="18965" y="3392"/>
                  </a:cubicBezTo>
                  <a:cubicBezTo>
                    <a:pt x="16650" y="5662"/>
                    <a:pt x="12022" y="9515"/>
                    <a:pt x="8422" y="12404"/>
                  </a:cubicBezTo>
                  <a:cubicBezTo>
                    <a:pt x="4822" y="15293"/>
                    <a:pt x="2250" y="17219"/>
                    <a:pt x="965" y="18595"/>
                  </a:cubicBezTo>
                  <a:cubicBezTo>
                    <a:pt x="-321" y="19971"/>
                    <a:pt x="-321" y="20796"/>
                    <a:pt x="965" y="21140"/>
                  </a:cubicBezTo>
                  <a:cubicBezTo>
                    <a:pt x="2250" y="21484"/>
                    <a:pt x="4822" y="21346"/>
                    <a:pt x="7393" y="2120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03" name="Line"/>
            <p:cNvSpPr/>
            <p:nvPr/>
          </p:nvSpPr>
          <p:spPr>
            <a:xfrm>
              <a:off x="9416408" y="7324399"/>
              <a:ext cx="214958" cy="1738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6" h="21376" fill="norm" stroke="1" extrusionOk="0">
                  <a:moveTo>
                    <a:pt x="0" y="7323"/>
                  </a:moveTo>
                  <a:cubicBezTo>
                    <a:pt x="2753" y="8104"/>
                    <a:pt x="5506" y="8884"/>
                    <a:pt x="8788" y="8624"/>
                  </a:cubicBezTo>
                  <a:cubicBezTo>
                    <a:pt x="12071" y="8364"/>
                    <a:pt x="15882" y="7063"/>
                    <a:pt x="18212" y="5892"/>
                  </a:cubicBezTo>
                  <a:cubicBezTo>
                    <a:pt x="20541" y="4721"/>
                    <a:pt x="21388" y="3680"/>
                    <a:pt x="21494" y="2639"/>
                  </a:cubicBezTo>
                  <a:cubicBezTo>
                    <a:pt x="21600" y="1598"/>
                    <a:pt x="20965" y="557"/>
                    <a:pt x="20118" y="166"/>
                  </a:cubicBezTo>
                  <a:cubicBezTo>
                    <a:pt x="19271" y="-224"/>
                    <a:pt x="18212" y="36"/>
                    <a:pt x="16835" y="1337"/>
                  </a:cubicBezTo>
                  <a:cubicBezTo>
                    <a:pt x="15459" y="2639"/>
                    <a:pt x="13765" y="4981"/>
                    <a:pt x="12494" y="7974"/>
                  </a:cubicBezTo>
                  <a:cubicBezTo>
                    <a:pt x="11224" y="10966"/>
                    <a:pt x="10376" y="14610"/>
                    <a:pt x="10271" y="16952"/>
                  </a:cubicBezTo>
                  <a:cubicBezTo>
                    <a:pt x="10165" y="19294"/>
                    <a:pt x="10800" y="20335"/>
                    <a:pt x="12494" y="20856"/>
                  </a:cubicBezTo>
                  <a:cubicBezTo>
                    <a:pt x="14188" y="21376"/>
                    <a:pt x="16941" y="21376"/>
                    <a:pt x="19694" y="2137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04" name="Line"/>
            <p:cNvSpPr/>
            <p:nvPr/>
          </p:nvSpPr>
          <p:spPr>
            <a:xfrm>
              <a:off x="9657708" y="7307710"/>
              <a:ext cx="152401" cy="1799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55" fill="norm" stroke="1" extrusionOk="0">
                  <a:moveTo>
                    <a:pt x="0" y="6788"/>
                  </a:moveTo>
                  <a:cubicBezTo>
                    <a:pt x="1800" y="9550"/>
                    <a:pt x="3600" y="12313"/>
                    <a:pt x="4650" y="14825"/>
                  </a:cubicBezTo>
                  <a:cubicBezTo>
                    <a:pt x="5700" y="17336"/>
                    <a:pt x="6000" y="19597"/>
                    <a:pt x="5550" y="20350"/>
                  </a:cubicBezTo>
                  <a:cubicBezTo>
                    <a:pt x="5100" y="21104"/>
                    <a:pt x="3900" y="20350"/>
                    <a:pt x="3450" y="18467"/>
                  </a:cubicBezTo>
                  <a:cubicBezTo>
                    <a:pt x="3000" y="16583"/>
                    <a:pt x="3300" y="13569"/>
                    <a:pt x="4650" y="10932"/>
                  </a:cubicBezTo>
                  <a:cubicBezTo>
                    <a:pt x="6000" y="8295"/>
                    <a:pt x="8400" y="6034"/>
                    <a:pt x="10650" y="4653"/>
                  </a:cubicBezTo>
                  <a:cubicBezTo>
                    <a:pt x="12900" y="3271"/>
                    <a:pt x="15000" y="2769"/>
                    <a:pt x="16350" y="3146"/>
                  </a:cubicBezTo>
                  <a:cubicBezTo>
                    <a:pt x="17700" y="3522"/>
                    <a:pt x="18300" y="4778"/>
                    <a:pt x="18450" y="7541"/>
                  </a:cubicBezTo>
                  <a:cubicBezTo>
                    <a:pt x="18600" y="10304"/>
                    <a:pt x="18300" y="14574"/>
                    <a:pt x="18000" y="17336"/>
                  </a:cubicBezTo>
                  <a:cubicBezTo>
                    <a:pt x="17700" y="20099"/>
                    <a:pt x="17400" y="21355"/>
                    <a:pt x="17400" y="21355"/>
                  </a:cubicBezTo>
                  <a:cubicBezTo>
                    <a:pt x="17400" y="21355"/>
                    <a:pt x="17700" y="20099"/>
                    <a:pt x="18300" y="16834"/>
                  </a:cubicBezTo>
                  <a:cubicBezTo>
                    <a:pt x="18900" y="13569"/>
                    <a:pt x="19800" y="8295"/>
                    <a:pt x="20250" y="5029"/>
                  </a:cubicBezTo>
                  <a:cubicBezTo>
                    <a:pt x="20700" y="1764"/>
                    <a:pt x="20700" y="508"/>
                    <a:pt x="20850" y="132"/>
                  </a:cubicBezTo>
                  <a:cubicBezTo>
                    <a:pt x="21000" y="-245"/>
                    <a:pt x="21300" y="257"/>
                    <a:pt x="21600" y="76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05" name="Line"/>
            <p:cNvSpPr/>
            <p:nvPr/>
          </p:nvSpPr>
          <p:spPr>
            <a:xfrm>
              <a:off x="9827146" y="7354541"/>
              <a:ext cx="90913" cy="1119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85" h="21160" fill="norm" stroke="1" extrusionOk="0">
                  <a:moveTo>
                    <a:pt x="21085" y="1960"/>
                  </a:moveTo>
                  <a:cubicBezTo>
                    <a:pt x="19121" y="760"/>
                    <a:pt x="17158" y="-440"/>
                    <a:pt x="13721" y="160"/>
                  </a:cubicBezTo>
                  <a:cubicBezTo>
                    <a:pt x="10285" y="760"/>
                    <a:pt x="5376" y="3160"/>
                    <a:pt x="2676" y="6560"/>
                  </a:cubicBezTo>
                  <a:cubicBezTo>
                    <a:pt x="-24" y="9960"/>
                    <a:pt x="-515" y="14360"/>
                    <a:pt x="467" y="17160"/>
                  </a:cubicBezTo>
                  <a:cubicBezTo>
                    <a:pt x="1449" y="19960"/>
                    <a:pt x="3903" y="21160"/>
                    <a:pt x="6358" y="21160"/>
                  </a:cubicBezTo>
                  <a:cubicBezTo>
                    <a:pt x="8812" y="21160"/>
                    <a:pt x="11267" y="19960"/>
                    <a:pt x="13721" y="16360"/>
                  </a:cubicBezTo>
                  <a:cubicBezTo>
                    <a:pt x="16176" y="12760"/>
                    <a:pt x="18630" y="6760"/>
                    <a:pt x="21085" y="76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06" name="Line"/>
            <p:cNvSpPr/>
            <p:nvPr/>
          </p:nvSpPr>
          <p:spPr>
            <a:xfrm>
              <a:off x="9905358" y="7307760"/>
              <a:ext cx="203201" cy="1676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81" fill="norm" stroke="1" extrusionOk="0">
                  <a:moveTo>
                    <a:pt x="0" y="2430"/>
                  </a:moveTo>
                  <a:cubicBezTo>
                    <a:pt x="2700" y="5940"/>
                    <a:pt x="5400" y="9450"/>
                    <a:pt x="6863" y="11880"/>
                  </a:cubicBezTo>
                  <a:cubicBezTo>
                    <a:pt x="8325" y="14310"/>
                    <a:pt x="8550" y="15660"/>
                    <a:pt x="8438" y="17010"/>
                  </a:cubicBezTo>
                  <a:cubicBezTo>
                    <a:pt x="8325" y="18360"/>
                    <a:pt x="7875" y="19710"/>
                    <a:pt x="7088" y="20520"/>
                  </a:cubicBezTo>
                  <a:cubicBezTo>
                    <a:pt x="6300" y="21330"/>
                    <a:pt x="5175" y="21600"/>
                    <a:pt x="4275" y="21195"/>
                  </a:cubicBezTo>
                  <a:cubicBezTo>
                    <a:pt x="3375" y="20790"/>
                    <a:pt x="2700" y="19710"/>
                    <a:pt x="4500" y="16200"/>
                  </a:cubicBezTo>
                  <a:cubicBezTo>
                    <a:pt x="6300" y="12690"/>
                    <a:pt x="10575" y="6750"/>
                    <a:pt x="13838" y="3645"/>
                  </a:cubicBezTo>
                  <a:cubicBezTo>
                    <a:pt x="17100" y="540"/>
                    <a:pt x="19350" y="27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07" name="Line"/>
            <p:cNvSpPr/>
            <p:nvPr/>
          </p:nvSpPr>
          <p:spPr>
            <a:xfrm>
              <a:off x="10095858" y="7358560"/>
              <a:ext cx="1905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08" name="Line"/>
            <p:cNvSpPr/>
            <p:nvPr/>
          </p:nvSpPr>
          <p:spPr>
            <a:xfrm>
              <a:off x="10083158" y="7498260"/>
              <a:ext cx="6351" cy="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09" name="Line"/>
            <p:cNvSpPr/>
            <p:nvPr/>
          </p:nvSpPr>
          <p:spPr>
            <a:xfrm>
              <a:off x="8635358" y="7031795"/>
              <a:ext cx="1327151" cy="2061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46" fill="norm" stroke="1" extrusionOk="0">
                  <a:moveTo>
                    <a:pt x="0" y="21246"/>
                  </a:moveTo>
                  <a:cubicBezTo>
                    <a:pt x="965" y="17973"/>
                    <a:pt x="1929" y="14701"/>
                    <a:pt x="2911" y="12410"/>
                  </a:cubicBezTo>
                  <a:cubicBezTo>
                    <a:pt x="3893" y="10119"/>
                    <a:pt x="4892" y="8810"/>
                    <a:pt x="5874" y="8046"/>
                  </a:cubicBezTo>
                  <a:cubicBezTo>
                    <a:pt x="6856" y="7282"/>
                    <a:pt x="7820" y="7064"/>
                    <a:pt x="8612" y="7610"/>
                  </a:cubicBezTo>
                  <a:cubicBezTo>
                    <a:pt x="9405" y="8155"/>
                    <a:pt x="10025" y="9464"/>
                    <a:pt x="10679" y="9573"/>
                  </a:cubicBezTo>
                  <a:cubicBezTo>
                    <a:pt x="11334" y="9682"/>
                    <a:pt x="12023" y="8591"/>
                    <a:pt x="12712" y="7501"/>
                  </a:cubicBezTo>
                  <a:cubicBezTo>
                    <a:pt x="13401" y="6410"/>
                    <a:pt x="14090" y="5319"/>
                    <a:pt x="14968" y="3901"/>
                  </a:cubicBezTo>
                  <a:cubicBezTo>
                    <a:pt x="15847" y="2482"/>
                    <a:pt x="16915" y="737"/>
                    <a:pt x="17724" y="191"/>
                  </a:cubicBezTo>
                  <a:cubicBezTo>
                    <a:pt x="18534" y="-354"/>
                    <a:pt x="19085" y="301"/>
                    <a:pt x="19688" y="1719"/>
                  </a:cubicBezTo>
                  <a:cubicBezTo>
                    <a:pt x="20291" y="3137"/>
                    <a:pt x="20945" y="5319"/>
                    <a:pt x="21600" y="750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10" name="Line"/>
            <p:cNvSpPr/>
            <p:nvPr/>
          </p:nvSpPr>
          <p:spPr>
            <a:xfrm>
              <a:off x="8258262" y="6564775"/>
              <a:ext cx="104047" cy="3746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5" h="21481" fill="norm" stroke="1" extrusionOk="0">
                  <a:moveTo>
                    <a:pt x="21235" y="1459"/>
                  </a:moveTo>
                  <a:cubicBezTo>
                    <a:pt x="19507" y="1094"/>
                    <a:pt x="17779" y="730"/>
                    <a:pt x="15619" y="427"/>
                  </a:cubicBezTo>
                  <a:cubicBezTo>
                    <a:pt x="13459" y="124"/>
                    <a:pt x="10867" y="-119"/>
                    <a:pt x="8707" y="63"/>
                  </a:cubicBezTo>
                  <a:cubicBezTo>
                    <a:pt x="6547" y="245"/>
                    <a:pt x="4819" y="852"/>
                    <a:pt x="3091" y="2369"/>
                  </a:cubicBezTo>
                  <a:cubicBezTo>
                    <a:pt x="1363" y="3885"/>
                    <a:pt x="-365" y="6312"/>
                    <a:pt x="67" y="8982"/>
                  </a:cubicBezTo>
                  <a:cubicBezTo>
                    <a:pt x="499" y="11652"/>
                    <a:pt x="3091" y="14564"/>
                    <a:pt x="5035" y="16688"/>
                  </a:cubicBezTo>
                  <a:cubicBezTo>
                    <a:pt x="6979" y="18811"/>
                    <a:pt x="8275" y="20146"/>
                    <a:pt x="9571" y="2148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11" name="Line"/>
            <p:cNvSpPr/>
            <p:nvPr/>
          </p:nvSpPr>
          <p:spPr>
            <a:xfrm>
              <a:off x="8171808" y="6806110"/>
              <a:ext cx="152401" cy="69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600" y="18327"/>
                    <a:pt x="1200" y="15055"/>
                    <a:pt x="4800" y="11455"/>
                  </a:cubicBezTo>
                  <a:cubicBezTo>
                    <a:pt x="8400" y="7855"/>
                    <a:pt x="15000" y="3927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12" name="Line"/>
            <p:cNvSpPr/>
            <p:nvPr/>
          </p:nvSpPr>
          <p:spPr>
            <a:xfrm>
              <a:off x="8395342" y="6583860"/>
              <a:ext cx="119367" cy="2940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02" h="21437" fill="norm" stroke="1" extrusionOk="0">
                  <a:moveTo>
                    <a:pt x="21002" y="926"/>
                  </a:moveTo>
                  <a:cubicBezTo>
                    <a:pt x="19140" y="463"/>
                    <a:pt x="17278" y="0"/>
                    <a:pt x="15602" y="0"/>
                  </a:cubicBezTo>
                  <a:cubicBezTo>
                    <a:pt x="13926" y="0"/>
                    <a:pt x="12436" y="463"/>
                    <a:pt x="10016" y="2083"/>
                  </a:cubicBezTo>
                  <a:cubicBezTo>
                    <a:pt x="7595" y="3703"/>
                    <a:pt x="4243" y="6480"/>
                    <a:pt x="2195" y="9334"/>
                  </a:cubicBezTo>
                  <a:cubicBezTo>
                    <a:pt x="147" y="12189"/>
                    <a:pt x="-598" y="15120"/>
                    <a:pt x="519" y="17203"/>
                  </a:cubicBezTo>
                  <a:cubicBezTo>
                    <a:pt x="1636" y="19286"/>
                    <a:pt x="4616" y="20520"/>
                    <a:pt x="8340" y="21060"/>
                  </a:cubicBezTo>
                  <a:cubicBezTo>
                    <a:pt x="12064" y="21600"/>
                    <a:pt x="16533" y="21446"/>
                    <a:pt x="21002" y="2129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13" name="Line"/>
            <p:cNvSpPr/>
            <p:nvPr/>
          </p:nvSpPr>
          <p:spPr>
            <a:xfrm>
              <a:off x="8565508" y="6642197"/>
              <a:ext cx="112032" cy="3263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1" h="21210" fill="norm" stroke="1" extrusionOk="0">
                  <a:moveTo>
                    <a:pt x="2400" y="7352"/>
                  </a:moveTo>
                  <a:cubicBezTo>
                    <a:pt x="1200" y="7902"/>
                    <a:pt x="0" y="8453"/>
                    <a:pt x="200" y="10516"/>
                  </a:cubicBezTo>
                  <a:cubicBezTo>
                    <a:pt x="400" y="12580"/>
                    <a:pt x="2000" y="16157"/>
                    <a:pt x="3000" y="18358"/>
                  </a:cubicBezTo>
                  <a:cubicBezTo>
                    <a:pt x="4000" y="20560"/>
                    <a:pt x="4400" y="21385"/>
                    <a:pt x="4200" y="21179"/>
                  </a:cubicBezTo>
                  <a:cubicBezTo>
                    <a:pt x="4000" y="20972"/>
                    <a:pt x="3200" y="19734"/>
                    <a:pt x="2400" y="17051"/>
                  </a:cubicBezTo>
                  <a:cubicBezTo>
                    <a:pt x="1600" y="14368"/>
                    <a:pt x="800" y="10241"/>
                    <a:pt x="800" y="7352"/>
                  </a:cubicBezTo>
                  <a:cubicBezTo>
                    <a:pt x="800" y="4463"/>
                    <a:pt x="1600" y="2812"/>
                    <a:pt x="4200" y="1642"/>
                  </a:cubicBezTo>
                  <a:cubicBezTo>
                    <a:pt x="6800" y="473"/>
                    <a:pt x="11200" y="-215"/>
                    <a:pt x="14400" y="60"/>
                  </a:cubicBezTo>
                  <a:cubicBezTo>
                    <a:pt x="17600" y="335"/>
                    <a:pt x="19600" y="1574"/>
                    <a:pt x="20600" y="2881"/>
                  </a:cubicBezTo>
                  <a:cubicBezTo>
                    <a:pt x="21600" y="4188"/>
                    <a:pt x="21600" y="5563"/>
                    <a:pt x="18000" y="7146"/>
                  </a:cubicBezTo>
                  <a:cubicBezTo>
                    <a:pt x="14400" y="8728"/>
                    <a:pt x="7200" y="10516"/>
                    <a:pt x="0" y="1230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14" name="Line"/>
            <p:cNvSpPr/>
            <p:nvPr/>
          </p:nvSpPr>
          <p:spPr>
            <a:xfrm>
              <a:off x="8717908" y="6526710"/>
              <a:ext cx="107951" cy="374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388" y="2319"/>
                    <a:pt x="6776" y="4637"/>
                    <a:pt x="9106" y="7078"/>
                  </a:cubicBezTo>
                  <a:cubicBezTo>
                    <a:pt x="11435" y="9519"/>
                    <a:pt x="12706" y="12081"/>
                    <a:pt x="14612" y="14522"/>
                  </a:cubicBezTo>
                  <a:cubicBezTo>
                    <a:pt x="16518" y="16963"/>
                    <a:pt x="19059" y="19281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15" name="Line"/>
            <p:cNvSpPr/>
            <p:nvPr/>
          </p:nvSpPr>
          <p:spPr>
            <a:xfrm>
              <a:off x="8818297" y="6558823"/>
              <a:ext cx="102812" cy="2536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83" h="21391" fill="norm" stroke="1" extrusionOk="0">
                  <a:moveTo>
                    <a:pt x="15799" y="505"/>
                  </a:moveTo>
                  <a:cubicBezTo>
                    <a:pt x="13639" y="148"/>
                    <a:pt x="11479" y="-209"/>
                    <a:pt x="8671" y="148"/>
                  </a:cubicBezTo>
                  <a:cubicBezTo>
                    <a:pt x="5863" y="505"/>
                    <a:pt x="2407" y="1576"/>
                    <a:pt x="895" y="2558"/>
                  </a:cubicBezTo>
                  <a:cubicBezTo>
                    <a:pt x="-617" y="3540"/>
                    <a:pt x="-185" y="4432"/>
                    <a:pt x="1975" y="5503"/>
                  </a:cubicBezTo>
                  <a:cubicBezTo>
                    <a:pt x="4135" y="6574"/>
                    <a:pt x="8023" y="7824"/>
                    <a:pt x="10615" y="8806"/>
                  </a:cubicBezTo>
                  <a:cubicBezTo>
                    <a:pt x="13207" y="9788"/>
                    <a:pt x="14503" y="10502"/>
                    <a:pt x="14935" y="11305"/>
                  </a:cubicBezTo>
                  <a:cubicBezTo>
                    <a:pt x="15367" y="12108"/>
                    <a:pt x="14935" y="13001"/>
                    <a:pt x="13639" y="13626"/>
                  </a:cubicBezTo>
                  <a:cubicBezTo>
                    <a:pt x="12343" y="14251"/>
                    <a:pt x="10183" y="14608"/>
                    <a:pt x="9967" y="14518"/>
                  </a:cubicBezTo>
                  <a:cubicBezTo>
                    <a:pt x="9751" y="14429"/>
                    <a:pt x="11479" y="13893"/>
                    <a:pt x="12775" y="14072"/>
                  </a:cubicBezTo>
                  <a:cubicBezTo>
                    <a:pt x="14071" y="14251"/>
                    <a:pt x="14935" y="15143"/>
                    <a:pt x="14935" y="16036"/>
                  </a:cubicBezTo>
                  <a:cubicBezTo>
                    <a:pt x="14935" y="16928"/>
                    <a:pt x="14071" y="17821"/>
                    <a:pt x="13639" y="18713"/>
                  </a:cubicBezTo>
                  <a:cubicBezTo>
                    <a:pt x="13207" y="19606"/>
                    <a:pt x="13207" y="20498"/>
                    <a:pt x="14503" y="20945"/>
                  </a:cubicBezTo>
                  <a:cubicBezTo>
                    <a:pt x="15799" y="21391"/>
                    <a:pt x="18391" y="21391"/>
                    <a:pt x="20983" y="2139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16" name="Line"/>
            <p:cNvSpPr/>
            <p:nvPr/>
          </p:nvSpPr>
          <p:spPr>
            <a:xfrm>
              <a:off x="8946508" y="6615610"/>
              <a:ext cx="177801" cy="177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629" y="4114"/>
                    <a:pt x="9257" y="8229"/>
                    <a:pt x="12857" y="11829"/>
                  </a:cubicBezTo>
                  <a:cubicBezTo>
                    <a:pt x="16457" y="15429"/>
                    <a:pt x="19029" y="18514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17" name="Line"/>
            <p:cNvSpPr/>
            <p:nvPr/>
          </p:nvSpPr>
          <p:spPr>
            <a:xfrm>
              <a:off x="9009958" y="6558460"/>
              <a:ext cx="76251" cy="273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0" h="21600" fill="norm" stroke="1" extrusionOk="0">
                  <a:moveTo>
                    <a:pt x="21030" y="0"/>
                  </a:moveTo>
                  <a:cubicBezTo>
                    <a:pt x="16360" y="1674"/>
                    <a:pt x="11689" y="3349"/>
                    <a:pt x="7895" y="6112"/>
                  </a:cubicBezTo>
                  <a:cubicBezTo>
                    <a:pt x="4100" y="8874"/>
                    <a:pt x="1181" y="12726"/>
                    <a:pt x="306" y="15488"/>
                  </a:cubicBezTo>
                  <a:cubicBezTo>
                    <a:pt x="-570" y="18251"/>
                    <a:pt x="598" y="19926"/>
                    <a:pt x="1765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18" name="Line"/>
            <p:cNvSpPr/>
            <p:nvPr/>
          </p:nvSpPr>
          <p:spPr>
            <a:xfrm>
              <a:off x="9130658" y="6742610"/>
              <a:ext cx="19051" cy="57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19" name="Line"/>
            <p:cNvSpPr/>
            <p:nvPr/>
          </p:nvSpPr>
          <p:spPr>
            <a:xfrm>
              <a:off x="9206858" y="6742610"/>
              <a:ext cx="4445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20" name="Line"/>
            <p:cNvSpPr/>
            <p:nvPr/>
          </p:nvSpPr>
          <p:spPr>
            <a:xfrm>
              <a:off x="9333858" y="6710860"/>
              <a:ext cx="3810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21" name="Line"/>
            <p:cNvSpPr/>
            <p:nvPr/>
          </p:nvSpPr>
          <p:spPr>
            <a:xfrm>
              <a:off x="9448158" y="6691810"/>
              <a:ext cx="4445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22" name="Line"/>
            <p:cNvSpPr/>
            <p:nvPr/>
          </p:nvSpPr>
          <p:spPr>
            <a:xfrm>
              <a:off x="9543408" y="6494960"/>
              <a:ext cx="209551" cy="203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145" y="3825"/>
                    <a:pt x="8291" y="7650"/>
                    <a:pt x="11455" y="10800"/>
                  </a:cubicBezTo>
                  <a:cubicBezTo>
                    <a:pt x="14618" y="13950"/>
                    <a:pt x="16800" y="16425"/>
                    <a:pt x="18218" y="18113"/>
                  </a:cubicBezTo>
                  <a:cubicBezTo>
                    <a:pt x="19636" y="19800"/>
                    <a:pt x="20291" y="20700"/>
                    <a:pt x="20727" y="21150"/>
                  </a:cubicBezTo>
                  <a:cubicBezTo>
                    <a:pt x="21164" y="21600"/>
                    <a:pt x="21382" y="216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23" name="Line"/>
            <p:cNvSpPr/>
            <p:nvPr/>
          </p:nvSpPr>
          <p:spPr>
            <a:xfrm>
              <a:off x="9606908" y="6425110"/>
              <a:ext cx="107951" cy="317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482" y="288"/>
                    <a:pt x="17365" y="576"/>
                    <a:pt x="14824" y="2160"/>
                  </a:cubicBezTo>
                  <a:cubicBezTo>
                    <a:pt x="12282" y="3744"/>
                    <a:pt x="9318" y="6624"/>
                    <a:pt x="6776" y="10080"/>
                  </a:cubicBezTo>
                  <a:cubicBezTo>
                    <a:pt x="4235" y="13536"/>
                    <a:pt x="2118" y="17568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24" name="Line"/>
            <p:cNvSpPr/>
            <p:nvPr/>
          </p:nvSpPr>
          <p:spPr>
            <a:xfrm>
              <a:off x="9733908" y="6612346"/>
              <a:ext cx="76201" cy="858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59" fill="norm" stroke="1" extrusionOk="0">
                  <a:moveTo>
                    <a:pt x="0" y="5554"/>
                  </a:moveTo>
                  <a:cubicBezTo>
                    <a:pt x="0" y="8188"/>
                    <a:pt x="0" y="10822"/>
                    <a:pt x="0" y="13457"/>
                  </a:cubicBezTo>
                  <a:cubicBezTo>
                    <a:pt x="0" y="16091"/>
                    <a:pt x="0" y="18725"/>
                    <a:pt x="300" y="18725"/>
                  </a:cubicBezTo>
                  <a:cubicBezTo>
                    <a:pt x="600" y="18725"/>
                    <a:pt x="1200" y="16091"/>
                    <a:pt x="2100" y="13193"/>
                  </a:cubicBezTo>
                  <a:cubicBezTo>
                    <a:pt x="3000" y="10296"/>
                    <a:pt x="4200" y="7135"/>
                    <a:pt x="6000" y="4500"/>
                  </a:cubicBezTo>
                  <a:cubicBezTo>
                    <a:pt x="7800" y="1866"/>
                    <a:pt x="10200" y="-241"/>
                    <a:pt x="11700" y="22"/>
                  </a:cubicBezTo>
                  <a:cubicBezTo>
                    <a:pt x="13200" y="286"/>
                    <a:pt x="13800" y="2920"/>
                    <a:pt x="15300" y="6871"/>
                  </a:cubicBezTo>
                  <a:cubicBezTo>
                    <a:pt x="16800" y="10822"/>
                    <a:pt x="19200" y="16091"/>
                    <a:pt x="21600" y="2135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25" name="Line"/>
            <p:cNvSpPr/>
            <p:nvPr/>
          </p:nvSpPr>
          <p:spPr>
            <a:xfrm>
              <a:off x="9848208" y="6602910"/>
              <a:ext cx="95251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26" name="Line"/>
            <p:cNvSpPr/>
            <p:nvPr/>
          </p:nvSpPr>
          <p:spPr>
            <a:xfrm>
              <a:off x="9848208" y="6583860"/>
              <a:ext cx="25401" cy="101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27" name="Line"/>
            <p:cNvSpPr/>
            <p:nvPr/>
          </p:nvSpPr>
          <p:spPr>
            <a:xfrm>
              <a:off x="9949808" y="6534764"/>
              <a:ext cx="158751" cy="111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90" fill="norm" stroke="1" extrusionOk="0">
                  <a:moveTo>
                    <a:pt x="0" y="3278"/>
                  </a:moveTo>
                  <a:cubicBezTo>
                    <a:pt x="0" y="7278"/>
                    <a:pt x="0" y="11278"/>
                    <a:pt x="144" y="14678"/>
                  </a:cubicBezTo>
                  <a:cubicBezTo>
                    <a:pt x="288" y="18078"/>
                    <a:pt x="576" y="20878"/>
                    <a:pt x="864" y="21078"/>
                  </a:cubicBezTo>
                  <a:cubicBezTo>
                    <a:pt x="1152" y="21278"/>
                    <a:pt x="1440" y="18878"/>
                    <a:pt x="1872" y="16678"/>
                  </a:cubicBezTo>
                  <a:cubicBezTo>
                    <a:pt x="2304" y="14478"/>
                    <a:pt x="2880" y="12478"/>
                    <a:pt x="3600" y="10678"/>
                  </a:cubicBezTo>
                  <a:cubicBezTo>
                    <a:pt x="4320" y="8878"/>
                    <a:pt x="5184" y="7278"/>
                    <a:pt x="5904" y="7478"/>
                  </a:cubicBezTo>
                  <a:cubicBezTo>
                    <a:pt x="6624" y="7678"/>
                    <a:pt x="7200" y="9678"/>
                    <a:pt x="7920" y="9878"/>
                  </a:cubicBezTo>
                  <a:cubicBezTo>
                    <a:pt x="8640" y="10078"/>
                    <a:pt x="9504" y="8478"/>
                    <a:pt x="10512" y="6878"/>
                  </a:cubicBezTo>
                  <a:cubicBezTo>
                    <a:pt x="11520" y="5278"/>
                    <a:pt x="12672" y="3678"/>
                    <a:pt x="14400" y="2278"/>
                  </a:cubicBezTo>
                  <a:cubicBezTo>
                    <a:pt x="16128" y="878"/>
                    <a:pt x="18432" y="-322"/>
                    <a:pt x="19728" y="78"/>
                  </a:cubicBezTo>
                  <a:cubicBezTo>
                    <a:pt x="21024" y="478"/>
                    <a:pt x="21312" y="2478"/>
                    <a:pt x="21456" y="4878"/>
                  </a:cubicBezTo>
                  <a:cubicBezTo>
                    <a:pt x="21600" y="7278"/>
                    <a:pt x="21600" y="10078"/>
                    <a:pt x="21600" y="1287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28" name="Line"/>
            <p:cNvSpPr/>
            <p:nvPr/>
          </p:nvSpPr>
          <p:spPr>
            <a:xfrm>
              <a:off x="10076808" y="6336160"/>
              <a:ext cx="91870" cy="2805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7" h="21368" fill="norm" stroke="1" extrusionOk="0">
                  <a:moveTo>
                    <a:pt x="0" y="488"/>
                  </a:moveTo>
                  <a:cubicBezTo>
                    <a:pt x="2455" y="165"/>
                    <a:pt x="4909" y="-157"/>
                    <a:pt x="6873" y="85"/>
                  </a:cubicBezTo>
                  <a:cubicBezTo>
                    <a:pt x="8836" y="327"/>
                    <a:pt x="10309" y="1133"/>
                    <a:pt x="11782" y="2342"/>
                  </a:cubicBezTo>
                  <a:cubicBezTo>
                    <a:pt x="13255" y="3550"/>
                    <a:pt x="14727" y="5162"/>
                    <a:pt x="15464" y="6371"/>
                  </a:cubicBezTo>
                  <a:cubicBezTo>
                    <a:pt x="16200" y="7580"/>
                    <a:pt x="16200" y="8386"/>
                    <a:pt x="15218" y="9273"/>
                  </a:cubicBezTo>
                  <a:cubicBezTo>
                    <a:pt x="14236" y="10159"/>
                    <a:pt x="12273" y="11127"/>
                    <a:pt x="12518" y="11610"/>
                  </a:cubicBezTo>
                  <a:cubicBezTo>
                    <a:pt x="12764" y="12094"/>
                    <a:pt x="15218" y="12094"/>
                    <a:pt x="16936" y="12497"/>
                  </a:cubicBezTo>
                  <a:cubicBezTo>
                    <a:pt x="18655" y="12900"/>
                    <a:pt x="19636" y="13706"/>
                    <a:pt x="20373" y="14915"/>
                  </a:cubicBezTo>
                  <a:cubicBezTo>
                    <a:pt x="21109" y="16124"/>
                    <a:pt x="21600" y="17736"/>
                    <a:pt x="21109" y="19025"/>
                  </a:cubicBezTo>
                  <a:cubicBezTo>
                    <a:pt x="20618" y="20315"/>
                    <a:pt x="19145" y="21282"/>
                    <a:pt x="17673" y="21362"/>
                  </a:cubicBezTo>
                  <a:cubicBezTo>
                    <a:pt x="16200" y="21443"/>
                    <a:pt x="14727" y="20637"/>
                    <a:pt x="13255" y="1983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29" name="Line"/>
            <p:cNvSpPr/>
            <p:nvPr/>
          </p:nvSpPr>
          <p:spPr>
            <a:xfrm>
              <a:off x="10210158" y="6253660"/>
              <a:ext cx="142914" cy="463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7" h="21600" fill="norm" stroke="1" extrusionOk="0">
                  <a:moveTo>
                    <a:pt x="953" y="0"/>
                  </a:moveTo>
                  <a:cubicBezTo>
                    <a:pt x="5400" y="888"/>
                    <a:pt x="9847" y="1775"/>
                    <a:pt x="13818" y="3304"/>
                  </a:cubicBezTo>
                  <a:cubicBezTo>
                    <a:pt x="17788" y="4833"/>
                    <a:pt x="21282" y="7003"/>
                    <a:pt x="21441" y="9419"/>
                  </a:cubicBezTo>
                  <a:cubicBezTo>
                    <a:pt x="21600" y="11836"/>
                    <a:pt x="18424" y="14499"/>
                    <a:pt x="14294" y="16570"/>
                  </a:cubicBezTo>
                  <a:cubicBezTo>
                    <a:pt x="10165" y="18641"/>
                    <a:pt x="5082" y="20121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30" name="Line"/>
            <p:cNvSpPr/>
            <p:nvPr/>
          </p:nvSpPr>
          <p:spPr>
            <a:xfrm>
              <a:off x="10051408" y="6952160"/>
              <a:ext cx="120651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31" name="Line"/>
            <p:cNvSpPr/>
            <p:nvPr/>
          </p:nvSpPr>
          <p:spPr>
            <a:xfrm>
              <a:off x="10057758" y="7002960"/>
              <a:ext cx="114301" cy="76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32" name="Line"/>
            <p:cNvSpPr/>
            <p:nvPr/>
          </p:nvSpPr>
          <p:spPr>
            <a:xfrm>
              <a:off x="10346408" y="6751823"/>
              <a:ext cx="60601" cy="3082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4" h="21401" fill="norm" stroke="1" extrusionOk="0">
                  <a:moveTo>
                    <a:pt x="21324" y="683"/>
                  </a:moveTo>
                  <a:cubicBezTo>
                    <a:pt x="15365" y="242"/>
                    <a:pt x="9407" y="-199"/>
                    <a:pt x="5683" y="95"/>
                  </a:cubicBezTo>
                  <a:cubicBezTo>
                    <a:pt x="1958" y="389"/>
                    <a:pt x="469" y="1417"/>
                    <a:pt x="96" y="3621"/>
                  </a:cubicBezTo>
                  <a:cubicBezTo>
                    <a:pt x="-276" y="5825"/>
                    <a:pt x="469" y="9205"/>
                    <a:pt x="1586" y="12364"/>
                  </a:cubicBezTo>
                  <a:cubicBezTo>
                    <a:pt x="2703" y="15523"/>
                    <a:pt x="4193" y="18462"/>
                    <a:pt x="5683" y="2140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33" name="Line"/>
            <p:cNvSpPr/>
            <p:nvPr/>
          </p:nvSpPr>
          <p:spPr>
            <a:xfrm>
              <a:off x="10267308" y="6907710"/>
              <a:ext cx="146051" cy="82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13" y="18831"/>
                    <a:pt x="626" y="16062"/>
                    <a:pt x="3443" y="13015"/>
                  </a:cubicBezTo>
                  <a:cubicBezTo>
                    <a:pt x="6261" y="9969"/>
                    <a:pt x="11583" y="6646"/>
                    <a:pt x="15026" y="4431"/>
                  </a:cubicBezTo>
                  <a:cubicBezTo>
                    <a:pt x="18470" y="2215"/>
                    <a:pt x="20035" y="1108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34" name="Line"/>
            <p:cNvSpPr/>
            <p:nvPr/>
          </p:nvSpPr>
          <p:spPr>
            <a:xfrm>
              <a:off x="10444563" y="6751823"/>
              <a:ext cx="102146" cy="2574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3" h="21363" fill="norm" stroke="1" extrusionOk="0">
                  <a:moveTo>
                    <a:pt x="15983" y="817"/>
                  </a:moveTo>
                  <a:cubicBezTo>
                    <a:pt x="13338" y="290"/>
                    <a:pt x="10693" y="-237"/>
                    <a:pt x="8269" y="114"/>
                  </a:cubicBezTo>
                  <a:cubicBezTo>
                    <a:pt x="5844" y="465"/>
                    <a:pt x="3640" y="1695"/>
                    <a:pt x="2097" y="4329"/>
                  </a:cubicBezTo>
                  <a:cubicBezTo>
                    <a:pt x="555" y="6963"/>
                    <a:pt x="-327" y="11002"/>
                    <a:pt x="114" y="13900"/>
                  </a:cubicBezTo>
                  <a:cubicBezTo>
                    <a:pt x="555" y="16797"/>
                    <a:pt x="2318" y="18553"/>
                    <a:pt x="6065" y="19607"/>
                  </a:cubicBezTo>
                  <a:cubicBezTo>
                    <a:pt x="9812" y="20661"/>
                    <a:pt x="15542" y="21012"/>
                    <a:pt x="21273" y="2136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35" name="Line"/>
            <p:cNvSpPr/>
            <p:nvPr/>
          </p:nvSpPr>
          <p:spPr>
            <a:xfrm>
              <a:off x="10543443" y="6796713"/>
              <a:ext cx="119915" cy="3156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41" h="20647" fill="norm" stroke="1" extrusionOk="0">
                  <a:moveTo>
                    <a:pt x="6057" y="6015"/>
                  </a:moveTo>
                  <a:cubicBezTo>
                    <a:pt x="4592" y="6430"/>
                    <a:pt x="3128" y="6846"/>
                    <a:pt x="2213" y="7815"/>
                  </a:cubicBezTo>
                  <a:cubicBezTo>
                    <a:pt x="1297" y="8784"/>
                    <a:pt x="931" y="10307"/>
                    <a:pt x="1664" y="12869"/>
                  </a:cubicBezTo>
                  <a:cubicBezTo>
                    <a:pt x="2396" y="15430"/>
                    <a:pt x="4226" y="19030"/>
                    <a:pt x="4592" y="20207"/>
                  </a:cubicBezTo>
                  <a:cubicBezTo>
                    <a:pt x="4958" y="21384"/>
                    <a:pt x="3860" y="20138"/>
                    <a:pt x="2579" y="17230"/>
                  </a:cubicBezTo>
                  <a:cubicBezTo>
                    <a:pt x="1297" y="14322"/>
                    <a:pt x="-167" y="9753"/>
                    <a:pt x="16" y="6569"/>
                  </a:cubicBezTo>
                  <a:cubicBezTo>
                    <a:pt x="199" y="3384"/>
                    <a:pt x="2030" y="1584"/>
                    <a:pt x="4409" y="684"/>
                  </a:cubicBezTo>
                  <a:cubicBezTo>
                    <a:pt x="6789" y="-216"/>
                    <a:pt x="9718" y="-216"/>
                    <a:pt x="12830" y="615"/>
                  </a:cubicBezTo>
                  <a:cubicBezTo>
                    <a:pt x="15941" y="1446"/>
                    <a:pt x="19236" y="3107"/>
                    <a:pt x="20335" y="4699"/>
                  </a:cubicBezTo>
                  <a:cubicBezTo>
                    <a:pt x="21433" y="6292"/>
                    <a:pt x="20335" y="7815"/>
                    <a:pt x="16674" y="9130"/>
                  </a:cubicBezTo>
                  <a:cubicBezTo>
                    <a:pt x="13013" y="10446"/>
                    <a:pt x="6789" y="11553"/>
                    <a:pt x="565" y="1266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36" name="Line"/>
            <p:cNvSpPr/>
            <p:nvPr/>
          </p:nvSpPr>
          <p:spPr>
            <a:xfrm>
              <a:off x="10680058" y="6653710"/>
              <a:ext cx="63501" cy="317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320" y="4752"/>
                    <a:pt x="8640" y="9504"/>
                    <a:pt x="12240" y="13104"/>
                  </a:cubicBezTo>
                  <a:cubicBezTo>
                    <a:pt x="15840" y="16704"/>
                    <a:pt x="18720" y="19152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37" name="Line"/>
            <p:cNvSpPr/>
            <p:nvPr/>
          </p:nvSpPr>
          <p:spPr>
            <a:xfrm>
              <a:off x="10764345" y="6672760"/>
              <a:ext cx="118914" cy="2430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9" h="21379" fill="norm" stroke="1" extrusionOk="0">
                  <a:moveTo>
                    <a:pt x="16742" y="1117"/>
                  </a:moveTo>
                  <a:cubicBezTo>
                    <a:pt x="12952" y="559"/>
                    <a:pt x="9163" y="0"/>
                    <a:pt x="6321" y="0"/>
                  </a:cubicBezTo>
                  <a:cubicBezTo>
                    <a:pt x="3478" y="0"/>
                    <a:pt x="1584" y="559"/>
                    <a:pt x="636" y="1303"/>
                  </a:cubicBezTo>
                  <a:cubicBezTo>
                    <a:pt x="-311" y="2048"/>
                    <a:pt x="-311" y="2979"/>
                    <a:pt x="1394" y="4283"/>
                  </a:cubicBezTo>
                  <a:cubicBezTo>
                    <a:pt x="3100" y="5586"/>
                    <a:pt x="6510" y="7262"/>
                    <a:pt x="8594" y="8566"/>
                  </a:cubicBezTo>
                  <a:cubicBezTo>
                    <a:pt x="10678" y="9869"/>
                    <a:pt x="11436" y="10800"/>
                    <a:pt x="11247" y="11638"/>
                  </a:cubicBezTo>
                  <a:cubicBezTo>
                    <a:pt x="11057" y="12476"/>
                    <a:pt x="9921" y="13221"/>
                    <a:pt x="8594" y="13872"/>
                  </a:cubicBezTo>
                  <a:cubicBezTo>
                    <a:pt x="7268" y="14524"/>
                    <a:pt x="5752" y="15083"/>
                    <a:pt x="5184" y="15828"/>
                  </a:cubicBezTo>
                  <a:cubicBezTo>
                    <a:pt x="4615" y="16572"/>
                    <a:pt x="4994" y="17503"/>
                    <a:pt x="5184" y="18434"/>
                  </a:cubicBezTo>
                  <a:cubicBezTo>
                    <a:pt x="5373" y="19366"/>
                    <a:pt x="5373" y="20297"/>
                    <a:pt x="6510" y="20855"/>
                  </a:cubicBezTo>
                  <a:cubicBezTo>
                    <a:pt x="7647" y="21414"/>
                    <a:pt x="9921" y="21600"/>
                    <a:pt x="12573" y="21041"/>
                  </a:cubicBezTo>
                  <a:cubicBezTo>
                    <a:pt x="15226" y="20483"/>
                    <a:pt x="18257" y="19179"/>
                    <a:pt x="21289" y="1787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38" name="Line"/>
            <p:cNvSpPr/>
            <p:nvPr/>
          </p:nvSpPr>
          <p:spPr>
            <a:xfrm>
              <a:off x="10889608" y="6736260"/>
              <a:ext cx="146051" cy="127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635" y="6120"/>
                    <a:pt x="11270" y="12240"/>
                    <a:pt x="14870" y="15840"/>
                  </a:cubicBezTo>
                  <a:cubicBezTo>
                    <a:pt x="18470" y="19440"/>
                    <a:pt x="20035" y="2052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39" name="Line"/>
            <p:cNvSpPr/>
            <p:nvPr/>
          </p:nvSpPr>
          <p:spPr>
            <a:xfrm>
              <a:off x="10946758" y="6717210"/>
              <a:ext cx="57151" cy="196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800" y="1858"/>
                    <a:pt x="12000" y="3716"/>
                    <a:pt x="8400" y="7316"/>
                  </a:cubicBezTo>
                  <a:cubicBezTo>
                    <a:pt x="4800" y="10916"/>
                    <a:pt x="2400" y="16258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40" name="Line"/>
            <p:cNvSpPr/>
            <p:nvPr/>
          </p:nvSpPr>
          <p:spPr>
            <a:xfrm>
              <a:off x="11061058" y="6837860"/>
              <a:ext cx="1905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41" name="Line"/>
            <p:cNvSpPr/>
            <p:nvPr/>
          </p:nvSpPr>
          <p:spPr>
            <a:xfrm>
              <a:off x="11124558" y="6825160"/>
              <a:ext cx="5080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42" name="Line"/>
            <p:cNvSpPr/>
            <p:nvPr/>
          </p:nvSpPr>
          <p:spPr>
            <a:xfrm>
              <a:off x="11219808" y="6799760"/>
              <a:ext cx="254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43" name="Line"/>
            <p:cNvSpPr/>
            <p:nvPr/>
          </p:nvSpPr>
          <p:spPr>
            <a:xfrm>
              <a:off x="11270608" y="6653710"/>
              <a:ext cx="139701" cy="146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564" y="3757"/>
                    <a:pt x="11127" y="7513"/>
                    <a:pt x="14727" y="11113"/>
                  </a:cubicBezTo>
                  <a:cubicBezTo>
                    <a:pt x="18327" y="14713"/>
                    <a:pt x="19964" y="18157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44" name="Line"/>
            <p:cNvSpPr/>
            <p:nvPr/>
          </p:nvSpPr>
          <p:spPr>
            <a:xfrm>
              <a:off x="11315058" y="6621960"/>
              <a:ext cx="95251" cy="228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800" y="3200"/>
                    <a:pt x="12000" y="6400"/>
                    <a:pt x="8400" y="10000"/>
                  </a:cubicBezTo>
                  <a:cubicBezTo>
                    <a:pt x="4800" y="13600"/>
                    <a:pt x="2400" y="176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45" name="Line"/>
            <p:cNvSpPr/>
            <p:nvPr/>
          </p:nvSpPr>
          <p:spPr>
            <a:xfrm>
              <a:off x="11429721" y="6736260"/>
              <a:ext cx="69488" cy="900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8" h="21366" fill="norm" stroke="1" extrusionOk="0">
                  <a:moveTo>
                    <a:pt x="1852" y="0"/>
                  </a:moveTo>
                  <a:cubicBezTo>
                    <a:pt x="1852" y="5023"/>
                    <a:pt x="1852" y="10047"/>
                    <a:pt x="1524" y="14065"/>
                  </a:cubicBezTo>
                  <a:cubicBezTo>
                    <a:pt x="1197" y="18084"/>
                    <a:pt x="543" y="21098"/>
                    <a:pt x="215" y="21349"/>
                  </a:cubicBezTo>
                  <a:cubicBezTo>
                    <a:pt x="-112" y="21600"/>
                    <a:pt x="-112" y="19088"/>
                    <a:pt x="543" y="16326"/>
                  </a:cubicBezTo>
                  <a:cubicBezTo>
                    <a:pt x="1197" y="13563"/>
                    <a:pt x="2506" y="10549"/>
                    <a:pt x="3815" y="7786"/>
                  </a:cubicBezTo>
                  <a:cubicBezTo>
                    <a:pt x="5124" y="5023"/>
                    <a:pt x="6433" y="2512"/>
                    <a:pt x="8724" y="1256"/>
                  </a:cubicBezTo>
                  <a:cubicBezTo>
                    <a:pt x="11015" y="0"/>
                    <a:pt x="14288" y="0"/>
                    <a:pt x="16579" y="3265"/>
                  </a:cubicBezTo>
                  <a:cubicBezTo>
                    <a:pt x="18870" y="6530"/>
                    <a:pt x="20179" y="13060"/>
                    <a:pt x="21488" y="1959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46" name="Line"/>
            <p:cNvSpPr/>
            <p:nvPr/>
          </p:nvSpPr>
          <p:spPr>
            <a:xfrm>
              <a:off x="11473808" y="6613166"/>
              <a:ext cx="79636" cy="1890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6" h="21199" fill="norm" stroke="1" extrusionOk="0">
                  <a:moveTo>
                    <a:pt x="0" y="274"/>
                  </a:moveTo>
                  <a:cubicBezTo>
                    <a:pt x="2842" y="36"/>
                    <a:pt x="5684" y="-201"/>
                    <a:pt x="7389" y="274"/>
                  </a:cubicBezTo>
                  <a:cubicBezTo>
                    <a:pt x="9095" y="748"/>
                    <a:pt x="9663" y="1935"/>
                    <a:pt x="9947" y="3122"/>
                  </a:cubicBezTo>
                  <a:cubicBezTo>
                    <a:pt x="10232" y="4309"/>
                    <a:pt x="10232" y="5496"/>
                    <a:pt x="9379" y="6801"/>
                  </a:cubicBezTo>
                  <a:cubicBezTo>
                    <a:pt x="8526" y="8107"/>
                    <a:pt x="6821" y="9531"/>
                    <a:pt x="7389" y="10243"/>
                  </a:cubicBezTo>
                  <a:cubicBezTo>
                    <a:pt x="7958" y="10955"/>
                    <a:pt x="10800" y="10955"/>
                    <a:pt x="13074" y="11430"/>
                  </a:cubicBezTo>
                  <a:cubicBezTo>
                    <a:pt x="15347" y="11904"/>
                    <a:pt x="17053" y="12854"/>
                    <a:pt x="18474" y="14041"/>
                  </a:cubicBezTo>
                  <a:cubicBezTo>
                    <a:pt x="19895" y="15228"/>
                    <a:pt x="21032" y="16652"/>
                    <a:pt x="21316" y="17957"/>
                  </a:cubicBezTo>
                  <a:cubicBezTo>
                    <a:pt x="21600" y="19263"/>
                    <a:pt x="21032" y="20450"/>
                    <a:pt x="19326" y="20924"/>
                  </a:cubicBezTo>
                  <a:cubicBezTo>
                    <a:pt x="17621" y="21399"/>
                    <a:pt x="14779" y="21162"/>
                    <a:pt x="11937" y="2092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47" name="Line"/>
            <p:cNvSpPr/>
            <p:nvPr/>
          </p:nvSpPr>
          <p:spPr>
            <a:xfrm>
              <a:off x="11581758" y="6406060"/>
              <a:ext cx="31751" cy="514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2489"/>
                    <a:pt x="14400" y="4978"/>
                    <a:pt x="18000" y="7822"/>
                  </a:cubicBezTo>
                  <a:cubicBezTo>
                    <a:pt x="21600" y="10667"/>
                    <a:pt x="21600" y="13867"/>
                    <a:pt x="21600" y="16222"/>
                  </a:cubicBezTo>
                  <a:cubicBezTo>
                    <a:pt x="21600" y="18578"/>
                    <a:pt x="21600" y="20089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48" name="Line"/>
            <p:cNvSpPr/>
            <p:nvPr/>
          </p:nvSpPr>
          <p:spPr>
            <a:xfrm>
              <a:off x="10791448" y="7133866"/>
              <a:ext cx="98161" cy="2612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3" h="21330" fill="norm" stroke="1" extrusionOk="0">
                  <a:moveTo>
                    <a:pt x="7526" y="200"/>
                  </a:moveTo>
                  <a:cubicBezTo>
                    <a:pt x="5228" y="27"/>
                    <a:pt x="2930" y="-146"/>
                    <a:pt x="1551" y="200"/>
                  </a:cubicBezTo>
                  <a:cubicBezTo>
                    <a:pt x="173" y="545"/>
                    <a:pt x="-287" y="1409"/>
                    <a:pt x="173" y="2705"/>
                  </a:cubicBezTo>
                  <a:cubicBezTo>
                    <a:pt x="632" y="4001"/>
                    <a:pt x="2011" y="5729"/>
                    <a:pt x="3619" y="7112"/>
                  </a:cubicBezTo>
                  <a:cubicBezTo>
                    <a:pt x="5228" y="8494"/>
                    <a:pt x="7066" y="9531"/>
                    <a:pt x="7985" y="10481"/>
                  </a:cubicBezTo>
                  <a:cubicBezTo>
                    <a:pt x="8904" y="11432"/>
                    <a:pt x="8904" y="12296"/>
                    <a:pt x="7756" y="12900"/>
                  </a:cubicBezTo>
                  <a:cubicBezTo>
                    <a:pt x="6607" y="13505"/>
                    <a:pt x="4309" y="13851"/>
                    <a:pt x="3849" y="13678"/>
                  </a:cubicBezTo>
                  <a:cubicBezTo>
                    <a:pt x="3390" y="13505"/>
                    <a:pt x="4768" y="12814"/>
                    <a:pt x="5458" y="12900"/>
                  </a:cubicBezTo>
                  <a:cubicBezTo>
                    <a:pt x="6147" y="12987"/>
                    <a:pt x="6147" y="13851"/>
                    <a:pt x="5458" y="14628"/>
                  </a:cubicBezTo>
                  <a:cubicBezTo>
                    <a:pt x="4768" y="15406"/>
                    <a:pt x="3390" y="16097"/>
                    <a:pt x="2241" y="17220"/>
                  </a:cubicBezTo>
                  <a:cubicBezTo>
                    <a:pt x="1092" y="18344"/>
                    <a:pt x="173" y="19899"/>
                    <a:pt x="1092" y="20676"/>
                  </a:cubicBezTo>
                  <a:cubicBezTo>
                    <a:pt x="2011" y="21454"/>
                    <a:pt x="4768" y="21454"/>
                    <a:pt x="8445" y="21108"/>
                  </a:cubicBezTo>
                  <a:cubicBezTo>
                    <a:pt x="12122" y="20763"/>
                    <a:pt x="16717" y="20072"/>
                    <a:pt x="21313" y="1938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49" name="Line"/>
            <p:cNvSpPr/>
            <p:nvPr/>
          </p:nvSpPr>
          <p:spPr>
            <a:xfrm>
              <a:off x="10876908" y="7193460"/>
              <a:ext cx="146051" cy="152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322" y="5400"/>
                    <a:pt x="10643" y="10800"/>
                    <a:pt x="14243" y="14400"/>
                  </a:cubicBezTo>
                  <a:cubicBezTo>
                    <a:pt x="17843" y="18000"/>
                    <a:pt x="19722" y="198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50" name="Line"/>
            <p:cNvSpPr/>
            <p:nvPr/>
          </p:nvSpPr>
          <p:spPr>
            <a:xfrm>
              <a:off x="10928414" y="7174410"/>
              <a:ext cx="75495" cy="247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22" h="21600" fill="norm" stroke="1" extrusionOk="0">
                  <a:moveTo>
                    <a:pt x="20822" y="0"/>
                  </a:moveTo>
                  <a:cubicBezTo>
                    <a:pt x="17319" y="1477"/>
                    <a:pt x="13817" y="2954"/>
                    <a:pt x="10022" y="5815"/>
                  </a:cubicBezTo>
                  <a:cubicBezTo>
                    <a:pt x="6227" y="8677"/>
                    <a:pt x="2141" y="12923"/>
                    <a:pt x="681" y="15785"/>
                  </a:cubicBezTo>
                  <a:cubicBezTo>
                    <a:pt x="-778" y="18646"/>
                    <a:pt x="390" y="20123"/>
                    <a:pt x="1557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51" name="Line"/>
            <p:cNvSpPr/>
            <p:nvPr/>
          </p:nvSpPr>
          <p:spPr>
            <a:xfrm>
              <a:off x="11020223" y="7297177"/>
              <a:ext cx="53536" cy="994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2" h="21600" fill="norm" stroke="1" extrusionOk="0">
                  <a:moveTo>
                    <a:pt x="3566" y="919"/>
                  </a:moveTo>
                  <a:cubicBezTo>
                    <a:pt x="2735" y="3217"/>
                    <a:pt x="1904" y="5515"/>
                    <a:pt x="1489" y="7813"/>
                  </a:cubicBezTo>
                  <a:cubicBezTo>
                    <a:pt x="1074" y="10111"/>
                    <a:pt x="1074" y="12409"/>
                    <a:pt x="658" y="11719"/>
                  </a:cubicBezTo>
                  <a:cubicBezTo>
                    <a:pt x="243" y="11030"/>
                    <a:pt x="-588" y="7353"/>
                    <a:pt x="658" y="4596"/>
                  </a:cubicBezTo>
                  <a:cubicBezTo>
                    <a:pt x="1904" y="1838"/>
                    <a:pt x="5227" y="0"/>
                    <a:pt x="8135" y="0"/>
                  </a:cubicBezTo>
                  <a:cubicBezTo>
                    <a:pt x="11043" y="0"/>
                    <a:pt x="13535" y="1838"/>
                    <a:pt x="15612" y="5745"/>
                  </a:cubicBezTo>
                  <a:cubicBezTo>
                    <a:pt x="17689" y="9651"/>
                    <a:pt x="19350" y="15626"/>
                    <a:pt x="21012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52" name="Line"/>
            <p:cNvSpPr/>
            <p:nvPr/>
          </p:nvSpPr>
          <p:spPr>
            <a:xfrm>
              <a:off x="11099158" y="7307760"/>
              <a:ext cx="95251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440" y="16457"/>
                    <a:pt x="2880" y="11314"/>
                    <a:pt x="6480" y="7714"/>
                  </a:cubicBezTo>
                  <a:cubicBezTo>
                    <a:pt x="10080" y="4114"/>
                    <a:pt x="15840" y="2057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53" name="Line"/>
            <p:cNvSpPr/>
            <p:nvPr/>
          </p:nvSpPr>
          <p:spPr>
            <a:xfrm>
              <a:off x="11134581" y="7276010"/>
              <a:ext cx="21728" cy="114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57" h="21600" fill="norm" stroke="1" extrusionOk="0">
                  <a:moveTo>
                    <a:pt x="2484" y="0"/>
                  </a:moveTo>
                  <a:cubicBezTo>
                    <a:pt x="521" y="5200"/>
                    <a:pt x="-1443" y="10400"/>
                    <a:pt x="1502" y="14000"/>
                  </a:cubicBezTo>
                  <a:cubicBezTo>
                    <a:pt x="4448" y="17600"/>
                    <a:pt x="12302" y="19600"/>
                    <a:pt x="20157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54" name="Line"/>
            <p:cNvSpPr/>
            <p:nvPr/>
          </p:nvSpPr>
          <p:spPr>
            <a:xfrm>
              <a:off x="11213458" y="7263310"/>
              <a:ext cx="19051" cy="101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55" name="Line"/>
            <p:cNvSpPr/>
            <p:nvPr/>
          </p:nvSpPr>
          <p:spPr>
            <a:xfrm>
              <a:off x="11283308" y="7301410"/>
              <a:ext cx="3810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56" name="Line"/>
            <p:cNvSpPr/>
            <p:nvPr/>
          </p:nvSpPr>
          <p:spPr>
            <a:xfrm>
              <a:off x="11365858" y="7276010"/>
              <a:ext cx="1905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57" name="Line"/>
            <p:cNvSpPr/>
            <p:nvPr/>
          </p:nvSpPr>
          <p:spPr>
            <a:xfrm>
              <a:off x="11391258" y="7129960"/>
              <a:ext cx="101601" cy="139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58" name="Line"/>
            <p:cNvSpPr/>
            <p:nvPr/>
          </p:nvSpPr>
          <p:spPr>
            <a:xfrm>
              <a:off x="11403958" y="7104560"/>
              <a:ext cx="95251" cy="241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800" y="3221"/>
                    <a:pt x="12000" y="6442"/>
                    <a:pt x="8400" y="10042"/>
                  </a:cubicBezTo>
                  <a:cubicBezTo>
                    <a:pt x="4800" y="13642"/>
                    <a:pt x="2400" y="17621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59" name="Line"/>
            <p:cNvSpPr/>
            <p:nvPr/>
          </p:nvSpPr>
          <p:spPr>
            <a:xfrm>
              <a:off x="11492858" y="7216743"/>
              <a:ext cx="69851" cy="740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6171"/>
                  </a:moveTo>
                  <a:cubicBezTo>
                    <a:pt x="0" y="9257"/>
                    <a:pt x="0" y="12343"/>
                    <a:pt x="0" y="15429"/>
                  </a:cubicBezTo>
                  <a:cubicBezTo>
                    <a:pt x="0" y="18514"/>
                    <a:pt x="0" y="21600"/>
                    <a:pt x="982" y="21600"/>
                  </a:cubicBezTo>
                  <a:cubicBezTo>
                    <a:pt x="1964" y="21600"/>
                    <a:pt x="3927" y="18514"/>
                    <a:pt x="5236" y="15429"/>
                  </a:cubicBezTo>
                  <a:cubicBezTo>
                    <a:pt x="6545" y="12343"/>
                    <a:pt x="7200" y="9257"/>
                    <a:pt x="8509" y="6171"/>
                  </a:cubicBezTo>
                  <a:cubicBezTo>
                    <a:pt x="9818" y="3086"/>
                    <a:pt x="11782" y="0"/>
                    <a:pt x="13418" y="0"/>
                  </a:cubicBezTo>
                  <a:cubicBezTo>
                    <a:pt x="15055" y="0"/>
                    <a:pt x="16364" y="3086"/>
                    <a:pt x="17673" y="7097"/>
                  </a:cubicBezTo>
                  <a:cubicBezTo>
                    <a:pt x="18982" y="11109"/>
                    <a:pt x="20291" y="16046"/>
                    <a:pt x="21600" y="2098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60" name="Line"/>
            <p:cNvSpPr/>
            <p:nvPr/>
          </p:nvSpPr>
          <p:spPr>
            <a:xfrm>
              <a:off x="11575408" y="7193460"/>
              <a:ext cx="69851" cy="63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61" name="Line"/>
            <p:cNvSpPr/>
            <p:nvPr/>
          </p:nvSpPr>
          <p:spPr>
            <a:xfrm>
              <a:off x="11594458" y="7174410"/>
              <a:ext cx="6351" cy="114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62" name="Line"/>
            <p:cNvSpPr/>
            <p:nvPr/>
          </p:nvSpPr>
          <p:spPr>
            <a:xfrm>
              <a:off x="11645258" y="7155360"/>
              <a:ext cx="127001" cy="63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" y="4320"/>
                    <a:pt x="1440" y="8640"/>
                    <a:pt x="1800" y="12600"/>
                  </a:cubicBezTo>
                  <a:cubicBezTo>
                    <a:pt x="2160" y="16560"/>
                    <a:pt x="2160" y="20160"/>
                    <a:pt x="2700" y="20160"/>
                  </a:cubicBezTo>
                  <a:cubicBezTo>
                    <a:pt x="3240" y="20160"/>
                    <a:pt x="4320" y="16560"/>
                    <a:pt x="5400" y="13320"/>
                  </a:cubicBezTo>
                  <a:cubicBezTo>
                    <a:pt x="6480" y="10080"/>
                    <a:pt x="7560" y="7200"/>
                    <a:pt x="8100" y="7920"/>
                  </a:cubicBezTo>
                  <a:cubicBezTo>
                    <a:pt x="8640" y="8640"/>
                    <a:pt x="8640" y="12960"/>
                    <a:pt x="8820" y="13320"/>
                  </a:cubicBezTo>
                  <a:cubicBezTo>
                    <a:pt x="9000" y="13680"/>
                    <a:pt x="9360" y="10080"/>
                    <a:pt x="10620" y="7200"/>
                  </a:cubicBezTo>
                  <a:cubicBezTo>
                    <a:pt x="11880" y="4320"/>
                    <a:pt x="14040" y="2160"/>
                    <a:pt x="15660" y="2520"/>
                  </a:cubicBezTo>
                  <a:cubicBezTo>
                    <a:pt x="17280" y="2880"/>
                    <a:pt x="18360" y="5760"/>
                    <a:pt x="19260" y="9360"/>
                  </a:cubicBezTo>
                  <a:cubicBezTo>
                    <a:pt x="20160" y="12960"/>
                    <a:pt x="20880" y="1728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63" name="Line"/>
            <p:cNvSpPr/>
            <p:nvPr/>
          </p:nvSpPr>
          <p:spPr>
            <a:xfrm>
              <a:off x="11683358" y="7022010"/>
              <a:ext cx="133351" cy="260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714" y="0"/>
                    <a:pt x="3429" y="0"/>
                    <a:pt x="5486" y="615"/>
                  </a:cubicBezTo>
                  <a:cubicBezTo>
                    <a:pt x="7543" y="1229"/>
                    <a:pt x="9943" y="2459"/>
                    <a:pt x="10629" y="3863"/>
                  </a:cubicBezTo>
                  <a:cubicBezTo>
                    <a:pt x="11314" y="5268"/>
                    <a:pt x="10286" y="6849"/>
                    <a:pt x="9771" y="8078"/>
                  </a:cubicBezTo>
                  <a:cubicBezTo>
                    <a:pt x="9257" y="9307"/>
                    <a:pt x="9257" y="10185"/>
                    <a:pt x="10114" y="10888"/>
                  </a:cubicBezTo>
                  <a:cubicBezTo>
                    <a:pt x="10971" y="11590"/>
                    <a:pt x="12686" y="12117"/>
                    <a:pt x="14743" y="13873"/>
                  </a:cubicBezTo>
                  <a:cubicBezTo>
                    <a:pt x="16800" y="15629"/>
                    <a:pt x="19200" y="18615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64" name="Line"/>
            <p:cNvSpPr/>
            <p:nvPr/>
          </p:nvSpPr>
          <p:spPr>
            <a:xfrm>
              <a:off x="11759558" y="6920410"/>
              <a:ext cx="88901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65" name="Line"/>
            <p:cNvSpPr/>
            <p:nvPr/>
          </p:nvSpPr>
          <p:spPr>
            <a:xfrm>
              <a:off x="11715108" y="7180760"/>
              <a:ext cx="146051" cy="222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79" name="Drawing"/>
          <p:cNvGrpSpPr/>
          <p:nvPr/>
        </p:nvGrpSpPr>
        <p:grpSpPr>
          <a:xfrm>
            <a:off x="431800" y="1416049"/>
            <a:ext cx="12308576" cy="7943489"/>
            <a:chOff x="-12699" y="-12699"/>
            <a:chExt cx="12308575" cy="7943486"/>
          </a:xfrm>
        </p:grpSpPr>
        <p:sp>
          <p:nvSpPr>
            <p:cNvPr id="1268" name="Line"/>
            <p:cNvSpPr/>
            <p:nvPr/>
          </p:nvSpPr>
          <p:spPr>
            <a:xfrm>
              <a:off x="1428714" y="348720"/>
              <a:ext cx="95286" cy="5085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38" h="21533" fill="norm" stroke="1" extrusionOk="0">
                  <a:moveTo>
                    <a:pt x="21138" y="3787"/>
                  </a:moveTo>
                  <a:cubicBezTo>
                    <a:pt x="21138" y="3339"/>
                    <a:pt x="21138" y="2891"/>
                    <a:pt x="19729" y="2308"/>
                  </a:cubicBezTo>
                  <a:cubicBezTo>
                    <a:pt x="18321" y="1726"/>
                    <a:pt x="15503" y="1009"/>
                    <a:pt x="12921" y="560"/>
                  </a:cubicBezTo>
                  <a:cubicBezTo>
                    <a:pt x="10338" y="112"/>
                    <a:pt x="7990" y="-67"/>
                    <a:pt x="6112" y="23"/>
                  </a:cubicBezTo>
                  <a:cubicBezTo>
                    <a:pt x="4234" y="112"/>
                    <a:pt x="2825" y="471"/>
                    <a:pt x="1651" y="1770"/>
                  </a:cubicBezTo>
                  <a:cubicBezTo>
                    <a:pt x="477" y="3070"/>
                    <a:pt x="-462" y="5311"/>
                    <a:pt x="242" y="7910"/>
                  </a:cubicBezTo>
                  <a:cubicBezTo>
                    <a:pt x="947" y="10509"/>
                    <a:pt x="3295" y="13467"/>
                    <a:pt x="4468" y="15618"/>
                  </a:cubicBezTo>
                  <a:cubicBezTo>
                    <a:pt x="5642" y="17769"/>
                    <a:pt x="5642" y="19113"/>
                    <a:pt x="4703" y="19965"/>
                  </a:cubicBezTo>
                  <a:cubicBezTo>
                    <a:pt x="3764" y="20816"/>
                    <a:pt x="1886" y="21174"/>
                    <a:pt x="8" y="2153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69" name="Line"/>
            <p:cNvSpPr/>
            <p:nvPr/>
          </p:nvSpPr>
          <p:spPr>
            <a:xfrm>
              <a:off x="1334205" y="654050"/>
              <a:ext cx="183446" cy="88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3" h="21600" fill="norm" stroke="1" extrusionOk="0">
                  <a:moveTo>
                    <a:pt x="655" y="21600"/>
                  </a:moveTo>
                  <a:cubicBezTo>
                    <a:pt x="164" y="19029"/>
                    <a:pt x="-327" y="16457"/>
                    <a:pt x="287" y="14400"/>
                  </a:cubicBezTo>
                  <a:cubicBezTo>
                    <a:pt x="900" y="12343"/>
                    <a:pt x="2618" y="10800"/>
                    <a:pt x="5564" y="8743"/>
                  </a:cubicBezTo>
                  <a:cubicBezTo>
                    <a:pt x="8509" y="6686"/>
                    <a:pt x="12682" y="4114"/>
                    <a:pt x="15505" y="2571"/>
                  </a:cubicBezTo>
                  <a:cubicBezTo>
                    <a:pt x="18328" y="1029"/>
                    <a:pt x="19800" y="514"/>
                    <a:pt x="21273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70" name="Line"/>
            <p:cNvSpPr/>
            <p:nvPr/>
          </p:nvSpPr>
          <p:spPr>
            <a:xfrm>
              <a:off x="1701292" y="387350"/>
              <a:ext cx="133858" cy="476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5" h="21600" fill="norm" stroke="1" extrusionOk="0">
                  <a:moveTo>
                    <a:pt x="20018" y="0"/>
                  </a:moveTo>
                  <a:cubicBezTo>
                    <a:pt x="18024" y="0"/>
                    <a:pt x="16030" y="0"/>
                    <a:pt x="13040" y="1008"/>
                  </a:cubicBezTo>
                  <a:cubicBezTo>
                    <a:pt x="10049" y="2016"/>
                    <a:pt x="6061" y="4032"/>
                    <a:pt x="3403" y="6384"/>
                  </a:cubicBezTo>
                  <a:cubicBezTo>
                    <a:pt x="744" y="8736"/>
                    <a:pt x="-585" y="11424"/>
                    <a:pt x="246" y="13824"/>
                  </a:cubicBezTo>
                  <a:cubicBezTo>
                    <a:pt x="1077" y="16224"/>
                    <a:pt x="4067" y="18336"/>
                    <a:pt x="7889" y="19584"/>
                  </a:cubicBezTo>
                  <a:cubicBezTo>
                    <a:pt x="11710" y="20832"/>
                    <a:pt x="16363" y="21216"/>
                    <a:pt x="21015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71" name="Line"/>
            <p:cNvSpPr/>
            <p:nvPr/>
          </p:nvSpPr>
          <p:spPr>
            <a:xfrm>
              <a:off x="2019300" y="489896"/>
              <a:ext cx="132140" cy="4933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45" h="21424" fill="norm" stroke="1" extrusionOk="0">
                  <a:moveTo>
                    <a:pt x="0" y="5474"/>
                  </a:moveTo>
                  <a:cubicBezTo>
                    <a:pt x="1329" y="8783"/>
                    <a:pt x="2658" y="12092"/>
                    <a:pt x="3489" y="14573"/>
                  </a:cubicBezTo>
                  <a:cubicBezTo>
                    <a:pt x="4320" y="17055"/>
                    <a:pt x="4652" y="18710"/>
                    <a:pt x="4985" y="19813"/>
                  </a:cubicBezTo>
                  <a:cubicBezTo>
                    <a:pt x="5317" y="20916"/>
                    <a:pt x="5649" y="21467"/>
                    <a:pt x="5649" y="21421"/>
                  </a:cubicBezTo>
                  <a:cubicBezTo>
                    <a:pt x="5649" y="21375"/>
                    <a:pt x="5317" y="20732"/>
                    <a:pt x="4486" y="18985"/>
                  </a:cubicBezTo>
                  <a:cubicBezTo>
                    <a:pt x="3655" y="17239"/>
                    <a:pt x="2326" y="14390"/>
                    <a:pt x="1495" y="11540"/>
                  </a:cubicBezTo>
                  <a:cubicBezTo>
                    <a:pt x="665" y="8691"/>
                    <a:pt x="332" y="5841"/>
                    <a:pt x="831" y="3957"/>
                  </a:cubicBezTo>
                  <a:cubicBezTo>
                    <a:pt x="1329" y="2073"/>
                    <a:pt x="2658" y="1154"/>
                    <a:pt x="4154" y="602"/>
                  </a:cubicBezTo>
                  <a:cubicBezTo>
                    <a:pt x="5649" y="51"/>
                    <a:pt x="7311" y="-133"/>
                    <a:pt x="9471" y="97"/>
                  </a:cubicBezTo>
                  <a:cubicBezTo>
                    <a:pt x="11631" y="327"/>
                    <a:pt x="14289" y="970"/>
                    <a:pt x="16782" y="2303"/>
                  </a:cubicBezTo>
                  <a:cubicBezTo>
                    <a:pt x="19274" y="3636"/>
                    <a:pt x="21600" y="5658"/>
                    <a:pt x="20437" y="7220"/>
                  </a:cubicBezTo>
                  <a:cubicBezTo>
                    <a:pt x="19274" y="8783"/>
                    <a:pt x="14622" y="9886"/>
                    <a:pt x="10800" y="10437"/>
                  </a:cubicBezTo>
                  <a:cubicBezTo>
                    <a:pt x="6978" y="10989"/>
                    <a:pt x="3988" y="10989"/>
                    <a:pt x="2991" y="10805"/>
                  </a:cubicBezTo>
                  <a:cubicBezTo>
                    <a:pt x="1994" y="10621"/>
                    <a:pt x="2991" y="10253"/>
                    <a:pt x="3988" y="988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72" name="Line"/>
            <p:cNvSpPr/>
            <p:nvPr/>
          </p:nvSpPr>
          <p:spPr>
            <a:xfrm>
              <a:off x="2292350" y="263031"/>
              <a:ext cx="101600" cy="6687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59" fill="norm" stroke="1" extrusionOk="0">
                  <a:moveTo>
                    <a:pt x="0" y="729"/>
                  </a:moveTo>
                  <a:cubicBezTo>
                    <a:pt x="0" y="322"/>
                    <a:pt x="0" y="-86"/>
                    <a:pt x="450" y="16"/>
                  </a:cubicBezTo>
                  <a:cubicBezTo>
                    <a:pt x="900" y="118"/>
                    <a:pt x="1800" y="729"/>
                    <a:pt x="3375" y="2223"/>
                  </a:cubicBezTo>
                  <a:cubicBezTo>
                    <a:pt x="4950" y="3718"/>
                    <a:pt x="7200" y="6095"/>
                    <a:pt x="8775" y="8439"/>
                  </a:cubicBezTo>
                  <a:cubicBezTo>
                    <a:pt x="10350" y="10782"/>
                    <a:pt x="11250" y="13091"/>
                    <a:pt x="12150" y="15129"/>
                  </a:cubicBezTo>
                  <a:cubicBezTo>
                    <a:pt x="13050" y="17167"/>
                    <a:pt x="13950" y="18933"/>
                    <a:pt x="14850" y="19986"/>
                  </a:cubicBezTo>
                  <a:cubicBezTo>
                    <a:pt x="15750" y="21039"/>
                    <a:pt x="16650" y="21378"/>
                    <a:pt x="17775" y="21446"/>
                  </a:cubicBezTo>
                  <a:cubicBezTo>
                    <a:pt x="18900" y="21514"/>
                    <a:pt x="20250" y="21310"/>
                    <a:pt x="21600" y="2110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73" name="Line"/>
            <p:cNvSpPr/>
            <p:nvPr/>
          </p:nvSpPr>
          <p:spPr>
            <a:xfrm>
              <a:off x="2563147" y="386533"/>
              <a:ext cx="141954" cy="4251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94" h="21373" fill="norm" stroke="1" extrusionOk="0">
                  <a:moveTo>
                    <a:pt x="19116" y="3233"/>
                  </a:moveTo>
                  <a:cubicBezTo>
                    <a:pt x="19429" y="2701"/>
                    <a:pt x="19742" y="2169"/>
                    <a:pt x="19742" y="1637"/>
                  </a:cubicBezTo>
                  <a:cubicBezTo>
                    <a:pt x="19742" y="1105"/>
                    <a:pt x="19429" y="573"/>
                    <a:pt x="18490" y="254"/>
                  </a:cubicBezTo>
                  <a:cubicBezTo>
                    <a:pt x="17551" y="-66"/>
                    <a:pt x="15985" y="-172"/>
                    <a:pt x="12698" y="466"/>
                  </a:cubicBezTo>
                  <a:cubicBezTo>
                    <a:pt x="9411" y="1105"/>
                    <a:pt x="4403" y="2488"/>
                    <a:pt x="1898" y="3446"/>
                  </a:cubicBezTo>
                  <a:cubicBezTo>
                    <a:pt x="-606" y="4403"/>
                    <a:pt x="-606" y="4935"/>
                    <a:pt x="1742" y="6053"/>
                  </a:cubicBezTo>
                  <a:cubicBezTo>
                    <a:pt x="4090" y="7170"/>
                    <a:pt x="8785" y="8872"/>
                    <a:pt x="11290" y="10256"/>
                  </a:cubicBezTo>
                  <a:cubicBezTo>
                    <a:pt x="13794" y="11639"/>
                    <a:pt x="14107" y="12703"/>
                    <a:pt x="13637" y="13395"/>
                  </a:cubicBezTo>
                  <a:cubicBezTo>
                    <a:pt x="13168" y="14086"/>
                    <a:pt x="11916" y="14405"/>
                    <a:pt x="10507" y="14565"/>
                  </a:cubicBezTo>
                  <a:cubicBezTo>
                    <a:pt x="9098" y="14725"/>
                    <a:pt x="7533" y="14725"/>
                    <a:pt x="6751" y="14459"/>
                  </a:cubicBezTo>
                  <a:cubicBezTo>
                    <a:pt x="5968" y="14193"/>
                    <a:pt x="5968" y="13661"/>
                    <a:pt x="7220" y="13288"/>
                  </a:cubicBezTo>
                  <a:cubicBezTo>
                    <a:pt x="8472" y="12916"/>
                    <a:pt x="10977" y="12703"/>
                    <a:pt x="12385" y="12862"/>
                  </a:cubicBezTo>
                  <a:cubicBezTo>
                    <a:pt x="13794" y="13022"/>
                    <a:pt x="14107" y="13554"/>
                    <a:pt x="13637" y="14459"/>
                  </a:cubicBezTo>
                  <a:cubicBezTo>
                    <a:pt x="13168" y="15363"/>
                    <a:pt x="11916" y="16640"/>
                    <a:pt x="10977" y="17544"/>
                  </a:cubicBezTo>
                  <a:cubicBezTo>
                    <a:pt x="10037" y="18449"/>
                    <a:pt x="9411" y="18981"/>
                    <a:pt x="8942" y="19566"/>
                  </a:cubicBezTo>
                  <a:cubicBezTo>
                    <a:pt x="8472" y="20151"/>
                    <a:pt x="8159" y="20790"/>
                    <a:pt x="9255" y="21109"/>
                  </a:cubicBezTo>
                  <a:cubicBezTo>
                    <a:pt x="10351" y="21428"/>
                    <a:pt x="12855" y="21428"/>
                    <a:pt x="15046" y="21268"/>
                  </a:cubicBezTo>
                  <a:cubicBezTo>
                    <a:pt x="17237" y="21109"/>
                    <a:pt x="19116" y="20790"/>
                    <a:pt x="20994" y="2047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74" name="Line"/>
            <p:cNvSpPr/>
            <p:nvPr/>
          </p:nvSpPr>
          <p:spPr>
            <a:xfrm>
              <a:off x="2855762" y="401791"/>
              <a:ext cx="123379" cy="3593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40" h="21318" fill="norm" stroke="1" extrusionOk="0">
                  <a:moveTo>
                    <a:pt x="4539" y="5925"/>
                  </a:moveTo>
                  <a:cubicBezTo>
                    <a:pt x="4539" y="5171"/>
                    <a:pt x="4539" y="4418"/>
                    <a:pt x="4539" y="4418"/>
                  </a:cubicBezTo>
                  <a:cubicBezTo>
                    <a:pt x="4539" y="4418"/>
                    <a:pt x="4539" y="5171"/>
                    <a:pt x="5248" y="7369"/>
                  </a:cubicBezTo>
                  <a:cubicBezTo>
                    <a:pt x="5956" y="9567"/>
                    <a:pt x="7372" y="13209"/>
                    <a:pt x="8080" y="15344"/>
                  </a:cubicBezTo>
                  <a:cubicBezTo>
                    <a:pt x="8789" y="17478"/>
                    <a:pt x="8789" y="18106"/>
                    <a:pt x="8789" y="18985"/>
                  </a:cubicBezTo>
                  <a:cubicBezTo>
                    <a:pt x="8789" y="19864"/>
                    <a:pt x="8789" y="20995"/>
                    <a:pt x="8434" y="21246"/>
                  </a:cubicBezTo>
                  <a:cubicBezTo>
                    <a:pt x="8080" y="21497"/>
                    <a:pt x="7372" y="20869"/>
                    <a:pt x="6841" y="18734"/>
                  </a:cubicBezTo>
                  <a:cubicBezTo>
                    <a:pt x="6310" y="16599"/>
                    <a:pt x="5956" y="12957"/>
                    <a:pt x="5956" y="9692"/>
                  </a:cubicBezTo>
                  <a:cubicBezTo>
                    <a:pt x="5956" y="6427"/>
                    <a:pt x="6310" y="3539"/>
                    <a:pt x="7195" y="1906"/>
                  </a:cubicBezTo>
                  <a:cubicBezTo>
                    <a:pt x="8080" y="274"/>
                    <a:pt x="9497" y="-103"/>
                    <a:pt x="10382" y="23"/>
                  </a:cubicBezTo>
                  <a:cubicBezTo>
                    <a:pt x="11267" y="148"/>
                    <a:pt x="11621" y="776"/>
                    <a:pt x="13392" y="2723"/>
                  </a:cubicBezTo>
                  <a:cubicBezTo>
                    <a:pt x="15162" y="4669"/>
                    <a:pt x="18349" y="7934"/>
                    <a:pt x="19766" y="10823"/>
                  </a:cubicBezTo>
                  <a:cubicBezTo>
                    <a:pt x="21182" y="13711"/>
                    <a:pt x="20828" y="16223"/>
                    <a:pt x="19057" y="17918"/>
                  </a:cubicBezTo>
                  <a:cubicBezTo>
                    <a:pt x="17287" y="19613"/>
                    <a:pt x="14100" y="20492"/>
                    <a:pt x="11621" y="20932"/>
                  </a:cubicBezTo>
                  <a:cubicBezTo>
                    <a:pt x="9143" y="21371"/>
                    <a:pt x="7372" y="21371"/>
                    <a:pt x="5248" y="21246"/>
                  </a:cubicBezTo>
                  <a:cubicBezTo>
                    <a:pt x="3123" y="21120"/>
                    <a:pt x="644" y="20869"/>
                    <a:pt x="113" y="20492"/>
                  </a:cubicBezTo>
                  <a:cubicBezTo>
                    <a:pt x="-418" y="20116"/>
                    <a:pt x="998" y="19613"/>
                    <a:pt x="2592" y="19237"/>
                  </a:cubicBezTo>
                  <a:cubicBezTo>
                    <a:pt x="4185" y="18860"/>
                    <a:pt x="5956" y="18609"/>
                    <a:pt x="7726" y="1835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75" name="Line"/>
            <p:cNvSpPr/>
            <p:nvPr/>
          </p:nvSpPr>
          <p:spPr>
            <a:xfrm>
              <a:off x="3130550" y="654050"/>
              <a:ext cx="1" cy="11430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76" name="Line"/>
            <p:cNvSpPr/>
            <p:nvPr/>
          </p:nvSpPr>
          <p:spPr>
            <a:xfrm>
              <a:off x="3219450" y="692150"/>
              <a:ext cx="50800" cy="120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77" name="Line"/>
            <p:cNvSpPr/>
            <p:nvPr/>
          </p:nvSpPr>
          <p:spPr>
            <a:xfrm>
              <a:off x="3524250" y="359599"/>
              <a:ext cx="149129" cy="4162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47" h="21344" fill="norm" stroke="1" extrusionOk="0">
                  <a:moveTo>
                    <a:pt x="1775" y="4028"/>
                  </a:moveTo>
                  <a:cubicBezTo>
                    <a:pt x="2663" y="7610"/>
                    <a:pt x="3551" y="11191"/>
                    <a:pt x="3995" y="13634"/>
                  </a:cubicBezTo>
                  <a:cubicBezTo>
                    <a:pt x="4438" y="16076"/>
                    <a:pt x="4438" y="17378"/>
                    <a:pt x="4290" y="18301"/>
                  </a:cubicBezTo>
                  <a:cubicBezTo>
                    <a:pt x="4142" y="19224"/>
                    <a:pt x="3847" y="19766"/>
                    <a:pt x="3403" y="19766"/>
                  </a:cubicBezTo>
                  <a:cubicBezTo>
                    <a:pt x="2959" y="19766"/>
                    <a:pt x="2367" y="19224"/>
                    <a:pt x="1923" y="17161"/>
                  </a:cubicBezTo>
                  <a:cubicBezTo>
                    <a:pt x="1479" y="15099"/>
                    <a:pt x="1184" y="11517"/>
                    <a:pt x="1627" y="8586"/>
                  </a:cubicBezTo>
                  <a:cubicBezTo>
                    <a:pt x="2071" y="5656"/>
                    <a:pt x="3255" y="3376"/>
                    <a:pt x="4438" y="2020"/>
                  </a:cubicBezTo>
                  <a:cubicBezTo>
                    <a:pt x="5622" y="663"/>
                    <a:pt x="6805" y="229"/>
                    <a:pt x="8285" y="66"/>
                  </a:cubicBezTo>
                  <a:cubicBezTo>
                    <a:pt x="9764" y="-97"/>
                    <a:pt x="11540" y="12"/>
                    <a:pt x="13611" y="717"/>
                  </a:cubicBezTo>
                  <a:cubicBezTo>
                    <a:pt x="15682" y="1423"/>
                    <a:pt x="18049" y="2725"/>
                    <a:pt x="19529" y="4516"/>
                  </a:cubicBezTo>
                  <a:cubicBezTo>
                    <a:pt x="21008" y="6307"/>
                    <a:pt x="21600" y="8586"/>
                    <a:pt x="19381" y="11191"/>
                  </a:cubicBezTo>
                  <a:cubicBezTo>
                    <a:pt x="17162" y="13796"/>
                    <a:pt x="12132" y="16727"/>
                    <a:pt x="9025" y="18355"/>
                  </a:cubicBezTo>
                  <a:cubicBezTo>
                    <a:pt x="5918" y="19983"/>
                    <a:pt x="4734" y="20309"/>
                    <a:pt x="3255" y="20689"/>
                  </a:cubicBezTo>
                  <a:cubicBezTo>
                    <a:pt x="1775" y="21069"/>
                    <a:pt x="0" y="21503"/>
                    <a:pt x="0" y="21286"/>
                  </a:cubicBezTo>
                  <a:cubicBezTo>
                    <a:pt x="0" y="21069"/>
                    <a:pt x="1775" y="20200"/>
                    <a:pt x="3551" y="1933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78" name="Line"/>
            <p:cNvSpPr/>
            <p:nvPr/>
          </p:nvSpPr>
          <p:spPr>
            <a:xfrm>
              <a:off x="3721100" y="654997"/>
              <a:ext cx="139700" cy="1752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84" fill="norm" stroke="1" extrusionOk="0">
                  <a:moveTo>
                    <a:pt x="0" y="2199"/>
                  </a:moveTo>
                  <a:cubicBezTo>
                    <a:pt x="1964" y="1171"/>
                    <a:pt x="3927" y="142"/>
                    <a:pt x="6382" y="14"/>
                  </a:cubicBezTo>
                  <a:cubicBezTo>
                    <a:pt x="8836" y="-115"/>
                    <a:pt x="11782" y="656"/>
                    <a:pt x="11782" y="3228"/>
                  </a:cubicBezTo>
                  <a:cubicBezTo>
                    <a:pt x="11782" y="5799"/>
                    <a:pt x="8836" y="10171"/>
                    <a:pt x="6709" y="12871"/>
                  </a:cubicBezTo>
                  <a:cubicBezTo>
                    <a:pt x="4582" y="15571"/>
                    <a:pt x="3273" y="16599"/>
                    <a:pt x="2291" y="17756"/>
                  </a:cubicBezTo>
                  <a:cubicBezTo>
                    <a:pt x="1309" y="18914"/>
                    <a:pt x="655" y="20199"/>
                    <a:pt x="1309" y="20842"/>
                  </a:cubicBezTo>
                  <a:cubicBezTo>
                    <a:pt x="1964" y="21485"/>
                    <a:pt x="3927" y="21485"/>
                    <a:pt x="7527" y="20456"/>
                  </a:cubicBezTo>
                  <a:cubicBezTo>
                    <a:pt x="11127" y="19428"/>
                    <a:pt x="16364" y="17371"/>
                    <a:pt x="21600" y="1531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79" name="Line"/>
            <p:cNvSpPr/>
            <p:nvPr/>
          </p:nvSpPr>
          <p:spPr>
            <a:xfrm>
              <a:off x="3917950" y="395816"/>
              <a:ext cx="109170" cy="4321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4" h="21511" fill="norm" stroke="1" extrusionOk="0">
                  <a:moveTo>
                    <a:pt x="0" y="843"/>
                  </a:moveTo>
                  <a:cubicBezTo>
                    <a:pt x="1246" y="421"/>
                    <a:pt x="2492" y="0"/>
                    <a:pt x="4985" y="0"/>
                  </a:cubicBezTo>
                  <a:cubicBezTo>
                    <a:pt x="7477" y="0"/>
                    <a:pt x="11215" y="421"/>
                    <a:pt x="13500" y="1212"/>
                  </a:cubicBezTo>
                  <a:cubicBezTo>
                    <a:pt x="15785" y="2002"/>
                    <a:pt x="16615" y="3161"/>
                    <a:pt x="15785" y="4267"/>
                  </a:cubicBezTo>
                  <a:cubicBezTo>
                    <a:pt x="14954" y="5374"/>
                    <a:pt x="12462" y="6427"/>
                    <a:pt x="10592" y="7428"/>
                  </a:cubicBezTo>
                  <a:cubicBezTo>
                    <a:pt x="8723" y="8429"/>
                    <a:pt x="7477" y="9378"/>
                    <a:pt x="8931" y="10695"/>
                  </a:cubicBezTo>
                  <a:cubicBezTo>
                    <a:pt x="10385" y="12012"/>
                    <a:pt x="14538" y="13698"/>
                    <a:pt x="17238" y="14751"/>
                  </a:cubicBezTo>
                  <a:cubicBezTo>
                    <a:pt x="19938" y="15805"/>
                    <a:pt x="21185" y="16226"/>
                    <a:pt x="21392" y="17017"/>
                  </a:cubicBezTo>
                  <a:cubicBezTo>
                    <a:pt x="21600" y="17807"/>
                    <a:pt x="20769" y="18966"/>
                    <a:pt x="19315" y="19809"/>
                  </a:cubicBezTo>
                  <a:cubicBezTo>
                    <a:pt x="17862" y="20652"/>
                    <a:pt x="15785" y="21179"/>
                    <a:pt x="13708" y="21389"/>
                  </a:cubicBezTo>
                  <a:cubicBezTo>
                    <a:pt x="11631" y="21600"/>
                    <a:pt x="9554" y="21495"/>
                    <a:pt x="7477" y="2138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80" name="Line"/>
            <p:cNvSpPr/>
            <p:nvPr/>
          </p:nvSpPr>
          <p:spPr>
            <a:xfrm>
              <a:off x="4089400" y="322353"/>
              <a:ext cx="122696" cy="5031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68" h="21483" fill="norm" stroke="1" extrusionOk="0">
                  <a:moveTo>
                    <a:pt x="2160" y="64"/>
                  </a:moveTo>
                  <a:cubicBezTo>
                    <a:pt x="3960" y="-27"/>
                    <a:pt x="5760" y="-117"/>
                    <a:pt x="8640" y="516"/>
                  </a:cubicBezTo>
                  <a:cubicBezTo>
                    <a:pt x="11520" y="1148"/>
                    <a:pt x="15480" y="2504"/>
                    <a:pt x="18000" y="4763"/>
                  </a:cubicBezTo>
                  <a:cubicBezTo>
                    <a:pt x="20520" y="7023"/>
                    <a:pt x="21600" y="10186"/>
                    <a:pt x="20340" y="12762"/>
                  </a:cubicBezTo>
                  <a:cubicBezTo>
                    <a:pt x="19080" y="15337"/>
                    <a:pt x="15480" y="17326"/>
                    <a:pt x="11700" y="18681"/>
                  </a:cubicBezTo>
                  <a:cubicBezTo>
                    <a:pt x="7920" y="20037"/>
                    <a:pt x="3960" y="20760"/>
                    <a:pt x="0" y="2148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81" name="Line"/>
            <p:cNvSpPr/>
            <p:nvPr/>
          </p:nvSpPr>
          <p:spPr>
            <a:xfrm>
              <a:off x="4864100" y="584200"/>
              <a:ext cx="146050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82" name="Line"/>
            <p:cNvSpPr/>
            <p:nvPr/>
          </p:nvSpPr>
          <p:spPr>
            <a:xfrm>
              <a:off x="4908550" y="711200"/>
              <a:ext cx="133350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83" name="Line"/>
            <p:cNvSpPr/>
            <p:nvPr/>
          </p:nvSpPr>
          <p:spPr>
            <a:xfrm>
              <a:off x="5757136" y="247787"/>
              <a:ext cx="129314" cy="4888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46" h="21501" fill="norm" stroke="1" extrusionOk="0">
                  <a:moveTo>
                    <a:pt x="20946" y="4463"/>
                  </a:moveTo>
                  <a:cubicBezTo>
                    <a:pt x="20946" y="3346"/>
                    <a:pt x="20946" y="2229"/>
                    <a:pt x="20603" y="1437"/>
                  </a:cubicBezTo>
                  <a:cubicBezTo>
                    <a:pt x="20260" y="646"/>
                    <a:pt x="19575" y="180"/>
                    <a:pt x="17517" y="41"/>
                  </a:cubicBezTo>
                  <a:cubicBezTo>
                    <a:pt x="15460" y="-99"/>
                    <a:pt x="12032" y="87"/>
                    <a:pt x="8603" y="1158"/>
                  </a:cubicBezTo>
                  <a:cubicBezTo>
                    <a:pt x="5175" y="2229"/>
                    <a:pt x="1746" y="4184"/>
                    <a:pt x="546" y="6604"/>
                  </a:cubicBezTo>
                  <a:cubicBezTo>
                    <a:pt x="-654" y="9025"/>
                    <a:pt x="375" y="11911"/>
                    <a:pt x="1232" y="14285"/>
                  </a:cubicBezTo>
                  <a:cubicBezTo>
                    <a:pt x="2089" y="16660"/>
                    <a:pt x="2775" y="18522"/>
                    <a:pt x="2603" y="19639"/>
                  </a:cubicBezTo>
                  <a:cubicBezTo>
                    <a:pt x="2432" y="20756"/>
                    <a:pt x="1403" y="21129"/>
                    <a:pt x="375" y="2150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84" name="Line"/>
            <p:cNvSpPr/>
            <p:nvPr/>
          </p:nvSpPr>
          <p:spPr>
            <a:xfrm>
              <a:off x="5626099" y="558800"/>
              <a:ext cx="292101" cy="63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70" y="18720"/>
                    <a:pt x="939" y="15840"/>
                    <a:pt x="2817" y="13320"/>
                  </a:cubicBezTo>
                  <a:cubicBezTo>
                    <a:pt x="4696" y="10800"/>
                    <a:pt x="7983" y="8640"/>
                    <a:pt x="11348" y="6480"/>
                  </a:cubicBezTo>
                  <a:cubicBezTo>
                    <a:pt x="14713" y="4320"/>
                    <a:pt x="18157" y="216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85" name="Line"/>
            <p:cNvSpPr/>
            <p:nvPr/>
          </p:nvSpPr>
          <p:spPr>
            <a:xfrm>
              <a:off x="5986981" y="254137"/>
              <a:ext cx="153470" cy="4443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64" h="21491" fill="norm" stroke="1" extrusionOk="0">
                  <a:moveTo>
                    <a:pt x="21164" y="1222"/>
                  </a:moveTo>
                  <a:cubicBezTo>
                    <a:pt x="20580" y="710"/>
                    <a:pt x="19996" y="198"/>
                    <a:pt x="18829" y="45"/>
                  </a:cubicBezTo>
                  <a:cubicBezTo>
                    <a:pt x="17661" y="-109"/>
                    <a:pt x="15910" y="96"/>
                    <a:pt x="12991" y="1273"/>
                  </a:cubicBezTo>
                  <a:cubicBezTo>
                    <a:pt x="10072" y="2450"/>
                    <a:pt x="5986" y="4600"/>
                    <a:pt x="3359" y="7159"/>
                  </a:cubicBezTo>
                  <a:cubicBezTo>
                    <a:pt x="732" y="9718"/>
                    <a:pt x="-436" y="12687"/>
                    <a:pt x="148" y="15144"/>
                  </a:cubicBezTo>
                  <a:cubicBezTo>
                    <a:pt x="732" y="17601"/>
                    <a:pt x="3067" y="19546"/>
                    <a:pt x="5402" y="20518"/>
                  </a:cubicBezTo>
                  <a:cubicBezTo>
                    <a:pt x="7737" y="21491"/>
                    <a:pt x="10072" y="21491"/>
                    <a:pt x="12407" y="2149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86" name="Line"/>
            <p:cNvSpPr/>
            <p:nvPr/>
          </p:nvSpPr>
          <p:spPr>
            <a:xfrm>
              <a:off x="6127750" y="388997"/>
              <a:ext cx="121758" cy="4757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9" h="21481" fill="norm" stroke="1" extrusionOk="0">
                  <a:moveTo>
                    <a:pt x="8786" y="6234"/>
                  </a:moveTo>
                  <a:cubicBezTo>
                    <a:pt x="7322" y="7859"/>
                    <a:pt x="5858" y="9484"/>
                    <a:pt x="4759" y="11873"/>
                  </a:cubicBezTo>
                  <a:cubicBezTo>
                    <a:pt x="3661" y="14262"/>
                    <a:pt x="2929" y="17416"/>
                    <a:pt x="2197" y="19232"/>
                  </a:cubicBezTo>
                  <a:cubicBezTo>
                    <a:pt x="1464" y="21048"/>
                    <a:pt x="732" y="21526"/>
                    <a:pt x="366" y="21478"/>
                  </a:cubicBezTo>
                  <a:cubicBezTo>
                    <a:pt x="0" y="21430"/>
                    <a:pt x="0" y="20857"/>
                    <a:pt x="0" y="18754"/>
                  </a:cubicBezTo>
                  <a:cubicBezTo>
                    <a:pt x="0" y="16652"/>
                    <a:pt x="0" y="13020"/>
                    <a:pt x="915" y="9818"/>
                  </a:cubicBezTo>
                  <a:cubicBezTo>
                    <a:pt x="1831" y="6616"/>
                    <a:pt x="3661" y="3845"/>
                    <a:pt x="5125" y="2268"/>
                  </a:cubicBezTo>
                  <a:cubicBezTo>
                    <a:pt x="6590" y="691"/>
                    <a:pt x="7688" y="308"/>
                    <a:pt x="9153" y="117"/>
                  </a:cubicBezTo>
                  <a:cubicBezTo>
                    <a:pt x="10617" y="-74"/>
                    <a:pt x="12447" y="-74"/>
                    <a:pt x="14827" y="452"/>
                  </a:cubicBezTo>
                  <a:cubicBezTo>
                    <a:pt x="17207" y="977"/>
                    <a:pt x="20136" y="2029"/>
                    <a:pt x="20868" y="3176"/>
                  </a:cubicBezTo>
                  <a:cubicBezTo>
                    <a:pt x="21600" y="4322"/>
                    <a:pt x="20136" y="5565"/>
                    <a:pt x="18122" y="6425"/>
                  </a:cubicBezTo>
                  <a:cubicBezTo>
                    <a:pt x="16108" y="7285"/>
                    <a:pt x="13546" y="7763"/>
                    <a:pt x="10434" y="7907"/>
                  </a:cubicBezTo>
                  <a:cubicBezTo>
                    <a:pt x="7322" y="8050"/>
                    <a:pt x="3661" y="7859"/>
                    <a:pt x="0" y="766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87" name="Line"/>
            <p:cNvSpPr/>
            <p:nvPr/>
          </p:nvSpPr>
          <p:spPr>
            <a:xfrm>
              <a:off x="6360022" y="190500"/>
              <a:ext cx="40779" cy="4635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06" h="21600" fill="norm" stroke="1" extrusionOk="0">
                  <a:moveTo>
                    <a:pt x="20806" y="0"/>
                  </a:moveTo>
                  <a:cubicBezTo>
                    <a:pt x="17566" y="2762"/>
                    <a:pt x="14326" y="5523"/>
                    <a:pt x="10546" y="8334"/>
                  </a:cubicBezTo>
                  <a:cubicBezTo>
                    <a:pt x="6766" y="11145"/>
                    <a:pt x="2446" y="14005"/>
                    <a:pt x="826" y="16225"/>
                  </a:cubicBezTo>
                  <a:cubicBezTo>
                    <a:pt x="-794" y="18444"/>
                    <a:pt x="286" y="20022"/>
                    <a:pt x="1366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88" name="Line"/>
            <p:cNvSpPr/>
            <p:nvPr/>
          </p:nvSpPr>
          <p:spPr>
            <a:xfrm>
              <a:off x="6457949" y="278183"/>
              <a:ext cx="178066" cy="3949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9" h="21436" fill="norm" stroke="1" extrusionOk="0">
                  <a:moveTo>
                    <a:pt x="6781" y="4891"/>
                  </a:moveTo>
                  <a:cubicBezTo>
                    <a:pt x="5777" y="8683"/>
                    <a:pt x="4772" y="12474"/>
                    <a:pt x="4270" y="14657"/>
                  </a:cubicBezTo>
                  <a:cubicBezTo>
                    <a:pt x="3767" y="16840"/>
                    <a:pt x="3767" y="17415"/>
                    <a:pt x="3516" y="17989"/>
                  </a:cubicBezTo>
                  <a:cubicBezTo>
                    <a:pt x="3265" y="18564"/>
                    <a:pt x="2763" y="19138"/>
                    <a:pt x="2512" y="19138"/>
                  </a:cubicBezTo>
                  <a:cubicBezTo>
                    <a:pt x="2260" y="19138"/>
                    <a:pt x="2260" y="18564"/>
                    <a:pt x="3140" y="15979"/>
                  </a:cubicBezTo>
                  <a:cubicBezTo>
                    <a:pt x="4019" y="13393"/>
                    <a:pt x="5777" y="8798"/>
                    <a:pt x="6907" y="6155"/>
                  </a:cubicBezTo>
                  <a:cubicBezTo>
                    <a:pt x="8037" y="3513"/>
                    <a:pt x="8540" y="2823"/>
                    <a:pt x="9167" y="2076"/>
                  </a:cubicBezTo>
                  <a:cubicBezTo>
                    <a:pt x="9795" y="1330"/>
                    <a:pt x="10549" y="525"/>
                    <a:pt x="11553" y="181"/>
                  </a:cubicBezTo>
                  <a:cubicBezTo>
                    <a:pt x="12558" y="-164"/>
                    <a:pt x="13814" y="-49"/>
                    <a:pt x="15447" y="813"/>
                  </a:cubicBezTo>
                  <a:cubicBezTo>
                    <a:pt x="17079" y="1674"/>
                    <a:pt x="19088" y="3283"/>
                    <a:pt x="20219" y="5408"/>
                  </a:cubicBezTo>
                  <a:cubicBezTo>
                    <a:pt x="21349" y="7534"/>
                    <a:pt x="21600" y="10176"/>
                    <a:pt x="19967" y="12417"/>
                  </a:cubicBezTo>
                  <a:cubicBezTo>
                    <a:pt x="18335" y="14657"/>
                    <a:pt x="14819" y="16496"/>
                    <a:pt x="11679" y="17645"/>
                  </a:cubicBezTo>
                  <a:cubicBezTo>
                    <a:pt x="8540" y="18793"/>
                    <a:pt x="5777" y="19253"/>
                    <a:pt x="3642" y="19655"/>
                  </a:cubicBezTo>
                  <a:cubicBezTo>
                    <a:pt x="1507" y="20057"/>
                    <a:pt x="0" y="20402"/>
                    <a:pt x="0" y="20689"/>
                  </a:cubicBezTo>
                  <a:cubicBezTo>
                    <a:pt x="0" y="20976"/>
                    <a:pt x="1507" y="21206"/>
                    <a:pt x="3014" y="2143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89" name="Line"/>
            <p:cNvSpPr/>
            <p:nvPr/>
          </p:nvSpPr>
          <p:spPr>
            <a:xfrm>
              <a:off x="6654799" y="571500"/>
              <a:ext cx="19051" cy="190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90" name="Line"/>
            <p:cNvSpPr/>
            <p:nvPr/>
          </p:nvSpPr>
          <p:spPr>
            <a:xfrm>
              <a:off x="6959600" y="255263"/>
              <a:ext cx="38100" cy="4120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38" fill="norm" stroke="1" extrusionOk="0">
                  <a:moveTo>
                    <a:pt x="0" y="2226"/>
                  </a:moveTo>
                  <a:cubicBezTo>
                    <a:pt x="1200" y="1244"/>
                    <a:pt x="2400" y="262"/>
                    <a:pt x="3600" y="44"/>
                  </a:cubicBezTo>
                  <a:cubicBezTo>
                    <a:pt x="4800" y="-174"/>
                    <a:pt x="6000" y="371"/>
                    <a:pt x="7200" y="2771"/>
                  </a:cubicBezTo>
                  <a:cubicBezTo>
                    <a:pt x="8400" y="5171"/>
                    <a:pt x="9600" y="9426"/>
                    <a:pt x="10200" y="12426"/>
                  </a:cubicBezTo>
                  <a:cubicBezTo>
                    <a:pt x="10800" y="15426"/>
                    <a:pt x="10800" y="17171"/>
                    <a:pt x="10200" y="18535"/>
                  </a:cubicBezTo>
                  <a:cubicBezTo>
                    <a:pt x="9600" y="19899"/>
                    <a:pt x="8400" y="20881"/>
                    <a:pt x="10200" y="21153"/>
                  </a:cubicBezTo>
                  <a:cubicBezTo>
                    <a:pt x="12000" y="21426"/>
                    <a:pt x="16800" y="20990"/>
                    <a:pt x="21600" y="2055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91" name="Line"/>
            <p:cNvSpPr/>
            <p:nvPr/>
          </p:nvSpPr>
          <p:spPr>
            <a:xfrm>
              <a:off x="7076230" y="304133"/>
              <a:ext cx="171592" cy="3675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46" h="21314" fill="norm" stroke="1" extrusionOk="0">
                  <a:moveTo>
                    <a:pt x="8974" y="4457"/>
                  </a:moveTo>
                  <a:cubicBezTo>
                    <a:pt x="8460" y="7034"/>
                    <a:pt x="7946" y="9611"/>
                    <a:pt x="7431" y="11820"/>
                  </a:cubicBezTo>
                  <a:cubicBezTo>
                    <a:pt x="6917" y="14029"/>
                    <a:pt x="6403" y="15870"/>
                    <a:pt x="5888" y="17343"/>
                  </a:cubicBezTo>
                  <a:cubicBezTo>
                    <a:pt x="5374" y="18816"/>
                    <a:pt x="4860" y="19920"/>
                    <a:pt x="4603" y="20104"/>
                  </a:cubicBezTo>
                  <a:cubicBezTo>
                    <a:pt x="4346" y="20288"/>
                    <a:pt x="4346" y="19552"/>
                    <a:pt x="4346" y="17098"/>
                  </a:cubicBezTo>
                  <a:cubicBezTo>
                    <a:pt x="4346" y="14643"/>
                    <a:pt x="4346" y="10470"/>
                    <a:pt x="4603" y="7709"/>
                  </a:cubicBezTo>
                  <a:cubicBezTo>
                    <a:pt x="4860" y="4948"/>
                    <a:pt x="5374" y="3598"/>
                    <a:pt x="6017" y="2554"/>
                  </a:cubicBezTo>
                  <a:cubicBezTo>
                    <a:pt x="6660" y="1511"/>
                    <a:pt x="7431" y="775"/>
                    <a:pt x="8460" y="345"/>
                  </a:cubicBezTo>
                  <a:cubicBezTo>
                    <a:pt x="9488" y="-84"/>
                    <a:pt x="10774" y="-207"/>
                    <a:pt x="12703" y="529"/>
                  </a:cubicBezTo>
                  <a:cubicBezTo>
                    <a:pt x="14631" y="1266"/>
                    <a:pt x="17203" y="2861"/>
                    <a:pt x="18874" y="5009"/>
                  </a:cubicBezTo>
                  <a:cubicBezTo>
                    <a:pt x="20546" y="7157"/>
                    <a:pt x="21317" y="9857"/>
                    <a:pt x="20546" y="12250"/>
                  </a:cubicBezTo>
                  <a:cubicBezTo>
                    <a:pt x="19774" y="14643"/>
                    <a:pt x="17460" y="16729"/>
                    <a:pt x="15146" y="18202"/>
                  </a:cubicBezTo>
                  <a:cubicBezTo>
                    <a:pt x="12831" y="19675"/>
                    <a:pt x="10517" y="20534"/>
                    <a:pt x="8588" y="20963"/>
                  </a:cubicBezTo>
                  <a:cubicBezTo>
                    <a:pt x="6660" y="21393"/>
                    <a:pt x="5117" y="21393"/>
                    <a:pt x="3574" y="21148"/>
                  </a:cubicBezTo>
                  <a:cubicBezTo>
                    <a:pt x="2031" y="20902"/>
                    <a:pt x="488" y="20411"/>
                    <a:pt x="103" y="19920"/>
                  </a:cubicBezTo>
                  <a:cubicBezTo>
                    <a:pt x="-283" y="19429"/>
                    <a:pt x="488" y="18938"/>
                    <a:pt x="1260" y="1844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92" name="Line"/>
            <p:cNvSpPr/>
            <p:nvPr/>
          </p:nvSpPr>
          <p:spPr>
            <a:xfrm>
              <a:off x="7258050" y="556282"/>
              <a:ext cx="177800" cy="1719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46" fill="norm" stroke="1" extrusionOk="0">
                  <a:moveTo>
                    <a:pt x="0" y="4213"/>
                  </a:moveTo>
                  <a:cubicBezTo>
                    <a:pt x="257" y="2912"/>
                    <a:pt x="514" y="1611"/>
                    <a:pt x="1800" y="830"/>
                  </a:cubicBezTo>
                  <a:cubicBezTo>
                    <a:pt x="3086" y="49"/>
                    <a:pt x="5400" y="-211"/>
                    <a:pt x="6943" y="179"/>
                  </a:cubicBezTo>
                  <a:cubicBezTo>
                    <a:pt x="8486" y="570"/>
                    <a:pt x="9257" y="1611"/>
                    <a:pt x="8871" y="4343"/>
                  </a:cubicBezTo>
                  <a:cubicBezTo>
                    <a:pt x="8486" y="7076"/>
                    <a:pt x="6943" y="11500"/>
                    <a:pt x="5400" y="14623"/>
                  </a:cubicBezTo>
                  <a:cubicBezTo>
                    <a:pt x="3857" y="17746"/>
                    <a:pt x="2314" y="19567"/>
                    <a:pt x="2314" y="20478"/>
                  </a:cubicBezTo>
                  <a:cubicBezTo>
                    <a:pt x="2314" y="21389"/>
                    <a:pt x="3857" y="21389"/>
                    <a:pt x="7329" y="20348"/>
                  </a:cubicBezTo>
                  <a:cubicBezTo>
                    <a:pt x="10800" y="19307"/>
                    <a:pt x="16200" y="17225"/>
                    <a:pt x="21600" y="1514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93" name="Line"/>
            <p:cNvSpPr/>
            <p:nvPr/>
          </p:nvSpPr>
          <p:spPr>
            <a:xfrm>
              <a:off x="7416800" y="233209"/>
              <a:ext cx="109081" cy="4906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7" h="21491" fill="norm" stroke="1" extrusionOk="0">
                  <a:moveTo>
                    <a:pt x="6231" y="633"/>
                  </a:moveTo>
                  <a:cubicBezTo>
                    <a:pt x="7477" y="262"/>
                    <a:pt x="8723" y="-109"/>
                    <a:pt x="10385" y="30"/>
                  </a:cubicBezTo>
                  <a:cubicBezTo>
                    <a:pt x="12046" y="169"/>
                    <a:pt x="14123" y="818"/>
                    <a:pt x="16408" y="2255"/>
                  </a:cubicBezTo>
                  <a:cubicBezTo>
                    <a:pt x="18692" y="3692"/>
                    <a:pt x="21185" y="5917"/>
                    <a:pt x="21392" y="8373"/>
                  </a:cubicBezTo>
                  <a:cubicBezTo>
                    <a:pt x="21600" y="10830"/>
                    <a:pt x="19523" y="13518"/>
                    <a:pt x="15577" y="15743"/>
                  </a:cubicBezTo>
                  <a:cubicBezTo>
                    <a:pt x="11631" y="17968"/>
                    <a:pt x="5815" y="19730"/>
                    <a:pt x="0" y="2149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94" name="Line"/>
            <p:cNvSpPr/>
            <p:nvPr/>
          </p:nvSpPr>
          <p:spPr>
            <a:xfrm>
              <a:off x="476250" y="1422400"/>
              <a:ext cx="10693400" cy="463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5622"/>
                  </a:moveTo>
                  <a:cubicBezTo>
                    <a:pt x="21" y="5523"/>
                    <a:pt x="43" y="5425"/>
                    <a:pt x="62" y="5523"/>
                  </a:cubicBezTo>
                  <a:cubicBezTo>
                    <a:pt x="81" y="5622"/>
                    <a:pt x="98" y="5918"/>
                    <a:pt x="167" y="6115"/>
                  </a:cubicBezTo>
                  <a:cubicBezTo>
                    <a:pt x="235" y="6312"/>
                    <a:pt x="355" y="6411"/>
                    <a:pt x="494" y="6362"/>
                  </a:cubicBezTo>
                  <a:cubicBezTo>
                    <a:pt x="633" y="6312"/>
                    <a:pt x="791" y="6115"/>
                    <a:pt x="945" y="5868"/>
                  </a:cubicBezTo>
                  <a:cubicBezTo>
                    <a:pt x="1099" y="5622"/>
                    <a:pt x="1248" y="5326"/>
                    <a:pt x="1400" y="5079"/>
                  </a:cubicBezTo>
                  <a:cubicBezTo>
                    <a:pt x="1552" y="4833"/>
                    <a:pt x="1706" y="4636"/>
                    <a:pt x="1868" y="4438"/>
                  </a:cubicBezTo>
                  <a:cubicBezTo>
                    <a:pt x="2031" y="4241"/>
                    <a:pt x="2202" y="4044"/>
                    <a:pt x="2364" y="3847"/>
                  </a:cubicBezTo>
                  <a:cubicBezTo>
                    <a:pt x="2527" y="3649"/>
                    <a:pt x="2681" y="3452"/>
                    <a:pt x="2839" y="3255"/>
                  </a:cubicBezTo>
                  <a:cubicBezTo>
                    <a:pt x="2997" y="3058"/>
                    <a:pt x="3160" y="2860"/>
                    <a:pt x="3331" y="2614"/>
                  </a:cubicBezTo>
                  <a:cubicBezTo>
                    <a:pt x="3502" y="2367"/>
                    <a:pt x="3681" y="2071"/>
                    <a:pt x="3863" y="1775"/>
                  </a:cubicBezTo>
                  <a:cubicBezTo>
                    <a:pt x="4045" y="1479"/>
                    <a:pt x="4229" y="1184"/>
                    <a:pt x="4387" y="986"/>
                  </a:cubicBezTo>
                  <a:cubicBezTo>
                    <a:pt x="4545" y="789"/>
                    <a:pt x="4677" y="690"/>
                    <a:pt x="4810" y="592"/>
                  </a:cubicBezTo>
                  <a:cubicBezTo>
                    <a:pt x="4943" y="493"/>
                    <a:pt x="5075" y="395"/>
                    <a:pt x="5214" y="345"/>
                  </a:cubicBezTo>
                  <a:cubicBezTo>
                    <a:pt x="5353" y="296"/>
                    <a:pt x="5498" y="296"/>
                    <a:pt x="5644" y="247"/>
                  </a:cubicBezTo>
                  <a:cubicBezTo>
                    <a:pt x="5789" y="197"/>
                    <a:pt x="5934" y="99"/>
                    <a:pt x="6080" y="49"/>
                  </a:cubicBezTo>
                  <a:cubicBezTo>
                    <a:pt x="6225" y="0"/>
                    <a:pt x="6371" y="0"/>
                    <a:pt x="6518" y="0"/>
                  </a:cubicBezTo>
                  <a:cubicBezTo>
                    <a:pt x="6666" y="0"/>
                    <a:pt x="6815" y="0"/>
                    <a:pt x="6976" y="49"/>
                  </a:cubicBezTo>
                  <a:cubicBezTo>
                    <a:pt x="7136" y="99"/>
                    <a:pt x="7307" y="197"/>
                    <a:pt x="7474" y="247"/>
                  </a:cubicBezTo>
                  <a:cubicBezTo>
                    <a:pt x="7640" y="296"/>
                    <a:pt x="7803" y="296"/>
                    <a:pt x="7972" y="345"/>
                  </a:cubicBezTo>
                  <a:cubicBezTo>
                    <a:pt x="8141" y="395"/>
                    <a:pt x="8316" y="493"/>
                    <a:pt x="8491" y="542"/>
                  </a:cubicBezTo>
                  <a:cubicBezTo>
                    <a:pt x="8667" y="592"/>
                    <a:pt x="8842" y="592"/>
                    <a:pt x="9021" y="641"/>
                  </a:cubicBezTo>
                  <a:cubicBezTo>
                    <a:pt x="9201" y="690"/>
                    <a:pt x="9385" y="789"/>
                    <a:pt x="9567" y="888"/>
                  </a:cubicBezTo>
                  <a:cubicBezTo>
                    <a:pt x="9748" y="986"/>
                    <a:pt x="9928" y="1085"/>
                    <a:pt x="10112" y="1184"/>
                  </a:cubicBezTo>
                  <a:cubicBezTo>
                    <a:pt x="10295" y="1282"/>
                    <a:pt x="10484" y="1381"/>
                    <a:pt x="10667" y="1529"/>
                  </a:cubicBezTo>
                  <a:cubicBezTo>
                    <a:pt x="10851" y="1677"/>
                    <a:pt x="11031" y="1874"/>
                    <a:pt x="11213" y="2022"/>
                  </a:cubicBezTo>
                  <a:cubicBezTo>
                    <a:pt x="11394" y="2170"/>
                    <a:pt x="11578" y="2268"/>
                    <a:pt x="11762" y="2367"/>
                  </a:cubicBezTo>
                  <a:cubicBezTo>
                    <a:pt x="11946" y="2466"/>
                    <a:pt x="12130" y="2564"/>
                    <a:pt x="12316" y="2663"/>
                  </a:cubicBezTo>
                  <a:cubicBezTo>
                    <a:pt x="12502" y="2762"/>
                    <a:pt x="12690" y="2860"/>
                    <a:pt x="12878" y="3008"/>
                  </a:cubicBezTo>
                  <a:cubicBezTo>
                    <a:pt x="13066" y="3156"/>
                    <a:pt x="13254" y="3353"/>
                    <a:pt x="13397" y="3501"/>
                  </a:cubicBezTo>
                  <a:cubicBezTo>
                    <a:pt x="13541" y="3649"/>
                    <a:pt x="13639" y="3748"/>
                    <a:pt x="13739" y="3847"/>
                  </a:cubicBezTo>
                  <a:cubicBezTo>
                    <a:pt x="13840" y="3945"/>
                    <a:pt x="13943" y="4044"/>
                    <a:pt x="14099" y="4142"/>
                  </a:cubicBezTo>
                  <a:cubicBezTo>
                    <a:pt x="14255" y="4241"/>
                    <a:pt x="14464" y="4340"/>
                    <a:pt x="14620" y="4488"/>
                  </a:cubicBezTo>
                  <a:cubicBezTo>
                    <a:pt x="14776" y="4636"/>
                    <a:pt x="14879" y="4833"/>
                    <a:pt x="14992" y="4981"/>
                  </a:cubicBezTo>
                  <a:cubicBezTo>
                    <a:pt x="15105" y="5129"/>
                    <a:pt x="15229" y="5227"/>
                    <a:pt x="15336" y="5326"/>
                  </a:cubicBezTo>
                  <a:cubicBezTo>
                    <a:pt x="15443" y="5425"/>
                    <a:pt x="15533" y="5523"/>
                    <a:pt x="15640" y="5671"/>
                  </a:cubicBezTo>
                  <a:cubicBezTo>
                    <a:pt x="15747" y="5819"/>
                    <a:pt x="15871" y="6016"/>
                    <a:pt x="15982" y="6164"/>
                  </a:cubicBezTo>
                  <a:cubicBezTo>
                    <a:pt x="16093" y="6312"/>
                    <a:pt x="16191" y="6411"/>
                    <a:pt x="16296" y="6559"/>
                  </a:cubicBezTo>
                  <a:cubicBezTo>
                    <a:pt x="16401" y="6707"/>
                    <a:pt x="16512" y="6904"/>
                    <a:pt x="16623" y="7151"/>
                  </a:cubicBezTo>
                  <a:cubicBezTo>
                    <a:pt x="16734" y="7397"/>
                    <a:pt x="16846" y="7693"/>
                    <a:pt x="16952" y="7940"/>
                  </a:cubicBezTo>
                  <a:cubicBezTo>
                    <a:pt x="17059" y="8186"/>
                    <a:pt x="17162" y="8384"/>
                    <a:pt x="17265" y="8581"/>
                  </a:cubicBezTo>
                  <a:cubicBezTo>
                    <a:pt x="17367" y="8778"/>
                    <a:pt x="17470" y="8975"/>
                    <a:pt x="17579" y="9173"/>
                  </a:cubicBezTo>
                  <a:cubicBezTo>
                    <a:pt x="17688" y="9370"/>
                    <a:pt x="17803" y="9567"/>
                    <a:pt x="17953" y="9912"/>
                  </a:cubicBezTo>
                  <a:cubicBezTo>
                    <a:pt x="18103" y="10258"/>
                    <a:pt x="18286" y="10751"/>
                    <a:pt x="18425" y="11096"/>
                  </a:cubicBezTo>
                  <a:cubicBezTo>
                    <a:pt x="18564" y="11441"/>
                    <a:pt x="18658" y="11638"/>
                    <a:pt x="18795" y="11984"/>
                  </a:cubicBezTo>
                  <a:cubicBezTo>
                    <a:pt x="18932" y="12329"/>
                    <a:pt x="19112" y="12822"/>
                    <a:pt x="19289" y="13315"/>
                  </a:cubicBezTo>
                  <a:cubicBezTo>
                    <a:pt x="19467" y="13808"/>
                    <a:pt x="19642" y="14301"/>
                    <a:pt x="19809" y="14844"/>
                  </a:cubicBezTo>
                  <a:cubicBezTo>
                    <a:pt x="19975" y="15386"/>
                    <a:pt x="20133" y="15978"/>
                    <a:pt x="20330" y="16668"/>
                  </a:cubicBezTo>
                  <a:cubicBezTo>
                    <a:pt x="20527" y="17359"/>
                    <a:pt x="20762" y="18148"/>
                    <a:pt x="20980" y="18986"/>
                  </a:cubicBezTo>
                  <a:cubicBezTo>
                    <a:pt x="21198" y="19825"/>
                    <a:pt x="21399" y="20712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1295" name="Line Shape" descr="Line Shape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939791" y="1816689"/>
              <a:ext cx="137360" cy="572041"/>
            </a:xfrm>
            <a:prstGeom prst="rect">
              <a:avLst/>
            </a:prstGeom>
            <a:effectLst/>
          </p:spPr>
        </p:pic>
        <p:pic>
          <p:nvPicPr>
            <p:cNvPr id="1297" name="Line Shape" descr="Line Shape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066800" y="2019300"/>
              <a:ext cx="266700" cy="312850"/>
            </a:xfrm>
            <a:prstGeom prst="rect">
              <a:avLst/>
            </a:prstGeom>
            <a:effectLst/>
          </p:spPr>
        </p:pic>
        <p:pic>
          <p:nvPicPr>
            <p:cNvPr id="1299" name="Line Shape" descr="Line Shape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1490205" y="1870805"/>
              <a:ext cx="135395" cy="453295"/>
            </a:xfrm>
            <a:prstGeom prst="rect">
              <a:avLst/>
            </a:prstGeom>
            <a:effectLst/>
          </p:spPr>
        </p:pic>
        <p:pic>
          <p:nvPicPr>
            <p:cNvPr id="1301" name="Line Shape" descr="Line Shape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1695813" y="1874192"/>
              <a:ext cx="190137" cy="470088"/>
            </a:xfrm>
            <a:prstGeom prst="rect">
              <a:avLst/>
            </a:prstGeom>
            <a:effectLst/>
          </p:spPr>
        </p:pic>
        <p:pic>
          <p:nvPicPr>
            <p:cNvPr id="1303" name="Line Shape" descr="Line Shape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1701800" y="2119006"/>
              <a:ext cx="215900" cy="78095"/>
            </a:xfrm>
            <a:prstGeom prst="rect">
              <a:avLst/>
            </a:prstGeom>
            <a:effectLst/>
          </p:spPr>
        </p:pic>
        <p:pic>
          <p:nvPicPr>
            <p:cNvPr id="1305" name="Line Shape" descr="Line Shape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2051050" y="1714500"/>
              <a:ext cx="114300" cy="746179"/>
            </a:xfrm>
            <a:prstGeom prst="rect">
              <a:avLst/>
            </a:prstGeom>
            <a:effectLst/>
          </p:spPr>
        </p:pic>
        <p:pic>
          <p:nvPicPr>
            <p:cNvPr id="1307" name="Line Shape" descr="Line Shape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2300254" y="1929789"/>
              <a:ext cx="151349" cy="299062"/>
            </a:xfrm>
            <a:prstGeom prst="rect">
              <a:avLst/>
            </a:prstGeom>
            <a:effectLst/>
          </p:spPr>
        </p:pic>
        <p:pic>
          <p:nvPicPr>
            <p:cNvPr id="1309" name="Line Shape" descr="Line Shape"/>
            <p:cNvPicPr>
              <a:picLocks noChangeAspect="0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2496927" y="1949097"/>
              <a:ext cx="151024" cy="275520"/>
            </a:xfrm>
            <a:prstGeom prst="rect">
              <a:avLst/>
            </a:prstGeom>
            <a:effectLst/>
          </p:spPr>
        </p:pic>
        <p:pic>
          <p:nvPicPr>
            <p:cNvPr id="1311" name="Line Shape" descr="Line Shape"/>
            <p:cNvPicPr>
              <a:picLocks noChangeAspect="0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2724399" y="1963879"/>
              <a:ext cx="215651" cy="254717"/>
            </a:xfrm>
            <a:prstGeom prst="rect">
              <a:avLst/>
            </a:prstGeom>
            <a:effectLst/>
          </p:spPr>
        </p:pic>
        <p:pic>
          <p:nvPicPr>
            <p:cNvPr id="1313" name="Line Shape" descr="Line Shape"/>
            <p:cNvPicPr>
              <a:picLocks noChangeAspect="0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2895600" y="1707072"/>
              <a:ext cx="175914" cy="521778"/>
            </a:xfrm>
            <a:prstGeom prst="rect">
              <a:avLst/>
            </a:prstGeom>
            <a:effectLst/>
          </p:spPr>
        </p:pic>
        <p:pic>
          <p:nvPicPr>
            <p:cNvPr id="1315" name="Line Shape" descr="Line Shape"/>
            <p:cNvPicPr>
              <a:picLocks noChangeAspect="0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2717800" y="946150"/>
              <a:ext cx="914401" cy="76201"/>
            </a:xfrm>
            <a:prstGeom prst="rect">
              <a:avLst/>
            </a:prstGeom>
            <a:effectLst/>
          </p:spPr>
        </p:pic>
        <p:pic>
          <p:nvPicPr>
            <p:cNvPr id="1317" name="Line Shape" descr="Line Shape"/>
            <p:cNvPicPr>
              <a:picLocks noChangeAspect="0"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2832100" y="1048113"/>
              <a:ext cx="904146" cy="69488"/>
            </a:xfrm>
            <a:prstGeom prst="rect">
              <a:avLst/>
            </a:prstGeom>
            <a:effectLst/>
          </p:spPr>
        </p:pic>
        <p:pic>
          <p:nvPicPr>
            <p:cNvPr id="1319" name="Line Line" descr="Line Line"/>
            <p:cNvPicPr>
              <a:picLocks noChangeAspect="0"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3479800" y="1993900"/>
              <a:ext cx="209550" cy="50801"/>
            </a:xfrm>
            <a:prstGeom prst="rect">
              <a:avLst/>
            </a:prstGeom>
            <a:effectLst/>
          </p:spPr>
        </p:pic>
        <p:pic>
          <p:nvPicPr>
            <p:cNvPr id="1321" name="Line Line" descr="Line Line"/>
            <p:cNvPicPr>
              <a:picLocks noChangeAspect="0"/>
            </p:cNvPicPr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3492500" y="2120900"/>
              <a:ext cx="203200" cy="31751"/>
            </a:xfrm>
            <a:prstGeom prst="rect">
              <a:avLst/>
            </a:prstGeom>
            <a:effectLst/>
          </p:spPr>
        </p:pic>
        <p:pic>
          <p:nvPicPr>
            <p:cNvPr id="1323" name="Line Shape" descr="Line Shape"/>
            <p:cNvPicPr>
              <a:picLocks noChangeAspect="0"/>
            </p:cNvPicPr>
            <p:nvPr/>
          </p:nvPicPr>
          <p:blipFill>
            <a:blip r:embed="rId16">
              <a:extLst/>
            </a:blip>
            <a:stretch>
              <a:fillRect/>
            </a:stretch>
          </p:blipFill>
          <p:spPr>
            <a:xfrm>
              <a:off x="4229100" y="1763949"/>
              <a:ext cx="152737" cy="533753"/>
            </a:xfrm>
            <a:prstGeom prst="rect">
              <a:avLst/>
            </a:prstGeom>
            <a:effectLst/>
          </p:spPr>
        </p:pic>
        <p:pic>
          <p:nvPicPr>
            <p:cNvPr id="1325" name="Line Shape" descr="Line Shape"/>
            <p:cNvPicPr>
              <a:picLocks noChangeAspect="0"/>
            </p:cNvPicPr>
            <p:nvPr/>
          </p:nvPicPr>
          <p:blipFill>
            <a:blip r:embed="rId17">
              <a:extLst/>
            </a:blip>
            <a:stretch>
              <a:fillRect/>
            </a:stretch>
          </p:blipFill>
          <p:spPr>
            <a:xfrm>
              <a:off x="4375149" y="1987550"/>
              <a:ext cx="209551" cy="286881"/>
            </a:xfrm>
            <a:prstGeom prst="rect">
              <a:avLst/>
            </a:prstGeom>
            <a:effectLst/>
          </p:spPr>
        </p:pic>
        <p:pic>
          <p:nvPicPr>
            <p:cNvPr id="1327" name="Line Shape" descr="Line Shape"/>
            <p:cNvPicPr>
              <a:picLocks noChangeAspect="0"/>
            </p:cNvPicPr>
            <p:nvPr/>
          </p:nvPicPr>
          <p:blipFill>
            <a:blip r:embed="rId18">
              <a:extLst/>
            </a:blip>
            <a:stretch>
              <a:fillRect/>
            </a:stretch>
          </p:blipFill>
          <p:spPr>
            <a:xfrm>
              <a:off x="4780418" y="1841499"/>
              <a:ext cx="140833" cy="420554"/>
            </a:xfrm>
            <a:prstGeom prst="rect">
              <a:avLst/>
            </a:prstGeom>
            <a:effectLst/>
          </p:spPr>
        </p:pic>
        <p:pic>
          <p:nvPicPr>
            <p:cNvPr id="1329" name="Line Shape" descr="Line Shape"/>
            <p:cNvPicPr>
              <a:picLocks noChangeAspect="0"/>
            </p:cNvPicPr>
            <p:nvPr/>
          </p:nvPicPr>
          <p:blipFill>
            <a:blip r:embed="rId19">
              <a:extLst/>
            </a:blip>
            <a:stretch>
              <a:fillRect/>
            </a:stretch>
          </p:blipFill>
          <p:spPr>
            <a:xfrm>
              <a:off x="4973058" y="1865877"/>
              <a:ext cx="169263" cy="407423"/>
            </a:xfrm>
            <a:prstGeom prst="rect">
              <a:avLst/>
            </a:prstGeom>
            <a:effectLst/>
          </p:spPr>
        </p:pic>
        <p:pic>
          <p:nvPicPr>
            <p:cNvPr id="1331" name="Line Shape" descr="Line Shape"/>
            <p:cNvPicPr>
              <a:picLocks noChangeAspect="0"/>
            </p:cNvPicPr>
            <p:nvPr/>
          </p:nvPicPr>
          <p:blipFill>
            <a:blip r:embed="rId20">
              <a:extLst/>
            </a:blip>
            <a:stretch>
              <a:fillRect/>
            </a:stretch>
          </p:blipFill>
          <p:spPr>
            <a:xfrm>
              <a:off x="4959350" y="2038350"/>
              <a:ext cx="190500" cy="76201"/>
            </a:xfrm>
            <a:prstGeom prst="rect">
              <a:avLst/>
            </a:prstGeom>
            <a:effectLst/>
          </p:spPr>
        </p:pic>
        <p:pic>
          <p:nvPicPr>
            <p:cNvPr id="1333" name="Line Shape" descr="Line Shape"/>
            <p:cNvPicPr>
              <a:picLocks noChangeAspect="0"/>
            </p:cNvPicPr>
            <p:nvPr/>
          </p:nvPicPr>
          <p:blipFill>
            <a:blip r:embed="rId21">
              <a:extLst/>
            </a:blip>
            <a:stretch>
              <a:fillRect/>
            </a:stretch>
          </p:blipFill>
          <p:spPr>
            <a:xfrm>
              <a:off x="5245893" y="1739900"/>
              <a:ext cx="88107" cy="766234"/>
            </a:xfrm>
            <a:prstGeom prst="rect">
              <a:avLst/>
            </a:prstGeom>
            <a:effectLst/>
          </p:spPr>
        </p:pic>
        <p:pic>
          <p:nvPicPr>
            <p:cNvPr id="1335" name="Line Shape" descr="Line Shape"/>
            <p:cNvPicPr>
              <a:picLocks noChangeAspect="0"/>
            </p:cNvPicPr>
            <p:nvPr/>
          </p:nvPicPr>
          <p:blipFill>
            <a:blip r:embed="rId22">
              <a:extLst/>
            </a:blip>
            <a:stretch>
              <a:fillRect/>
            </a:stretch>
          </p:blipFill>
          <p:spPr>
            <a:xfrm>
              <a:off x="5372099" y="1854350"/>
              <a:ext cx="175337" cy="390465"/>
            </a:xfrm>
            <a:prstGeom prst="rect">
              <a:avLst/>
            </a:prstGeom>
            <a:effectLst/>
          </p:spPr>
        </p:pic>
        <p:pic>
          <p:nvPicPr>
            <p:cNvPr id="1337" name="Line Shape" descr="Line Shape"/>
            <p:cNvPicPr>
              <a:picLocks noChangeAspect="0"/>
            </p:cNvPicPr>
            <p:nvPr/>
          </p:nvPicPr>
          <p:blipFill>
            <a:blip r:embed="rId23">
              <a:extLst/>
            </a:blip>
            <a:stretch>
              <a:fillRect/>
            </a:stretch>
          </p:blipFill>
          <p:spPr>
            <a:xfrm>
              <a:off x="5740400" y="1695177"/>
              <a:ext cx="47907" cy="730793"/>
            </a:xfrm>
            <a:prstGeom prst="rect">
              <a:avLst/>
            </a:prstGeom>
            <a:effectLst/>
          </p:spPr>
        </p:pic>
        <p:pic>
          <p:nvPicPr>
            <p:cNvPr id="1339" name="Line Shape" descr="Line Shape"/>
            <p:cNvPicPr>
              <a:picLocks noChangeAspect="0"/>
            </p:cNvPicPr>
            <p:nvPr/>
          </p:nvPicPr>
          <p:blipFill>
            <a:blip r:embed="rId24">
              <a:extLst/>
            </a:blip>
            <a:stretch>
              <a:fillRect/>
            </a:stretch>
          </p:blipFill>
          <p:spPr>
            <a:xfrm>
              <a:off x="5898096" y="1933083"/>
              <a:ext cx="248704" cy="253948"/>
            </a:xfrm>
            <a:prstGeom prst="rect">
              <a:avLst/>
            </a:prstGeom>
            <a:effectLst/>
          </p:spPr>
        </p:pic>
        <p:pic>
          <p:nvPicPr>
            <p:cNvPr id="1341" name="Line Shape" descr="Line Shape"/>
            <p:cNvPicPr>
              <a:picLocks noChangeAspect="0"/>
            </p:cNvPicPr>
            <p:nvPr/>
          </p:nvPicPr>
          <p:blipFill>
            <a:blip r:embed="rId25">
              <a:extLst/>
            </a:blip>
            <a:stretch>
              <a:fillRect/>
            </a:stretch>
          </p:blipFill>
          <p:spPr>
            <a:xfrm>
              <a:off x="6140450" y="1733550"/>
              <a:ext cx="147386" cy="565151"/>
            </a:xfrm>
            <a:prstGeom prst="rect">
              <a:avLst/>
            </a:prstGeom>
            <a:effectLst/>
          </p:spPr>
        </p:pic>
        <p:pic>
          <p:nvPicPr>
            <p:cNvPr id="1343" name="Line Shape" descr="Line Shape"/>
            <p:cNvPicPr>
              <a:picLocks noChangeAspect="0"/>
            </p:cNvPicPr>
            <p:nvPr/>
          </p:nvPicPr>
          <p:blipFill>
            <a:blip r:embed="rId26">
              <a:extLst/>
            </a:blip>
            <a:stretch>
              <a:fillRect/>
            </a:stretch>
          </p:blipFill>
          <p:spPr>
            <a:xfrm>
              <a:off x="2353537" y="2289672"/>
              <a:ext cx="427764" cy="46658"/>
            </a:xfrm>
            <a:prstGeom prst="rect">
              <a:avLst/>
            </a:prstGeom>
            <a:effectLst/>
          </p:spPr>
        </p:pic>
        <p:pic>
          <p:nvPicPr>
            <p:cNvPr id="1345" name="Line Line" descr="Line Line"/>
            <p:cNvPicPr>
              <a:picLocks noChangeAspect="0"/>
            </p:cNvPicPr>
            <p:nvPr/>
          </p:nvPicPr>
          <p:blipFill>
            <a:blip r:embed="rId27">
              <a:extLst/>
            </a:blip>
            <a:stretch>
              <a:fillRect/>
            </a:stretch>
          </p:blipFill>
          <p:spPr>
            <a:xfrm>
              <a:off x="2470149" y="2355849"/>
              <a:ext cx="215901" cy="44451"/>
            </a:xfrm>
            <a:prstGeom prst="rect">
              <a:avLst/>
            </a:prstGeom>
            <a:effectLst/>
          </p:spPr>
        </p:pic>
        <p:pic>
          <p:nvPicPr>
            <p:cNvPr id="1347" name="Line Shape" descr="Line Shape"/>
            <p:cNvPicPr>
              <a:picLocks noChangeAspect="0"/>
            </p:cNvPicPr>
            <p:nvPr/>
          </p:nvPicPr>
          <p:blipFill>
            <a:blip r:embed="rId28">
              <a:extLst/>
            </a:blip>
            <a:stretch>
              <a:fillRect/>
            </a:stretch>
          </p:blipFill>
          <p:spPr>
            <a:xfrm>
              <a:off x="1216682" y="2705996"/>
              <a:ext cx="227328" cy="482810"/>
            </a:xfrm>
            <a:prstGeom prst="rect">
              <a:avLst/>
            </a:prstGeom>
            <a:effectLst/>
          </p:spPr>
        </p:pic>
        <p:pic>
          <p:nvPicPr>
            <p:cNvPr id="1349" name="Line Shape" descr="Line Shape"/>
            <p:cNvPicPr>
              <a:picLocks noChangeAspect="0"/>
            </p:cNvPicPr>
            <p:nvPr/>
          </p:nvPicPr>
          <p:blipFill>
            <a:blip r:embed="rId29">
              <a:extLst/>
            </a:blip>
            <a:stretch>
              <a:fillRect/>
            </a:stretch>
          </p:blipFill>
          <p:spPr>
            <a:xfrm>
              <a:off x="1403350" y="2927350"/>
              <a:ext cx="139700" cy="205212"/>
            </a:xfrm>
            <a:prstGeom prst="rect">
              <a:avLst/>
            </a:prstGeom>
            <a:effectLst/>
          </p:spPr>
        </p:pic>
        <p:pic>
          <p:nvPicPr>
            <p:cNvPr id="1351" name="Line Shape" descr="Line Shape"/>
            <p:cNvPicPr>
              <a:picLocks noChangeAspect="0"/>
            </p:cNvPicPr>
            <p:nvPr/>
          </p:nvPicPr>
          <p:blipFill>
            <a:blip r:embed="rId30">
              <a:extLst/>
            </a:blip>
            <a:stretch>
              <a:fillRect/>
            </a:stretch>
          </p:blipFill>
          <p:spPr>
            <a:xfrm>
              <a:off x="1646921" y="2757572"/>
              <a:ext cx="162830" cy="337556"/>
            </a:xfrm>
            <a:prstGeom prst="rect">
              <a:avLst/>
            </a:prstGeom>
            <a:effectLst/>
          </p:spPr>
        </p:pic>
        <p:pic>
          <p:nvPicPr>
            <p:cNvPr id="1353" name="Line Shape" descr="Line Shape"/>
            <p:cNvPicPr>
              <a:picLocks noChangeAspect="0"/>
            </p:cNvPicPr>
            <p:nvPr/>
          </p:nvPicPr>
          <p:blipFill>
            <a:blip r:embed="rId31">
              <a:extLst/>
            </a:blip>
            <a:stretch>
              <a:fillRect/>
            </a:stretch>
          </p:blipFill>
          <p:spPr>
            <a:xfrm>
              <a:off x="1851522" y="2747160"/>
              <a:ext cx="175348" cy="398207"/>
            </a:xfrm>
            <a:prstGeom prst="rect">
              <a:avLst/>
            </a:prstGeom>
            <a:effectLst/>
          </p:spPr>
        </p:pic>
        <p:pic>
          <p:nvPicPr>
            <p:cNvPr id="1355" name="Line Shape" descr="Line Shape"/>
            <p:cNvPicPr>
              <a:picLocks noChangeAspect="0"/>
            </p:cNvPicPr>
            <p:nvPr/>
          </p:nvPicPr>
          <p:blipFill>
            <a:blip r:embed="rId32">
              <a:extLst/>
            </a:blip>
            <a:stretch>
              <a:fillRect/>
            </a:stretch>
          </p:blipFill>
          <p:spPr>
            <a:xfrm>
              <a:off x="1857062" y="2908300"/>
              <a:ext cx="225738" cy="101601"/>
            </a:xfrm>
            <a:prstGeom prst="rect">
              <a:avLst/>
            </a:prstGeom>
            <a:effectLst/>
          </p:spPr>
        </p:pic>
        <p:pic>
          <p:nvPicPr>
            <p:cNvPr id="1357" name="Line Shape" descr="Line Shape"/>
            <p:cNvPicPr>
              <a:picLocks noChangeAspect="0"/>
            </p:cNvPicPr>
            <p:nvPr/>
          </p:nvPicPr>
          <p:blipFill>
            <a:blip r:embed="rId33">
              <a:extLst/>
            </a:blip>
            <a:stretch>
              <a:fillRect/>
            </a:stretch>
          </p:blipFill>
          <p:spPr>
            <a:xfrm>
              <a:off x="2229491" y="2634666"/>
              <a:ext cx="94609" cy="635584"/>
            </a:xfrm>
            <a:prstGeom prst="rect">
              <a:avLst/>
            </a:prstGeom>
            <a:effectLst/>
          </p:spPr>
        </p:pic>
        <p:pic>
          <p:nvPicPr>
            <p:cNvPr id="1359" name="Line Shape" descr="Line Shape"/>
            <p:cNvPicPr>
              <a:picLocks noChangeAspect="0"/>
            </p:cNvPicPr>
            <p:nvPr/>
          </p:nvPicPr>
          <p:blipFill>
            <a:blip r:embed="rId34">
              <a:extLst/>
            </a:blip>
            <a:stretch>
              <a:fillRect/>
            </a:stretch>
          </p:blipFill>
          <p:spPr>
            <a:xfrm>
              <a:off x="2412443" y="2725100"/>
              <a:ext cx="185905" cy="422034"/>
            </a:xfrm>
            <a:prstGeom prst="rect">
              <a:avLst/>
            </a:prstGeom>
            <a:effectLst/>
          </p:spPr>
        </p:pic>
        <p:pic>
          <p:nvPicPr>
            <p:cNvPr id="1361" name="Line Line" descr="Line Line"/>
            <p:cNvPicPr>
              <a:picLocks noChangeAspect="0"/>
            </p:cNvPicPr>
            <p:nvPr/>
          </p:nvPicPr>
          <p:blipFill>
            <a:blip r:embed="rId35">
              <a:extLst/>
            </a:blip>
            <a:stretch>
              <a:fillRect/>
            </a:stretch>
          </p:blipFill>
          <p:spPr>
            <a:xfrm>
              <a:off x="2578099" y="3054350"/>
              <a:ext cx="139701" cy="139701"/>
            </a:xfrm>
            <a:prstGeom prst="rect">
              <a:avLst/>
            </a:prstGeom>
            <a:effectLst/>
          </p:spPr>
        </p:pic>
        <p:pic>
          <p:nvPicPr>
            <p:cNvPr id="1363" name="Line Shape" descr="Line Shape"/>
            <p:cNvPicPr>
              <a:picLocks noChangeAspect="0"/>
            </p:cNvPicPr>
            <p:nvPr/>
          </p:nvPicPr>
          <p:blipFill>
            <a:blip r:embed="rId36">
              <a:extLst/>
            </a:blip>
            <a:stretch>
              <a:fillRect/>
            </a:stretch>
          </p:blipFill>
          <p:spPr>
            <a:xfrm>
              <a:off x="2811432" y="2783038"/>
              <a:ext cx="230218" cy="276720"/>
            </a:xfrm>
            <a:prstGeom prst="rect">
              <a:avLst/>
            </a:prstGeom>
            <a:effectLst/>
          </p:spPr>
        </p:pic>
        <p:pic>
          <p:nvPicPr>
            <p:cNvPr id="1365" name="Line Shape" descr="Line Shape"/>
            <p:cNvPicPr>
              <a:picLocks noChangeAspect="0"/>
            </p:cNvPicPr>
            <p:nvPr/>
          </p:nvPicPr>
          <p:blipFill>
            <a:blip r:embed="rId37">
              <a:extLst/>
            </a:blip>
            <a:stretch>
              <a:fillRect/>
            </a:stretch>
          </p:blipFill>
          <p:spPr>
            <a:xfrm>
              <a:off x="3060700" y="2734405"/>
              <a:ext cx="136863" cy="408845"/>
            </a:xfrm>
            <a:prstGeom prst="rect">
              <a:avLst/>
            </a:prstGeom>
            <a:effectLst/>
          </p:spPr>
        </p:pic>
        <p:pic>
          <p:nvPicPr>
            <p:cNvPr id="1367" name="Line Shape" descr="Line Shape"/>
            <p:cNvPicPr>
              <a:picLocks noChangeAspect="0"/>
            </p:cNvPicPr>
            <p:nvPr/>
          </p:nvPicPr>
          <p:blipFill>
            <a:blip r:embed="rId38">
              <a:extLst/>
            </a:blip>
            <a:stretch>
              <a:fillRect/>
            </a:stretch>
          </p:blipFill>
          <p:spPr>
            <a:xfrm>
              <a:off x="9055100" y="1791954"/>
              <a:ext cx="244011" cy="515213"/>
            </a:xfrm>
            <a:prstGeom prst="rect">
              <a:avLst/>
            </a:prstGeom>
            <a:effectLst/>
          </p:spPr>
        </p:pic>
        <p:pic>
          <p:nvPicPr>
            <p:cNvPr id="1369" name="Line Shape" descr="Line Shape"/>
            <p:cNvPicPr>
              <a:picLocks noChangeAspect="0"/>
            </p:cNvPicPr>
            <p:nvPr/>
          </p:nvPicPr>
          <p:blipFill>
            <a:blip r:embed="rId39">
              <a:extLst/>
            </a:blip>
            <a:stretch>
              <a:fillRect/>
            </a:stretch>
          </p:blipFill>
          <p:spPr>
            <a:xfrm>
              <a:off x="9305109" y="2018831"/>
              <a:ext cx="162741" cy="205121"/>
            </a:xfrm>
            <a:prstGeom prst="rect">
              <a:avLst/>
            </a:prstGeom>
            <a:effectLst/>
          </p:spPr>
        </p:pic>
        <p:pic>
          <p:nvPicPr>
            <p:cNvPr id="1371" name="Line Shape" descr="Line Shape"/>
            <p:cNvPicPr>
              <a:picLocks noChangeAspect="0"/>
            </p:cNvPicPr>
            <p:nvPr/>
          </p:nvPicPr>
          <p:blipFill>
            <a:blip r:embed="rId40">
              <a:extLst/>
            </a:blip>
            <a:stretch>
              <a:fillRect/>
            </a:stretch>
          </p:blipFill>
          <p:spPr>
            <a:xfrm>
              <a:off x="9519708" y="1803400"/>
              <a:ext cx="100542" cy="456257"/>
            </a:xfrm>
            <a:prstGeom prst="rect">
              <a:avLst/>
            </a:prstGeom>
            <a:effectLst/>
          </p:spPr>
        </p:pic>
        <p:pic>
          <p:nvPicPr>
            <p:cNvPr id="1373" name="Line Shape" descr="Line Shape"/>
            <p:cNvPicPr>
              <a:picLocks noChangeAspect="0"/>
            </p:cNvPicPr>
            <p:nvPr/>
          </p:nvPicPr>
          <p:blipFill>
            <a:blip r:embed="rId41">
              <a:extLst/>
            </a:blip>
            <a:stretch>
              <a:fillRect/>
            </a:stretch>
          </p:blipFill>
          <p:spPr>
            <a:xfrm>
              <a:off x="9465733" y="2038350"/>
              <a:ext cx="198968" cy="38101"/>
            </a:xfrm>
            <a:prstGeom prst="rect">
              <a:avLst/>
            </a:prstGeom>
            <a:effectLst/>
          </p:spPr>
        </p:pic>
        <p:pic>
          <p:nvPicPr>
            <p:cNvPr id="1375" name="Line Shape" descr="Line Shape"/>
            <p:cNvPicPr>
              <a:picLocks noChangeAspect="0"/>
            </p:cNvPicPr>
            <p:nvPr/>
          </p:nvPicPr>
          <p:blipFill>
            <a:blip r:embed="rId42">
              <a:extLst/>
            </a:blip>
            <a:stretch>
              <a:fillRect/>
            </a:stretch>
          </p:blipFill>
          <p:spPr>
            <a:xfrm>
              <a:off x="9650696" y="2012949"/>
              <a:ext cx="133980" cy="184983"/>
            </a:xfrm>
            <a:prstGeom prst="rect">
              <a:avLst/>
            </a:prstGeom>
            <a:effectLst/>
          </p:spPr>
        </p:pic>
        <p:pic>
          <p:nvPicPr>
            <p:cNvPr id="1377" name="Line Shape" descr="Line Shape"/>
            <p:cNvPicPr>
              <a:picLocks noChangeAspect="0"/>
            </p:cNvPicPr>
            <p:nvPr/>
          </p:nvPicPr>
          <p:blipFill>
            <a:blip r:embed="rId43">
              <a:extLst/>
            </a:blip>
            <a:stretch>
              <a:fillRect/>
            </a:stretch>
          </p:blipFill>
          <p:spPr>
            <a:xfrm>
              <a:off x="9799372" y="1993899"/>
              <a:ext cx="366979" cy="206624"/>
            </a:xfrm>
            <a:prstGeom prst="rect">
              <a:avLst/>
            </a:prstGeom>
            <a:effectLst/>
          </p:spPr>
        </p:pic>
        <p:pic>
          <p:nvPicPr>
            <p:cNvPr id="1379" name="Line Shape" descr="Line Shape"/>
            <p:cNvPicPr>
              <a:picLocks noChangeAspect="0"/>
            </p:cNvPicPr>
            <p:nvPr/>
          </p:nvPicPr>
          <p:blipFill>
            <a:blip r:embed="rId44">
              <a:extLst/>
            </a:blip>
            <a:stretch>
              <a:fillRect/>
            </a:stretch>
          </p:blipFill>
          <p:spPr>
            <a:xfrm>
              <a:off x="9328150" y="2308771"/>
              <a:ext cx="708079" cy="91529"/>
            </a:xfrm>
            <a:prstGeom prst="rect">
              <a:avLst/>
            </a:prstGeom>
            <a:effectLst/>
          </p:spPr>
        </p:pic>
        <p:pic>
          <p:nvPicPr>
            <p:cNvPr id="1381" name="Line Shape" descr="Line Shape"/>
            <p:cNvPicPr>
              <a:picLocks noChangeAspect="0"/>
            </p:cNvPicPr>
            <p:nvPr/>
          </p:nvPicPr>
          <p:blipFill>
            <a:blip r:embed="rId45">
              <a:extLst/>
            </a:blip>
            <a:stretch>
              <a:fillRect/>
            </a:stretch>
          </p:blipFill>
          <p:spPr>
            <a:xfrm>
              <a:off x="9386646" y="2374899"/>
              <a:ext cx="595554" cy="107157"/>
            </a:xfrm>
            <a:prstGeom prst="rect">
              <a:avLst/>
            </a:prstGeom>
            <a:effectLst/>
          </p:spPr>
        </p:pic>
        <p:pic>
          <p:nvPicPr>
            <p:cNvPr id="1383" name="Line Shape" descr="Line Shape"/>
            <p:cNvPicPr>
              <a:picLocks noChangeAspect="0"/>
            </p:cNvPicPr>
            <p:nvPr/>
          </p:nvPicPr>
          <p:blipFill>
            <a:blip r:embed="rId46">
              <a:extLst/>
            </a:blip>
            <a:stretch>
              <a:fillRect/>
            </a:stretch>
          </p:blipFill>
          <p:spPr>
            <a:xfrm>
              <a:off x="4286250" y="2420076"/>
              <a:ext cx="1905000" cy="75475"/>
            </a:xfrm>
            <a:prstGeom prst="rect">
              <a:avLst/>
            </a:prstGeom>
            <a:effectLst/>
          </p:spPr>
        </p:pic>
        <p:pic>
          <p:nvPicPr>
            <p:cNvPr id="1385" name="Line Shape" descr="Line Shape"/>
            <p:cNvPicPr>
              <a:picLocks noChangeAspect="0"/>
            </p:cNvPicPr>
            <p:nvPr/>
          </p:nvPicPr>
          <p:blipFill>
            <a:blip r:embed="rId47">
              <a:extLst/>
            </a:blip>
            <a:stretch>
              <a:fillRect/>
            </a:stretch>
          </p:blipFill>
          <p:spPr>
            <a:xfrm>
              <a:off x="4356100" y="2501900"/>
              <a:ext cx="1263650" cy="95251"/>
            </a:xfrm>
            <a:prstGeom prst="rect">
              <a:avLst/>
            </a:prstGeom>
            <a:effectLst/>
          </p:spPr>
        </p:pic>
        <p:pic>
          <p:nvPicPr>
            <p:cNvPr id="1387" name="Line Line" descr="Line Line"/>
            <p:cNvPicPr>
              <a:picLocks noChangeAspect="0"/>
            </p:cNvPicPr>
            <p:nvPr/>
          </p:nvPicPr>
          <p:blipFill>
            <a:blip r:embed="rId48">
              <a:extLst/>
            </a:blip>
            <a:stretch>
              <a:fillRect/>
            </a:stretch>
          </p:blipFill>
          <p:spPr>
            <a:xfrm>
              <a:off x="635000" y="4229100"/>
              <a:ext cx="50800" cy="25400"/>
            </a:xfrm>
            <a:prstGeom prst="rect">
              <a:avLst/>
            </a:prstGeom>
            <a:effectLst/>
          </p:spPr>
        </p:pic>
        <p:pic>
          <p:nvPicPr>
            <p:cNvPr id="1389" name="Line Shape" descr="Line Shape"/>
            <p:cNvPicPr>
              <a:picLocks noChangeAspect="0"/>
            </p:cNvPicPr>
            <p:nvPr/>
          </p:nvPicPr>
          <p:blipFill>
            <a:blip r:embed="rId49">
              <a:extLst/>
            </a:blip>
            <a:stretch>
              <a:fillRect/>
            </a:stretch>
          </p:blipFill>
          <p:spPr>
            <a:xfrm>
              <a:off x="644260" y="3993268"/>
              <a:ext cx="202727" cy="614716"/>
            </a:xfrm>
            <a:prstGeom prst="rect">
              <a:avLst/>
            </a:prstGeom>
            <a:effectLst/>
          </p:spPr>
        </p:pic>
        <p:pic>
          <p:nvPicPr>
            <p:cNvPr id="1391" name="Line Shape" descr="Line Shape"/>
            <p:cNvPicPr>
              <a:picLocks noChangeAspect="0"/>
            </p:cNvPicPr>
            <p:nvPr/>
          </p:nvPicPr>
          <p:blipFill>
            <a:blip r:embed="rId50">
              <a:extLst/>
            </a:blip>
            <a:stretch>
              <a:fillRect/>
            </a:stretch>
          </p:blipFill>
          <p:spPr>
            <a:xfrm>
              <a:off x="800463" y="4216400"/>
              <a:ext cx="240938" cy="378095"/>
            </a:xfrm>
            <a:prstGeom prst="rect">
              <a:avLst/>
            </a:prstGeom>
            <a:effectLst/>
          </p:spPr>
        </p:pic>
        <p:pic>
          <p:nvPicPr>
            <p:cNvPr id="1393" name="Line Shape" descr="Line Shape"/>
            <p:cNvPicPr>
              <a:picLocks noChangeAspect="0"/>
            </p:cNvPicPr>
            <p:nvPr/>
          </p:nvPicPr>
          <p:blipFill>
            <a:blip r:embed="rId51">
              <a:extLst/>
            </a:blip>
            <a:stretch>
              <a:fillRect/>
            </a:stretch>
          </p:blipFill>
          <p:spPr>
            <a:xfrm>
              <a:off x="1325932" y="4125618"/>
              <a:ext cx="140919" cy="538608"/>
            </a:xfrm>
            <a:prstGeom prst="rect">
              <a:avLst/>
            </a:prstGeom>
            <a:effectLst/>
          </p:spPr>
        </p:pic>
        <p:pic>
          <p:nvPicPr>
            <p:cNvPr id="1395" name="Line Shape" descr="Line Shape"/>
            <p:cNvPicPr>
              <a:picLocks noChangeAspect="0"/>
            </p:cNvPicPr>
            <p:nvPr/>
          </p:nvPicPr>
          <p:blipFill>
            <a:blip r:embed="rId52">
              <a:extLst/>
            </a:blip>
            <a:stretch>
              <a:fillRect/>
            </a:stretch>
          </p:blipFill>
          <p:spPr>
            <a:xfrm>
              <a:off x="1524794" y="4219522"/>
              <a:ext cx="170657" cy="399045"/>
            </a:xfrm>
            <a:prstGeom prst="rect">
              <a:avLst/>
            </a:prstGeom>
            <a:effectLst/>
          </p:spPr>
        </p:pic>
        <p:pic>
          <p:nvPicPr>
            <p:cNvPr id="1397" name="Line Shape" descr="Line Shape"/>
            <p:cNvPicPr>
              <a:picLocks noChangeAspect="0"/>
            </p:cNvPicPr>
            <p:nvPr/>
          </p:nvPicPr>
          <p:blipFill>
            <a:blip r:embed="rId53">
              <a:extLst/>
            </a:blip>
            <a:stretch>
              <a:fillRect/>
            </a:stretch>
          </p:blipFill>
          <p:spPr>
            <a:xfrm>
              <a:off x="1549400" y="4406900"/>
              <a:ext cx="196850" cy="88900"/>
            </a:xfrm>
            <a:prstGeom prst="rect">
              <a:avLst/>
            </a:prstGeom>
            <a:effectLst/>
          </p:spPr>
        </p:pic>
        <p:pic>
          <p:nvPicPr>
            <p:cNvPr id="1399" name="Line Shape" descr="Line Shape"/>
            <p:cNvPicPr>
              <a:picLocks noChangeAspect="0"/>
            </p:cNvPicPr>
            <p:nvPr/>
          </p:nvPicPr>
          <p:blipFill>
            <a:blip r:embed="rId54">
              <a:extLst/>
            </a:blip>
            <a:stretch>
              <a:fillRect/>
            </a:stretch>
          </p:blipFill>
          <p:spPr>
            <a:xfrm>
              <a:off x="1816100" y="4038600"/>
              <a:ext cx="82550" cy="766583"/>
            </a:xfrm>
            <a:prstGeom prst="rect">
              <a:avLst/>
            </a:prstGeom>
            <a:effectLst/>
          </p:spPr>
        </p:pic>
        <p:pic>
          <p:nvPicPr>
            <p:cNvPr id="1401" name="Line Shape" descr="Line Shape"/>
            <p:cNvPicPr>
              <a:picLocks noChangeAspect="0"/>
            </p:cNvPicPr>
            <p:nvPr/>
          </p:nvPicPr>
          <p:blipFill>
            <a:blip r:embed="rId55">
              <a:extLst/>
            </a:blip>
            <a:stretch>
              <a:fillRect/>
            </a:stretch>
          </p:blipFill>
          <p:spPr>
            <a:xfrm>
              <a:off x="1949449" y="4156395"/>
              <a:ext cx="212934" cy="479106"/>
            </a:xfrm>
            <a:prstGeom prst="rect">
              <a:avLst/>
            </a:prstGeom>
            <a:effectLst/>
          </p:spPr>
        </p:pic>
        <p:pic>
          <p:nvPicPr>
            <p:cNvPr id="1403" name="Line Shape" descr="Line Shape"/>
            <p:cNvPicPr>
              <a:picLocks noChangeAspect="0"/>
            </p:cNvPicPr>
            <p:nvPr/>
          </p:nvPicPr>
          <p:blipFill>
            <a:blip r:embed="rId56">
              <a:extLst/>
            </a:blip>
            <a:stretch>
              <a:fillRect/>
            </a:stretch>
          </p:blipFill>
          <p:spPr>
            <a:xfrm>
              <a:off x="3086049" y="4106936"/>
              <a:ext cx="165578" cy="549153"/>
            </a:xfrm>
            <a:prstGeom prst="rect">
              <a:avLst/>
            </a:prstGeom>
            <a:effectLst/>
          </p:spPr>
        </p:pic>
        <p:pic>
          <p:nvPicPr>
            <p:cNvPr id="1405" name="Line Shape" descr="Line Shape"/>
            <p:cNvPicPr>
              <a:picLocks noChangeAspect="0"/>
            </p:cNvPicPr>
            <p:nvPr/>
          </p:nvPicPr>
          <p:blipFill>
            <a:blip r:embed="rId57">
              <a:extLst/>
            </a:blip>
            <a:stretch>
              <a:fillRect/>
            </a:stretch>
          </p:blipFill>
          <p:spPr>
            <a:xfrm>
              <a:off x="3924300" y="4405677"/>
              <a:ext cx="190500" cy="39323"/>
            </a:xfrm>
            <a:prstGeom prst="rect">
              <a:avLst/>
            </a:prstGeom>
            <a:effectLst/>
          </p:spPr>
        </p:pic>
        <p:pic>
          <p:nvPicPr>
            <p:cNvPr id="1407" name="Line Line" descr="Line Line"/>
            <p:cNvPicPr>
              <a:picLocks noChangeAspect="0"/>
            </p:cNvPicPr>
            <p:nvPr/>
          </p:nvPicPr>
          <p:blipFill>
            <a:blip r:embed="rId58">
              <a:extLst/>
            </a:blip>
            <a:stretch>
              <a:fillRect/>
            </a:stretch>
          </p:blipFill>
          <p:spPr>
            <a:xfrm>
              <a:off x="3892550" y="4546600"/>
              <a:ext cx="228600" cy="44450"/>
            </a:xfrm>
            <a:prstGeom prst="rect">
              <a:avLst/>
            </a:prstGeom>
            <a:effectLst/>
          </p:spPr>
        </p:pic>
        <p:pic>
          <p:nvPicPr>
            <p:cNvPr id="1409" name="Line Shape" descr="Line Shape"/>
            <p:cNvPicPr>
              <a:picLocks noChangeAspect="0"/>
            </p:cNvPicPr>
            <p:nvPr/>
          </p:nvPicPr>
          <p:blipFill>
            <a:blip r:embed="rId59">
              <a:extLst/>
            </a:blip>
            <a:stretch>
              <a:fillRect/>
            </a:stretch>
          </p:blipFill>
          <p:spPr>
            <a:xfrm>
              <a:off x="4756149" y="4124412"/>
              <a:ext cx="206116" cy="560635"/>
            </a:xfrm>
            <a:prstGeom prst="rect">
              <a:avLst/>
            </a:prstGeom>
            <a:effectLst/>
          </p:spPr>
        </p:pic>
        <p:pic>
          <p:nvPicPr>
            <p:cNvPr id="1411" name="Line Shape" descr="Line Shape"/>
            <p:cNvPicPr>
              <a:picLocks noChangeAspect="0"/>
            </p:cNvPicPr>
            <p:nvPr/>
          </p:nvPicPr>
          <p:blipFill>
            <a:blip r:embed="rId60">
              <a:extLst/>
            </a:blip>
            <a:stretch>
              <a:fillRect/>
            </a:stretch>
          </p:blipFill>
          <p:spPr>
            <a:xfrm>
              <a:off x="4918805" y="4368800"/>
              <a:ext cx="237395" cy="300023"/>
            </a:xfrm>
            <a:prstGeom prst="rect">
              <a:avLst/>
            </a:prstGeom>
            <a:effectLst/>
          </p:spPr>
        </p:pic>
        <p:pic>
          <p:nvPicPr>
            <p:cNvPr id="1413" name="Line Shape" descr="Line Shape"/>
            <p:cNvPicPr>
              <a:picLocks noChangeAspect="0"/>
            </p:cNvPicPr>
            <p:nvPr/>
          </p:nvPicPr>
          <p:blipFill>
            <a:blip r:embed="rId61">
              <a:extLst/>
            </a:blip>
            <a:stretch>
              <a:fillRect/>
            </a:stretch>
          </p:blipFill>
          <p:spPr>
            <a:xfrm>
              <a:off x="5361760" y="4213975"/>
              <a:ext cx="162740" cy="461888"/>
            </a:xfrm>
            <a:prstGeom prst="rect">
              <a:avLst/>
            </a:prstGeom>
            <a:effectLst/>
          </p:spPr>
        </p:pic>
        <p:pic>
          <p:nvPicPr>
            <p:cNvPr id="1415" name="Line Shape" descr="Line Shape"/>
            <p:cNvPicPr>
              <a:picLocks noChangeAspect="0"/>
            </p:cNvPicPr>
            <p:nvPr/>
          </p:nvPicPr>
          <p:blipFill>
            <a:blip r:embed="rId62">
              <a:extLst/>
            </a:blip>
            <a:stretch>
              <a:fillRect/>
            </a:stretch>
          </p:blipFill>
          <p:spPr>
            <a:xfrm>
              <a:off x="5609166" y="4268646"/>
              <a:ext cx="188384" cy="400081"/>
            </a:xfrm>
            <a:prstGeom prst="rect">
              <a:avLst/>
            </a:prstGeom>
            <a:effectLst/>
          </p:spPr>
        </p:pic>
        <p:pic>
          <p:nvPicPr>
            <p:cNvPr id="1417" name="Line Shape" descr="Line Shape"/>
            <p:cNvPicPr>
              <a:picLocks noChangeAspect="0"/>
            </p:cNvPicPr>
            <p:nvPr/>
          </p:nvPicPr>
          <p:blipFill>
            <a:blip r:embed="rId63">
              <a:extLst/>
            </a:blip>
            <a:stretch>
              <a:fillRect/>
            </a:stretch>
          </p:blipFill>
          <p:spPr>
            <a:xfrm>
              <a:off x="5623983" y="4451350"/>
              <a:ext cx="224368" cy="82550"/>
            </a:xfrm>
            <a:prstGeom prst="rect">
              <a:avLst/>
            </a:prstGeom>
            <a:effectLst/>
          </p:spPr>
        </p:pic>
        <p:pic>
          <p:nvPicPr>
            <p:cNvPr id="1419" name="Line Shape" descr="Line Shape"/>
            <p:cNvPicPr>
              <a:picLocks noChangeAspect="0"/>
            </p:cNvPicPr>
            <p:nvPr/>
          </p:nvPicPr>
          <p:blipFill>
            <a:blip r:embed="rId64">
              <a:extLst/>
            </a:blip>
            <a:stretch>
              <a:fillRect/>
            </a:stretch>
          </p:blipFill>
          <p:spPr>
            <a:xfrm>
              <a:off x="5903771" y="4290809"/>
              <a:ext cx="190985" cy="318295"/>
            </a:xfrm>
            <a:prstGeom prst="rect">
              <a:avLst/>
            </a:prstGeom>
            <a:effectLst/>
          </p:spPr>
        </p:pic>
        <p:pic>
          <p:nvPicPr>
            <p:cNvPr id="1421" name="Line Shape" descr="Line Shape"/>
            <p:cNvPicPr>
              <a:picLocks noChangeAspect="0"/>
            </p:cNvPicPr>
            <p:nvPr/>
          </p:nvPicPr>
          <p:blipFill>
            <a:blip r:embed="rId65">
              <a:extLst/>
            </a:blip>
            <a:stretch>
              <a:fillRect/>
            </a:stretch>
          </p:blipFill>
          <p:spPr>
            <a:xfrm>
              <a:off x="6223000" y="4204591"/>
              <a:ext cx="191035" cy="422342"/>
            </a:xfrm>
            <a:prstGeom prst="rect">
              <a:avLst/>
            </a:prstGeom>
            <a:effectLst/>
          </p:spPr>
        </p:pic>
        <p:pic>
          <p:nvPicPr>
            <p:cNvPr id="1423" name="Line Shape" descr="Line Shape"/>
            <p:cNvPicPr>
              <a:picLocks noChangeAspect="0"/>
            </p:cNvPicPr>
            <p:nvPr/>
          </p:nvPicPr>
          <p:blipFill>
            <a:blip r:embed="rId66">
              <a:extLst/>
            </a:blip>
            <a:stretch>
              <a:fillRect/>
            </a:stretch>
          </p:blipFill>
          <p:spPr>
            <a:xfrm>
              <a:off x="6845300" y="4222750"/>
              <a:ext cx="173724" cy="457200"/>
            </a:xfrm>
            <a:prstGeom prst="rect">
              <a:avLst/>
            </a:prstGeom>
            <a:effectLst/>
          </p:spPr>
        </p:pic>
        <p:pic>
          <p:nvPicPr>
            <p:cNvPr id="1425" name="Line Shape" descr="Line Shape"/>
            <p:cNvPicPr>
              <a:picLocks noChangeAspect="0"/>
            </p:cNvPicPr>
            <p:nvPr/>
          </p:nvPicPr>
          <p:blipFill>
            <a:blip r:embed="rId67">
              <a:extLst/>
            </a:blip>
            <a:stretch>
              <a:fillRect/>
            </a:stretch>
          </p:blipFill>
          <p:spPr>
            <a:xfrm>
              <a:off x="4813299" y="4940564"/>
              <a:ext cx="2118571" cy="73820"/>
            </a:xfrm>
            <a:prstGeom prst="rect">
              <a:avLst/>
            </a:prstGeom>
            <a:effectLst/>
          </p:spPr>
        </p:pic>
        <p:pic>
          <p:nvPicPr>
            <p:cNvPr id="1427" name="Line Shape" descr="Line Shape"/>
            <p:cNvPicPr>
              <a:picLocks noChangeAspect="0"/>
            </p:cNvPicPr>
            <p:nvPr/>
          </p:nvPicPr>
          <p:blipFill>
            <a:blip r:embed="rId68">
              <a:extLst/>
            </a:blip>
            <a:stretch>
              <a:fillRect/>
            </a:stretch>
          </p:blipFill>
          <p:spPr>
            <a:xfrm>
              <a:off x="5308599" y="5125902"/>
              <a:ext cx="188605" cy="484805"/>
            </a:xfrm>
            <a:prstGeom prst="rect">
              <a:avLst/>
            </a:prstGeom>
            <a:effectLst/>
          </p:spPr>
        </p:pic>
        <p:pic>
          <p:nvPicPr>
            <p:cNvPr id="1429" name="Line Shape" descr="Line Shape"/>
            <p:cNvPicPr>
              <a:picLocks noChangeAspect="0"/>
            </p:cNvPicPr>
            <p:nvPr/>
          </p:nvPicPr>
          <p:blipFill>
            <a:blip r:embed="rId69">
              <a:extLst/>
            </a:blip>
            <a:stretch>
              <a:fillRect/>
            </a:stretch>
          </p:blipFill>
          <p:spPr>
            <a:xfrm>
              <a:off x="5422900" y="5327650"/>
              <a:ext cx="171450" cy="230482"/>
            </a:xfrm>
            <a:prstGeom prst="rect">
              <a:avLst/>
            </a:prstGeom>
            <a:effectLst/>
          </p:spPr>
        </p:pic>
        <p:pic>
          <p:nvPicPr>
            <p:cNvPr id="1431" name="Line Shape" descr="Line Shape"/>
            <p:cNvPicPr>
              <a:picLocks noChangeAspect="0"/>
            </p:cNvPicPr>
            <p:nvPr/>
          </p:nvPicPr>
          <p:blipFill>
            <a:blip r:embed="rId70">
              <a:extLst/>
            </a:blip>
            <a:stretch>
              <a:fillRect/>
            </a:stretch>
          </p:blipFill>
          <p:spPr>
            <a:xfrm>
              <a:off x="5662481" y="5190575"/>
              <a:ext cx="154120" cy="385225"/>
            </a:xfrm>
            <a:prstGeom prst="rect">
              <a:avLst/>
            </a:prstGeom>
            <a:effectLst/>
          </p:spPr>
        </p:pic>
        <p:pic>
          <p:nvPicPr>
            <p:cNvPr id="1433" name="Line Shape" descr="Line Shape"/>
            <p:cNvPicPr>
              <a:picLocks noChangeAspect="0"/>
            </p:cNvPicPr>
            <p:nvPr/>
          </p:nvPicPr>
          <p:blipFill>
            <a:blip r:embed="rId71">
              <a:extLst/>
            </a:blip>
            <a:stretch>
              <a:fillRect/>
            </a:stretch>
          </p:blipFill>
          <p:spPr>
            <a:xfrm>
              <a:off x="5854700" y="5173606"/>
              <a:ext cx="252724" cy="399143"/>
            </a:xfrm>
            <a:prstGeom prst="rect">
              <a:avLst/>
            </a:prstGeom>
            <a:effectLst/>
          </p:spPr>
        </p:pic>
        <p:pic>
          <p:nvPicPr>
            <p:cNvPr id="1435" name="Line Shape" descr="Line Shape"/>
            <p:cNvPicPr>
              <a:picLocks noChangeAspect="0"/>
            </p:cNvPicPr>
            <p:nvPr/>
          </p:nvPicPr>
          <p:blipFill>
            <a:blip r:embed="rId72">
              <a:extLst/>
            </a:blip>
            <a:stretch>
              <a:fillRect/>
            </a:stretch>
          </p:blipFill>
          <p:spPr>
            <a:xfrm>
              <a:off x="6603999" y="5222787"/>
              <a:ext cx="139969" cy="454114"/>
            </a:xfrm>
            <a:prstGeom prst="rect">
              <a:avLst/>
            </a:prstGeom>
            <a:effectLst/>
          </p:spPr>
        </p:pic>
        <p:pic>
          <p:nvPicPr>
            <p:cNvPr id="1437" name="Line Shape" descr="Line Shape"/>
            <p:cNvPicPr>
              <a:picLocks noChangeAspect="0"/>
            </p:cNvPicPr>
            <p:nvPr/>
          </p:nvPicPr>
          <p:blipFill>
            <a:blip r:embed="rId73">
              <a:extLst/>
            </a:blip>
            <a:stretch>
              <a:fillRect/>
            </a:stretch>
          </p:blipFill>
          <p:spPr>
            <a:xfrm>
              <a:off x="2425700" y="3987800"/>
              <a:ext cx="158750" cy="784279"/>
            </a:xfrm>
            <a:prstGeom prst="rect">
              <a:avLst/>
            </a:prstGeom>
            <a:effectLst/>
          </p:spPr>
        </p:pic>
        <p:pic>
          <p:nvPicPr>
            <p:cNvPr id="1439" name="Line Shape" descr="Line Shape"/>
            <p:cNvPicPr>
              <a:picLocks noChangeAspect="0"/>
            </p:cNvPicPr>
            <p:nvPr/>
          </p:nvPicPr>
          <p:blipFill>
            <a:blip r:embed="rId74">
              <a:extLst/>
            </a:blip>
            <a:stretch>
              <a:fillRect/>
            </a:stretch>
          </p:blipFill>
          <p:spPr>
            <a:xfrm>
              <a:off x="2629433" y="4224866"/>
              <a:ext cx="316967" cy="340785"/>
            </a:xfrm>
            <a:prstGeom prst="rect">
              <a:avLst/>
            </a:prstGeom>
            <a:effectLst/>
          </p:spPr>
        </p:pic>
        <p:pic>
          <p:nvPicPr>
            <p:cNvPr id="1441" name="Line Shape" descr="Line Shape"/>
            <p:cNvPicPr>
              <a:picLocks noChangeAspect="0"/>
            </p:cNvPicPr>
            <p:nvPr/>
          </p:nvPicPr>
          <p:blipFill>
            <a:blip r:embed="rId75">
              <a:extLst/>
            </a:blip>
            <a:stretch>
              <a:fillRect/>
            </a:stretch>
          </p:blipFill>
          <p:spPr>
            <a:xfrm>
              <a:off x="6468205" y="4064000"/>
              <a:ext cx="103037" cy="842659"/>
            </a:xfrm>
            <a:prstGeom prst="rect">
              <a:avLst/>
            </a:prstGeom>
            <a:effectLst/>
          </p:spPr>
        </p:pic>
        <p:pic>
          <p:nvPicPr>
            <p:cNvPr id="1443" name="Line Shape" descr="Line Shape"/>
            <p:cNvPicPr>
              <a:picLocks noChangeAspect="0"/>
            </p:cNvPicPr>
            <p:nvPr/>
          </p:nvPicPr>
          <p:blipFill>
            <a:blip r:embed="rId76">
              <a:extLst/>
            </a:blip>
            <a:stretch>
              <a:fillRect/>
            </a:stretch>
          </p:blipFill>
          <p:spPr>
            <a:xfrm>
              <a:off x="6545386" y="4337050"/>
              <a:ext cx="299914" cy="292100"/>
            </a:xfrm>
            <a:prstGeom prst="rect">
              <a:avLst/>
            </a:prstGeom>
            <a:effectLst/>
          </p:spPr>
        </p:pic>
        <p:pic>
          <p:nvPicPr>
            <p:cNvPr id="1445" name="Line Shape" descr="Line Shape"/>
            <p:cNvPicPr>
              <a:picLocks noChangeAspect="0"/>
            </p:cNvPicPr>
            <p:nvPr/>
          </p:nvPicPr>
          <p:blipFill>
            <a:blip r:embed="rId77">
              <a:extLst/>
            </a:blip>
            <a:stretch>
              <a:fillRect/>
            </a:stretch>
          </p:blipFill>
          <p:spPr>
            <a:xfrm>
              <a:off x="6166792" y="5016500"/>
              <a:ext cx="132408" cy="679450"/>
            </a:xfrm>
            <a:prstGeom prst="rect">
              <a:avLst/>
            </a:prstGeom>
            <a:effectLst/>
          </p:spPr>
        </p:pic>
        <p:pic>
          <p:nvPicPr>
            <p:cNvPr id="1447" name="Line Shape" descr="Line Shape"/>
            <p:cNvPicPr>
              <a:picLocks noChangeAspect="0"/>
            </p:cNvPicPr>
            <p:nvPr/>
          </p:nvPicPr>
          <p:blipFill>
            <a:blip r:embed="rId78">
              <a:extLst/>
            </a:blip>
            <a:stretch>
              <a:fillRect/>
            </a:stretch>
          </p:blipFill>
          <p:spPr>
            <a:xfrm>
              <a:off x="6285950" y="5242306"/>
              <a:ext cx="349800" cy="306652"/>
            </a:xfrm>
            <a:prstGeom prst="rect">
              <a:avLst/>
            </a:prstGeom>
            <a:effectLst/>
          </p:spPr>
        </p:pic>
        <p:pic>
          <p:nvPicPr>
            <p:cNvPr id="1449" name="Line Shape" descr="Line Shape"/>
            <p:cNvPicPr>
              <a:picLocks noChangeAspect="0"/>
            </p:cNvPicPr>
            <p:nvPr/>
          </p:nvPicPr>
          <p:blipFill>
            <a:blip r:embed="rId79">
              <a:extLst/>
            </a:blip>
            <a:stretch>
              <a:fillRect/>
            </a:stretch>
          </p:blipFill>
          <p:spPr>
            <a:xfrm>
              <a:off x="7448550" y="4236463"/>
              <a:ext cx="462332" cy="1110238"/>
            </a:xfrm>
            <a:prstGeom prst="rect">
              <a:avLst/>
            </a:prstGeom>
            <a:effectLst/>
          </p:spPr>
        </p:pic>
        <p:pic>
          <p:nvPicPr>
            <p:cNvPr id="1451" name="Line Shape" descr="Line Shape"/>
            <p:cNvPicPr>
              <a:picLocks noChangeAspect="0"/>
            </p:cNvPicPr>
            <p:nvPr/>
          </p:nvPicPr>
          <p:blipFill>
            <a:blip r:embed="rId80">
              <a:extLst/>
            </a:blip>
            <a:stretch>
              <a:fillRect/>
            </a:stretch>
          </p:blipFill>
          <p:spPr>
            <a:xfrm>
              <a:off x="8331625" y="4671128"/>
              <a:ext cx="1371176" cy="365986"/>
            </a:xfrm>
            <a:prstGeom prst="rect">
              <a:avLst/>
            </a:prstGeom>
            <a:effectLst/>
          </p:spPr>
        </p:pic>
        <p:pic>
          <p:nvPicPr>
            <p:cNvPr id="1453" name="Line Shape" descr="Line Shape"/>
            <p:cNvPicPr>
              <a:picLocks noChangeAspect="0"/>
            </p:cNvPicPr>
            <p:nvPr/>
          </p:nvPicPr>
          <p:blipFill>
            <a:blip r:embed="rId81">
              <a:extLst/>
            </a:blip>
            <a:stretch>
              <a:fillRect/>
            </a:stretch>
          </p:blipFill>
          <p:spPr>
            <a:xfrm>
              <a:off x="819150" y="2381613"/>
              <a:ext cx="2190750" cy="164737"/>
            </a:xfrm>
            <a:prstGeom prst="rect">
              <a:avLst/>
            </a:prstGeom>
            <a:effectLst/>
          </p:spPr>
        </p:pic>
        <p:pic>
          <p:nvPicPr>
            <p:cNvPr id="1455" name="Line Shape" descr="Line Shape"/>
            <p:cNvPicPr>
              <a:picLocks noChangeAspect="0"/>
            </p:cNvPicPr>
            <p:nvPr/>
          </p:nvPicPr>
          <p:blipFill>
            <a:blip r:embed="rId82">
              <a:extLst/>
            </a:blip>
            <a:stretch>
              <a:fillRect/>
            </a:stretch>
          </p:blipFill>
          <p:spPr>
            <a:xfrm>
              <a:off x="1041399" y="2432050"/>
              <a:ext cx="1409701" cy="146051"/>
            </a:xfrm>
            <a:prstGeom prst="rect">
              <a:avLst/>
            </a:prstGeom>
            <a:effectLst/>
          </p:spPr>
        </p:pic>
        <p:pic>
          <p:nvPicPr>
            <p:cNvPr id="1457" name="Line Shape" descr="Line Shape"/>
            <p:cNvPicPr>
              <a:picLocks noChangeAspect="0"/>
            </p:cNvPicPr>
            <p:nvPr/>
          </p:nvPicPr>
          <p:blipFill>
            <a:blip r:embed="rId83">
              <a:extLst/>
            </a:blip>
            <a:stretch>
              <a:fillRect/>
            </a:stretch>
          </p:blipFill>
          <p:spPr>
            <a:xfrm>
              <a:off x="417479" y="6072083"/>
              <a:ext cx="217667" cy="666792"/>
            </a:xfrm>
            <a:prstGeom prst="rect">
              <a:avLst/>
            </a:prstGeom>
            <a:effectLst/>
          </p:spPr>
        </p:pic>
        <p:pic>
          <p:nvPicPr>
            <p:cNvPr id="1459" name="Line Shape" descr="Line Shape"/>
            <p:cNvPicPr>
              <a:picLocks noChangeAspect="0"/>
            </p:cNvPicPr>
            <p:nvPr/>
          </p:nvPicPr>
          <p:blipFill>
            <a:blip r:embed="rId84">
              <a:extLst/>
            </a:blip>
            <a:stretch>
              <a:fillRect/>
            </a:stretch>
          </p:blipFill>
          <p:spPr>
            <a:xfrm>
              <a:off x="578858" y="6273800"/>
              <a:ext cx="291092" cy="331847"/>
            </a:xfrm>
            <a:prstGeom prst="rect">
              <a:avLst/>
            </a:prstGeom>
            <a:effectLst/>
          </p:spPr>
        </p:pic>
        <p:pic>
          <p:nvPicPr>
            <p:cNvPr id="1461" name="Line Shape" descr="Line Shape"/>
            <p:cNvPicPr>
              <a:picLocks noChangeAspect="0"/>
            </p:cNvPicPr>
            <p:nvPr/>
          </p:nvPicPr>
          <p:blipFill>
            <a:blip r:embed="rId85">
              <a:extLst/>
            </a:blip>
            <a:stretch>
              <a:fillRect/>
            </a:stretch>
          </p:blipFill>
          <p:spPr>
            <a:xfrm>
              <a:off x="881862" y="6189285"/>
              <a:ext cx="223039" cy="446466"/>
            </a:xfrm>
            <a:prstGeom prst="rect">
              <a:avLst/>
            </a:prstGeom>
            <a:effectLst/>
          </p:spPr>
        </p:pic>
        <p:pic>
          <p:nvPicPr>
            <p:cNvPr id="1463" name="Line Shape" descr="Line Shape"/>
            <p:cNvPicPr>
              <a:picLocks noChangeAspect="0"/>
            </p:cNvPicPr>
            <p:nvPr/>
          </p:nvPicPr>
          <p:blipFill>
            <a:blip r:embed="rId86">
              <a:extLst/>
            </a:blip>
            <a:stretch>
              <a:fillRect/>
            </a:stretch>
          </p:blipFill>
          <p:spPr>
            <a:xfrm>
              <a:off x="1088780" y="6203689"/>
              <a:ext cx="225670" cy="452216"/>
            </a:xfrm>
            <a:prstGeom prst="rect">
              <a:avLst/>
            </a:prstGeom>
            <a:effectLst/>
          </p:spPr>
        </p:pic>
        <p:pic>
          <p:nvPicPr>
            <p:cNvPr id="1465" name="Line Line" descr="Line Line"/>
            <p:cNvPicPr>
              <a:picLocks noChangeAspect="0"/>
            </p:cNvPicPr>
            <p:nvPr/>
          </p:nvPicPr>
          <p:blipFill>
            <a:blip r:embed="rId87">
              <a:extLst/>
            </a:blip>
            <a:stretch>
              <a:fillRect/>
            </a:stretch>
          </p:blipFill>
          <p:spPr>
            <a:xfrm>
              <a:off x="1104900" y="6419849"/>
              <a:ext cx="165100" cy="63501"/>
            </a:xfrm>
            <a:prstGeom prst="rect">
              <a:avLst/>
            </a:prstGeom>
            <a:effectLst/>
          </p:spPr>
        </p:pic>
        <p:pic>
          <p:nvPicPr>
            <p:cNvPr id="1467" name="Line Shape" descr="Line Shape"/>
            <p:cNvPicPr>
              <a:picLocks noChangeAspect="0"/>
            </p:cNvPicPr>
            <p:nvPr/>
          </p:nvPicPr>
          <p:blipFill>
            <a:blip r:embed="rId88">
              <a:extLst/>
            </a:blip>
            <a:stretch>
              <a:fillRect/>
            </a:stretch>
          </p:blipFill>
          <p:spPr>
            <a:xfrm>
              <a:off x="1543050" y="5854700"/>
              <a:ext cx="57150" cy="984250"/>
            </a:xfrm>
            <a:prstGeom prst="rect">
              <a:avLst/>
            </a:prstGeom>
            <a:effectLst/>
          </p:spPr>
        </p:pic>
        <p:pic>
          <p:nvPicPr>
            <p:cNvPr id="1469" name="Line Shape" descr="Line Shape"/>
            <p:cNvPicPr>
              <a:picLocks noChangeAspect="0"/>
            </p:cNvPicPr>
            <p:nvPr/>
          </p:nvPicPr>
          <p:blipFill>
            <a:blip r:embed="rId89">
              <a:extLst/>
            </a:blip>
            <a:stretch>
              <a:fillRect/>
            </a:stretch>
          </p:blipFill>
          <p:spPr>
            <a:xfrm>
              <a:off x="1698831" y="6154947"/>
              <a:ext cx="185596" cy="438470"/>
            </a:xfrm>
            <a:prstGeom prst="rect">
              <a:avLst/>
            </a:prstGeom>
            <a:effectLst/>
          </p:spPr>
        </p:pic>
        <p:pic>
          <p:nvPicPr>
            <p:cNvPr id="1471" name="Line Shape" descr="Line Shape"/>
            <p:cNvPicPr>
              <a:picLocks noChangeAspect="0"/>
            </p:cNvPicPr>
            <p:nvPr/>
          </p:nvPicPr>
          <p:blipFill>
            <a:blip r:embed="rId90">
              <a:extLst/>
            </a:blip>
            <a:stretch>
              <a:fillRect/>
            </a:stretch>
          </p:blipFill>
          <p:spPr>
            <a:xfrm>
              <a:off x="1899291" y="6191925"/>
              <a:ext cx="170960" cy="365290"/>
            </a:xfrm>
            <a:prstGeom prst="rect">
              <a:avLst/>
            </a:prstGeom>
            <a:effectLst/>
          </p:spPr>
        </p:pic>
        <p:pic>
          <p:nvPicPr>
            <p:cNvPr id="1473" name="Line Shape" descr="Line Shape"/>
            <p:cNvPicPr>
              <a:picLocks noChangeAspect="0"/>
            </p:cNvPicPr>
            <p:nvPr/>
          </p:nvPicPr>
          <p:blipFill>
            <a:blip r:embed="rId91">
              <a:extLst/>
            </a:blip>
            <a:stretch>
              <a:fillRect/>
            </a:stretch>
          </p:blipFill>
          <p:spPr>
            <a:xfrm>
              <a:off x="2104493" y="6256422"/>
              <a:ext cx="219607" cy="281748"/>
            </a:xfrm>
            <a:prstGeom prst="rect">
              <a:avLst/>
            </a:prstGeom>
            <a:effectLst/>
          </p:spPr>
        </p:pic>
        <p:pic>
          <p:nvPicPr>
            <p:cNvPr id="1475" name="Line Shape" descr="Line Shape"/>
            <p:cNvPicPr>
              <a:picLocks noChangeAspect="0"/>
            </p:cNvPicPr>
            <p:nvPr/>
          </p:nvPicPr>
          <p:blipFill>
            <a:blip r:embed="rId92">
              <a:extLst/>
            </a:blip>
            <a:stretch>
              <a:fillRect/>
            </a:stretch>
          </p:blipFill>
          <p:spPr>
            <a:xfrm>
              <a:off x="2355850" y="6018461"/>
              <a:ext cx="196605" cy="642689"/>
            </a:xfrm>
            <a:prstGeom prst="rect">
              <a:avLst/>
            </a:prstGeom>
            <a:effectLst/>
          </p:spPr>
        </p:pic>
        <p:pic>
          <p:nvPicPr>
            <p:cNvPr id="1477" name="Line Shape" descr="Line Shape"/>
            <p:cNvPicPr>
              <a:picLocks noChangeAspect="0"/>
            </p:cNvPicPr>
            <p:nvPr/>
          </p:nvPicPr>
          <p:blipFill>
            <a:blip r:embed="rId93">
              <a:extLst/>
            </a:blip>
            <a:stretch>
              <a:fillRect/>
            </a:stretch>
          </p:blipFill>
          <p:spPr>
            <a:xfrm>
              <a:off x="1779884" y="6629400"/>
              <a:ext cx="455316" cy="50800"/>
            </a:xfrm>
            <a:prstGeom prst="rect">
              <a:avLst/>
            </a:prstGeom>
            <a:effectLst/>
          </p:spPr>
        </p:pic>
        <p:pic>
          <p:nvPicPr>
            <p:cNvPr id="1479" name="Line Shape" descr="Line Shape"/>
            <p:cNvPicPr>
              <a:picLocks noChangeAspect="0"/>
            </p:cNvPicPr>
            <p:nvPr/>
          </p:nvPicPr>
          <p:blipFill>
            <a:blip r:embed="rId94">
              <a:extLst/>
            </a:blip>
            <a:stretch>
              <a:fillRect/>
            </a:stretch>
          </p:blipFill>
          <p:spPr>
            <a:xfrm>
              <a:off x="1841500" y="6705600"/>
              <a:ext cx="349250" cy="38100"/>
            </a:xfrm>
            <a:prstGeom prst="rect">
              <a:avLst/>
            </a:prstGeom>
            <a:effectLst/>
          </p:spPr>
        </p:pic>
        <p:pic>
          <p:nvPicPr>
            <p:cNvPr id="1481" name="Line Line" descr="Line Line"/>
            <p:cNvPicPr>
              <a:picLocks noChangeAspect="0"/>
            </p:cNvPicPr>
            <p:nvPr/>
          </p:nvPicPr>
          <p:blipFill>
            <a:blip r:embed="rId95">
              <a:extLst/>
            </a:blip>
            <a:stretch>
              <a:fillRect/>
            </a:stretch>
          </p:blipFill>
          <p:spPr>
            <a:xfrm>
              <a:off x="3225799" y="6394450"/>
              <a:ext cx="196851" cy="38100"/>
            </a:xfrm>
            <a:prstGeom prst="rect">
              <a:avLst/>
            </a:prstGeom>
            <a:effectLst/>
          </p:spPr>
        </p:pic>
        <p:pic>
          <p:nvPicPr>
            <p:cNvPr id="1483" name="Line Line" descr="Line Line"/>
            <p:cNvPicPr>
              <a:picLocks noChangeAspect="0"/>
            </p:cNvPicPr>
            <p:nvPr/>
          </p:nvPicPr>
          <p:blipFill>
            <a:blip r:embed="rId96">
              <a:extLst/>
            </a:blip>
            <a:stretch>
              <a:fillRect/>
            </a:stretch>
          </p:blipFill>
          <p:spPr>
            <a:xfrm>
              <a:off x="3238500" y="6489700"/>
              <a:ext cx="196850" cy="38100"/>
            </a:xfrm>
            <a:prstGeom prst="rect">
              <a:avLst/>
            </a:prstGeom>
            <a:effectLst/>
          </p:spPr>
        </p:pic>
        <p:pic>
          <p:nvPicPr>
            <p:cNvPr id="1485" name="Line Shape" descr="Line Shape"/>
            <p:cNvPicPr>
              <a:picLocks noChangeAspect="0"/>
            </p:cNvPicPr>
            <p:nvPr/>
          </p:nvPicPr>
          <p:blipFill>
            <a:blip r:embed="rId97">
              <a:extLst/>
            </a:blip>
            <a:stretch>
              <a:fillRect/>
            </a:stretch>
          </p:blipFill>
          <p:spPr>
            <a:xfrm>
              <a:off x="3841750" y="6094793"/>
              <a:ext cx="177981" cy="519227"/>
            </a:xfrm>
            <a:prstGeom prst="rect">
              <a:avLst/>
            </a:prstGeom>
            <a:effectLst/>
          </p:spPr>
        </p:pic>
        <p:pic>
          <p:nvPicPr>
            <p:cNvPr id="1487" name="Line Shape" descr="Line Shape"/>
            <p:cNvPicPr>
              <a:picLocks noChangeAspect="0"/>
            </p:cNvPicPr>
            <p:nvPr/>
          </p:nvPicPr>
          <p:blipFill>
            <a:blip r:embed="rId98">
              <a:extLst/>
            </a:blip>
            <a:stretch>
              <a:fillRect/>
            </a:stretch>
          </p:blipFill>
          <p:spPr>
            <a:xfrm>
              <a:off x="3987800" y="6337300"/>
              <a:ext cx="215900" cy="235921"/>
            </a:xfrm>
            <a:prstGeom prst="rect">
              <a:avLst/>
            </a:prstGeom>
            <a:effectLst/>
          </p:spPr>
        </p:pic>
        <p:pic>
          <p:nvPicPr>
            <p:cNvPr id="1489" name="Line Shape" descr="Line Shape"/>
            <p:cNvPicPr>
              <a:picLocks noChangeAspect="0"/>
            </p:cNvPicPr>
            <p:nvPr/>
          </p:nvPicPr>
          <p:blipFill>
            <a:blip r:embed="rId99">
              <a:extLst/>
            </a:blip>
            <a:stretch>
              <a:fillRect/>
            </a:stretch>
          </p:blipFill>
          <p:spPr>
            <a:xfrm>
              <a:off x="4301974" y="6209217"/>
              <a:ext cx="181126" cy="385113"/>
            </a:xfrm>
            <a:prstGeom prst="rect">
              <a:avLst/>
            </a:prstGeom>
            <a:effectLst/>
          </p:spPr>
        </p:pic>
        <p:pic>
          <p:nvPicPr>
            <p:cNvPr id="1491" name="Line Shape" descr="Line Shape"/>
            <p:cNvPicPr>
              <a:picLocks noChangeAspect="0"/>
            </p:cNvPicPr>
            <p:nvPr/>
          </p:nvPicPr>
          <p:blipFill>
            <a:blip r:embed="rId100">
              <a:extLst/>
            </a:blip>
            <a:stretch>
              <a:fillRect/>
            </a:stretch>
          </p:blipFill>
          <p:spPr>
            <a:xfrm>
              <a:off x="4504266" y="6239933"/>
              <a:ext cx="175684" cy="317733"/>
            </a:xfrm>
            <a:prstGeom prst="rect">
              <a:avLst/>
            </a:prstGeom>
            <a:effectLst/>
          </p:spPr>
        </p:pic>
        <p:pic>
          <p:nvPicPr>
            <p:cNvPr id="1493" name="Line Shape" descr="Line Shape"/>
            <p:cNvPicPr>
              <a:picLocks noChangeAspect="0"/>
            </p:cNvPicPr>
            <p:nvPr/>
          </p:nvPicPr>
          <p:blipFill>
            <a:blip r:embed="rId101">
              <a:extLst/>
            </a:blip>
            <a:stretch>
              <a:fillRect/>
            </a:stretch>
          </p:blipFill>
          <p:spPr>
            <a:xfrm>
              <a:off x="4501566" y="6388100"/>
              <a:ext cx="203785" cy="88900"/>
            </a:xfrm>
            <a:prstGeom prst="rect">
              <a:avLst/>
            </a:prstGeom>
            <a:effectLst/>
          </p:spPr>
        </p:pic>
        <p:pic>
          <p:nvPicPr>
            <p:cNvPr id="1495" name="Line Shape" descr="Line Shape"/>
            <p:cNvPicPr>
              <a:picLocks noChangeAspect="0"/>
            </p:cNvPicPr>
            <p:nvPr/>
          </p:nvPicPr>
          <p:blipFill>
            <a:blip r:embed="rId102">
              <a:extLst/>
            </a:blip>
            <a:stretch>
              <a:fillRect/>
            </a:stretch>
          </p:blipFill>
          <p:spPr>
            <a:xfrm>
              <a:off x="4771743" y="6228918"/>
              <a:ext cx="224463" cy="300012"/>
            </a:xfrm>
            <a:prstGeom prst="rect">
              <a:avLst/>
            </a:prstGeom>
            <a:effectLst/>
          </p:spPr>
        </p:pic>
        <p:pic>
          <p:nvPicPr>
            <p:cNvPr id="1497" name="Line Shape" descr="Line Shape"/>
            <p:cNvPicPr>
              <a:picLocks noChangeAspect="0"/>
            </p:cNvPicPr>
            <p:nvPr/>
          </p:nvPicPr>
          <p:blipFill>
            <a:blip r:embed="rId103">
              <a:extLst/>
            </a:blip>
            <a:stretch>
              <a:fillRect/>
            </a:stretch>
          </p:blipFill>
          <p:spPr>
            <a:xfrm>
              <a:off x="5127536" y="6203950"/>
              <a:ext cx="117564" cy="342900"/>
            </a:xfrm>
            <a:prstGeom prst="rect">
              <a:avLst/>
            </a:prstGeom>
            <a:effectLst/>
          </p:spPr>
        </p:pic>
        <p:pic>
          <p:nvPicPr>
            <p:cNvPr id="1499" name="Line Shape" descr="Line Shape"/>
            <p:cNvPicPr>
              <a:picLocks noChangeAspect="0"/>
            </p:cNvPicPr>
            <p:nvPr/>
          </p:nvPicPr>
          <p:blipFill>
            <a:blip r:embed="rId104">
              <a:extLst/>
            </a:blip>
            <a:stretch>
              <a:fillRect/>
            </a:stretch>
          </p:blipFill>
          <p:spPr>
            <a:xfrm>
              <a:off x="5267506" y="6238787"/>
              <a:ext cx="162576" cy="321893"/>
            </a:xfrm>
            <a:prstGeom prst="rect">
              <a:avLst/>
            </a:prstGeom>
            <a:effectLst/>
          </p:spPr>
        </p:pic>
        <p:pic>
          <p:nvPicPr>
            <p:cNvPr id="1501" name="Line Shape" descr="Line Shape"/>
            <p:cNvPicPr>
              <a:picLocks noChangeAspect="0"/>
            </p:cNvPicPr>
            <p:nvPr/>
          </p:nvPicPr>
          <p:blipFill>
            <a:blip r:embed="rId105">
              <a:extLst/>
            </a:blip>
            <a:stretch>
              <a:fillRect/>
            </a:stretch>
          </p:blipFill>
          <p:spPr>
            <a:xfrm>
              <a:off x="5507566" y="6238026"/>
              <a:ext cx="158953" cy="283424"/>
            </a:xfrm>
            <a:prstGeom prst="rect">
              <a:avLst/>
            </a:prstGeom>
            <a:effectLst/>
          </p:spPr>
        </p:pic>
        <p:pic>
          <p:nvPicPr>
            <p:cNvPr id="1503" name="Line Shape" descr="Line Shape"/>
            <p:cNvPicPr>
              <a:picLocks noChangeAspect="0"/>
            </p:cNvPicPr>
            <p:nvPr/>
          </p:nvPicPr>
          <p:blipFill>
            <a:blip r:embed="rId106">
              <a:extLst/>
            </a:blip>
            <a:stretch>
              <a:fillRect/>
            </a:stretch>
          </p:blipFill>
          <p:spPr>
            <a:xfrm>
              <a:off x="5735250" y="6278249"/>
              <a:ext cx="182950" cy="198752"/>
            </a:xfrm>
            <a:prstGeom prst="rect">
              <a:avLst/>
            </a:prstGeom>
            <a:effectLst/>
          </p:spPr>
        </p:pic>
        <p:pic>
          <p:nvPicPr>
            <p:cNvPr id="1505" name="Line Shape" descr="Line Shape"/>
            <p:cNvPicPr>
              <a:picLocks noChangeAspect="0"/>
            </p:cNvPicPr>
            <p:nvPr/>
          </p:nvPicPr>
          <p:blipFill>
            <a:blip r:embed="rId107">
              <a:extLst/>
            </a:blip>
            <a:stretch>
              <a:fillRect/>
            </a:stretch>
          </p:blipFill>
          <p:spPr>
            <a:xfrm>
              <a:off x="5918199" y="6201272"/>
              <a:ext cx="149573" cy="339229"/>
            </a:xfrm>
            <a:prstGeom prst="rect">
              <a:avLst/>
            </a:prstGeom>
            <a:effectLst/>
          </p:spPr>
        </p:pic>
        <p:pic>
          <p:nvPicPr>
            <p:cNvPr id="1507" name="Line Shape" descr="Line Shape"/>
            <p:cNvPicPr>
              <a:picLocks noChangeAspect="0"/>
            </p:cNvPicPr>
            <p:nvPr/>
          </p:nvPicPr>
          <p:blipFill>
            <a:blip r:embed="rId108">
              <a:extLst/>
            </a:blip>
            <a:stretch>
              <a:fillRect/>
            </a:stretch>
          </p:blipFill>
          <p:spPr>
            <a:xfrm>
              <a:off x="6057900" y="6159500"/>
              <a:ext cx="180735" cy="387350"/>
            </a:xfrm>
            <a:prstGeom prst="rect">
              <a:avLst/>
            </a:prstGeom>
            <a:effectLst/>
          </p:spPr>
        </p:pic>
        <p:pic>
          <p:nvPicPr>
            <p:cNvPr id="1509" name="Line Shape" descr="Line Shape"/>
            <p:cNvPicPr>
              <a:picLocks noChangeAspect="0"/>
            </p:cNvPicPr>
            <p:nvPr/>
          </p:nvPicPr>
          <p:blipFill>
            <a:blip r:embed="rId109">
              <a:extLst/>
            </a:blip>
            <a:stretch>
              <a:fillRect/>
            </a:stretch>
          </p:blipFill>
          <p:spPr>
            <a:xfrm>
              <a:off x="3790950" y="6769100"/>
              <a:ext cx="2221314" cy="82550"/>
            </a:xfrm>
            <a:prstGeom prst="rect">
              <a:avLst/>
            </a:prstGeom>
            <a:effectLst/>
          </p:spPr>
        </p:pic>
        <p:pic>
          <p:nvPicPr>
            <p:cNvPr id="1511" name="Line Shape" descr="Line Shape"/>
            <p:cNvPicPr>
              <a:picLocks noChangeAspect="0"/>
            </p:cNvPicPr>
            <p:nvPr/>
          </p:nvPicPr>
          <p:blipFill>
            <a:blip r:embed="rId110">
              <a:extLst/>
            </a:blip>
            <a:stretch>
              <a:fillRect/>
            </a:stretch>
          </p:blipFill>
          <p:spPr>
            <a:xfrm>
              <a:off x="4108449" y="6878422"/>
              <a:ext cx="159796" cy="434097"/>
            </a:xfrm>
            <a:prstGeom prst="rect">
              <a:avLst/>
            </a:prstGeom>
            <a:effectLst/>
          </p:spPr>
        </p:pic>
        <p:pic>
          <p:nvPicPr>
            <p:cNvPr id="1513" name="Line Shape" descr="Line Shape"/>
            <p:cNvPicPr>
              <a:picLocks noChangeAspect="0"/>
            </p:cNvPicPr>
            <p:nvPr/>
          </p:nvPicPr>
          <p:blipFill>
            <a:blip r:embed="rId111">
              <a:extLst/>
            </a:blip>
            <a:stretch>
              <a:fillRect/>
            </a:stretch>
          </p:blipFill>
          <p:spPr>
            <a:xfrm>
              <a:off x="4210050" y="7067550"/>
              <a:ext cx="203200" cy="233233"/>
            </a:xfrm>
            <a:prstGeom prst="rect">
              <a:avLst/>
            </a:prstGeom>
            <a:effectLst/>
          </p:spPr>
        </p:pic>
        <p:pic>
          <p:nvPicPr>
            <p:cNvPr id="1515" name="Line Shape" descr="Line Shape"/>
            <p:cNvPicPr>
              <a:picLocks noChangeAspect="0"/>
            </p:cNvPicPr>
            <p:nvPr/>
          </p:nvPicPr>
          <p:blipFill>
            <a:blip r:embed="rId112">
              <a:extLst/>
            </a:blip>
            <a:stretch>
              <a:fillRect/>
            </a:stretch>
          </p:blipFill>
          <p:spPr>
            <a:xfrm>
              <a:off x="4532798" y="6984560"/>
              <a:ext cx="140803" cy="332534"/>
            </a:xfrm>
            <a:prstGeom prst="rect">
              <a:avLst/>
            </a:prstGeom>
            <a:effectLst/>
          </p:spPr>
        </p:pic>
        <p:pic>
          <p:nvPicPr>
            <p:cNvPr id="1517" name="Line Shape" descr="Line Shape"/>
            <p:cNvPicPr>
              <a:picLocks noChangeAspect="0"/>
            </p:cNvPicPr>
            <p:nvPr/>
          </p:nvPicPr>
          <p:blipFill>
            <a:blip r:embed="rId113">
              <a:extLst/>
            </a:blip>
            <a:stretch>
              <a:fillRect/>
            </a:stretch>
          </p:blipFill>
          <p:spPr>
            <a:xfrm>
              <a:off x="4705350" y="6974015"/>
              <a:ext cx="155273" cy="315785"/>
            </a:xfrm>
            <a:prstGeom prst="rect">
              <a:avLst/>
            </a:prstGeom>
            <a:effectLst/>
          </p:spPr>
        </p:pic>
        <p:pic>
          <p:nvPicPr>
            <p:cNvPr id="1519" name="Line Shape" descr="Line Shape"/>
            <p:cNvPicPr>
              <a:picLocks noChangeAspect="0"/>
            </p:cNvPicPr>
            <p:nvPr/>
          </p:nvPicPr>
          <p:blipFill>
            <a:blip r:embed="rId114">
              <a:extLst/>
            </a:blip>
            <a:stretch>
              <a:fillRect/>
            </a:stretch>
          </p:blipFill>
          <p:spPr>
            <a:xfrm>
              <a:off x="4943681" y="7010454"/>
              <a:ext cx="189970" cy="267778"/>
            </a:xfrm>
            <a:prstGeom prst="rect">
              <a:avLst/>
            </a:prstGeom>
            <a:effectLst/>
          </p:spPr>
        </p:pic>
        <p:pic>
          <p:nvPicPr>
            <p:cNvPr id="1521" name="Line Shape" descr="Line Shape"/>
            <p:cNvPicPr>
              <a:picLocks noChangeAspect="0"/>
            </p:cNvPicPr>
            <p:nvPr/>
          </p:nvPicPr>
          <p:blipFill>
            <a:blip r:embed="rId115">
              <a:extLst/>
            </a:blip>
            <a:stretch>
              <a:fillRect/>
            </a:stretch>
          </p:blipFill>
          <p:spPr>
            <a:xfrm>
              <a:off x="5223655" y="7034027"/>
              <a:ext cx="205595" cy="228043"/>
            </a:xfrm>
            <a:prstGeom prst="rect">
              <a:avLst/>
            </a:prstGeom>
            <a:effectLst/>
          </p:spPr>
        </p:pic>
        <p:pic>
          <p:nvPicPr>
            <p:cNvPr id="1523" name="Line Shape" descr="Line Shape"/>
            <p:cNvPicPr>
              <a:picLocks noChangeAspect="0"/>
            </p:cNvPicPr>
            <p:nvPr/>
          </p:nvPicPr>
          <p:blipFill>
            <a:blip r:embed="rId116">
              <a:extLst/>
            </a:blip>
            <a:stretch>
              <a:fillRect/>
            </a:stretch>
          </p:blipFill>
          <p:spPr>
            <a:xfrm>
              <a:off x="5460999" y="6954575"/>
              <a:ext cx="140141" cy="373326"/>
            </a:xfrm>
            <a:prstGeom prst="rect">
              <a:avLst/>
            </a:prstGeom>
            <a:effectLst/>
          </p:spPr>
        </p:pic>
        <p:pic>
          <p:nvPicPr>
            <p:cNvPr id="1525" name="Line Shape" descr="Line Shape"/>
            <p:cNvPicPr>
              <a:picLocks noChangeAspect="0"/>
            </p:cNvPicPr>
            <p:nvPr/>
          </p:nvPicPr>
          <p:blipFill>
            <a:blip r:embed="rId117">
              <a:extLst/>
            </a:blip>
            <a:stretch>
              <a:fillRect/>
            </a:stretch>
          </p:blipFill>
          <p:spPr>
            <a:xfrm>
              <a:off x="9163050" y="2717847"/>
              <a:ext cx="174642" cy="467116"/>
            </a:xfrm>
            <a:prstGeom prst="rect">
              <a:avLst/>
            </a:prstGeom>
            <a:effectLst/>
          </p:spPr>
        </p:pic>
        <p:pic>
          <p:nvPicPr>
            <p:cNvPr id="1527" name="Line Shape" descr="Line Shape"/>
            <p:cNvPicPr>
              <a:picLocks noChangeAspect="0"/>
            </p:cNvPicPr>
            <p:nvPr/>
          </p:nvPicPr>
          <p:blipFill>
            <a:blip r:embed="rId118">
              <a:extLst/>
            </a:blip>
            <a:stretch>
              <a:fillRect/>
            </a:stretch>
          </p:blipFill>
          <p:spPr>
            <a:xfrm>
              <a:off x="9290050" y="2927350"/>
              <a:ext cx="171450" cy="234008"/>
            </a:xfrm>
            <a:prstGeom prst="rect">
              <a:avLst/>
            </a:prstGeom>
            <a:effectLst/>
          </p:spPr>
        </p:pic>
        <p:pic>
          <p:nvPicPr>
            <p:cNvPr id="1529" name="Line Shape" descr="Line Shape"/>
            <p:cNvPicPr>
              <a:picLocks noChangeAspect="0"/>
            </p:cNvPicPr>
            <p:nvPr/>
          </p:nvPicPr>
          <p:blipFill>
            <a:blip r:embed="rId119">
              <a:extLst/>
            </a:blip>
            <a:stretch>
              <a:fillRect/>
            </a:stretch>
          </p:blipFill>
          <p:spPr>
            <a:xfrm>
              <a:off x="9490758" y="2803706"/>
              <a:ext cx="135843" cy="371294"/>
            </a:xfrm>
            <a:prstGeom prst="rect">
              <a:avLst/>
            </a:prstGeom>
            <a:effectLst/>
          </p:spPr>
        </p:pic>
        <p:pic>
          <p:nvPicPr>
            <p:cNvPr id="1531" name="Line Shape" descr="Line Shape"/>
            <p:cNvPicPr>
              <a:picLocks noChangeAspect="0"/>
            </p:cNvPicPr>
            <p:nvPr/>
          </p:nvPicPr>
          <p:blipFill>
            <a:blip r:embed="rId120">
              <a:extLst/>
            </a:blip>
            <a:stretch>
              <a:fillRect/>
            </a:stretch>
          </p:blipFill>
          <p:spPr>
            <a:xfrm>
              <a:off x="9636622" y="2841538"/>
              <a:ext cx="136028" cy="344269"/>
            </a:xfrm>
            <a:prstGeom prst="rect">
              <a:avLst/>
            </a:prstGeom>
            <a:effectLst/>
          </p:spPr>
        </p:pic>
        <p:pic>
          <p:nvPicPr>
            <p:cNvPr id="1533" name="Line Shape" descr="Line Shape"/>
            <p:cNvPicPr>
              <a:picLocks noChangeAspect="0"/>
            </p:cNvPicPr>
            <p:nvPr/>
          </p:nvPicPr>
          <p:blipFill>
            <a:blip r:embed="rId121">
              <a:extLst/>
            </a:blip>
            <a:stretch>
              <a:fillRect/>
            </a:stretch>
          </p:blipFill>
          <p:spPr>
            <a:xfrm>
              <a:off x="9590616" y="2984500"/>
              <a:ext cx="213784" cy="88901"/>
            </a:xfrm>
            <a:prstGeom prst="rect">
              <a:avLst/>
            </a:prstGeom>
            <a:effectLst/>
          </p:spPr>
        </p:pic>
        <p:pic>
          <p:nvPicPr>
            <p:cNvPr id="1535" name="Line Shape" descr="Line Shape"/>
            <p:cNvPicPr>
              <a:picLocks noChangeAspect="0"/>
            </p:cNvPicPr>
            <p:nvPr/>
          </p:nvPicPr>
          <p:blipFill>
            <a:blip r:embed="rId122">
              <a:extLst/>
            </a:blip>
            <a:stretch>
              <a:fillRect/>
            </a:stretch>
          </p:blipFill>
          <p:spPr>
            <a:xfrm>
              <a:off x="9893299" y="2667000"/>
              <a:ext cx="82551" cy="577851"/>
            </a:xfrm>
            <a:prstGeom prst="rect">
              <a:avLst/>
            </a:prstGeom>
            <a:effectLst/>
          </p:spPr>
        </p:pic>
        <p:pic>
          <p:nvPicPr>
            <p:cNvPr id="1537" name="Line Shape" descr="Line Shape"/>
            <p:cNvPicPr>
              <a:picLocks noChangeAspect="0"/>
            </p:cNvPicPr>
            <p:nvPr/>
          </p:nvPicPr>
          <p:blipFill>
            <a:blip r:embed="rId123">
              <a:extLst/>
            </a:blip>
            <a:stretch>
              <a:fillRect/>
            </a:stretch>
          </p:blipFill>
          <p:spPr>
            <a:xfrm>
              <a:off x="10014507" y="2782544"/>
              <a:ext cx="208993" cy="319981"/>
            </a:xfrm>
            <a:prstGeom prst="rect">
              <a:avLst/>
            </a:prstGeom>
            <a:effectLst/>
          </p:spPr>
        </p:pic>
        <p:pic>
          <p:nvPicPr>
            <p:cNvPr id="1539" name="Line Shape" descr="Line Shape"/>
            <p:cNvPicPr>
              <a:picLocks noChangeAspect="0"/>
            </p:cNvPicPr>
            <p:nvPr/>
          </p:nvPicPr>
          <p:blipFill>
            <a:blip r:embed="rId124">
              <a:extLst/>
            </a:blip>
            <a:stretch>
              <a:fillRect/>
            </a:stretch>
          </p:blipFill>
          <p:spPr>
            <a:xfrm>
              <a:off x="10052383" y="2927350"/>
              <a:ext cx="196518" cy="88901"/>
            </a:xfrm>
            <a:prstGeom prst="rect">
              <a:avLst/>
            </a:prstGeom>
            <a:effectLst/>
          </p:spPr>
        </p:pic>
        <p:pic>
          <p:nvPicPr>
            <p:cNvPr id="1541" name="Line Shape" descr="Line Shape"/>
            <p:cNvPicPr>
              <a:picLocks noChangeAspect="0"/>
            </p:cNvPicPr>
            <p:nvPr/>
          </p:nvPicPr>
          <p:blipFill>
            <a:blip r:embed="rId125">
              <a:extLst/>
            </a:blip>
            <a:stretch>
              <a:fillRect/>
            </a:stretch>
          </p:blipFill>
          <p:spPr>
            <a:xfrm>
              <a:off x="10280650" y="2679700"/>
              <a:ext cx="155629" cy="495301"/>
            </a:xfrm>
            <a:prstGeom prst="rect">
              <a:avLst/>
            </a:prstGeom>
            <a:effectLst/>
          </p:spPr>
        </p:pic>
        <p:pic>
          <p:nvPicPr>
            <p:cNvPr id="1543" name="Line Shape" descr="Line Shape"/>
            <p:cNvPicPr>
              <a:picLocks noChangeAspect="0"/>
            </p:cNvPicPr>
            <p:nvPr/>
          </p:nvPicPr>
          <p:blipFill>
            <a:blip r:embed="rId126">
              <a:extLst/>
            </a:blip>
            <a:stretch>
              <a:fillRect/>
            </a:stretch>
          </p:blipFill>
          <p:spPr>
            <a:xfrm>
              <a:off x="10528299" y="2896596"/>
              <a:ext cx="177801" cy="56155"/>
            </a:xfrm>
            <a:prstGeom prst="rect">
              <a:avLst/>
            </a:prstGeom>
            <a:effectLst/>
          </p:spPr>
        </p:pic>
        <p:pic>
          <p:nvPicPr>
            <p:cNvPr id="1545" name="Line Line" descr="Line Line"/>
            <p:cNvPicPr>
              <a:picLocks noChangeAspect="0"/>
            </p:cNvPicPr>
            <p:nvPr/>
          </p:nvPicPr>
          <p:blipFill>
            <a:blip r:embed="rId127">
              <a:extLst/>
            </a:blip>
            <a:stretch>
              <a:fillRect/>
            </a:stretch>
          </p:blipFill>
          <p:spPr>
            <a:xfrm>
              <a:off x="10585450" y="2978150"/>
              <a:ext cx="165100" cy="69851"/>
            </a:xfrm>
            <a:prstGeom prst="rect">
              <a:avLst/>
            </a:prstGeom>
            <a:effectLst/>
          </p:spPr>
        </p:pic>
        <p:pic>
          <p:nvPicPr>
            <p:cNvPr id="1547" name="Line Shape" descr="Line Shape"/>
            <p:cNvPicPr>
              <a:picLocks noChangeAspect="0"/>
            </p:cNvPicPr>
            <p:nvPr/>
          </p:nvPicPr>
          <p:blipFill>
            <a:blip r:embed="rId128">
              <a:extLst/>
            </a:blip>
            <a:stretch>
              <a:fillRect/>
            </a:stretch>
          </p:blipFill>
          <p:spPr>
            <a:xfrm>
              <a:off x="10934165" y="2593458"/>
              <a:ext cx="159302" cy="474723"/>
            </a:xfrm>
            <a:prstGeom prst="rect">
              <a:avLst/>
            </a:prstGeom>
            <a:effectLst/>
          </p:spPr>
        </p:pic>
        <p:pic>
          <p:nvPicPr>
            <p:cNvPr id="1549" name="Line Shape" descr="Line Shape"/>
            <p:cNvPicPr>
              <a:picLocks noChangeAspect="0"/>
            </p:cNvPicPr>
            <p:nvPr/>
          </p:nvPicPr>
          <p:blipFill>
            <a:blip r:embed="rId129">
              <a:extLst/>
            </a:blip>
            <a:stretch>
              <a:fillRect/>
            </a:stretch>
          </p:blipFill>
          <p:spPr>
            <a:xfrm>
              <a:off x="11023600" y="2851149"/>
              <a:ext cx="165100" cy="179918"/>
            </a:xfrm>
            <a:prstGeom prst="rect">
              <a:avLst/>
            </a:prstGeom>
            <a:effectLst/>
          </p:spPr>
        </p:pic>
        <p:pic>
          <p:nvPicPr>
            <p:cNvPr id="1551" name="Line Shape" descr="Line Shape"/>
            <p:cNvPicPr>
              <a:picLocks noChangeAspect="0"/>
            </p:cNvPicPr>
            <p:nvPr/>
          </p:nvPicPr>
          <p:blipFill>
            <a:blip r:embed="rId130">
              <a:extLst/>
            </a:blip>
            <a:stretch>
              <a:fillRect/>
            </a:stretch>
          </p:blipFill>
          <p:spPr>
            <a:xfrm>
              <a:off x="11238284" y="2685510"/>
              <a:ext cx="153617" cy="349841"/>
            </a:xfrm>
            <a:prstGeom prst="rect">
              <a:avLst/>
            </a:prstGeom>
            <a:effectLst/>
          </p:spPr>
        </p:pic>
        <p:pic>
          <p:nvPicPr>
            <p:cNvPr id="1553" name="Line Shape" descr="Line Shape"/>
            <p:cNvPicPr>
              <a:picLocks noChangeAspect="0"/>
            </p:cNvPicPr>
            <p:nvPr/>
          </p:nvPicPr>
          <p:blipFill>
            <a:blip r:embed="rId131">
              <a:extLst/>
            </a:blip>
            <a:stretch>
              <a:fillRect/>
            </a:stretch>
          </p:blipFill>
          <p:spPr>
            <a:xfrm>
              <a:off x="11397705" y="2701686"/>
              <a:ext cx="152945" cy="362527"/>
            </a:xfrm>
            <a:prstGeom prst="rect">
              <a:avLst/>
            </a:prstGeom>
            <a:effectLst/>
          </p:spPr>
        </p:pic>
        <p:pic>
          <p:nvPicPr>
            <p:cNvPr id="1555" name="Line Shape" descr="Line Shape"/>
            <p:cNvPicPr>
              <a:picLocks noChangeAspect="0"/>
            </p:cNvPicPr>
            <p:nvPr/>
          </p:nvPicPr>
          <p:blipFill>
            <a:blip r:embed="rId132">
              <a:extLst/>
            </a:blip>
            <a:stretch>
              <a:fillRect/>
            </a:stretch>
          </p:blipFill>
          <p:spPr>
            <a:xfrm>
              <a:off x="11375935" y="2851150"/>
              <a:ext cx="200116" cy="101601"/>
            </a:xfrm>
            <a:prstGeom prst="rect">
              <a:avLst/>
            </a:prstGeom>
            <a:effectLst/>
          </p:spPr>
        </p:pic>
        <p:pic>
          <p:nvPicPr>
            <p:cNvPr id="1557" name="Line Shape" descr="Line Shape"/>
            <p:cNvPicPr>
              <a:picLocks noChangeAspect="0"/>
            </p:cNvPicPr>
            <p:nvPr/>
          </p:nvPicPr>
          <p:blipFill>
            <a:blip r:embed="rId133">
              <a:extLst/>
            </a:blip>
            <a:stretch>
              <a:fillRect/>
            </a:stretch>
          </p:blipFill>
          <p:spPr>
            <a:xfrm>
              <a:off x="11624733" y="2665745"/>
              <a:ext cx="166732" cy="326235"/>
            </a:xfrm>
            <a:prstGeom prst="rect">
              <a:avLst/>
            </a:prstGeom>
            <a:effectLst/>
          </p:spPr>
        </p:pic>
        <p:pic>
          <p:nvPicPr>
            <p:cNvPr id="1559" name="Line Shape" descr="Line Shape"/>
            <p:cNvPicPr>
              <a:picLocks noChangeAspect="0"/>
            </p:cNvPicPr>
            <p:nvPr/>
          </p:nvPicPr>
          <p:blipFill>
            <a:blip r:embed="rId134">
              <a:extLst/>
            </a:blip>
            <a:stretch>
              <a:fillRect/>
            </a:stretch>
          </p:blipFill>
          <p:spPr>
            <a:xfrm>
              <a:off x="11868739" y="2676004"/>
              <a:ext cx="177212" cy="244996"/>
            </a:xfrm>
            <a:prstGeom prst="rect">
              <a:avLst/>
            </a:prstGeom>
            <a:effectLst/>
          </p:spPr>
        </p:pic>
        <p:pic>
          <p:nvPicPr>
            <p:cNvPr id="1561" name="Line Shape" descr="Line Shape"/>
            <p:cNvPicPr>
              <a:picLocks noChangeAspect="0"/>
            </p:cNvPicPr>
            <p:nvPr/>
          </p:nvPicPr>
          <p:blipFill>
            <a:blip r:embed="rId135">
              <a:extLst/>
            </a:blip>
            <a:stretch>
              <a:fillRect/>
            </a:stretch>
          </p:blipFill>
          <p:spPr>
            <a:xfrm>
              <a:off x="11893550" y="2800350"/>
              <a:ext cx="190500" cy="63501"/>
            </a:xfrm>
            <a:prstGeom prst="rect">
              <a:avLst/>
            </a:prstGeom>
            <a:effectLst/>
          </p:spPr>
        </p:pic>
        <p:pic>
          <p:nvPicPr>
            <p:cNvPr id="1563" name="Line Shape" descr="Line Shape"/>
            <p:cNvPicPr>
              <a:picLocks noChangeAspect="0"/>
            </p:cNvPicPr>
            <p:nvPr/>
          </p:nvPicPr>
          <p:blipFill>
            <a:blip r:embed="rId136">
              <a:extLst/>
            </a:blip>
            <a:stretch>
              <a:fillRect/>
            </a:stretch>
          </p:blipFill>
          <p:spPr>
            <a:xfrm>
              <a:off x="12096749" y="2610845"/>
              <a:ext cx="149575" cy="424455"/>
            </a:xfrm>
            <a:prstGeom prst="rect">
              <a:avLst/>
            </a:prstGeom>
            <a:effectLst/>
          </p:spPr>
        </p:pic>
        <p:pic>
          <p:nvPicPr>
            <p:cNvPr id="1565" name="Line Shape" descr="Line Shape"/>
            <p:cNvPicPr>
              <a:picLocks noChangeAspect="0"/>
            </p:cNvPicPr>
            <p:nvPr/>
          </p:nvPicPr>
          <p:blipFill>
            <a:blip r:embed="rId137">
              <a:extLst/>
            </a:blip>
            <a:stretch>
              <a:fillRect/>
            </a:stretch>
          </p:blipFill>
          <p:spPr>
            <a:xfrm>
              <a:off x="11125199" y="3117850"/>
              <a:ext cx="984251" cy="190500"/>
            </a:xfrm>
            <a:prstGeom prst="rect">
              <a:avLst/>
            </a:prstGeom>
            <a:effectLst/>
          </p:spPr>
        </p:pic>
        <p:pic>
          <p:nvPicPr>
            <p:cNvPr id="1567" name="Line Shape" descr="Line Shape"/>
            <p:cNvPicPr>
              <a:picLocks noChangeAspect="0"/>
            </p:cNvPicPr>
            <p:nvPr/>
          </p:nvPicPr>
          <p:blipFill>
            <a:blip r:embed="rId138">
              <a:extLst/>
            </a:blip>
            <a:stretch>
              <a:fillRect/>
            </a:stretch>
          </p:blipFill>
          <p:spPr>
            <a:xfrm>
              <a:off x="11288304" y="3269730"/>
              <a:ext cx="180364" cy="376495"/>
            </a:xfrm>
            <a:prstGeom prst="rect">
              <a:avLst/>
            </a:prstGeom>
            <a:effectLst/>
          </p:spPr>
        </p:pic>
        <p:pic>
          <p:nvPicPr>
            <p:cNvPr id="1569" name="Line Shape" descr="Line Shape"/>
            <p:cNvPicPr>
              <a:picLocks noChangeAspect="0"/>
            </p:cNvPicPr>
            <p:nvPr/>
          </p:nvPicPr>
          <p:blipFill>
            <a:blip r:embed="rId139">
              <a:extLst/>
            </a:blip>
            <a:stretch>
              <a:fillRect/>
            </a:stretch>
          </p:blipFill>
          <p:spPr>
            <a:xfrm>
              <a:off x="11459305" y="3356472"/>
              <a:ext cx="218346" cy="296315"/>
            </a:xfrm>
            <a:prstGeom prst="rect">
              <a:avLst/>
            </a:prstGeom>
            <a:effectLst/>
          </p:spPr>
        </p:pic>
        <p:pic>
          <p:nvPicPr>
            <p:cNvPr id="1571" name="Line Shape" descr="Line Shape"/>
            <p:cNvPicPr>
              <a:picLocks noChangeAspect="0"/>
            </p:cNvPicPr>
            <p:nvPr/>
          </p:nvPicPr>
          <p:blipFill>
            <a:blip r:embed="rId140">
              <a:extLst/>
            </a:blip>
            <a:stretch>
              <a:fillRect/>
            </a:stretch>
          </p:blipFill>
          <p:spPr>
            <a:xfrm>
              <a:off x="11670811" y="3281064"/>
              <a:ext cx="177293" cy="312041"/>
            </a:xfrm>
            <a:prstGeom prst="rect">
              <a:avLst/>
            </a:prstGeom>
            <a:effectLst/>
          </p:spPr>
        </p:pic>
        <p:pic>
          <p:nvPicPr>
            <p:cNvPr id="1573" name="Line Shape" descr="Line Shape"/>
            <p:cNvPicPr>
              <a:picLocks noChangeAspect="0"/>
            </p:cNvPicPr>
            <p:nvPr/>
          </p:nvPicPr>
          <p:blipFill>
            <a:blip r:embed="rId141">
              <a:extLst/>
            </a:blip>
            <a:stretch>
              <a:fillRect/>
            </a:stretch>
          </p:blipFill>
          <p:spPr>
            <a:xfrm>
              <a:off x="11831139" y="3306473"/>
              <a:ext cx="233861" cy="277478"/>
            </a:xfrm>
            <a:prstGeom prst="rect">
              <a:avLst/>
            </a:prstGeom>
            <a:effectLst/>
          </p:spPr>
        </p:pic>
        <p:pic>
          <p:nvPicPr>
            <p:cNvPr id="1575" name="Line Shape" descr="Line Shape"/>
            <p:cNvPicPr>
              <a:picLocks noChangeAspect="0"/>
            </p:cNvPicPr>
            <p:nvPr/>
          </p:nvPicPr>
          <p:blipFill>
            <a:blip r:embed="rId142">
              <a:extLst/>
            </a:blip>
            <a:stretch>
              <a:fillRect/>
            </a:stretch>
          </p:blipFill>
          <p:spPr>
            <a:xfrm>
              <a:off x="11847970" y="3441700"/>
              <a:ext cx="274181" cy="76200"/>
            </a:xfrm>
            <a:prstGeom prst="rect">
              <a:avLst/>
            </a:prstGeom>
            <a:effectLst/>
          </p:spPr>
        </p:pic>
        <p:pic>
          <p:nvPicPr>
            <p:cNvPr id="1577" name="Line Shape" descr="Line Shape"/>
            <p:cNvPicPr>
              <a:picLocks noChangeAspect="0"/>
            </p:cNvPicPr>
            <p:nvPr/>
          </p:nvPicPr>
          <p:blipFill>
            <a:blip r:embed="rId143">
              <a:extLst/>
            </a:blip>
            <a:stretch>
              <a:fillRect/>
            </a:stretch>
          </p:blipFill>
          <p:spPr>
            <a:xfrm>
              <a:off x="12109450" y="3270250"/>
              <a:ext cx="186426" cy="457200"/>
            </a:xfrm>
            <a:prstGeom prst="rect">
              <a:avLst/>
            </a:prstGeom>
            <a:effectLst/>
          </p:spPr>
        </p:pic>
        <p:pic>
          <p:nvPicPr>
            <p:cNvPr id="1579" name="Line Shape" descr="Line Shape"/>
            <p:cNvPicPr>
              <a:picLocks noChangeAspect="0"/>
            </p:cNvPicPr>
            <p:nvPr/>
          </p:nvPicPr>
          <p:blipFill>
            <a:blip r:embed="rId144">
              <a:extLst/>
            </a:blip>
            <a:stretch>
              <a:fillRect/>
            </a:stretch>
          </p:blipFill>
          <p:spPr>
            <a:xfrm>
              <a:off x="6902450" y="6746593"/>
              <a:ext cx="209550" cy="35208"/>
            </a:xfrm>
            <a:prstGeom prst="rect">
              <a:avLst/>
            </a:prstGeom>
            <a:effectLst/>
          </p:spPr>
        </p:pic>
        <p:pic>
          <p:nvPicPr>
            <p:cNvPr id="1581" name="Line Shape" descr="Line Shape"/>
            <p:cNvPicPr>
              <a:picLocks noChangeAspect="0"/>
            </p:cNvPicPr>
            <p:nvPr/>
          </p:nvPicPr>
          <p:blipFill>
            <a:blip r:embed="rId145">
              <a:extLst/>
            </a:blip>
            <a:stretch>
              <a:fillRect/>
            </a:stretch>
          </p:blipFill>
          <p:spPr>
            <a:xfrm>
              <a:off x="6851650" y="6900005"/>
              <a:ext cx="247650" cy="53245"/>
            </a:xfrm>
            <a:prstGeom prst="rect">
              <a:avLst/>
            </a:prstGeom>
            <a:effectLst/>
          </p:spPr>
        </p:pic>
        <p:pic>
          <p:nvPicPr>
            <p:cNvPr id="1583" name="Line Shape" descr="Line Shape"/>
            <p:cNvPicPr>
              <a:picLocks noChangeAspect="0"/>
            </p:cNvPicPr>
            <p:nvPr/>
          </p:nvPicPr>
          <p:blipFill>
            <a:blip r:embed="rId146">
              <a:extLst/>
            </a:blip>
            <a:stretch>
              <a:fillRect/>
            </a:stretch>
          </p:blipFill>
          <p:spPr>
            <a:xfrm>
              <a:off x="6711283" y="6406630"/>
              <a:ext cx="140367" cy="145628"/>
            </a:xfrm>
            <a:prstGeom prst="rect">
              <a:avLst/>
            </a:prstGeom>
            <a:effectLst/>
          </p:spPr>
        </p:pic>
        <p:pic>
          <p:nvPicPr>
            <p:cNvPr id="1585" name="Line Shape" descr="Line Shape"/>
            <p:cNvPicPr>
              <a:picLocks noChangeAspect="0"/>
            </p:cNvPicPr>
            <p:nvPr/>
          </p:nvPicPr>
          <p:blipFill>
            <a:blip r:embed="rId147">
              <a:extLst/>
            </a:blip>
            <a:stretch>
              <a:fillRect/>
            </a:stretch>
          </p:blipFill>
          <p:spPr>
            <a:xfrm>
              <a:off x="6814709" y="6235700"/>
              <a:ext cx="132192" cy="304800"/>
            </a:xfrm>
            <a:prstGeom prst="rect">
              <a:avLst/>
            </a:prstGeom>
            <a:effectLst/>
          </p:spPr>
        </p:pic>
        <p:pic>
          <p:nvPicPr>
            <p:cNvPr id="1587" name="Line Shape" descr="Line Shape"/>
            <p:cNvPicPr>
              <a:picLocks noChangeAspect="0"/>
            </p:cNvPicPr>
            <p:nvPr/>
          </p:nvPicPr>
          <p:blipFill>
            <a:blip r:embed="rId148">
              <a:extLst/>
            </a:blip>
            <a:stretch>
              <a:fillRect/>
            </a:stretch>
          </p:blipFill>
          <p:spPr>
            <a:xfrm>
              <a:off x="6956165" y="6370756"/>
              <a:ext cx="117736" cy="117855"/>
            </a:xfrm>
            <a:prstGeom prst="rect">
              <a:avLst/>
            </a:prstGeom>
            <a:effectLst/>
          </p:spPr>
        </p:pic>
        <p:pic>
          <p:nvPicPr>
            <p:cNvPr id="1589" name="Line Line" descr="Line Line"/>
            <p:cNvPicPr>
              <a:picLocks noChangeAspect="0"/>
            </p:cNvPicPr>
            <p:nvPr/>
          </p:nvPicPr>
          <p:blipFill>
            <a:blip r:embed="rId149">
              <a:extLst/>
            </a:blip>
            <a:stretch>
              <a:fillRect/>
            </a:stretch>
          </p:blipFill>
          <p:spPr>
            <a:xfrm>
              <a:off x="7061199" y="6419850"/>
              <a:ext cx="44451" cy="95250"/>
            </a:xfrm>
            <a:prstGeom prst="rect">
              <a:avLst/>
            </a:prstGeom>
            <a:effectLst/>
          </p:spPr>
        </p:pic>
        <p:pic>
          <p:nvPicPr>
            <p:cNvPr id="1591" name="Line Line" descr="Line Line"/>
            <p:cNvPicPr>
              <a:picLocks noChangeAspect="0"/>
            </p:cNvPicPr>
            <p:nvPr/>
          </p:nvPicPr>
          <p:blipFill>
            <a:blip r:embed="rId48">
              <a:extLst/>
            </a:blip>
            <a:stretch>
              <a:fillRect/>
            </a:stretch>
          </p:blipFill>
          <p:spPr>
            <a:xfrm>
              <a:off x="7061200" y="6324600"/>
              <a:ext cx="50800" cy="25400"/>
            </a:xfrm>
            <a:prstGeom prst="rect">
              <a:avLst/>
            </a:prstGeom>
            <a:effectLst/>
          </p:spPr>
        </p:pic>
        <p:pic>
          <p:nvPicPr>
            <p:cNvPr id="1593" name="Line Shape" descr="Line Shape"/>
            <p:cNvPicPr>
              <a:picLocks noChangeAspect="0"/>
            </p:cNvPicPr>
            <p:nvPr/>
          </p:nvPicPr>
          <p:blipFill>
            <a:blip r:embed="rId150">
              <a:extLst/>
            </a:blip>
            <a:stretch>
              <a:fillRect/>
            </a:stretch>
          </p:blipFill>
          <p:spPr>
            <a:xfrm>
              <a:off x="7112000" y="6363645"/>
              <a:ext cx="107480" cy="145105"/>
            </a:xfrm>
            <a:prstGeom prst="rect">
              <a:avLst/>
            </a:prstGeom>
            <a:effectLst/>
          </p:spPr>
        </p:pic>
        <p:pic>
          <p:nvPicPr>
            <p:cNvPr id="1595" name="Line Shape" descr="Line Shape"/>
            <p:cNvPicPr>
              <a:picLocks noChangeAspect="0"/>
            </p:cNvPicPr>
            <p:nvPr/>
          </p:nvPicPr>
          <p:blipFill>
            <a:blip r:embed="rId151">
              <a:extLst/>
            </a:blip>
            <a:stretch>
              <a:fillRect/>
            </a:stretch>
          </p:blipFill>
          <p:spPr>
            <a:xfrm>
              <a:off x="7321550" y="6356350"/>
              <a:ext cx="158750" cy="146050"/>
            </a:xfrm>
            <a:prstGeom prst="rect">
              <a:avLst/>
            </a:prstGeom>
            <a:effectLst/>
          </p:spPr>
        </p:pic>
        <p:pic>
          <p:nvPicPr>
            <p:cNvPr id="1597" name="Line Shape" descr="Line Shape"/>
            <p:cNvPicPr>
              <a:picLocks noChangeAspect="0"/>
            </p:cNvPicPr>
            <p:nvPr/>
          </p:nvPicPr>
          <p:blipFill>
            <a:blip r:embed="rId152">
              <a:extLst/>
            </a:blip>
            <a:stretch>
              <a:fillRect/>
            </a:stretch>
          </p:blipFill>
          <p:spPr>
            <a:xfrm>
              <a:off x="7440579" y="6208183"/>
              <a:ext cx="388972" cy="284779"/>
            </a:xfrm>
            <a:prstGeom prst="rect">
              <a:avLst/>
            </a:prstGeom>
            <a:effectLst/>
          </p:spPr>
        </p:pic>
        <p:pic>
          <p:nvPicPr>
            <p:cNvPr id="1599" name="Line Shape" descr="Line Shape"/>
            <p:cNvPicPr>
              <a:picLocks noChangeAspect="0"/>
            </p:cNvPicPr>
            <p:nvPr/>
          </p:nvPicPr>
          <p:blipFill>
            <a:blip r:embed="rId153">
              <a:extLst/>
            </a:blip>
            <a:stretch>
              <a:fillRect/>
            </a:stretch>
          </p:blipFill>
          <p:spPr>
            <a:xfrm>
              <a:off x="8286750" y="7053624"/>
              <a:ext cx="1155700" cy="39327"/>
            </a:xfrm>
            <a:prstGeom prst="rect">
              <a:avLst/>
            </a:prstGeom>
            <a:effectLst/>
          </p:spPr>
        </p:pic>
        <p:pic>
          <p:nvPicPr>
            <p:cNvPr id="1601" name="Line Shape" descr="Line Shape"/>
            <p:cNvPicPr>
              <a:picLocks noChangeAspect="0"/>
            </p:cNvPicPr>
            <p:nvPr/>
          </p:nvPicPr>
          <p:blipFill>
            <a:blip r:embed="rId154">
              <a:extLst/>
            </a:blip>
            <a:stretch>
              <a:fillRect/>
            </a:stretch>
          </p:blipFill>
          <p:spPr>
            <a:xfrm>
              <a:off x="10401299" y="7092950"/>
              <a:ext cx="508001" cy="50800"/>
            </a:xfrm>
            <a:prstGeom prst="rect">
              <a:avLst/>
            </a:prstGeom>
            <a:effectLst/>
          </p:spPr>
        </p:pic>
        <p:pic>
          <p:nvPicPr>
            <p:cNvPr id="1603" name="Line Shape" descr="Line Shape"/>
            <p:cNvPicPr>
              <a:picLocks noChangeAspect="0"/>
            </p:cNvPicPr>
            <p:nvPr/>
          </p:nvPicPr>
          <p:blipFill>
            <a:blip r:embed="rId155">
              <a:extLst/>
            </a:blip>
            <a:stretch>
              <a:fillRect/>
            </a:stretch>
          </p:blipFill>
          <p:spPr>
            <a:xfrm>
              <a:off x="9315450" y="7095828"/>
              <a:ext cx="1244600" cy="35222"/>
            </a:xfrm>
            <a:prstGeom prst="rect">
              <a:avLst/>
            </a:prstGeom>
            <a:effectLst/>
          </p:spPr>
        </p:pic>
        <p:pic>
          <p:nvPicPr>
            <p:cNvPr id="1605" name="Line Shape" descr="Line Shape"/>
            <p:cNvPicPr>
              <a:picLocks noChangeAspect="0"/>
            </p:cNvPicPr>
            <p:nvPr/>
          </p:nvPicPr>
          <p:blipFill>
            <a:blip r:embed="rId156">
              <a:extLst/>
            </a:blip>
            <a:stretch>
              <a:fillRect/>
            </a:stretch>
          </p:blipFill>
          <p:spPr>
            <a:xfrm>
              <a:off x="8415448" y="7215321"/>
              <a:ext cx="166180" cy="435903"/>
            </a:xfrm>
            <a:prstGeom prst="rect">
              <a:avLst/>
            </a:prstGeom>
            <a:effectLst/>
          </p:spPr>
        </p:pic>
        <p:pic>
          <p:nvPicPr>
            <p:cNvPr id="1607" name="Line Shape" descr="Line Shape"/>
            <p:cNvPicPr>
              <a:picLocks noChangeAspect="0"/>
            </p:cNvPicPr>
            <p:nvPr/>
          </p:nvPicPr>
          <p:blipFill>
            <a:blip r:embed="rId157">
              <a:extLst/>
            </a:blip>
            <a:stretch>
              <a:fillRect/>
            </a:stretch>
          </p:blipFill>
          <p:spPr>
            <a:xfrm>
              <a:off x="8521700" y="7448550"/>
              <a:ext cx="203200" cy="187144"/>
            </a:xfrm>
            <a:prstGeom prst="rect">
              <a:avLst/>
            </a:prstGeom>
            <a:effectLst/>
          </p:spPr>
        </p:pic>
        <p:pic>
          <p:nvPicPr>
            <p:cNvPr id="1609" name="Line Shape" descr="Line Shape"/>
            <p:cNvPicPr>
              <a:picLocks noChangeAspect="0"/>
            </p:cNvPicPr>
            <p:nvPr/>
          </p:nvPicPr>
          <p:blipFill>
            <a:blip r:embed="rId158">
              <a:extLst/>
            </a:blip>
            <a:stretch>
              <a:fillRect/>
            </a:stretch>
          </p:blipFill>
          <p:spPr>
            <a:xfrm>
              <a:off x="8778710" y="7320333"/>
              <a:ext cx="206541" cy="306017"/>
            </a:xfrm>
            <a:prstGeom prst="rect">
              <a:avLst/>
            </a:prstGeom>
            <a:effectLst/>
          </p:spPr>
        </p:pic>
        <p:pic>
          <p:nvPicPr>
            <p:cNvPr id="1611" name="Line Shape" descr="Line Shape"/>
            <p:cNvPicPr>
              <a:picLocks noChangeAspect="0"/>
            </p:cNvPicPr>
            <p:nvPr/>
          </p:nvPicPr>
          <p:blipFill>
            <a:blip r:embed="rId159">
              <a:extLst/>
            </a:blip>
            <a:stretch>
              <a:fillRect/>
            </a:stretch>
          </p:blipFill>
          <p:spPr>
            <a:xfrm>
              <a:off x="8962266" y="7423150"/>
              <a:ext cx="245235" cy="175684"/>
            </a:xfrm>
            <a:prstGeom prst="rect">
              <a:avLst/>
            </a:prstGeom>
            <a:effectLst/>
          </p:spPr>
        </p:pic>
        <p:pic>
          <p:nvPicPr>
            <p:cNvPr id="1613" name="Line Shape" descr="Line Shape"/>
            <p:cNvPicPr>
              <a:picLocks noChangeAspect="0"/>
            </p:cNvPicPr>
            <p:nvPr/>
          </p:nvPicPr>
          <p:blipFill>
            <a:blip r:embed="rId160">
              <a:extLst/>
            </a:blip>
            <a:stretch>
              <a:fillRect/>
            </a:stretch>
          </p:blipFill>
          <p:spPr>
            <a:xfrm>
              <a:off x="9194800" y="7289013"/>
              <a:ext cx="168466" cy="324637"/>
            </a:xfrm>
            <a:prstGeom prst="rect">
              <a:avLst/>
            </a:prstGeom>
            <a:effectLst/>
          </p:spPr>
        </p:pic>
        <p:pic>
          <p:nvPicPr>
            <p:cNvPr id="1615" name="Line Line" descr="Line Line"/>
            <p:cNvPicPr>
              <a:picLocks noChangeAspect="0"/>
            </p:cNvPicPr>
            <p:nvPr/>
          </p:nvPicPr>
          <p:blipFill>
            <a:blip r:embed="rId161">
              <a:extLst/>
            </a:blip>
            <a:stretch>
              <a:fillRect/>
            </a:stretch>
          </p:blipFill>
          <p:spPr>
            <a:xfrm>
              <a:off x="9378949" y="7499350"/>
              <a:ext cx="63501" cy="44450"/>
            </a:xfrm>
            <a:prstGeom prst="rect">
              <a:avLst/>
            </a:prstGeom>
            <a:effectLst/>
          </p:spPr>
        </p:pic>
        <p:pic>
          <p:nvPicPr>
            <p:cNvPr id="1617" name="Line Shape" descr="Line Shape"/>
            <p:cNvPicPr>
              <a:picLocks noChangeAspect="0"/>
            </p:cNvPicPr>
            <p:nvPr/>
          </p:nvPicPr>
          <p:blipFill>
            <a:blip r:embed="rId162">
              <a:extLst/>
            </a:blip>
            <a:stretch>
              <a:fillRect/>
            </a:stretch>
          </p:blipFill>
          <p:spPr>
            <a:xfrm>
              <a:off x="9658350" y="7208897"/>
              <a:ext cx="165547" cy="470566"/>
            </a:xfrm>
            <a:prstGeom prst="rect">
              <a:avLst/>
            </a:prstGeom>
            <a:effectLst/>
          </p:spPr>
        </p:pic>
        <p:pic>
          <p:nvPicPr>
            <p:cNvPr id="1619" name="Line Shape" descr="Line Shape"/>
            <p:cNvPicPr>
              <a:picLocks noChangeAspect="0"/>
            </p:cNvPicPr>
            <p:nvPr/>
          </p:nvPicPr>
          <p:blipFill>
            <a:blip r:embed="rId163">
              <a:extLst/>
            </a:blip>
            <a:stretch>
              <a:fillRect/>
            </a:stretch>
          </p:blipFill>
          <p:spPr>
            <a:xfrm>
              <a:off x="9740899" y="7397750"/>
              <a:ext cx="177801" cy="227154"/>
            </a:xfrm>
            <a:prstGeom prst="rect">
              <a:avLst/>
            </a:prstGeom>
            <a:effectLst/>
          </p:spPr>
        </p:pic>
        <p:pic>
          <p:nvPicPr>
            <p:cNvPr id="1621" name="Line Shape" descr="Line Shape"/>
            <p:cNvPicPr>
              <a:picLocks noChangeAspect="0"/>
            </p:cNvPicPr>
            <p:nvPr/>
          </p:nvPicPr>
          <p:blipFill>
            <a:blip r:embed="rId164">
              <a:extLst/>
            </a:blip>
            <a:stretch>
              <a:fillRect/>
            </a:stretch>
          </p:blipFill>
          <p:spPr>
            <a:xfrm>
              <a:off x="10008522" y="7275653"/>
              <a:ext cx="126078" cy="325297"/>
            </a:xfrm>
            <a:prstGeom prst="rect">
              <a:avLst/>
            </a:prstGeom>
            <a:effectLst/>
          </p:spPr>
        </p:pic>
        <p:pic>
          <p:nvPicPr>
            <p:cNvPr id="1623" name="Line Shape" descr="Line Shape"/>
            <p:cNvPicPr>
              <a:picLocks noChangeAspect="0"/>
            </p:cNvPicPr>
            <p:nvPr/>
          </p:nvPicPr>
          <p:blipFill>
            <a:blip r:embed="rId165">
              <a:extLst/>
            </a:blip>
            <a:stretch>
              <a:fillRect/>
            </a:stretch>
          </p:blipFill>
          <p:spPr>
            <a:xfrm>
              <a:off x="10102850" y="7246297"/>
              <a:ext cx="166232" cy="356300"/>
            </a:xfrm>
            <a:prstGeom prst="rect">
              <a:avLst/>
            </a:prstGeom>
            <a:effectLst/>
          </p:spPr>
        </p:pic>
        <p:pic>
          <p:nvPicPr>
            <p:cNvPr id="1625" name="Line Shape" descr="Line Shape"/>
            <p:cNvPicPr>
              <a:picLocks noChangeAspect="0"/>
            </p:cNvPicPr>
            <p:nvPr/>
          </p:nvPicPr>
          <p:blipFill>
            <a:blip r:embed="rId166">
              <a:extLst/>
            </a:blip>
            <a:stretch>
              <a:fillRect/>
            </a:stretch>
          </p:blipFill>
          <p:spPr>
            <a:xfrm>
              <a:off x="10294001" y="7200453"/>
              <a:ext cx="142043" cy="652164"/>
            </a:xfrm>
            <a:prstGeom prst="rect">
              <a:avLst/>
            </a:prstGeom>
            <a:effectLst/>
          </p:spPr>
        </p:pic>
        <p:pic>
          <p:nvPicPr>
            <p:cNvPr id="1627" name="Line Shape" descr="Line Shape"/>
            <p:cNvPicPr>
              <a:picLocks noChangeAspect="0"/>
            </p:cNvPicPr>
            <p:nvPr/>
          </p:nvPicPr>
          <p:blipFill>
            <a:blip r:embed="rId167">
              <a:extLst/>
            </a:blip>
            <a:stretch>
              <a:fillRect/>
            </a:stretch>
          </p:blipFill>
          <p:spPr>
            <a:xfrm>
              <a:off x="10426151" y="7410450"/>
              <a:ext cx="229149" cy="162984"/>
            </a:xfrm>
            <a:prstGeom prst="rect">
              <a:avLst/>
            </a:prstGeom>
            <a:effectLst/>
          </p:spPr>
        </p:pic>
        <p:pic>
          <p:nvPicPr>
            <p:cNvPr id="1629" name="Line Shape" descr="Line Shape"/>
            <p:cNvPicPr>
              <a:picLocks noChangeAspect="0"/>
            </p:cNvPicPr>
            <p:nvPr/>
          </p:nvPicPr>
          <p:blipFill>
            <a:blip r:embed="rId168">
              <a:extLst/>
            </a:blip>
            <a:stretch>
              <a:fillRect/>
            </a:stretch>
          </p:blipFill>
          <p:spPr>
            <a:xfrm>
              <a:off x="10661650" y="7265725"/>
              <a:ext cx="154173" cy="360626"/>
            </a:xfrm>
            <a:prstGeom prst="rect">
              <a:avLst/>
            </a:prstGeom>
            <a:effectLst/>
          </p:spPr>
        </p:pic>
        <p:pic>
          <p:nvPicPr>
            <p:cNvPr id="1631" name="Line Shape" descr="Line Shape"/>
            <p:cNvPicPr>
              <a:picLocks noChangeAspect="0"/>
            </p:cNvPicPr>
            <p:nvPr/>
          </p:nvPicPr>
          <p:blipFill>
            <a:blip r:embed="rId169">
              <a:extLst/>
            </a:blip>
            <a:stretch>
              <a:fillRect/>
            </a:stretch>
          </p:blipFill>
          <p:spPr>
            <a:xfrm>
              <a:off x="8318499" y="6439694"/>
              <a:ext cx="167944" cy="473340"/>
            </a:xfrm>
            <a:prstGeom prst="rect">
              <a:avLst/>
            </a:prstGeom>
            <a:effectLst/>
          </p:spPr>
        </p:pic>
        <p:pic>
          <p:nvPicPr>
            <p:cNvPr id="1633" name="Line Shape" descr="Line Shape"/>
            <p:cNvPicPr>
              <a:picLocks noChangeAspect="0"/>
            </p:cNvPicPr>
            <p:nvPr/>
          </p:nvPicPr>
          <p:blipFill>
            <a:blip r:embed="rId170">
              <a:extLst/>
            </a:blip>
            <a:stretch>
              <a:fillRect/>
            </a:stretch>
          </p:blipFill>
          <p:spPr>
            <a:xfrm>
              <a:off x="8359462" y="6699250"/>
              <a:ext cx="232089" cy="186267"/>
            </a:xfrm>
            <a:prstGeom prst="rect">
              <a:avLst/>
            </a:prstGeom>
            <a:effectLst/>
          </p:spPr>
        </p:pic>
        <p:pic>
          <p:nvPicPr>
            <p:cNvPr id="1635" name="Line Shape" descr="Line Shape"/>
            <p:cNvPicPr>
              <a:picLocks noChangeAspect="0"/>
            </p:cNvPicPr>
            <p:nvPr/>
          </p:nvPicPr>
          <p:blipFill>
            <a:blip r:embed="rId171">
              <a:extLst/>
            </a:blip>
            <a:stretch>
              <a:fillRect/>
            </a:stretch>
          </p:blipFill>
          <p:spPr>
            <a:xfrm>
              <a:off x="8657150" y="6517504"/>
              <a:ext cx="177592" cy="379160"/>
            </a:xfrm>
            <a:prstGeom prst="rect">
              <a:avLst/>
            </a:prstGeom>
            <a:effectLst/>
          </p:spPr>
        </p:pic>
        <p:pic>
          <p:nvPicPr>
            <p:cNvPr id="1637" name="Line Shape" descr="Line Shape"/>
            <p:cNvPicPr>
              <a:picLocks noChangeAspect="0"/>
            </p:cNvPicPr>
            <p:nvPr/>
          </p:nvPicPr>
          <p:blipFill>
            <a:blip r:embed="rId172">
              <a:extLst/>
            </a:blip>
            <a:stretch>
              <a:fillRect/>
            </a:stretch>
          </p:blipFill>
          <p:spPr>
            <a:xfrm>
              <a:off x="8829675" y="6593826"/>
              <a:ext cx="193675" cy="239328"/>
            </a:xfrm>
            <a:prstGeom prst="rect">
              <a:avLst/>
            </a:prstGeom>
            <a:effectLst/>
          </p:spPr>
        </p:pic>
        <p:pic>
          <p:nvPicPr>
            <p:cNvPr id="1639" name="Line Shape" descr="Line Shape"/>
            <p:cNvPicPr>
              <a:picLocks noChangeAspect="0"/>
            </p:cNvPicPr>
            <p:nvPr/>
          </p:nvPicPr>
          <p:blipFill>
            <a:blip r:embed="rId173">
              <a:extLst/>
            </a:blip>
            <a:stretch>
              <a:fillRect/>
            </a:stretch>
          </p:blipFill>
          <p:spPr>
            <a:xfrm>
              <a:off x="9042400" y="6489700"/>
              <a:ext cx="138813" cy="431800"/>
            </a:xfrm>
            <a:prstGeom prst="rect">
              <a:avLst/>
            </a:prstGeom>
            <a:effectLst/>
          </p:spPr>
        </p:pic>
        <p:pic>
          <p:nvPicPr>
            <p:cNvPr id="1641" name="Line Line" descr="Line Line"/>
            <p:cNvPicPr>
              <a:picLocks noChangeAspect="0"/>
            </p:cNvPicPr>
            <p:nvPr/>
          </p:nvPicPr>
          <p:blipFill>
            <a:blip r:embed="rId48">
              <a:extLst/>
            </a:blip>
            <a:stretch>
              <a:fillRect/>
            </a:stretch>
          </p:blipFill>
          <p:spPr>
            <a:xfrm>
              <a:off x="9251950" y="6737350"/>
              <a:ext cx="50800" cy="25400"/>
            </a:xfrm>
            <a:prstGeom prst="rect">
              <a:avLst/>
            </a:prstGeom>
            <a:effectLst/>
          </p:spPr>
        </p:pic>
        <p:pic>
          <p:nvPicPr>
            <p:cNvPr id="1643" name="Line Shape" descr="Line Shape"/>
            <p:cNvPicPr>
              <a:picLocks noChangeAspect="0"/>
            </p:cNvPicPr>
            <p:nvPr/>
          </p:nvPicPr>
          <p:blipFill>
            <a:blip r:embed="rId174">
              <a:extLst/>
            </a:blip>
            <a:stretch>
              <a:fillRect/>
            </a:stretch>
          </p:blipFill>
          <p:spPr>
            <a:xfrm>
              <a:off x="9455149" y="6434746"/>
              <a:ext cx="181156" cy="480669"/>
            </a:xfrm>
            <a:prstGeom prst="rect">
              <a:avLst/>
            </a:prstGeom>
            <a:effectLst/>
          </p:spPr>
        </p:pic>
        <p:pic>
          <p:nvPicPr>
            <p:cNvPr id="1645" name="Line Shape" descr="Line Shape"/>
            <p:cNvPicPr>
              <a:picLocks noChangeAspect="0"/>
            </p:cNvPicPr>
            <p:nvPr/>
          </p:nvPicPr>
          <p:blipFill>
            <a:blip r:embed="rId175">
              <a:extLst/>
            </a:blip>
            <a:stretch>
              <a:fillRect/>
            </a:stretch>
          </p:blipFill>
          <p:spPr>
            <a:xfrm>
              <a:off x="9531349" y="6699250"/>
              <a:ext cx="215901" cy="231864"/>
            </a:xfrm>
            <a:prstGeom prst="rect">
              <a:avLst/>
            </a:prstGeom>
            <a:effectLst/>
          </p:spPr>
        </p:pic>
        <p:pic>
          <p:nvPicPr>
            <p:cNvPr id="1647" name="Line Shape" descr="Line Shape"/>
            <p:cNvPicPr>
              <a:picLocks noChangeAspect="0"/>
            </p:cNvPicPr>
            <p:nvPr/>
          </p:nvPicPr>
          <p:blipFill>
            <a:blip r:embed="rId176">
              <a:extLst/>
            </a:blip>
            <a:stretch>
              <a:fillRect/>
            </a:stretch>
          </p:blipFill>
          <p:spPr>
            <a:xfrm>
              <a:off x="9803884" y="6532604"/>
              <a:ext cx="152916" cy="402819"/>
            </a:xfrm>
            <a:prstGeom prst="rect">
              <a:avLst/>
            </a:prstGeom>
            <a:effectLst/>
          </p:spPr>
        </p:pic>
        <p:pic>
          <p:nvPicPr>
            <p:cNvPr id="1649" name="Line Shape" descr="Line Shape"/>
            <p:cNvPicPr>
              <a:picLocks noChangeAspect="0"/>
            </p:cNvPicPr>
            <p:nvPr/>
          </p:nvPicPr>
          <p:blipFill>
            <a:blip r:embed="rId177">
              <a:extLst/>
            </a:blip>
            <a:stretch>
              <a:fillRect/>
            </a:stretch>
          </p:blipFill>
          <p:spPr>
            <a:xfrm>
              <a:off x="9964371" y="6545258"/>
              <a:ext cx="157059" cy="343495"/>
            </a:xfrm>
            <a:prstGeom prst="rect">
              <a:avLst/>
            </a:prstGeom>
            <a:effectLst/>
          </p:spPr>
        </p:pic>
        <p:pic>
          <p:nvPicPr>
            <p:cNvPr id="1651" name="Line Shape" descr="Line Shape"/>
            <p:cNvPicPr>
              <a:picLocks noChangeAspect="0"/>
            </p:cNvPicPr>
            <p:nvPr/>
          </p:nvPicPr>
          <p:blipFill>
            <a:blip r:embed="rId178">
              <a:extLst/>
            </a:blip>
            <a:stretch>
              <a:fillRect/>
            </a:stretch>
          </p:blipFill>
          <p:spPr>
            <a:xfrm>
              <a:off x="9931400" y="6724650"/>
              <a:ext cx="203200" cy="76200"/>
            </a:xfrm>
            <a:prstGeom prst="rect">
              <a:avLst/>
            </a:prstGeom>
            <a:effectLst/>
          </p:spPr>
        </p:pic>
        <p:pic>
          <p:nvPicPr>
            <p:cNvPr id="1653" name="Line Shape" descr="Line Shape"/>
            <p:cNvPicPr>
              <a:picLocks noChangeAspect="0"/>
            </p:cNvPicPr>
            <p:nvPr/>
          </p:nvPicPr>
          <p:blipFill>
            <a:blip r:embed="rId179">
              <a:extLst/>
            </a:blip>
            <a:stretch>
              <a:fillRect/>
            </a:stretch>
          </p:blipFill>
          <p:spPr>
            <a:xfrm>
              <a:off x="10147833" y="6597210"/>
              <a:ext cx="124137" cy="256557"/>
            </a:xfrm>
            <a:prstGeom prst="rect">
              <a:avLst/>
            </a:prstGeom>
            <a:effectLst/>
          </p:spPr>
        </p:pic>
        <p:pic>
          <p:nvPicPr>
            <p:cNvPr id="1655" name="Line Shape" descr="Line Shape"/>
            <p:cNvPicPr>
              <a:picLocks noChangeAspect="0"/>
            </p:cNvPicPr>
            <p:nvPr/>
          </p:nvPicPr>
          <p:blipFill>
            <a:blip r:embed="rId180">
              <a:extLst/>
            </a:blip>
            <a:stretch>
              <a:fillRect/>
            </a:stretch>
          </p:blipFill>
          <p:spPr>
            <a:xfrm>
              <a:off x="10261600" y="6554936"/>
              <a:ext cx="153618" cy="346592"/>
            </a:xfrm>
            <a:prstGeom prst="rect">
              <a:avLst/>
            </a:prstGeom>
            <a:effectLst/>
          </p:spPr>
        </p:pic>
        <p:pic>
          <p:nvPicPr>
            <p:cNvPr id="1657" name="Line Shape" descr="Line Shape"/>
            <p:cNvPicPr>
              <a:picLocks noChangeAspect="0"/>
            </p:cNvPicPr>
            <p:nvPr/>
          </p:nvPicPr>
          <p:blipFill>
            <a:blip r:embed="rId181">
              <a:extLst/>
            </a:blip>
            <a:stretch>
              <a:fillRect/>
            </a:stretch>
          </p:blipFill>
          <p:spPr>
            <a:xfrm>
              <a:off x="10541000" y="6350000"/>
              <a:ext cx="82550" cy="730351"/>
            </a:xfrm>
            <a:prstGeom prst="rect">
              <a:avLst/>
            </a:prstGeom>
            <a:effectLst/>
          </p:spPr>
        </p:pic>
        <p:pic>
          <p:nvPicPr>
            <p:cNvPr id="1659" name="Line Shape" descr="Line Shape"/>
            <p:cNvPicPr>
              <a:picLocks noChangeAspect="0"/>
            </p:cNvPicPr>
            <p:nvPr/>
          </p:nvPicPr>
          <p:blipFill>
            <a:blip r:embed="rId182">
              <a:extLst/>
            </a:blip>
            <a:stretch>
              <a:fillRect/>
            </a:stretch>
          </p:blipFill>
          <p:spPr>
            <a:xfrm>
              <a:off x="10678100" y="6667500"/>
              <a:ext cx="224850" cy="212815"/>
            </a:xfrm>
            <a:prstGeom prst="rect">
              <a:avLst/>
            </a:prstGeom>
            <a:effectLst/>
          </p:spPr>
        </p:pic>
        <p:pic>
          <p:nvPicPr>
            <p:cNvPr id="1661" name="Line Shape" descr="Line Shape"/>
            <p:cNvPicPr>
              <a:picLocks noChangeAspect="0"/>
            </p:cNvPicPr>
            <p:nvPr/>
          </p:nvPicPr>
          <p:blipFill>
            <a:blip r:embed="rId183">
              <a:extLst/>
            </a:blip>
            <a:stretch>
              <a:fillRect/>
            </a:stretch>
          </p:blipFill>
          <p:spPr>
            <a:xfrm>
              <a:off x="10864849" y="6534150"/>
              <a:ext cx="193834" cy="406400"/>
            </a:xfrm>
            <a:prstGeom prst="rect">
              <a:avLst/>
            </a:prstGeom>
            <a:effectLst/>
          </p:spPr>
        </p:pic>
        <p:pic>
          <p:nvPicPr>
            <p:cNvPr id="1663" name="Line Shape" descr="Line Shape"/>
            <p:cNvPicPr>
              <a:picLocks noChangeAspect="0"/>
            </p:cNvPicPr>
            <p:nvPr/>
          </p:nvPicPr>
          <p:blipFill>
            <a:blip r:embed="rId184">
              <a:extLst/>
            </a:blip>
            <a:stretch>
              <a:fillRect/>
            </a:stretch>
          </p:blipFill>
          <p:spPr>
            <a:xfrm>
              <a:off x="8096250" y="6118771"/>
              <a:ext cx="1292969" cy="891629"/>
            </a:xfrm>
            <a:prstGeom prst="rect">
              <a:avLst/>
            </a:prstGeom>
            <a:effectLst/>
          </p:spPr>
        </p:pic>
        <p:pic>
          <p:nvPicPr>
            <p:cNvPr id="1665" name="Line Shape" descr="Line Shape"/>
            <p:cNvPicPr>
              <a:picLocks noChangeAspect="0"/>
            </p:cNvPicPr>
            <p:nvPr/>
          </p:nvPicPr>
          <p:blipFill>
            <a:blip r:embed="rId185">
              <a:extLst/>
            </a:blip>
            <a:stretch>
              <a:fillRect/>
            </a:stretch>
          </p:blipFill>
          <p:spPr>
            <a:xfrm>
              <a:off x="9153435" y="6079865"/>
              <a:ext cx="204450" cy="251085"/>
            </a:xfrm>
            <a:prstGeom prst="rect">
              <a:avLst/>
            </a:prstGeom>
            <a:effectLst/>
          </p:spPr>
        </p:pic>
        <p:pic>
          <p:nvPicPr>
            <p:cNvPr id="1667" name="Line Shape" descr="Line Shape"/>
            <p:cNvPicPr>
              <a:picLocks noChangeAspect="0"/>
            </p:cNvPicPr>
            <p:nvPr/>
          </p:nvPicPr>
          <p:blipFill>
            <a:blip r:embed="rId186">
              <a:extLst/>
            </a:blip>
            <a:stretch>
              <a:fillRect/>
            </a:stretch>
          </p:blipFill>
          <p:spPr>
            <a:xfrm>
              <a:off x="8204200" y="7232650"/>
              <a:ext cx="1009650" cy="533400"/>
            </a:xfrm>
            <a:prstGeom prst="rect">
              <a:avLst/>
            </a:prstGeom>
            <a:effectLst/>
          </p:spPr>
        </p:pic>
        <p:pic>
          <p:nvPicPr>
            <p:cNvPr id="1669" name="Line Shape" descr="Line Shape"/>
            <p:cNvPicPr>
              <a:picLocks noChangeAspect="0"/>
            </p:cNvPicPr>
            <p:nvPr/>
          </p:nvPicPr>
          <p:blipFill>
            <a:blip r:embed="rId187">
              <a:extLst/>
            </a:blip>
            <a:stretch>
              <a:fillRect/>
            </a:stretch>
          </p:blipFill>
          <p:spPr>
            <a:xfrm>
              <a:off x="9122504" y="7124700"/>
              <a:ext cx="158820" cy="146050"/>
            </a:xfrm>
            <a:prstGeom prst="rect">
              <a:avLst/>
            </a:prstGeom>
            <a:effectLst/>
          </p:spPr>
        </p:pic>
        <p:pic>
          <p:nvPicPr>
            <p:cNvPr id="1671" name="Line Shape" descr="Line Shape"/>
            <p:cNvPicPr>
              <a:picLocks noChangeAspect="0"/>
            </p:cNvPicPr>
            <p:nvPr/>
          </p:nvPicPr>
          <p:blipFill>
            <a:blip r:embed="rId188">
              <a:extLst/>
            </a:blip>
            <a:stretch>
              <a:fillRect/>
            </a:stretch>
          </p:blipFill>
          <p:spPr>
            <a:xfrm>
              <a:off x="9331822" y="6012200"/>
              <a:ext cx="2243716" cy="1918587"/>
            </a:xfrm>
            <a:prstGeom prst="rect">
              <a:avLst/>
            </a:prstGeom>
            <a:effectLst/>
          </p:spPr>
        </p:pic>
        <p:pic>
          <p:nvPicPr>
            <p:cNvPr id="1673" name="Line Shape" descr="Line Shape"/>
            <p:cNvPicPr>
              <a:picLocks noChangeAspect="0"/>
            </p:cNvPicPr>
            <p:nvPr/>
          </p:nvPicPr>
          <p:blipFill>
            <a:blip r:embed="rId189">
              <a:extLst/>
            </a:blip>
            <a:stretch>
              <a:fillRect/>
            </a:stretch>
          </p:blipFill>
          <p:spPr>
            <a:xfrm>
              <a:off x="4351866" y="3693583"/>
              <a:ext cx="3102579" cy="2176786"/>
            </a:xfrm>
            <a:prstGeom prst="rect">
              <a:avLst/>
            </a:prstGeom>
            <a:effectLst/>
          </p:spPr>
        </p:pic>
        <p:pic>
          <p:nvPicPr>
            <p:cNvPr id="1675" name="Line Shape" descr="Line Shape"/>
            <p:cNvPicPr>
              <a:picLocks noChangeAspect="0"/>
            </p:cNvPicPr>
            <p:nvPr/>
          </p:nvPicPr>
          <p:blipFill>
            <a:blip r:embed="rId190">
              <a:extLst/>
            </a:blip>
            <a:stretch>
              <a:fillRect/>
            </a:stretch>
          </p:blipFill>
          <p:spPr>
            <a:xfrm>
              <a:off x="-12700" y="1453599"/>
              <a:ext cx="6611577" cy="1333474"/>
            </a:xfrm>
            <a:prstGeom prst="rect">
              <a:avLst/>
            </a:prstGeom>
            <a:effectLst/>
          </p:spPr>
        </p:pic>
        <p:pic>
          <p:nvPicPr>
            <p:cNvPr id="1677" name="Line Shape" descr="Line Shape"/>
            <p:cNvPicPr>
              <a:picLocks noChangeAspect="0"/>
            </p:cNvPicPr>
            <p:nvPr/>
          </p:nvPicPr>
          <p:blipFill>
            <a:blip r:embed="rId191">
              <a:extLst/>
            </a:blip>
            <a:stretch>
              <a:fillRect/>
            </a:stretch>
          </p:blipFill>
          <p:spPr>
            <a:xfrm>
              <a:off x="8515350" y="-12700"/>
              <a:ext cx="1327150" cy="646485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09" name="Drawing"/>
          <p:cNvGrpSpPr/>
          <p:nvPr/>
        </p:nvGrpSpPr>
        <p:grpSpPr>
          <a:xfrm>
            <a:off x="983191" y="1263650"/>
            <a:ext cx="11996210" cy="7829551"/>
            <a:chOff x="0" y="0"/>
            <a:chExt cx="11996208" cy="7829549"/>
          </a:xfrm>
        </p:grpSpPr>
        <p:sp>
          <p:nvSpPr>
            <p:cNvPr id="1681" name="Line"/>
            <p:cNvSpPr/>
            <p:nvPr/>
          </p:nvSpPr>
          <p:spPr>
            <a:xfrm>
              <a:off x="24801" y="757367"/>
              <a:ext cx="175977" cy="4456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77" h="21352" fill="norm" stroke="1" extrusionOk="0">
                  <a:moveTo>
                    <a:pt x="14752" y="3569"/>
                  </a:moveTo>
                  <a:cubicBezTo>
                    <a:pt x="14752" y="2555"/>
                    <a:pt x="14752" y="1541"/>
                    <a:pt x="14266" y="881"/>
                  </a:cubicBezTo>
                  <a:cubicBezTo>
                    <a:pt x="13781" y="222"/>
                    <a:pt x="12810" y="-82"/>
                    <a:pt x="10626" y="19"/>
                  </a:cubicBezTo>
                  <a:cubicBezTo>
                    <a:pt x="8441" y="121"/>
                    <a:pt x="5044" y="628"/>
                    <a:pt x="2738" y="1743"/>
                  </a:cubicBezTo>
                  <a:cubicBezTo>
                    <a:pt x="432" y="2859"/>
                    <a:pt x="-781" y="4583"/>
                    <a:pt x="554" y="6155"/>
                  </a:cubicBezTo>
                  <a:cubicBezTo>
                    <a:pt x="1889" y="7726"/>
                    <a:pt x="5772" y="9146"/>
                    <a:pt x="9655" y="10566"/>
                  </a:cubicBezTo>
                  <a:cubicBezTo>
                    <a:pt x="13538" y="11986"/>
                    <a:pt x="17421" y="13405"/>
                    <a:pt x="19120" y="14876"/>
                  </a:cubicBezTo>
                  <a:cubicBezTo>
                    <a:pt x="20819" y="16346"/>
                    <a:pt x="20334" y="17867"/>
                    <a:pt x="18635" y="19033"/>
                  </a:cubicBezTo>
                  <a:cubicBezTo>
                    <a:pt x="16936" y="20200"/>
                    <a:pt x="14023" y="21011"/>
                    <a:pt x="11354" y="21264"/>
                  </a:cubicBezTo>
                  <a:cubicBezTo>
                    <a:pt x="8684" y="21518"/>
                    <a:pt x="6257" y="21214"/>
                    <a:pt x="5044" y="20453"/>
                  </a:cubicBezTo>
                  <a:cubicBezTo>
                    <a:pt x="3830" y="19693"/>
                    <a:pt x="3830" y="18476"/>
                    <a:pt x="3830" y="1725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82" name="Line"/>
            <p:cNvSpPr/>
            <p:nvPr/>
          </p:nvSpPr>
          <p:spPr>
            <a:xfrm>
              <a:off x="355437" y="761999"/>
              <a:ext cx="71072" cy="4191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1" h="21494" fill="norm" stroke="1" extrusionOk="0">
                  <a:moveTo>
                    <a:pt x="9896" y="0"/>
                  </a:moveTo>
                  <a:cubicBezTo>
                    <a:pt x="7355" y="1085"/>
                    <a:pt x="4813" y="2171"/>
                    <a:pt x="2907" y="4450"/>
                  </a:cubicBezTo>
                  <a:cubicBezTo>
                    <a:pt x="1002" y="6730"/>
                    <a:pt x="-269" y="10203"/>
                    <a:pt x="49" y="13025"/>
                  </a:cubicBezTo>
                  <a:cubicBezTo>
                    <a:pt x="366" y="15847"/>
                    <a:pt x="2272" y="18018"/>
                    <a:pt x="4496" y="19375"/>
                  </a:cubicBezTo>
                  <a:cubicBezTo>
                    <a:pt x="6719" y="20732"/>
                    <a:pt x="9260" y="21274"/>
                    <a:pt x="12119" y="21437"/>
                  </a:cubicBezTo>
                  <a:cubicBezTo>
                    <a:pt x="14978" y="21600"/>
                    <a:pt x="18155" y="21383"/>
                    <a:pt x="21331" y="2116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83" name="Line"/>
            <p:cNvSpPr/>
            <p:nvPr/>
          </p:nvSpPr>
          <p:spPr>
            <a:xfrm>
              <a:off x="312208" y="942884"/>
              <a:ext cx="279401" cy="1493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61" fill="norm" stroke="1" extrusionOk="0">
                  <a:moveTo>
                    <a:pt x="0" y="9596"/>
                  </a:moveTo>
                  <a:cubicBezTo>
                    <a:pt x="1636" y="9900"/>
                    <a:pt x="3273" y="10205"/>
                    <a:pt x="5155" y="9900"/>
                  </a:cubicBezTo>
                  <a:cubicBezTo>
                    <a:pt x="7036" y="9596"/>
                    <a:pt x="9164" y="8684"/>
                    <a:pt x="10718" y="7771"/>
                  </a:cubicBezTo>
                  <a:cubicBezTo>
                    <a:pt x="12273" y="6858"/>
                    <a:pt x="13255" y="5946"/>
                    <a:pt x="14155" y="5033"/>
                  </a:cubicBezTo>
                  <a:cubicBezTo>
                    <a:pt x="15055" y="4120"/>
                    <a:pt x="15873" y="3207"/>
                    <a:pt x="15955" y="2143"/>
                  </a:cubicBezTo>
                  <a:cubicBezTo>
                    <a:pt x="16036" y="1078"/>
                    <a:pt x="15382" y="-139"/>
                    <a:pt x="14318" y="13"/>
                  </a:cubicBezTo>
                  <a:cubicBezTo>
                    <a:pt x="13255" y="165"/>
                    <a:pt x="11782" y="1686"/>
                    <a:pt x="10882" y="4120"/>
                  </a:cubicBezTo>
                  <a:cubicBezTo>
                    <a:pt x="9982" y="6554"/>
                    <a:pt x="9655" y="9900"/>
                    <a:pt x="10064" y="12943"/>
                  </a:cubicBezTo>
                  <a:cubicBezTo>
                    <a:pt x="10473" y="15985"/>
                    <a:pt x="11618" y="18723"/>
                    <a:pt x="13664" y="20092"/>
                  </a:cubicBezTo>
                  <a:cubicBezTo>
                    <a:pt x="15709" y="21461"/>
                    <a:pt x="18655" y="21461"/>
                    <a:pt x="21600" y="2146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84" name="Line"/>
            <p:cNvSpPr/>
            <p:nvPr/>
          </p:nvSpPr>
          <p:spPr>
            <a:xfrm>
              <a:off x="608662" y="909574"/>
              <a:ext cx="135347" cy="4283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9" h="21426" fill="norm" stroke="1" extrusionOk="0">
                  <a:moveTo>
                    <a:pt x="7292" y="2783"/>
                  </a:moveTo>
                  <a:cubicBezTo>
                    <a:pt x="4634" y="3736"/>
                    <a:pt x="1975" y="4689"/>
                    <a:pt x="812" y="6700"/>
                  </a:cubicBezTo>
                  <a:cubicBezTo>
                    <a:pt x="-351" y="8712"/>
                    <a:pt x="-19" y="11783"/>
                    <a:pt x="314" y="14006"/>
                  </a:cubicBezTo>
                  <a:cubicBezTo>
                    <a:pt x="646" y="16230"/>
                    <a:pt x="978" y="17606"/>
                    <a:pt x="1643" y="18877"/>
                  </a:cubicBezTo>
                  <a:cubicBezTo>
                    <a:pt x="2307" y="20148"/>
                    <a:pt x="3304" y="21312"/>
                    <a:pt x="3803" y="21418"/>
                  </a:cubicBezTo>
                  <a:cubicBezTo>
                    <a:pt x="4301" y="21524"/>
                    <a:pt x="4301" y="20571"/>
                    <a:pt x="3969" y="18083"/>
                  </a:cubicBezTo>
                  <a:cubicBezTo>
                    <a:pt x="3637" y="15595"/>
                    <a:pt x="2972" y="11571"/>
                    <a:pt x="2972" y="8500"/>
                  </a:cubicBezTo>
                  <a:cubicBezTo>
                    <a:pt x="2972" y="5430"/>
                    <a:pt x="3637" y="3312"/>
                    <a:pt x="4800" y="2042"/>
                  </a:cubicBezTo>
                  <a:cubicBezTo>
                    <a:pt x="5963" y="771"/>
                    <a:pt x="7624" y="348"/>
                    <a:pt x="9784" y="136"/>
                  </a:cubicBezTo>
                  <a:cubicBezTo>
                    <a:pt x="11944" y="-76"/>
                    <a:pt x="14603" y="-76"/>
                    <a:pt x="16929" y="400"/>
                  </a:cubicBezTo>
                  <a:cubicBezTo>
                    <a:pt x="19255" y="877"/>
                    <a:pt x="21249" y="1830"/>
                    <a:pt x="21249" y="3153"/>
                  </a:cubicBezTo>
                  <a:cubicBezTo>
                    <a:pt x="21249" y="4477"/>
                    <a:pt x="19255" y="6171"/>
                    <a:pt x="15766" y="7336"/>
                  </a:cubicBezTo>
                  <a:cubicBezTo>
                    <a:pt x="12277" y="8500"/>
                    <a:pt x="7292" y="9136"/>
                    <a:pt x="2307" y="977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85" name="Line"/>
            <p:cNvSpPr/>
            <p:nvPr/>
          </p:nvSpPr>
          <p:spPr>
            <a:xfrm>
              <a:off x="1074208" y="730250"/>
              <a:ext cx="15694" cy="412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8" h="21600" fill="norm" stroke="1" extrusionOk="0">
                  <a:moveTo>
                    <a:pt x="16200" y="0"/>
                  </a:moveTo>
                  <a:cubicBezTo>
                    <a:pt x="18900" y="3434"/>
                    <a:pt x="21600" y="6868"/>
                    <a:pt x="18900" y="10468"/>
                  </a:cubicBezTo>
                  <a:cubicBezTo>
                    <a:pt x="16200" y="14068"/>
                    <a:pt x="8100" y="17834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86" name="Line"/>
            <p:cNvSpPr/>
            <p:nvPr/>
          </p:nvSpPr>
          <p:spPr>
            <a:xfrm>
              <a:off x="53742" y="1316566"/>
              <a:ext cx="887117" cy="1171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4" h="21350" fill="norm" stroke="1" extrusionOk="0">
                  <a:moveTo>
                    <a:pt x="571" y="18129"/>
                  </a:moveTo>
                  <a:cubicBezTo>
                    <a:pt x="263" y="19286"/>
                    <a:pt x="-46" y="20443"/>
                    <a:pt x="5" y="21021"/>
                  </a:cubicBezTo>
                  <a:cubicBezTo>
                    <a:pt x="57" y="21600"/>
                    <a:pt x="468" y="21600"/>
                    <a:pt x="1625" y="19479"/>
                  </a:cubicBezTo>
                  <a:cubicBezTo>
                    <a:pt x="2783" y="17357"/>
                    <a:pt x="4685" y="13114"/>
                    <a:pt x="6665" y="9643"/>
                  </a:cubicBezTo>
                  <a:cubicBezTo>
                    <a:pt x="8645" y="6171"/>
                    <a:pt x="10703" y="3471"/>
                    <a:pt x="12708" y="1929"/>
                  </a:cubicBezTo>
                  <a:cubicBezTo>
                    <a:pt x="14714" y="386"/>
                    <a:pt x="16668" y="0"/>
                    <a:pt x="18134" y="0"/>
                  </a:cubicBezTo>
                  <a:cubicBezTo>
                    <a:pt x="19600" y="0"/>
                    <a:pt x="20577" y="386"/>
                    <a:pt x="21554" y="77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87" name="Line"/>
            <p:cNvSpPr/>
            <p:nvPr/>
          </p:nvSpPr>
          <p:spPr>
            <a:xfrm>
              <a:off x="465869" y="1270000"/>
              <a:ext cx="513090" cy="883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9" h="21477" fill="norm" stroke="1" extrusionOk="0">
                  <a:moveTo>
                    <a:pt x="1807" y="20057"/>
                  </a:moveTo>
                  <a:cubicBezTo>
                    <a:pt x="1010" y="20571"/>
                    <a:pt x="213" y="21086"/>
                    <a:pt x="36" y="21343"/>
                  </a:cubicBezTo>
                  <a:cubicBezTo>
                    <a:pt x="-141" y="21600"/>
                    <a:pt x="302" y="21600"/>
                    <a:pt x="2205" y="20314"/>
                  </a:cubicBezTo>
                  <a:cubicBezTo>
                    <a:pt x="4108" y="19029"/>
                    <a:pt x="7472" y="16457"/>
                    <a:pt x="10925" y="12857"/>
                  </a:cubicBezTo>
                  <a:cubicBezTo>
                    <a:pt x="14377" y="9257"/>
                    <a:pt x="17918" y="4629"/>
                    <a:pt x="21459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88" name="Line"/>
            <p:cNvSpPr/>
            <p:nvPr/>
          </p:nvSpPr>
          <p:spPr>
            <a:xfrm>
              <a:off x="1204564" y="931333"/>
              <a:ext cx="12338" cy="846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985" h="21600" fill="norm" stroke="1" extrusionOk="0">
                  <a:moveTo>
                    <a:pt x="4363" y="5400"/>
                  </a:moveTo>
                  <a:cubicBezTo>
                    <a:pt x="1278" y="2700"/>
                    <a:pt x="-1808" y="0"/>
                    <a:pt x="1278" y="0"/>
                  </a:cubicBezTo>
                  <a:cubicBezTo>
                    <a:pt x="4363" y="0"/>
                    <a:pt x="13621" y="2700"/>
                    <a:pt x="16706" y="6750"/>
                  </a:cubicBezTo>
                  <a:cubicBezTo>
                    <a:pt x="19792" y="10800"/>
                    <a:pt x="16706" y="16200"/>
                    <a:pt x="13621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89" name="Line"/>
            <p:cNvSpPr/>
            <p:nvPr/>
          </p:nvSpPr>
          <p:spPr>
            <a:xfrm>
              <a:off x="1226608" y="1155700"/>
              <a:ext cx="31751" cy="6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90" name="Line"/>
            <p:cNvSpPr/>
            <p:nvPr/>
          </p:nvSpPr>
          <p:spPr>
            <a:xfrm>
              <a:off x="1925613" y="919106"/>
              <a:ext cx="146022" cy="5552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87" h="21462" fill="norm" stroke="1" extrusionOk="0">
                  <a:moveTo>
                    <a:pt x="10879" y="7918"/>
                  </a:moveTo>
                  <a:cubicBezTo>
                    <a:pt x="9358" y="8000"/>
                    <a:pt x="7837" y="8082"/>
                    <a:pt x="6924" y="8327"/>
                  </a:cubicBezTo>
                  <a:cubicBezTo>
                    <a:pt x="6012" y="8573"/>
                    <a:pt x="5707" y="8982"/>
                    <a:pt x="6316" y="10127"/>
                  </a:cubicBezTo>
                  <a:cubicBezTo>
                    <a:pt x="6924" y="11273"/>
                    <a:pt x="8445" y="13155"/>
                    <a:pt x="9510" y="15036"/>
                  </a:cubicBezTo>
                  <a:cubicBezTo>
                    <a:pt x="10575" y="16918"/>
                    <a:pt x="11183" y="18800"/>
                    <a:pt x="11335" y="19945"/>
                  </a:cubicBezTo>
                  <a:cubicBezTo>
                    <a:pt x="11488" y="21091"/>
                    <a:pt x="11183" y="21500"/>
                    <a:pt x="10575" y="21459"/>
                  </a:cubicBezTo>
                  <a:cubicBezTo>
                    <a:pt x="9966" y="21418"/>
                    <a:pt x="9054" y="20927"/>
                    <a:pt x="7837" y="19209"/>
                  </a:cubicBezTo>
                  <a:cubicBezTo>
                    <a:pt x="6620" y="17491"/>
                    <a:pt x="5099" y="14545"/>
                    <a:pt x="3882" y="11845"/>
                  </a:cubicBezTo>
                  <a:cubicBezTo>
                    <a:pt x="2665" y="9145"/>
                    <a:pt x="1752" y="6691"/>
                    <a:pt x="1144" y="5014"/>
                  </a:cubicBezTo>
                  <a:cubicBezTo>
                    <a:pt x="535" y="3336"/>
                    <a:pt x="231" y="2436"/>
                    <a:pt x="79" y="1741"/>
                  </a:cubicBezTo>
                  <a:cubicBezTo>
                    <a:pt x="-73" y="1045"/>
                    <a:pt x="-73" y="555"/>
                    <a:pt x="688" y="268"/>
                  </a:cubicBezTo>
                  <a:cubicBezTo>
                    <a:pt x="1448" y="-18"/>
                    <a:pt x="2969" y="-100"/>
                    <a:pt x="6164" y="145"/>
                  </a:cubicBezTo>
                  <a:cubicBezTo>
                    <a:pt x="9358" y="391"/>
                    <a:pt x="14226" y="964"/>
                    <a:pt x="17268" y="2150"/>
                  </a:cubicBezTo>
                  <a:cubicBezTo>
                    <a:pt x="20310" y="3336"/>
                    <a:pt x="21527" y="5136"/>
                    <a:pt x="20766" y="6527"/>
                  </a:cubicBezTo>
                  <a:cubicBezTo>
                    <a:pt x="20006" y="7918"/>
                    <a:pt x="17268" y="8900"/>
                    <a:pt x="14986" y="9514"/>
                  </a:cubicBezTo>
                  <a:cubicBezTo>
                    <a:pt x="12704" y="10127"/>
                    <a:pt x="10879" y="10373"/>
                    <a:pt x="9510" y="10045"/>
                  </a:cubicBezTo>
                  <a:cubicBezTo>
                    <a:pt x="8141" y="9718"/>
                    <a:pt x="7228" y="8818"/>
                    <a:pt x="6316" y="791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91" name="Line"/>
            <p:cNvSpPr/>
            <p:nvPr/>
          </p:nvSpPr>
          <p:spPr>
            <a:xfrm>
              <a:off x="2102908" y="906244"/>
              <a:ext cx="120651" cy="247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45" fill="norm" stroke="1" extrusionOk="0">
                  <a:moveTo>
                    <a:pt x="0" y="155"/>
                  </a:moveTo>
                  <a:cubicBezTo>
                    <a:pt x="3789" y="-26"/>
                    <a:pt x="7579" y="-208"/>
                    <a:pt x="10421" y="609"/>
                  </a:cubicBezTo>
                  <a:cubicBezTo>
                    <a:pt x="13263" y="1426"/>
                    <a:pt x="15158" y="3241"/>
                    <a:pt x="15726" y="6236"/>
                  </a:cubicBezTo>
                  <a:cubicBezTo>
                    <a:pt x="16295" y="9231"/>
                    <a:pt x="15537" y="13405"/>
                    <a:pt x="14589" y="15947"/>
                  </a:cubicBezTo>
                  <a:cubicBezTo>
                    <a:pt x="13642" y="18488"/>
                    <a:pt x="12505" y="19395"/>
                    <a:pt x="10989" y="20121"/>
                  </a:cubicBezTo>
                  <a:cubicBezTo>
                    <a:pt x="9474" y="20847"/>
                    <a:pt x="7579" y="21392"/>
                    <a:pt x="6442" y="21210"/>
                  </a:cubicBezTo>
                  <a:cubicBezTo>
                    <a:pt x="5305" y="21029"/>
                    <a:pt x="4926" y="20121"/>
                    <a:pt x="5495" y="17671"/>
                  </a:cubicBezTo>
                  <a:cubicBezTo>
                    <a:pt x="6063" y="15221"/>
                    <a:pt x="7579" y="11227"/>
                    <a:pt x="10421" y="8323"/>
                  </a:cubicBezTo>
                  <a:cubicBezTo>
                    <a:pt x="13263" y="5419"/>
                    <a:pt x="17432" y="3604"/>
                    <a:pt x="21600" y="178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92" name="Line"/>
            <p:cNvSpPr/>
            <p:nvPr/>
          </p:nvSpPr>
          <p:spPr>
            <a:xfrm>
              <a:off x="2293408" y="933450"/>
              <a:ext cx="25401" cy="139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93" name="Line"/>
            <p:cNvSpPr/>
            <p:nvPr/>
          </p:nvSpPr>
          <p:spPr>
            <a:xfrm>
              <a:off x="2293408" y="863600"/>
              <a:ext cx="25401" cy="31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94" name="Line"/>
            <p:cNvSpPr/>
            <p:nvPr/>
          </p:nvSpPr>
          <p:spPr>
            <a:xfrm>
              <a:off x="2389793" y="908050"/>
              <a:ext cx="125866" cy="1886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6" h="21394" fill="norm" stroke="1" extrusionOk="0">
                  <a:moveTo>
                    <a:pt x="17869" y="0"/>
                  </a:moveTo>
                  <a:cubicBezTo>
                    <a:pt x="14328" y="1920"/>
                    <a:pt x="10787" y="3840"/>
                    <a:pt x="7600" y="6840"/>
                  </a:cubicBezTo>
                  <a:cubicBezTo>
                    <a:pt x="4413" y="9840"/>
                    <a:pt x="1581" y="13920"/>
                    <a:pt x="518" y="16560"/>
                  </a:cubicBezTo>
                  <a:cubicBezTo>
                    <a:pt x="-544" y="19200"/>
                    <a:pt x="164" y="20400"/>
                    <a:pt x="1404" y="21000"/>
                  </a:cubicBezTo>
                  <a:cubicBezTo>
                    <a:pt x="2643" y="21600"/>
                    <a:pt x="4413" y="21600"/>
                    <a:pt x="7777" y="20400"/>
                  </a:cubicBezTo>
                  <a:cubicBezTo>
                    <a:pt x="11141" y="19200"/>
                    <a:pt x="16099" y="16800"/>
                    <a:pt x="18577" y="15000"/>
                  </a:cubicBezTo>
                  <a:cubicBezTo>
                    <a:pt x="21056" y="13200"/>
                    <a:pt x="21056" y="12000"/>
                    <a:pt x="21056" y="108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95" name="Line"/>
            <p:cNvSpPr/>
            <p:nvPr/>
          </p:nvSpPr>
          <p:spPr>
            <a:xfrm>
              <a:off x="2490258" y="819150"/>
              <a:ext cx="152401" cy="2840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69" fill="norm" stroke="1" extrusionOk="0">
                  <a:moveTo>
                    <a:pt x="0" y="7200"/>
                  </a:moveTo>
                  <a:cubicBezTo>
                    <a:pt x="1500" y="7040"/>
                    <a:pt x="3000" y="6880"/>
                    <a:pt x="5700" y="8480"/>
                  </a:cubicBezTo>
                  <a:cubicBezTo>
                    <a:pt x="8400" y="10080"/>
                    <a:pt x="12300" y="13440"/>
                    <a:pt x="14250" y="15600"/>
                  </a:cubicBezTo>
                  <a:cubicBezTo>
                    <a:pt x="16200" y="17760"/>
                    <a:pt x="16200" y="18720"/>
                    <a:pt x="15900" y="19600"/>
                  </a:cubicBezTo>
                  <a:cubicBezTo>
                    <a:pt x="15600" y="20480"/>
                    <a:pt x="15000" y="21280"/>
                    <a:pt x="14100" y="21440"/>
                  </a:cubicBezTo>
                  <a:cubicBezTo>
                    <a:pt x="13200" y="21600"/>
                    <a:pt x="12000" y="21120"/>
                    <a:pt x="11250" y="19360"/>
                  </a:cubicBezTo>
                  <a:cubicBezTo>
                    <a:pt x="10500" y="17600"/>
                    <a:pt x="10200" y="14560"/>
                    <a:pt x="12000" y="11120"/>
                  </a:cubicBezTo>
                  <a:cubicBezTo>
                    <a:pt x="13800" y="7680"/>
                    <a:pt x="17700" y="384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96" name="Line"/>
            <p:cNvSpPr/>
            <p:nvPr/>
          </p:nvSpPr>
          <p:spPr>
            <a:xfrm>
              <a:off x="3446621" y="568153"/>
              <a:ext cx="472388" cy="5278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0" h="21377" fill="norm" stroke="1" extrusionOk="0">
                  <a:moveTo>
                    <a:pt x="11395" y="2449"/>
                  </a:moveTo>
                  <a:cubicBezTo>
                    <a:pt x="10334" y="1592"/>
                    <a:pt x="9274" y="735"/>
                    <a:pt x="8454" y="307"/>
                  </a:cubicBezTo>
                  <a:cubicBezTo>
                    <a:pt x="7634" y="-122"/>
                    <a:pt x="7056" y="-122"/>
                    <a:pt x="6574" y="435"/>
                  </a:cubicBezTo>
                  <a:cubicBezTo>
                    <a:pt x="6091" y="992"/>
                    <a:pt x="5706" y="2107"/>
                    <a:pt x="5561" y="4207"/>
                  </a:cubicBezTo>
                  <a:cubicBezTo>
                    <a:pt x="5416" y="6307"/>
                    <a:pt x="5513" y="9392"/>
                    <a:pt x="5609" y="12049"/>
                  </a:cubicBezTo>
                  <a:cubicBezTo>
                    <a:pt x="5706" y="14707"/>
                    <a:pt x="5802" y="16935"/>
                    <a:pt x="5561" y="18435"/>
                  </a:cubicBezTo>
                  <a:cubicBezTo>
                    <a:pt x="5320" y="19935"/>
                    <a:pt x="4741" y="20707"/>
                    <a:pt x="4066" y="21092"/>
                  </a:cubicBezTo>
                  <a:cubicBezTo>
                    <a:pt x="3391" y="21478"/>
                    <a:pt x="2620" y="21478"/>
                    <a:pt x="1945" y="21049"/>
                  </a:cubicBezTo>
                  <a:cubicBezTo>
                    <a:pt x="1270" y="20621"/>
                    <a:pt x="691" y="19764"/>
                    <a:pt x="354" y="19035"/>
                  </a:cubicBezTo>
                  <a:cubicBezTo>
                    <a:pt x="16" y="18307"/>
                    <a:pt x="-80" y="17707"/>
                    <a:pt x="65" y="17278"/>
                  </a:cubicBezTo>
                  <a:cubicBezTo>
                    <a:pt x="209" y="16849"/>
                    <a:pt x="595" y="16592"/>
                    <a:pt x="2234" y="16335"/>
                  </a:cubicBezTo>
                  <a:cubicBezTo>
                    <a:pt x="3874" y="16078"/>
                    <a:pt x="6766" y="15821"/>
                    <a:pt x="8502" y="15692"/>
                  </a:cubicBezTo>
                  <a:cubicBezTo>
                    <a:pt x="10238" y="15564"/>
                    <a:pt x="10816" y="15564"/>
                    <a:pt x="11347" y="15521"/>
                  </a:cubicBezTo>
                  <a:cubicBezTo>
                    <a:pt x="11877" y="15478"/>
                    <a:pt x="12359" y="15392"/>
                    <a:pt x="12263" y="15307"/>
                  </a:cubicBezTo>
                  <a:cubicBezTo>
                    <a:pt x="12166" y="15221"/>
                    <a:pt x="11491" y="15135"/>
                    <a:pt x="10672" y="15349"/>
                  </a:cubicBezTo>
                  <a:cubicBezTo>
                    <a:pt x="9852" y="15564"/>
                    <a:pt x="8888" y="16078"/>
                    <a:pt x="8357" y="16549"/>
                  </a:cubicBezTo>
                  <a:cubicBezTo>
                    <a:pt x="7827" y="17021"/>
                    <a:pt x="7731" y="17449"/>
                    <a:pt x="7731" y="17878"/>
                  </a:cubicBezTo>
                  <a:cubicBezTo>
                    <a:pt x="7731" y="18307"/>
                    <a:pt x="7827" y="18735"/>
                    <a:pt x="8116" y="19035"/>
                  </a:cubicBezTo>
                  <a:cubicBezTo>
                    <a:pt x="8406" y="19335"/>
                    <a:pt x="8888" y="19507"/>
                    <a:pt x="9659" y="19464"/>
                  </a:cubicBezTo>
                  <a:cubicBezTo>
                    <a:pt x="10431" y="19421"/>
                    <a:pt x="11491" y="19164"/>
                    <a:pt x="12118" y="18607"/>
                  </a:cubicBezTo>
                  <a:cubicBezTo>
                    <a:pt x="12745" y="18049"/>
                    <a:pt x="12938" y="17192"/>
                    <a:pt x="12986" y="16507"/>
                  </a:cubicBezTo>
                  <a:cubicBezTo>
                    <a:pt x="13034" y="15821"/>
                    <a:pt x="12938" y="15307"/>
                    <a:pt x="12745" y="14878"/>
                  </a:cubicBezTo>
                  <a:cubicBezTo>
                    <a:pt x="12552" y="14449"/>
                    <a:pt x="12263" y="14107"/>
                    <a:pt x="12070" y="14149"/>
                  </a:cubicBezTo>
                  <a:cubicBezTo>
                    <a:pt x="11877" y="14192"/>
                    <a:pt x="11781" y="14621"/>
                    <a:pt x="12118" y="15478"/>
                  </a:cubicBezTo>
                  <a:cubicBezTo>
                    <a:pt x="12456" y="16335"/>
                    <a:pt x="13227" y="17621"/>
                    <a:pt x="13757" y="18435"/>
                  </a:cubicBezTo>
                  <a:cubicBezTo>
                    <a:pt x="14288" y="19249"/>
                    <a:pt x="14577" y="19592"/>
                    <a:pt x="14866" y="19935"/>
                  </a:cubicBezTo>
                  <a:cubicBezTo>
                    <a:pt x="15156" y="20278"/>
                    <a:pt x="15445" y="20621"/>
                    <a:pt x="15493" y="20407"/>
                  </a:cubicBezTo>
                  <a:cubicBezTo>
                    <a:pt x="15541" y="20192"/>
                    <a:pt x="15349" y="19421"/>
                    <a:pt x="15541" y="18649"/>
                  </a:cubicBezTo>
                  <a:cubicBezTo>
                    <a:pt x="15734" y="17878"/>
                    <a:pt x="16313" y="17107"/>
                    <a:pt x="17374" y="16378"/>
                  </a:cubicBezTo>
                  <a:cubicBezTo>
                    <a:pt x="18434" y="15649"/>
                    <a:pt x="19977" y="14964"/>
                    <a:pt x="21520" y="1427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97" name="Line"/>
            <p:cNvSpPr/>
            <p:nvPr/>
          </p:nvSpPr>
          <p:spPr>
            <a:xfrm>
              <a:off x="4648713" y="880533"/>
              <a:ext cx="141314" cy="4241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99" h="21321" fill="norm" stroke="1" extrusionOk="0">
                  <a:moveTo>
                    <a:pt x="9472" y="2980"/>
                  </a:moveTo>
                  <a:cubicBezTo>
                    <a:pt x="9472" y="6491"/>
                    <a:pt x="9472" y="10002"/>
                    <a:pt x="9316" y="12875"/>
                  </a:cubicBezTo>
                  <a:cubicBezTo>
                    <a:pt x="9159" y="15748"/>
                    <a:pt x="8846" y="17983"/>
                    <a:pt x="8220" y="19419"/>
                  </a:cubicBezTo>
                  <a:cubicBezTo>
                    <a:pt x="7594" y="20856"/>
                    <a:pt x="6655" y="21494"/>
                    <a:pt x="5716" y="21281"/>
                  </a:cubicBezTo>
                  <a:cubicBezTo>
                    <a:pt x="4777" y="21068"/>
                    <a:pt x="3838" y="20004"/>
                    <a:pt x="2742" y="17451"/>
                  </a:cubicBezTo>
                  <a:cubicBezTo>
                    <a:pt x="1646" y="14897"/>
                    <a:pt x="394" y="10854"/>
                    <a:pt x="81" y="7927"/>
                  </a:cubicBezTo>
                  <a:cubicBezTo>
                    <a:pt x="-232" y="5001"/>
                    <a:pt x="394" y="3193"/>
                    <a:pt x="1490" y="2022"/>
                  </a:cubicBezTo>
                  <a:cubicBezTo>
                    <a:pt x="2585" y="852"/>
                    <a:pt x="4151" y="320"/>
                    <a:pt x="6498" y="107"/>
                  </a:cubicBezTo>
                  <a:cubicBezTo>
                    <a:pt x="8846" y="-106"/>
                    <a:pt x="11977" y="0"/>
                    <a:pt x="14794" y="426"/>
                  </a:cubicBezTo>
                  <a:cubicBezTo>
                    <a:pt x="17611" y="852"/>
                    <a:pt x="20116" y="1596"/>
                    <a:pt x="20742" y="2767"/>
                  </a:cubicBezTo>
                  <a:cubicBezTo>
                    <a:pt x="21368" y="3937"/>
                    <a:pt x="20116" y="5533"/>
                    <a:pt x="17298" y="6385"/>
                  </a:cubicBezTo>
                  <a:cubicBezTo>
                    <a:pt x="14481" y="7236"/>
                    <a:pt x="10098" y="7342"/>
                    <a:pt x="5716" y="744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98" name="Line"/>
            <p:cNvSpPr/>
            <p:nvPr/>
          </p:nvSpPr>
          <p:spPr>
            <a:xfrm>
              <a:off x="4941358" y="812800"/>
              <a:ext cx="12701" cy="635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0800" y="2880"/>
                    <a:pt x="21600" y="5760"/>
                    <a:pt x="21600" y="9360"/>
                  </a:cubicBezTo>
                  <a:cubicBezTo>
                    <a:pt x="21600" y="12960"/>
                    <a:pt x="10800" y="1728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99" name="Line"/>
            <p:cNvSpPr/>
            <p:nvPr/>
          </p:nvSpPr>
          <p:spPr>
            <a:xfrm>
              <a:off x="4941358" y="1016000"/>
              <a:ext cx="1" cy="12700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00" name="Line"/>
            <p:cNvSpPr/>
            <p:nvPr/>
          </p:nvSpPr>
          <p:spPr>
            <a:xfrm>
              <a:off x="5601758" y="508203"/>
              <a:ext cx="171451" cy="5331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22" fill="norm" stroke="1" extrusionOk="0">
                  <a:moveTo>
                    <a:pt x="21600" y="3053"/>
                  </a:moveTo>
                  <a:cubicBezTo>
                    <a:pt x="19733" y="2033"/>
                    <a:pt x="17867" y="1013"/>
                    <a:pt x="16267" y="460"/>
                  </a:cubicBezTo>
                  <a:cubicBezTo>
                    <a:pt x="14667" y="-93"/>
                    <a:pt x="13333" y="-178"/>
                    <a:pt x="11733" y="375"/>
                  </a:cubicBezTo>
                  <a:cubicBezTo>
                    <a:pt x="10133" y="928"/>
                    <a:pt x="8267" y="2118"/>
                    <a:pt x="6533" y="4159"/>
                  </a:cubicBezTo>
                  <a:cubicBezTo>
                    <a:pt x="4800" y="6200"/>
                    <a:pt x="3200" y="9091"/>
                    <a:pt x="2667" y="11728"/>
                  </a:cubicBezTo>
                  <a:cubicBezTo>
                    <a:pt x="2133" y="14364"/>
                    <a:pt x="2667" y="16745"/>
                    <a:pt x="2400" y="18318"/>
                  </a:cubicBezTo>
                  <a:cubicBezTo>
                    <a:pt x="2133" y="19891"/>
                    <a:pt x="1067" y="20657"/>
                    <a:pt x="0" y="2142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01" name="Line"/>
            <p:cNvSpPr/>
            <p:nvPr/>
          </p:nvSpPr>
          <p:spPr>
            <a:xfrm>
              <a:off x="5482557" y="768350"/>
              <a:ext cx="309702" cy="177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9" h="21600" fill="norm" stroke="1" extrusionOk="0">
                  <a:moveTo>
                    <a:pt x="1221" y="21600"/>
                  </a:moveTo>
                  <a:cubicBezTo>
                    <a:pt x="781" y="20057"/>
                    <a:pt x="340" y="18514"/>
                    <a:pt x="119" y="17100"/>
                  </a:cubicBezTo>
                  <a:cubicBezTo>
                    <a:pt x="-101" y="15686"/>
                    <a:pt x="-101" y="14400"/>
                    <a:pt x="854" y="12471"/>
                  </a:cubicBezTo>
                  <a:cubicBezTo>
                    <a:pt x="1809" y="10543"/>
                    <a:pt x="3719" y="7971"/>
                    <a:pt x="6438" y="5914"/>
                  </a:cubicBezTo>
                  <a:cubicBezTo>
                    <a:pt x="9156" y="3857"/>
                    <a:pt x="12683" y="2314"/>
                    <a:pt x="15328" y="1414"/>
                  </a:cubicBezTo>
                  <a:cubicBezTo>
                    <a:pt x="17972" y="514"/>
                    <a:pt x="19736" y="257"/>
                    <a:pt x="21499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02" name="Line"/>
            <p:cNvSpPr/>
            <p:nvPr/>
          </p:nvSpPr>
          <p:spPr>
            <a:xfrm>
              <a:off x="5868458" y="583412"/>
              <a:ext cx="177801" cy="4452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34" fill="norm" stroke="1" extrusionOk="0">
                  <a:moveTo>
                    <a:pt x="21600" y="2177"/>
                  </a:moveTo>
                  <a:cubicBezTo>
                    <a:pt x="20314" y="1362"/>
                    <a:pt x="19029" y="547"/>
                    <a:pt x="17743" y="191"/>
                  </a:cubicBezTo>
                  <a:cubicBezTo>
                    <a:pt x="16457" y="-166"/>
                    <a:pt x="15171" y="-64"/>
                    <a:pt x="12729" y="853"/>
                  </a:cubicBezTo>
                  <a:cubicBezTo>
                    <a:pt x="10286" y="1770"/>
                    <a:pt x="6686" y="3502"/>
                    <a:pt x="4114" y="6202"/>
                  </a:cubicBezTo>
                  <a:cubicBezTo>
                    <a:pt x="1543" y="8902"/>
                    <a:pt x="0" y="12570"/>
                    <a:pt x="0" y="15219"/>
                  </a:cubicBezTo>
                  <a:cubicBezTo>
                    <a:pt x="0" y="17868"/>
                    <a:pt x="1543" y="19498"/>
                    <a:pt x="4243" y="20364"/>
                  </a:cubicBezTo>
                  <a:cubicBezTo>
                    <a:pt x="6943" y="21230"/>
                    <a:pt x="10800" y="21332"/>
                    <a:pt x="14657" y="2143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03" name="Line"/>
            <p:cNvSpPr/>
            <p:nvPr/>
          </p:nvSpPr>
          <p:spPr>
            <a:xfrm>
              <a:off x="6068208" y="712901"/>
              <a:ext cx="154430" cy="452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2" h="21376" fill="norm" stroke="1" extrusionOk="0">
                  <a:moveTo>
                    <a:pt x="4789" y="6820"/>
                  </a:moveTo>
                  <a:cubicBezTo>
                    <a:pt x="4501" y="6320"/>
                    <a:pt x="4213" y="5820"/>
                    <a:pt x="3781" y="5820"/>
                  </a:cubicBezTo>
                  <a:cubicBezTo>
                    <a:pt x="3349" y="5820"/>
                    <a:pt x="2773" y="6320"/>
                    <a:pt x="2341" y="8120"/>
                  </a:cubicBezTo>
                  <a:cubicBezTo>
                    <a:pt x="1909" y="9920"/>
                    <a:pt x="1621" y="13020"/>
                    <a:pt x="1189" y="15920"/>
                  </a:cubicBezTo>
                  <a:cubicBezTo>
                    <a:pt x="757" y="18820"/>
                    <a:pt x="181" y="21520"/>
                    <a:pt x="37" y="21370"/>
                  </a:cubicBezTo>
                  <a:cubicBezTo>
                    <a:pt x="-107" y="21220"/>
                    <a:pt x="181" y="18220"/>
                    <a:pt x="613" y="15170"/>
                  </a:cubicBezTo>
                  <a:cubicBezTo>
                    <a:pt x="1045" y="12120"/>
                    <a:pt x="1621" y="9020"/>
                    <a:pt x="2485" y="6670"/>
                  </a:cubicBezTo>
                  <a:cubicBezTo>
                    <a:pt x="3349" y="4320"/>
                    <a:pt x="4501" y="2720"/>
                    <a:pt x="5653" y="1720"/>
                  </a:cubicBezTo>
                  <a:cubicBezTo>
                    <a:pt x="6805" y="720"/>
                    <a:pt x="7957" y="320"/>
                    <a:pt x="9397" y="120"/>
                  </a:cubicBezTo>
                  <a:cubicBezTo>
                    <a:pt x="10837" y="-80"/>
                    <a:pt x="12565" y="-80"/>
                    <a:pt x="14725" y="520"/>
                  </a:cubicBezTo>
                  <a:cubicBezTo>
                    <a:pt x="16885" y="1120"/>
                    <a:pt x="19477" y="2320"/>
                    <a:pt x="20485" y="4070"/>
                  </a:cubicBezTo>
                  <a:cubicBezTo>
                    <a:pt x="21493" y="5820"/>
                    <a:pt x="20917" y="8120"/>
                    <a:pt x="19909" y="9470"/>
                  </a:cubicBezTo>
                  <a:cubicBezTo>
                    <a:pt x="18901" y="10820"/>
                    <a:pt x="17461" y="11220"/>
                    <a:pt x="15013" y="11020"/>
                  </a:cubicBezTo>
                  <a:cubicBezTo>
                    <a:pt x="12565" y="10820"/>
                    <a:pt x="9109" y="10020"/>
                    <a:pt x="5653" y="922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04" name="Line"/>
            <p:cNvSpPr/>
            <p:nvPr/>
          </p:nvSpPr>
          <p:spPr>
            <a:xfrm>
              <a:off x="6262158" y="590550"/>
              <a:ext cx="152671" cy="508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2" h="21600" fill="norm" stroke="1" extrusionOk="0">
                  <a:moveTo>
                    <a:pt x="11540" y="0"/>
                  </a:moveTo>
                  <a:cubicBezTo>
                    <a:pt x="13907" y="1350"/>
                    <a:pt x="16274" y="2700"/>
                    <a:pt x="18197" y="4950"/>
                  </a:cubicBezTo>
                  <a:cubicBezTo>
                    <a:pt x="20121" y="7200"/>
                    <a:pt x="21600" y="10350"/>
                    <a:pt x="21304" y="12780"/>
                  </a:cubicBezTo>
                  <a:cubicBezTo>
                    <a:pt x="21008" y="15210"/>
                    <a:pt x="18937" y="16920"/>
                    <a:pt x="15090" y="18270"/>
                  </a:cubicBezTo>
                  <a:cubicBezTo>
                    <a:pt x="11244" y="19620"/>
                    <a:pt x="5622" y="2061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05" name="Line"/>
            <p:cNvSpPr/>
            <p:nvPr/>
          </p:nvSpPr>
          <p:spPr>
            <a:xfrm>
              <a:off x="0" y="2288815"/>
              <a:ext cx="208959" cy="4184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06" h="21139" fill="norm" stroke="1" extrusionOk="0">
                  <a:moveTo>
                    <a:pt x="14083" y="2424"/>
                  </a:moveTo>
                  <a:cubicBezTo>
                    <a:pt x="14083" y="1890"/>
                    <a:pt x="14083" y="1355"/>
                    <a:pt x="13765" y="820"/>
                  </a:cubicBezTo>
                  <a:cubicBezTo>
                    <a:pt x="13447" y="286"/>
                    <a:pt x="12812" y="-249"/>
                    <a:pt x="10377" y="125"/>
                  </a:cubicBezTo>
                  <a:cubicBezTo>
                    <a:pt x="7942" y="500"/>
                    <a:pt x="3706" y="1783"/>
                    <a:pt x="1589" y="3012"/>
                  </a:cubicBezTo>
                  <a:cubicBezTo>
                    <a:pt x="-529" y="4242"/>
                    <a:pt x="-529" y="5418"/>
                    <a:pt x="1589" y="6915"/>
                  </a:cubicBezTo>
                  <a:cubicBezTo>
                    <a:pt x="3706" y="8412"/>
                    <a:pt x="7942" y="10230"/>
                    <a:pt x="11224" y="11727"/>
                  </a:cubicBezTo>
                  <a:cubicBezTo>
                    <a:pt x="14506" y="13224"/>
                    <a:pt x="16836" y="14401"/>
                    <a:pt x="18318" y="15202"/>
                  </a:cubicBezTo>
                  <a:cubicBezTo>
                    <a:pt x="19800" y="16004"/>
                    <a:pt x="20436" y="16432"/>
                    <a:pt x="20753" y="16913"/>
                  </a:cubicBezTo>
                  <a:cubicBezTo>
                    <a:pt x="21071" y="17395"/>
                    <a:pt x="21071" y="17929"/>
                    <a:pt x="18953" y="18731"/>
                  </a:cubicBezTo>
                  <a:cubicBezTo>
                    <a:pt x="16836" y="19533"/>
                    <a:pt x="12600" y="20602"/>
                    <a:pt x="10059" y="20977"/>
                  </a:cubicBezTo>
                  <a:cubicBezTo>
                    <a:pt x="7518" y="21351"/>
                    <a:pt x="6671" y="21030"/>
                    <a:pt x="6353" y="20496"/>
                  </a:cubicBezTo>
                  <a:cubicBezTo>
                    <a:pt x="6036" y="19961"/>
                    <a:pt x="6247" y="19212"/>
                    <a:pt x="6459" y="1846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06" name="Line"/>
            <p:cNvSpPr/>
            <p:nvPr/>
          </p:nvSpPr>
          <p:spPr>
            <a:xfrm>
              <a:off x="333634" y="2260600"/>
              <a:ext cx="118275" cy="4096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5" h="21549" fill="norm" stroke="1" extrusionOk="0">
                  <a:moveTo>
                    <a:pt x="13217" y="0"/>
                  </a:moveTo>
                  <a:cubicBezTo>
                    <a:pt x="10564" y="891"/>
                    <a:pt x="7912" y="1781"/>
                    <a:pt x="5449" y="4175"/>
                  </a:cubicBezTo>
                  <a:cubicBezTo>
                    <a:pt x="2986" y="6569"/>
                    <a:pt x="712" y="10466"/>
                    <a:pt x="143" y="13472"/>
                  </a:cubicBezTo>
                  <a:cubicBezTo>
                    <a:pt x="-425" y="16478"/>
                    <a:pt x="712" y="18594"/>
                    <a:pt x="3364" y="19874"/>
                  </a:cubicBezTo>
                  <a:cubicBezTo>
                    <a:pt x="6017" y="21155"/>
                    <a:pt x="10186" y="21600"/>
                    <a:pt x="13407" y="21544"/>
                  </a:cubicBezTo>
                  <a:cubicBezTo>
                    <a:pt x="16628" y="21489"/>
                    <a:pt x="18901" y="20932"/>
                    <a:pt x="21175" y="2037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07" name="Line"/>
            <p:cNvSpPr/>
            <p:nvPr/>
          </p:nvSpPr>
          <p:spPr>
            <a:xfrm>
              <a:off x="304726" y="2461366"/>
              <a:ext cx="459993" cy="4734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0" h="21379" fill="norm" stroke="1" extrusionOk="0">
                  <a:moveTo>
                    <a:pt x="932" y="3550"/>
                  </a:moveTo>
                  <a:cubicBezTo>
                    <a:pt x="444" y="3646"/>
                    <a:pt x="-45" y="3742"/>
                    <a:pt x="4" y="3694"/>
                  </a:cubicBezTo>
                  <a:cubicBezTo>
                    <a:pt x="53" y="3646"/>
                    <a:pt x="639" y="3455"/>
                    <a:pt x="2056" y="3311"/>
                  </a:cubicBezTo>
                  <a:cubicBezTo>
                    <a:pt x="3474" y="3168"/>
                    <a:pt x="5722" y="3073"/>
                    <a:pt x="7334" y="3025"/>
                  </a:cubicBezTo>
                  <a:cubicBezTo>
                    <a:pt x="8947" y="2977"/>
                    <a:pt x="9924" y="2977"/>
                    <a:pt x="10657" y="2834"/>
                  </a:cubicBezTo>
                  <a:cubicBezTo>
                    <a:pt x="11390" y="2690"/>
                    <a:pt x="11879" y="2404"/>
                    <a:pt x="12074" y="2021"/>
                  </a:cubicBezTo>
                  <a:cubicBezTo>
                    <a:pt x="12270" y="1639"/>
                    <a:pt x="12172" y="1161"/>
                    <a:pt x="11830" y="922"/>
                  </a:cubicBezTo>
                  <a:cubicBezTo>
                    <a:pt x="11488" y="683"/>
                    <a:pt x="10902" y="683"/>
                    <a:pt x="10120" y="970"/>
                  </a:cubicBezTo>
                  <a:cubicBezTo>
                    <a:pt x="9338" y="1257"/>
                    <a:pt x="8360" y="1830"/>
                    <a:pt x="7774" y="2404"/>
                  </a:cubicBezTo>
                  <a:cubicBezTo>
                    <a:pt x="7188" y="2977"/>
                    <a:pt x="6992" y="3550"/>
                    <a:pt x="6894" y="4172"/>
                  </a:cubicBezTo>
                  <a:cubicBezTo>
                    <a:pt x="6797" y="4793"/>
                    <a:pt x="6797" y="5462"/>
                    <a:pt x="7041" y="5988"/>
                  </a:cubicBezTo>
                  <a:cubicBezTo>
                    <a:pt x="7285" y="6513"/>
                    <a:pt x="7774" y="6896"/>
                    <a:pt x="8654" y="6943"/>
                  </a:cubicBezTo>
                  <a:cubicBezTo>
                    <a:pt x="9533" y="6991"/>
                    <a:pt x="10804" y="6704"/>
                    <a:pt x="11879" y="6227"/>
                  </a:cubicBezTo>
                  <a:cubicBezTo>
                    <a:pt x="12954" y="5749"/>
                    <a:pt x="13834" y="5080"/>
                    <a:pt x="14567" y="4411"/>
                  </a:cubicBezTo>
                  <a:cubicBezTo>
                    <a:pt x="15300" y="3742"/>
                    <a:pt x="15886" y="3073"/>
                    <a:pt x="16082" y="2977"/>
                  </a:cubicBezTo>
                  <a:cubicBezTo>
                    <a:pt x="16277" y="2881"/>
                    <a:pt x="16082" y="3359"/>
                    <a:pt x="15837" y="5127"/>
                  </a:cubicBezTo>
                  <a:cubicBezTo>
                    <a:pt x="15593" y="6896"/>
                    <a:pt x="15300" y="9954"/>
                    <a:pt x="15104" y="12726"/>
                  </a:cubicBezTo>
                  <a:cubicBezTo>
                    <a:pt x="14909" y="15497"/>
                    <a:pt x="14811" y="17982"/>
                    <a:pt x="14811" y="19464"/>
                  </a:cubicBezTo>
                  <a:cubicBezTo>
                    <a:pt x="14811" y="20945"/>
                    <a:pt x="14909" y="21423"/>
                    <a:pt x="15007" y="21375"/>
                  </a:cubicBezTo>
                  <a:cubicBezTo>
                    <a:pt x="15104" y="21327"/>
                    <a:pt x="15202" y="20754"/>
                    <a:pt x="15202" y="18795"/>
                  </a:cubicBezTo>
                  <a:cubicBezTo>
                    <a:pt x="15202" y="16835"/>
                    <a:pt x="15104" y="13490"/>
                    <a:pt x="15055" y="10480"/>
                  </a:cubicBezTo>
                  <a:cubicBezTo>
                    <a:pt x="15007" y="7469"/>
                    <a:pt x="15007" y="4793"/>
                    <a:pt x="15251" y="3025"/>
                  </a:cubicBezTo>
                  <a:cubicBezTo>
                    <a:pt x="15495" y="1257"/>
                    <a:pt x="15984" y="396"/>
                    <a:pt x="16815" y="110"/>
                  </a:cubicBezTo>
                  <a:cubicBezTo>
                    <a:pt x="17645" y="-177"/>
                    <a:pt x="18818" y="110"/>
                    <a:pt x="19796" y="827"/>
                  </a:cubicBezTo>
                  <a:cubicBezTo>
                    <a:pt x="20773" y="1543"/>
                    <a:pt x="21555" y="2690"/>
                    <a:pt x="21115" y="4172"/>
                  </a:cubicBezTo>
                  <a:cubicBezTo>
                    <a:pt x="20675" y="5653"/>
                    <a:pt x="19014" y="7469"/>
                    <a:pt x="17841" y="8425"/>
                  </a:cubicBezTo>
                  <a:cubicBezTo>
                    <a:pt x="16668" y="9381"/>
                    <a:pt x="15984" y="9476"/>
                    <a:pt x="15300" y="957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08" name="Line"/>
            <p:cNvSpPr/>
            <p:nvPr/>
          </p:nvSpPr>
          <p:spPr>
            <a:xfrm>
              <a:off x="907885" y="2306416"/>
              <a:ext cx="312374" cy="325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8" h="21260" fill="norm" stroke="1" extrusionOk="0">
                  <a:moveTo>
                    <a:pt x="522" y="4480"/>
                  </a:moveTo>
                  <a:cubicBezTo>
                    <a:pt x="230" y="3649"/>
                    <a:pt x="-62" y="2818"/>
                    <a:pt x="11" y="2126"/>
                  </a:cubicBezTo>
                  <a:cubicBezTo>
                    <a:pt x="84" y="1434"/>
                    <a:pt x="522" y="880"/>
                    <a:pt x="1616" y="464"/>
                  </a:cubicBezTo>
                  <a:cubicBezTo>
                    <a:pt x="2711" y="49"/>
                    <a:pt x="4462" y="-228"/>
                    <a:pt x="5849" y="257"/>
                  </a:cubicBezTo>
                  <a:cubicBezTo>
                    <a:pt x="7235" y="741"/>
                    <a:pt x="8257" y="1987"/>
                    <a:pt x="8184" y="4203"/>
                  </a:cubicBezTo>
                  <a:cubicBezTo>
                    <a:pt x="8111" y="6418"/>
                    <a:pt x="6943" y="9603"/>
                    <a:pt x="5557" y="12234"/>
                  </a:cubicBezTo>
                  <a:cubicBezTo>
                    <a:pt x="4170" y="14864"/>
                    <a:pt x="2565" y="16941"/>
                    <a:pt x="1616" y="18326"/>
                  </a:cubicBezTo>
                  <a:cubicBezTo>
                    <a:pt x="668" y="19710"/>
                    <a:pt x="376" y="20403"/>
                    <a:pt x="595" y="20818"/>
                  </a:cubicBezTo>
                  <a:cubicBezTo>
                    <a:pt x="814" y="21234"/>
                    <a:pt x="1543" y="21372"/>
                    <a:pt x="4170" y="21164"/>
                  </a:cubicBezTo>
                  <a:cubicBezTo>
                    <a:pt x="6797" y="20957"/>
                    <a:pt x="11322" y="20403"/>
                    <a:pt x="14533" y="19987"/>
                  </a:cubicBezTo>
                  <a:cubicBezTo>
                    <a:pt x="17743" y="19572"/>
                    <a:pt x="19641" y="19295"/>
                    <a:pt x="21538" y="1901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09" name="Line"/>
            <p:cNvSpPr/>
            <p:nvPr/>
          </p:nvSpPr>
          <p:spPr>
            <a:xfrm>
              <a:off x="128058" y="2762250"/>
              <a:ext cx="996951" cy="139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605" y="19636"/>
                    <a:pt x="3210" y="17673"/>
                    <a:pt x="4815" y="15382"/>
                  </a:cubicBezTo>
                  <a:cubicBezTo>
                    <a:pt x="6420" y="13091"/>
                    <a:pt x="8025" y="10473"/>
                    <a:pt x="9676" y="8509"/>
                  </a:cubicBezTo>
                  <a:cubicBezTo>
                    <a:pt x="11327" y="6545"/>
                    <a:pt x="13024" y="5236"/>
                    <a:pt x="14744" y="4091"/>
                  </a:cubicBezTo>
                  <a:cubicBezTo>
                    <a:pt x="16464" y="2945"/>
                    <a:pt x="18206" y="1964"/>
                    <a:pt x="19353" y="1309"/>
                  </a:cubicBezTo>
                  <a:cubicBezTo>
                    <a:pt x="20499" y="655"/>
                    <a:pt x="21050" y="327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10" name="Line"/>
            <p:cNvSpPr/>
            <p:nvPr/>
          </p:nvSpPr>
          <p:spPr>
            <a:xfrm>
              <a:off x="343958" y="2768600"/>
              <a:ext cx="800101" cy="139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714" y="20291"/>
                    <a:pt x="3429" y="18982"/>
                    <a:pt x="5400" y="17182"/>
                  </a:cubicBezTo>
                  <a:cubicBezTo>
                    <a:pt x="7371" y="15382"/>
                    <a:pt x="9600" y="13091"/>
                    <a:pt x="11657" y="10964"/>
                  </a:cubicBezTo>
                  <a:cubicBezTo>
                    <a:pt x="13714" y="8836"/>
                    <a:pt x="15600" y="6873"/>
                    <a:pt x="17229" y="5073"/>
                  </a:cubicBezTo>
                  <a:cubicBezTo>
                    <a:pt x="18857" y="3273"/>
                    <a:pt x="20229" y="1636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11" name="Line"/>
            <p:cNvSpPr/>
            <p:nvPr/>
          </p:nvSpPr>
          <p:spPr>
            <a:xfrm>
              <a:off x="1348200" y="2461683"/>
              <a:ext cx="14436" cy="529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414" h="21600" fill="norm" stroke="1" extrusionOk="0">
                  <a:moveTo>
                    <a:pt x="14998" y="8640"/>
                  </a:moveTo>
                  <a:cubicBezTo>
                    <a:pt x="6898" y="4320"/>
                    <a:pt x="-1202" y="0"/>
                    <a:pt x="148" y="0"/>
                  </a:cubicBezTo>
                  <a:cubicBezTo>
                    <a:pt x="1498" y="0"/>
                    <a:pt x="12298" y="4320"/>
                    <a:pt x="16348" y="8640"/>
                  </a:cubicBezTo>
                  <a:cubicBezTo>
                    <a:pt x="20398" y="12960"/>
                    <a:pt x="17698" y="17280"/>
                    <a:pt x="14998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12" name="Line"/>
            <p:cNvSpPr/>
            <p:nvPr/>
          </p:nvSpPr>
          <p:spPr>
            <a:xfrm>
              <a:off x="1372658" y="2647950"/>
              <a:ext cx="1" cy="6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0" y="21600"/>
                  </a:moveTo>
                  <a:cubicBezTo>
                    <a:pt x="21600" y="14400"/>
                    <a:pt x="21600" y="72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13" name="Line"/>
            <p:cNvSpPr/>
            <p:nvPr/>
          </p:nvSpPr>
          <p:spPr>
            <a:xfrm>
              <a:off x="2271887" y="2345346"/>
              <a:ext cx="200454" cy="3592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88" h="21315" fill="norm" stroke="1" extrusionOk="0">
                  <a:moveTo>
                    <a:pt x="14957" y="2507"/>
                  </a:moveTo>
                  <a:cubicBezTo>
                    <a:pt x="14066" y="1628"/>
                    <a:pt x="13176" y="749"/>
                    <a:pt x="12173" y="310"/>
                  </a:cubicBezTo>
                  <a:cubicBezTo>
                    <a:pt x="11171" y="-130"/>
                    <a:pt x="10058" y="-130"/>
                    <a:pt x="8833" y="498"/>
                  </a:cubicBezTo>
                  <a:cubicBezTo>
                    <a:pt x="7608" y="1126"/>
                    <a:pt x="6272" y="2382"/>
                    <a:pt x="4602" y="5082"/>
                  </a:cubicBezTo>
                  <a:cubicBezTo>
                    <a:pt x="2932" y="7782"/>
                    <a:pt x="928" y="11926"/>
                    <a:pt x="260" y="14689"/>
                  </a:cubicBezTo>
                  <a:cubicBezTo>
                    <a:pt x="-408" y="17451"/>
                    <a:pt x="260" y="18833"/>
                    <a:pt x="1707" y="19837"/>
                  </a:cubicBezTo>
                  <a:cubicBezTo>
                    <a:pt x="3155" y="20842"/>
                    <a:pt x="5382" y="21470"/>
                    <a:pt x="8277" y="21282"/>
                  </a:cubicBezTo>
                  <a:cubicBezTo>
                    <a:pt x="11171" y="21093"/>
                    <a:pt x="14734" y="20089"/>
                    <a:pt x="17184" y="18268"/>
                  </a:cubicBezTo>
                  <a:cubicBezTo>
                    <a:pt x="19633" y="16447"/>
                    <a:pt x="20969" y="13810"/>
                    <a:pt x="21081" y="11110"/>
                  </a:cubicBezTo>
                  <a:cubicBezTo>
                    <a:pt x="21192" y="8410"/>
                    <a:pt x="20079" y="5647"/>
                    <a:pt x="19188" y="3951"/>
                  </a:cubicBezTo>
                  <a:cubicBezTo>
                    <a:pt x="18297" y="2256"/>
                    <a:pt x="17629" y="1628"/>
                    <a:pt x="16738" y="1377"/>
                  </a:cubicBezTo>
                  <a:cubicBezTo>
                    <a:pt x="15848" y="1126"/>
                    <a:pt x="14734" y="1251"/>
                    <a:pt x="13844" y="1628"/>
                  </a:cubicBezTo>
                  <a:cubicBezTo>
                    <a:pt x="12953" y="2005"/>
                    <a:pt x="12285" y="2633"/>
                    <a:pt x="11951" y="3323"/>
                  </a:cubicBezTo>
                  <a:cubicBezTo>
                    <a:pt x="11617" y="4014"/>
                    <a:pt x="11617" y="4768"/>
                    <a:pt x="12285" y="5270"/>
                  </a:cubicBezTo>
                  <a:cubicBezTo>
                    <a:pt x="12953" y="5772"/>
                    <a:pt x="14289" y="6023"/>
                    <a:pt x="15625" y="627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14" name="Line"/>
            <p:cNvSpPr/>
            <p:nvPr/>
          </p:nvSpPr>
          <p:spPr>
            <a:xfrm>
              <a:off x="2566458" y="2364094"/>
              <a:ext cx="91451" cy="3253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0" h="21423" fill="norm" stroke="1" extrusionOk="0">
                  <a:moveTo>
                    <a:pt x="2945" y="2383"/>
                  </a:moveTo>
                  <a:cubicBezTo>
                    <a:pt x="3927" y="1269"/>
                    <a:pt x="4909" y="154"/>
                    <a:pt x="4909" y="14"/>
                  </a:cubicBezTo>
                  <a:cubicBezTo>
                    <a:pt x="4909" y="-125"/>
                    <a:pt x="3927" y="711"/>
                    <a:pt x="3191" y="3359"/>
                  </a:cubicBezTo>
                  <a:cubicBezTo>
                    <a:pt x="2455" y="6007"/>
                    <a:pt x="1964" y="10466"/>
                    <a:pt x="1473" y="13392"/>
                  </a:cubicBezTo>
                  <a:cubicBezTo>
                    <a:pt x="982" y="16319"/>
                    <a:pt x="491" y="17712"/>
                    <a:pt x="245" y="18827"/>
                  </a:cubicBezTo>
                  <a:cubicBezTo>
                    <a:pt x="0" y="19942"/>
                    <a:pt x="0" y="20778"/>
                    <a:pt x="0" y="20778"/>
                  </a:cubicBezTo>
                  <a:cubicBezTo>
                    <a:pt x="0" y="20778"/>
                    <a:pt x="0" y="19942"/>
                    <a:pt x="491" y="18618"/>
                  </a:cubicBezTo>
                  <a:cubicBezTo>
                    <a:pt x="982" y="17294"/>
                    <a:pt x="1964" y="15483"/>
                    <a:pt x="2945" y="14229"/>
                  </a:cubicBezTo>
                  <a:cubicBezTo>
                    <a:pt x="3927" y="12974"/>
                    <a:pt x="4909" y="12278"/>
                    <a:pt x="6873" y="11860"/>
                  </a:cubicBezTo>
                  <a:cubicBezTo>
                    <a:pt x="8836" y="11441"/>
                    <a:pt x="11782" y="11302"/>
                    <a:pt x="14236" y="11441"/>
                  </a:cubicBezTo>
                  <a:cubicBezTo>
                    <a:pt x="16691" y="11581"/>
                    <a:pt x="18655" y="11999"/>
                    <a:pt x="19882" y="12974"/>
                  </a:cubicBezTo>
                  <a:cubicBezTo>
                    <a:pt x="21109" y="13950"/>
                    <a:pt x="21600" y="15483"/>
                    <a:pt x="20864" y="16876"/>
                  </a:cubicBezTo>
                  <a:cubicBezTo>
                    <a:pt x="20127" y="18270"/>
                    <a:pt x="18164" y="19524"/>
                    <a:pt x="15955" y="20290"/>
                  </a:cubicBezTo>
                  <a:cubicBezTo>
                    <a:pt x="13745" y="21057"/>
                    <a:pt x="11291" y="21336"/>
                    <a:pt x="8836" y="21405"/>
                  </a:cubicBezTo>
                  <a:cubicBezTo>
                    <a:pt x="6382" y="21475"/>
                    <a:pt x="3927" y="21336"/>
                    <a:pt x="2455" y="20918"/>
                  </a:cubicBezTo>
                  <a:cubicBezTo>
                    <a:pt x="982" y="20500"/>
                    <a:pt x="491" y="19803"/>
                    <a:pt x="736" y="19106"/>
                  </a:cubicBezTo>
                  <a:cubicBezTo>
                    <a:pt x="982" y="18409"/>
                    <a:pt x="1964" y="17712"/>
                    <a:pt x="2945" y="1701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15" name="Line"/>
            <p:cNvSpPr/>
            <p:nvPr/>
          </p:nvSpPr>
          <p:spPr>
            <a:xfrm>
              <a:off x="2734504" y="2446637"/>
              <a:ext cx="98655" cy="2317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74" h="21305" fill="norm" stroke="1" extrusionOk="0">
                  <a:moveTo>
                    <a:pt x="20974" y="2745"/>
                  </a:moveTo>
                  <a:cubicBezTo>
                    <a:pt x="20074" y="1772"/>
                    <a:pt x="19174" y="799"/>
                    <a:pt x="16924" y="312"/>
                  </a:cubicBezTo>
                  <a:cubicBezTo>
                    <a:pt x="14674" y="-174"/>
                    <a:pt x="11074" y="-174"/>
                    <a:pt x="7699" y="896"/>
                  </a:cubicBezTo>
                  <a:cubicBezTo>
                    <a:pt x="4324" y="1967"/>
                    <a:pt x="1174" y="4107"/>
                    <a:pt x="274" y="6053"/>
                  </a:cubicBezTo>
                  <a:cubicBezTo>
                    <a:pt x="-626" y="7999"/>
                    <a:pt x="724" y="9750"/>
                    <a:pt x="3874" y="11502"/>
                  </a:cubicBezTo>
                  <a:cubicBezTo>
                    <a:pt x="7024" y="13253"/>
                    <a:pt x="11974" y="15004"/>
                    <a:pt x="14674" y="16367"/>
                  </a:cubicBezTo>
                  <a:cubicBezTo>
                    <a:pt x="17374" y="17729"/>
                    <a:pt x="17824" y="18702"/>
                    <a:pt x="17149" y="19480"/>
                  </a:cubicBezTo>
                  <a:cubicBezTo>
                    <a:pt x="16474" y="20258"/>
                    <a:pt x="14674" y="20842"/>
                    <a:pt x="12424" y="21134"/>
                  </a:cubicBezTo>
                  <a:cubicBezTo>
                    <a:pt x="10174" y="21426"/>
                    <a:pt x="7474" y="21426"/>
                    <a:pt x="5674" y="20453"/>
                  </a:cubicBezTo>
                  <a:cubicBezTo>
                    <a:pt x="3874" y="19480"/>
                    <a:pt x="2974" y="17534"/>
                    <a:pt x="2074" y="1558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16" name="Line"/>
            <p:cNvSpPr/>
            <p:nvPr/>
          </p:nvSpPr>
          <p:spPr>
            <a:xfrm>
              <a:off x="2847034" y="2462589"/>
              <a:ext cx="106775" cy="1938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54" h="21268" fill="norm" stroke="1" extrusionOk="0">
                  <a:moveTo>
                    <a:pt x="4754" y="7100"/>
                  </a:moveTo>
                  <a:cubicBezTo>
                    <a:pt x="6831" y="6403"/>
                    <a:pt x="8908" y="5707"/>
                    <a:pt x="10777" y="4429"/>
                  </a:cubicBezTo>
                  <a:cubicBezTo>
                    <a:pt x="12646" y="3152"/>
                    <a:pt x="14308" y="1294"/>
                    <a:pt x="13892" y="481"/>
                  </a:cubicBezTo>
                  <a:cubicBezTo>
                    <a:pt x="13477" y="-332"/>
                    <a:pt x="10985" y="-100"/>
                    <a:pt x="8492" y="1062"/>
                  </a:cubicBezTo>
                  <a:cubicBezTo>
                    <a:pt x="6000" y="2223"/>
                    <a:pt x="3508" y="4313"/>
                    <a:pt x="1846" y="7449"/>
                  </a:cubicBezTo>
                  <a:cubicBezTo>
                    <a:pt x="185" y="10584"/>
                    <a:pt x="-646" y="14765"/>
                    <a:pt x="600" y="17436"/>
                  </a:cubicBezTo>
                  <a:cubicBezTo>
                    <a:pt x="1846" y="20107"/>
                    <a:pt x="5169" y="21268"/>
                    <a:pt x="8908" y="21268"/>
                  </a:cubicBezTo>
                  <a:cubicBezTo>
                    <a:pt x="12646" y="21268"/>
                    <a:pt x="16800" y="20107"/>
                    <a:pt x="20954" y="1894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17" name="Line"/>
            <p:cNvSpPr/>
            <p:nvPr/>
          </p:nvSpPr>
          <p:spPr>
            <a:xfrm>
              <a:off x="2989464" y="2457450"/>
              <a:ext cx="116745" cy="2053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4" h="21168" fill="norm" stroke="1" extrusionOk="0">
                  <a:moveTo>
                    <a:pt x="445" y="3273"/>
                  </a:moveTo>
                  <a:cubicBezTo>
                    <a:pt x="60" y="1964"/>
                    <a:pt x="-326" y="655"/>
                    <a:pt x="445" y="218"/>
                  </a:cubicBezTo>
                  <a:cubicBezTo>
                    <a:pt x="1217" y="-218"/>
                    <a:pt x="3145" y="218"/>
                    <a:pt x="5653" y="2073"/>
                  </a:cubicBezTo>
                  <a:cubicBezTo>
                    <a:pt x="8160" y="3927"/>
                    <a:pt x="11245" y="7200"/>
                    <a:pt x="12788" y="10146"/>
                  </a:cubicBezTo>
                  <a:cubicBezTo>
                    <a:pt x="14331" y="13091"/>
                    <a:pt x="14331" y="15709"/>
                    <a:pt x="13753" y="17564"/>
                  </a:cubicBezTo>
                  <a:cubicBezTo>
                    <a:pt x="13174" y="19418"/>
                    <a:pt x="12017" y="20509"/>
                    <a:pt x="10474" y="20946"/>
                  </a:cubicBezTo>
                  <a:cubicBezTo>
                    <a:pt x="8931" y="21382"/>
                    <a:pt x="7003" y="21164"/>
                    <a:pt x="5845" y="20400"/>
                  </a:cubicBezTo>
                  <a:cubicBezTo>
                    <a:pt x="4688" y="19637"/>
                    <a:pt x="4303" y="18327"/>
                    <a:pt x="6038" y="14946"/>
                  </a:cubicBezTo>
                  <a:cubicBezTo>
                    <a:pt x="7774" y="11564"/>
                    <a:pt x="11631" y="6109"/>
                    <a:pt x="14524" y="3273"/>
                  </a:cubicBezTo>
                  <a:cubicBezTo>
                    <a:pt x="17417" y="437"/>
                    <a:pt x="19345" y="218"/>
                    <a:pt x="21274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18" name="Line"/>
            <p:cNvSpPr/>
            <p:nvPr/>
          </p:nvSpPr>
          <p:spPr>
            <a:xfrm>
              <a:off x="3133724" y="2470150"/>
              <a:ext cx="112185" cy="1693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15" y="0"/>
                  </a:moveTo>
                  <a:cubicBezTo>
                    <a:pt x="408" y="4860"/>
                    <a:pt x="0" y="9720"/>
                    <a:pt x="0" y="12960"/>
                  </a:cubicBezTo>
                  <a:cubicBezTo>
                    <a:pt x="0" y="16200"/>
                    <a:pt x="408" y="17820"/>
                    <a:pt x="1223" y="19170"/>
                  </a:cubicBezTo>
                  <a:cubicBezTo>
                    <a:pt x="2038" y="20520"/>
                    <a:pt x="3260" y="21600"/>
                    <a:pt x="4687" y="21600"/>
                  </a:cubicBezTo>
                  <a:cubicBezTo>
                    <a:pt x="6113" y="21600"/>
                    <a:pt x="7743" y="20520"/>
                    <a:pt x="10596" y="17280"/>
                  </a:cubicBezTo>
                  <a:cubicBezTo>
                    <a:pt x="13449" y="14040"/>
                    <a:pt x="17525" y="8640"/>
                    <a:pt x="21600" y="324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19" name="Line"/>
            <p:cNvSpPr/>
            <p:nvPr/>
          </p:nvSpPr>
          <p:spPr>
            <a:xfrm>
              <a:off x="3248025" y="2455927"/>
              <a:ext cx="150284" cy="1493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871" fill="norm" stroke="1" extrusionOk="0">
                  <a:moveTo>
                    <a:pt x="2434" y="6426"/>
                  </a:moveTo>
                  <a:cubicBezTo>
                    <a:pt x="3651" y="7314"/>
                    <a:pt x="4868" y="8202"/>
                    <a:pt x="6997" y="7906"/>
                  </a:cubicBezTo>
                  <a:cubicBezTo>
                    <a:pt x="9127" y="7610"/>
                    <a:pt x="12169" y="6131"/>
                    <a:pt x="13842" y="4651"/>
                  </a:cubicBezTo>
                  <a:cubicBezTo>
                    <a:pt x="15515" y="3172"/>
                    <a:pt x="15820" y="1692"/>
                    <a:pt x="15211" y="805"/>
                  </a:cubicBezTo>
                  <a:cubicBezTo>
                    <a:pt x="14603" y="-83"/>
                    <a:pt x="13082" y="-379"/>
                    <a:pt x="10800" y="657"/>
                  </a:cubicBezTo>
                  <a:cubicBezTo>
                    <a:pt x="8518" y="1692"/>
                    <a:pt x="5476" y="4059"/>
                    <a:pt x="3346" y="6574"/>
                  </a:cubicBezTo>
                  <a:cubicBezTo>
                    <a:pt x="1217" y="9089"/>
                    <a:pt x="0" y="11753"/>
                    <a:pt x="0" y="14268"/>
                  </a:cubicBezTo>
                  <a:cubicBezTo>
                    <a:pt x="0" y="16783"/>
                    <a:pt x="1217" y="19150"/>
                    <a:pt x="4107" y="20185"/>
                  </a:cubicBezTo>
                  <a:cubicBezTo>
                    <a:pt x="6997" y="21221"/>
                    <a:pt x="11561" y="20925"/>
                    <a:pt x="14755" y="20333"/>
                  </a:cubicBezTo>
                  <a:cubicBezTo>
                    <a:pt x="17949" y="19742"/>
                    <a:pt x="19775" y="18854"/>
                    <a:pt x="21600" y="1796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20" name="Line"/>
            <p:cNvSpPr/>
            <p:nvPr/>
          </p:nvSpPr>
          <p:spPr>
            <a:xfrm>
              <a:off x="3955367" y="2252532"/>
              <a:ext cx="180647" cy="4452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9" h="21431" fill="norm" stroke="1" extrusionOk="0">
                  <a:moveTo>
                    <a:pt x="3929" y="8030"/>
                  </a:moveTo>
                  <a:cubicBezTo>
                    <a:pt x="3432" y="7521"/>
                    <a:pt x="2936" y="7011"/>
                    <a:pt x="2563" y="7062"/>
                  </a:cubicBezTo>
                  <a:cubicBezTo>
                    <a:pt x="2191" y="7113"/>
                    <a:pt x="1942" y="7724"/>
                    <a:pt x="2067" y="9405"/>
                  </a:cubicBezTo>
                  <a:cubicBezTo>
                    <a:pt x="2191" y="11087"/>
                    <a:pt x="2687" y="13837"/>
                    <a:pt x="3060" y="15773"/>
                  </a:cubicBezTo>
                  <a:cubicBezTo>
                    <a:pt x="3432" y="17709"/>
                    <a:pt x="3680" y="18830"/>
                    <a:pt x="3805" y="19747"/>
                  </a:cubicBezTo>
                  <a:cubicBezTo>
                    <a:pt x="3929" y="20664"/>
                    <a:pt x="3929" y="21377"/>
                    <a:pt x="3805" y="21428"/>
                  </a:cubicBezTo>
                  <a:cubicBezTo>
                    <a:pt x="3680" y="21479"/>
                    <a:pt x="3432" y="20868"/>
                    <a:pt x="3308" y="18473"/>
                  </a:cubicBezTo>
                  <a:cubicBezTo>
                    <a:pt x="3184" y="16079"/>
                    <a:pt x="3184" y="11902"/>
                    <a:pt x="3308" y="8794"/>
                  </a:cubicBezTo>
                  <a:cubicBezTo>
                    <a:pt x="3432" y="5687"/>
                    <a:pt x="3680" y="3649"/>
                    <a:pt x="4177" y="2375"/>
                  </a:cubicBezTo>
                  <a:cubicBezTo>
                    <a:pt x="4674" y="1102"/>
                    <a:pt x="5418" y="592"/>
                    <a:pt x="6536" y="287"/>
                  </a:cubicBezTo>
                  <a:cubicBezTo>
                    <a:pt x="7653" y="-19"/>
                    <a:pt x="9142" y="-121"/>
                    <a:pt x="10880" y="185"/>
                  </a:cubicBezTo>
                  <a:cubicBezTo>
                    <a:pt x="12618" y="490"/>
                    <a:pt x="14605" y="1204"/>
                    <a:pt x="16715" y="2732"/>
                  </a:cubicBezTo>
                  <a:cubicBezTo>
                    <a:pt x="18825" y="4260"/>
                    <a:pt x="21060" y="6604"/>
                    <a:pt x="21184" y="8794"/>
                  </a:cubicBezTo>
                  <a:cubicBezTo>
                    <a:pt x="21308" y="10985"/>
                    <a:pt x="19322" y="13022"/>
                    <a:pt x="16218" y="14551"/>
                  </a:cubicBezTo>
                  <a:cubicBezTo>
                    <a:pt x="13115" y="16079"/>
                    <a:pt x="8894" y="17098"/>
                    <a:pt x="6287" y="17811"/>
                  </a:cubicBezTo>
                  <a:cubicBezTo>
                    <a:pt x="3680" y="18524"/>
                    <a:pt x="2687" y="18932"/>
                    <a:pt x="1694" y="19288"/>
                  </a:cubicBezTo>
                  <a:cubicBezTo>
                    <a:pt x="701" y="19645"/>
                    <a:pt x="-292" y="19951"/>
                    <a:pt x="80" y="19951"/>
                  </a:cubicBezTo>
                  <a:cubicBezTo>
                    <a:pt x="453" y="19951"/>
                    <a:pt x="2191" y="19645"/>
                    <a:pt x="3929" y="1933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21" name="Line"/>
            <p:cNvSpPr/>
            <p:nvPr/>
          </p:nvSpPr>
          <p:spPr>
            <a:xfrm>
              <a:off x="4160308" y="2597150"/>
              <a:ext cx="15694" cy="146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8" h="21600" fill="norm" stroke="1" extrusionOk="0">
                  <a:moveTo>
                    <a:pt x="16200" y="0"/>
                  </a:moveTo>
                  <a:cubicBezTo>
                    <a:pt x="18900" y="5322"/>
                    <a:pt x="21600" y="10643"/>
                    <a:pt x="18900" y="14243"/>
                  </a:cubicBezTo>
                  <a:cubicBezTo>
                    <a:pt x="16200" y="17843"/>
                    <a:pt x="8100" y="19722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22" name="Line"/>
            <p:cNvSpPr/>
            <p:nvPr/>
          </p:nvSpPr>
          <p:spPr>
            <a:xfrm>
              <a:off x="4293658" y="2476500"/>
              <a:ext cx="82551" cy="6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23" name="Line"/>
            <p:cNvSpPr/>
            <p:nvPr/>
          </p:nvSpPr>
          <p:spPr>
            <a:xfrm>
              <a:off x="4291212" y="2584450"/>
              <a:ext cx="135797" cy="139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9" h="20299" fill="norm" stroke="1" extrusionOk="0">
                  <a:moveTo>
                    <a:pt x="2377" y="0"/>
                  </a:moveTo>
                  <a:cubicBezTo>
                    <a:pt x="1048" y="9257"/>
                    <a:pt x="-281" y="18514"/>
                    <a:pt x="51" y="20057"/>
                  </a:cubicBezTo>
                  <a:cubicBezTo>
                    <a:pt x="384" y="21600"/>
                    <a:pt x="2377" y="15429"/>
                    <a:pt x="6199" y="10800"/>
                  </a:cubicBezTo>
                  <a:cubicBezTo>
                    <a:pt x="10021" y="6171"/>
                    <a:pt x="15670" y="3086"/>
                    <a:pt x="21319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24" name="Line"/>
            <p:cNvSpPr/>
            <p:nvPr/>
          </p:nvSpPr>
          <p:spPr>
            <a:xfrm>
              <a:off x="4681000" y="2237559"/>
              <a:ext cx="171459" cy="4471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8" h="21421" fill="norm" stroke="1" extrusionOk="0">
                  <a:moveTo>
                    <a:pt x="21338" y="2321"/>
                  </a:moveTo>
                  <a:cubicBezTo>
                    <a:pt x="17123" y="1510"/>
                    <a:pt x="12909" y="698"/>
                    <a:pt x="10011" y="293"/>
                  </a:cubicBezTo>
                  <a:cubicBezTo>
                    <a:pt x="7114" y="-113"/>
                    <a:pt x="5533" y="-113"/>
                    <a:pt x="4479" y="394"/>
                  </a:cubicBezTo>
                  <a:cubicBezTo>
                    <a:pt x="3426" y="901"/>
                    <a:pt x="2899" y="1915"/>
                    <a:pt x="3689" y="3436"/>
                  </a:cubicBezTo>
                  <a:cubicBezTo>
                    <a:pt x="4479" y="4957"/>
                    <a:pt x="6587" y="6986"/>
                    <a:pt x="7245" y="8507"/>
                  </a:cubicBezTo>
                  <a:cubicBezTo>
                    <a:pt x="7904" y="10028"/>
                    <a:pt x="7114" y="11042"/>
                    <a:pt x="6192" y="11701"/>
                  </a:cubicBezTo>
                  <a:cubicBezTo>
                    <a:pt x="5270" y="12360"/>
                    <a:pt x="4216" y="12664"/>
                    <a:pt x="3031" y="12867"/>
                  </a:cubicBezTo>
                  <a:cubicBezTo>
                    <a:pt x="1845" y="13070"/>
                    <a:pt x="528" y="13172"/>
                    <a:pt x="133" y="12969"/>
                  </a:cubicBezTo>
                  <a:cubicBezTo>
                    <a:pt x="-262" y="12766"/>
                    <a:pt x="265" y="12259"/>
                    <a:pt x="1187" y="12005"/>
                  </a:cubicBezTo>
                  <a:cubicBezTo>
                    <a:pt x="2109" y="11752"/>
                    <a:pt x="3426" y="11752"/>
                    <a:pt x="4743" y="11752"/>
                  </a:cubicBezTo>
                  <a:cubicBezTo>
                    <a:pt x="6060" y="11752"/>
                    <a:pt x="7377" y="11752"/>
                    <a:pt x="8299" y="12005"/>
                  </a:cubicBezTo>
                  <a:cubicBezTo>
                    <a:pt x="9221" y="12259"/>
                    <a:pt x="9748" y="12766"/>
                    <a:pt x="9748" y="13577"/>
                  </a:cubicBezTo>
                  <a:cubicBezTo>
                    <a:pt x="9748" y="14388"/>
                    <a:pt x="9221" y="15504"/>
                    <a:pt x="8036" y="16518"/>
                  </a:cubicBezTo>
                  <a:cubicBezTo>
                    <a:pt x="6850" y="17532"/>
                    <a:pt x="5006" y="18445"/>
                    <a:pt x="3821" y="19256"/>
                  </a:cubicBezTo>
                  <a:cubicBezTo>
                    <a:pt x="2636" y="20067"/>
                    <a:pt x="2109" y="20777"/>
                    <a:pt x="2636" y="21132"/>
                  </a:cubicBezTo>
                  <a:cubicBezTo>
                    <a:pt x="3162" y="21487"/>
                    <a:pt x="4743" y="21487"/>
                    <a:pt x="7114" y="21284"/>
                  </a:cubicBezTo>
                  <a:cubicBezTo>
                    <a:pt x="9484" y="21081"/>
                    <a:pt x="12645" y="20676"/>
                    <a:pt x="15806" y="2027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25" name="Line"/>
            <p:cNvSpPr/>
            <p:nvPr/>
          </p:nvSpPr>
          <p:spPr>
            <a:xfrm>
              <a:off x="4890558" y="2406650"/>
              <a:ext cx="165101" cy="260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262" y="3337"/>
                    <a:pt x="10523" y="6673"/>
                    <a:pt x="14123" y="10273"/>
                  </a:cubicBezTo>
                  <a:cubicBezTo>
                    <a:pt x="17723" y="13873"/>
                    <a:pt x="19662" y="17737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26" name="Line"/>
            <p:cNvSpPr/>
            <p:nvPr/>
          </p:nvSpPr>
          <p:spPr>
            <a:xfrm>
              <a:off x="4939376" y="2387600"/>
              <a:ext cx="128983" cy="3175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9" h="21600" fill="norm" stroke="1" extrusionOk="0">
                  <a:moveTo>
                    <a:pt x="21229" y="0"/>
                  </a:moveTo>
                  <a:cubicBezTo>
                    <a:pt x="18094" y="2016"/>
                    <a:pt x="14958" y="4032"/>
                    <a:pt x="11474" y="6984"/>
                  </a:cubicBezTo>
                  <a:cubicBezTo>
                    <a:pt x="7990" y="9936"/>
                    <a:pt x="4158" y="13824"/>
                    <a:pt x="2068" y="16272"/>
                  </a:cubicBezTo>
                  <a:cubicBezTo>
                    <a:pt x="-23" y="18720"/>
                    <a:pt x="-371" y="19728"/>
                    <a:pt x="326" y="20376"/>
                  </a:cubicBezTo>
                  <a:cubicBezTo>
                    <a:pt x="1023" y="21024"/>
                    <a:pt x="2764" y="21312"/>
                    <a:pt x="4506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27" name="Line"/>
            <p:cNvSpPr/>
            <p:nvPr/>
          </p:nvSpPr>
          <p:spPr>
            <a:xfrm>
              <a:off x="5148464" y="2546350"/>
              <a:ext cx="27845" cy="139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96" h="21600" fill="norm" stroke="1" extrusionOk="0">
                  <a:moveTo>
                    <a:pt x="20296" y="0"/>
                  </a:moveTo>
                  <a:cubicBezTo>
                    <a:pt x="12582" y="5564"/>
                    <a:pt x="4867" y="11127"/>
                    <a:pt x="1782" y="14727"/>
                  </a:cubicBezTo>
                  <a:cubicBezTo>
                    <a:pt x="-1304" y="18327"/>
                    <a:pt x="239" y="19964"/>
                    <a:pt x="1782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28" name="Line"/>
            <p:cNvSpPr/>
            <p:nvPr/>
          </p:nvSpPr>
          <p:spPr>
            <a:xfrm>
              <a:off x="5258858" y="2622550"/>
              <a:ext cx="190501" cy="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29" name="Line"/>
            <p:cNvSpPr/>
            <p:nvPr/>
          </p:nvSpPr>
          <p:spPr>
            <a:xfrm>
              <a:off x="5627158" y="2628900"/>
              <a:ext cx="33492" cy="25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04" h="21600" fill="norm" stroke="1" extrusionOk="0">
                  <a:moveTo>
                    <a:pt x="0" y="0"/>
                  </a:moveTo>
                  <a:cubicBezTo>
                    <a:pt x="8894" y="0"/>
                    <a:pt x="17788" y="0"/>
                    <a:pt x="19694" y="3600"/>
                  </a:cubicBezTo>
                  <a:cubicBezTo>
                    <a:pt x="21600" y="7200"/>
                    <a:pt x="16518" y="14400"/>
                    <a:pt x="11435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30" name="Line"/>
            <p:cNvSpPr/>
            <p:nvPr/>
          </p:nvSpPr>
          <p:spPr>
            <a:xfrm>
              <a:off x="5874808" y="2355850"/>
              <a:ext cx="247651" cy="3302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877" y="1800"/>
                    <a:pt x="7754" y="3600"/>
                    <a:pt x="10985" y="6438"/>
                  </a:cubicBezTo>
                  <a:cubicBezTo>
                    <a:pt x="14215" y="9277"/>
                    <a:pt x="16800" y="13154"/>
                    <a:pt x="18462" y="15854"/>
                  </a:cubicBezTo>
                  <a:cubicBezTo>
                    <a:pt x="20123" y="18554"/>
                    <a:pt x="20862" y="20077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31" name="Line"/>
            <p:cNvSpPr/>
            <p:nvPr/>
          </p:nvSpPr>
          <p:spPr>
            <a:xfrm>
              <a:off x="5926351" y="2317750"/>
              <a:ext cx="177058" cy="3897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7" h="21501" fill="norm" stroke="1" extrusionOk="0">
                  <a:moveTo>
                    <a:pt x="21257" y="0"/>
                  </a:moveTo>
                  <a:cubicBezTo>
                    <a:pt x="18208" y="2569"/>
                    <a:pt x="15158" y="5137"/>
                    <a:pt x="12109" y="8056"/>
                  </a:cubicBezTo>
                  <a:cubicBezTo>
                    <a:pt x="9059" y="10975"/>
                    <a:pt x="6010" y="14244"/>
                    <a:pt x="4104" y="16288"/>
                  </a:cubicBezTo>
                  <a:cubicBezTo>
                    <a:pt x="2198" y="18331"/>
                    <a:pt x="1436" y="19148"/>
                    <a:pt x="801" y="19907"/>
                  </a:cubicBezTo>
                  <a:cubicBezTo>
                    <a:pt x="165" y="20666"/>
                    <a:pt x="-343" y="21366"/>
                    <a:pt x="292" y="21483"/>
                  </a:cubicBezTo>
                  <a:cubicBezTo>
                    <a:pt x="928" y="21600"/>
                    <a:pt x="2706" y="21133"/>
                    <a:pt x="4485" y="2066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32" name="Line"/>
            <p:cNvSpPr/>
            <p:nvPr/>
          </p:nvSpPr>
          <p:spPr>
            <a:xfrm>
              <a:off x="6100497" y="2597150"/>
              <a:ext cx="112755" cy="127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20" h="20903" fill="norm" stroke="1" extrusionOk="0">
                  <a:moveTo>
                    <a:pt x="4075" y="0"/>
                  </a:moveTo>
                  <a:cubicBezTo>
                    <a:pt x="3682" y="3832"/>
                    <a:pt x="3290" y="7664"/>
                    <a:pt x="2504" y="10974"/>
                  </a:cubicBezTo>
                  <a:cubicBezTo>
                    <a:pt x="1719" y="14284"/>
                    <a:pt x="540" y="17071"/>
                    <a:pt x="148" y="17419"/>
                  </a:cubicBezTo>
                  <a:cubicBezTo>
                    <a:pt x="-245" y="17768"/>
                    <a:pt x="148" y="15677"/>
                    <a:pt x="1326" y="12716"/>
                  </a:cubicBezTo>
                  <a:cubicBezTo>
                    <a:pt x="2504" y="9755"/>
                    <a:pt x="4468" y="5922"/>
                    <a:pt x="6235" y="3309"/>
                  </a:cubicBezTo>
                  <a:cubicBezTo>
                    <a:pt x="8002" y="697"/>
                    <a:pt x="9573" y="-697"/>
                    <a:pt x="12126" y="1568"/>
                  </a:cubicBezTo>
                  <a:cubicBezTo>
                    <a:pt x="14679" y="3832"/>
                    <a:pt x="18213" y="9755"/>
                    <a:pt x="19784" y="13587"/>
                  </a:cubicBezTo>
                  <a:cubicBezTo>
                    <a:pt x="21355" y="17419"/>
                    <a:pt x="20962" y="19161"/>
                    <a:pt x="20570" y="2090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33" name="Line"/>
            <p:cNvSpPr/>
            <p:nvPr/>
          </p:nvSpPr>
          <p:spPr>
            <a:xfrm>
              <a:off x="6300258" y="2275416"/>
              <a:ext cx="62193" cy="4614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73" h="21600" fill="norm" stroke="1" extrusionOk="0">
                  <a:moveTo>
                    <a:pt x="2090" y="793"/>
                  </a:moveTo>
                  <a:cubicBezTo>
                    <a:pt x="5574" y="396"/>
                    <a:pt x="9058" y="0"/>
                    <a:pt x="11845" y="0"/>
                  </a:cubicBezTo>
                  <a:cubicBezTo>
                    <a:pt x="14632" y="0"/>
                    <a:pt x="16723" y="396"/>
                    <a:pt x="18465" y="1288"/>
                  </a:cubicBezTo>
                  <a:cubicBezTo>
                    <a:pt x="20206" y="2180"/>
                    <a:pt x="21600" y="3567"/>
                    <a:pt x="19161" y="5004"/>
                  </a:cubicBezTo>
                  <a:cubicBezTo>
                    <a:pt x="16723" y="6440"/>
                    <a:pt x="10452" y="7927"/>
                    <a:pt x="6271" y="9264"/>
                  </a:cubicBezTo>
                  <a:cubicBezTo>
                    <a:pt x="2090" y="10602"/>
                    <a:pt x="0" y="11791"/>
                    <a:pt x="1045" y="12831"/>
                  </a:cubicBezTo>
                  <a:cubicBezTo>
                    <a:pt x="2090" y="13872"/>
                    <a:pt x="6271" y="14763"/>
                    <a:pt x="9406" y="15705"/>
                  </a:cubicBezTo>
                  <a:cubicBezTo>
                    <a:pt x="12542" y="16646"/>
                    <a:pt x="14632" y="17637"/>
                    <a:pt x="12890" y="18628"/>
                  </a:cubicBezTo>
                  <a:cubicBezTo>
                    <a:pt x="11148" y="19618"/>
                    <a:pt x="5574" y="20609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34" name="Line"/>
            <p:cNvSpPr/>
            <p:nvPr/>
          </p:nvSpPr>
          <p:spPr>
            <a:xfrm>
              <a:off x="6547908" y="2774950"/>
              <a:ext cx="1" cy="31750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35" name="Line"/>
            <p:cNvSpPr/>
            <p:nvPr/>
          </p:nvSpPr>
          <p:spPr>
            <a:xfrm>
              <a:off x="3350413" y="3363879"/>
              <a:ext cx="142321" cy="4646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48" h="21359" fill="norm" stroke="1" extrusionOk="0">
                  <a:moveTo>
                    <a:pt x="2354" y="6496"/>
                  </a:moveTo>
                  <a:cubicBezTo>
                    <a:pt x="2662" y="8831"/>
                    <a:pt x="2971" y="11166"/>
                    <a:pt x="3125" y="13502"/>
                  </a:cubicBezTo>
                  <a:cubicBezTo>
                    <a:pt x="3279" y="15837"/>
                    <a:pt x="3279" y="18172"/>
                    <a:pt x="3279" y="19583"/>
                  </a:cubicBezTo>
                  <a:cubicBezTo>
                    <a:pt x="3279" y="20994"/>
                    <a:pt x="3279" y="21480"/>
                    <a:pt x="2971" y="21334"/>
                  </a:cubicBezTo>
                  <a:cubicBezTo>
                    <a:pt x="2662" y="21188"/>
                    <a:pt x="2045" y="20410"/>
                    <a:pt x="1428" y="18658"/>
                  </a:cubicBezTo>
                  <a:cubicBezTo>
                    <a:pt x="811" y="16907"/>
                    <a:pt x="194" y="14183"/>
                    <a:pt x="39" y="11556"/>
                  </a:cubicBezTo>
                  <a:cubicBezTo>
                    <a:pt x="-115" y="8929"/>
                    <a:pt x="194" y="6399"/>
                    <a:pt x="811" y="4696"/>
                  </a:cubicBezTo>
                  <a:cubicBezTo>
                    <a:pt x="1428" y="2994"/>
                    <a:pt x="2354" y="2118"/>
                    <a:pt x="3279" y="1485"/>
                  </a:cubicBezTo>
                  <a:cubicBezTo>
                    <a:pt x="4205" y="853"/>
                    <a:pt x="5131" y="464"/>
                    <a:pt x="6519" y="221"/>
                  </a:cubicBezTo>
                  <a:cubicBezTo>
                    <a:pt x="7908" y="-23"/>
                    <a:pt x="9759" y="-120"/>
                    <a:pt x="11919" y="221"/>
                  </a:cubicBezTo>
                  <a:cubicBezTo>
                    <a:pt x="14079" y="561"/>
                    <a:pt x="16548" y="1339"/>
                    <a:pt x="18399" y="2361"/>
                  </a:cubicBezTo>
                  <a:cubicBezTo>
                    <a:pt x="20251" y="3383"/>
                    <a:pt x="21485" y="4648"/>
                    <a:pt x="20251" y="5864"/>
                  </a:cubicBezTo>
                  <a:cubicBezTo>
                    <a:pt x="19016" y="7080"/>
                    <a:pt x="15314" y="8248"/>
                    <a:pt x="12228" y="8831"/>
                  </a:cubicBezTo>
                  <a:cubicBezTo>
                    <a:pt x="9142" y="9415"/>
                    <a:pt x="6674" y="9415"/>
                    <a:pt x="4205" y="941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36" name="Line"/>
            <p:cNvSpPr/>
            <p:nvPr/>
          </p:nvSpPr>
          <p:spPr>
            <a:xfrm>
              <a:off x="3544863" y="3412146"/>
              <a:ext cx="106503" cy="1237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0" h="21055" fill="norm" stroke="1" extrusionOk="0">
                  <a:moveTo>
                    <a:pt x="15146" y="7186"/>
                  </a:moveTo>
                  <a:cubicBezTo>
                    <a:pt x="14299" y="4666"/>
                    <a:pt x="13452" y="2146"/>
                    <a:pt x="11970" y="886"/>
                  </a:cubicBezTo>
                  <a:cubicBezTo>
                    <a:pt x="10487" y="-374"/>
                    <a:pt x="8370" y="-374"/>
                    <a:pt x="6252" y="1426"/>
                  </a:cubicBezTo>
                  <a:cubicBezTo>
                    <a:pt x="4134" y="3226"/>
                    <a:pt x="2017" y="6826"/>
                    <a:pt x="958" y="9526"/>
                  </a:cubicBezTo>
                  <a:cubicBezTo>
                    <a:pt x="-101" y="12226"/>
                    <a:pt x="-101" y="14026"/>
                    <a:pt x="111" y="15826"/>
                  </a:cubicBezTo>
                  <a:cubicBezTo>
                    <a:pt x="323" y="17626"/>
                    <a:pt x="746" y="19426"/>
                    <a:pt x="3075" y="20326"/>
                  </a:cubicBezTo>
                  <a:cubicBezTo>
                    <a:pt x="5405" y="21226"/>
                    <a:pt x="9640" y="21226"/>
                    <a:pt x="12605" y="20686"/>
                  </a:cubicBezTo>
                  <a:cubicBezTo>
                    <a:pt x="15570" y="20146"/>
                    <a:pt x="17264" y="19066"/>
                    <a:pt x="18746" y="17446"/>
                  </a:cubicBezTo>
                  <a:cubicBezTo>
                    <a:pt x="20228" y="15826"/>
                    <a:pt x="21499" y="13666"/>
                    <a:pt x="21287" y="11866"/>
                  </a:cubicBezTo>
                  <a:cubicBezTo>
                    <a:pt x="21075" y="10066"/>
                    <a:pt x="19381" y="8626"/>
                    <a:pt x="17052" y="7186"/>
                  </a:cubicBezTo>
                  <a:cubicBezTo>
                    <a:pt x="14723" y="5746"/>
                    <a:pt x="11758" y="4306"/>
                    <a:pt x="11123" y="4306"/>
                  </a:cubicBezTo>
                  <a:cubicBezTo>
                    <a:pt x="10487" y="4306"/>
                    <a:pt x="12181" y="5746"/>
                    <a:pt x="13240" y="6646"/>
                  </a:cubicBezTo>
                  <a:cubicBezTo>
                    <a:pt x="14299" y="7546"/>
                    <a:pt x="14723" y="7906"/>
                    <a:pt x="15146" y="826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37" name="Line"/>
            <p:cNvSpPr/>
            <p:nvPr/>
          </p:nvSpPr>
          <p:spPr>
            <a:xfrm>
              <a:off x="3695235" y="3377655"/>
              <a:ext cx="53540" cy="1517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35" h="21215" fill="norm" stroke="1" extrusionOk="0">
                  <a:moveTo>
                    <a:pt x="12576" y="6290"/>
                  </a:moveTo>
                  <a:cubicBezTo>
                    <a:pt x="14976" y="5106"/>
                    <a:pt x="17376" y="3922"/>
                    <a:pt x="17376" y="2739"/>
                  </a:cubicBezTo>
                  <a:cubicBezTo>
                    <a:pt x="17376" y="1555"/>
                    <a:pt x="14976" y="372"/>
                    <a:pt x="11776" y="76"/>
                  </a:cubicBezTo>
                  <a:cubicBezTo>
                    <a:pt x="8576" y="-220"/>
                    <a:pt x="4576" y="372"/>
                    <a:pt x="2176" y="1407"/>
                  </a:cubicBezTo>
                  <a:cubicBezTo>
                    <a:pt x="-224" y="2443"/>
                    <a:pt x="-1024" y="3922"/>
                    <a:pt x="1776" y="5846"/>
                  </a:cubicBezTo>
                  <a:cubicBezTo>
                    <a:pt x="4576" y="7769"/>
                    <a:pt x="10976" y="10136"/>
                    <a:pt x="14976" y="12207"/>
                  </a:cubicBezTo>
                  <a:cubicBezTo>
                    <a:pt x="18976" y="14279"/>
                    <a:pt x="20576" y="16054"/>
                    <a:pt x="20176" y="17533"/>
                  </a:cubicBezTo>
                  <a:cubicBezTo>
                    <a:pt x="19776" y="19013"/>
                    <a:pt x="17376" y="20196"/>
                    <a:pt x="14176" y="20788"/>
                  </a:cubicBezTo>
                  <a:cubicBezTo>
                    <a:pt x="10976" y="21380"/>
                    <a:pt x="6976" y="21380"/>
                    <a:pt x="4576" y="20640"/>
                  </a:cubicBezTo>
                  <a:cubicBezTo>
                    <a:pt x="2176" y="19901"/>
                    <a:pt x="1376" y="18421"/>
                    <a:pt x="1376" y="16942"/>
                  </a:cubicBezTo>
                  <a:cubicBezTo>
                    <a:pt x="1376" y="15462"/>
                    <a:pt x="2176" y="13983"/>
                    <a:pt x="2976" y="1250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38" name="Line"/>
            <p:cNvSpPr/>
            <p:nvPr/>
          </p:nvSpPr>
          <p:spPr>
            <a:xfrm>
              <a:off x="3821450" y="3232150"/>
              <a:ext cx="91209" cy="3185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3" h="21388" fill="norm" stroke="1" extrusionOk="0">
                  <a:moveTo>
                    <a:pt x="16735" y="0"/>
                  </a:moveTo>
                  <a:cubicBezTo>
                    <a:pt x="12808" y="3837"/>
                    <a:pt x="8880" y="7674"/>
                    <a:pt x="6180" y="10800"/>
                  </a:cubicBezTo>
                  <a:cubicBezTo>
                    <a:pt x="3480" y="13926"/>
                    <a:pt x="2008" y="16342"/>
                    <a:pt x="1026" y="17976"/>
                  </a:cubicBezTo>
                  <a:cubicBezTo>
                    <a:pt x="44" y="19611"/>
                    <a:pt x="-447" y="20463"/>
                    <a:pt x="535" y="20961"/>
                  </a:cubicBezTo>
                  <a:cubicBezTo>
                    <a:pt x="1517" y="21458"/>
                    <a:pt x="3971" y="21600"/>
                    <a:pt x="7653" y="20961"/>
                  </a:cubicBezTo>
                  <a:cubicBezTo>
                    <a:pt x="11335" y="20321"/>
                    <a:pt x="16244" y="18900"/>
                    <a:pt x="21153" y="1747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39" name="Line"/>
            <p:cNvSpPr/>
            <p:nvPr/>
          </p:nvSpPr>
          <p:spPr>
            <a:xfrm>
              <a:off x="3811058" y="3416300"/>
              <a:ext cx="101601" cy="6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40" name="Line"/>
            <p:cNvSpPr/>
            <p:nvPr/>
          </p:nvSpPr>
          <p:spPr>
            <a:xfrm>
              <a:off x="3910940" y="3389253"/>
              <a:ext cx="109669" cy="1418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6" h="20981" fill="norm" stroke="1" extrusionOk="0">
                  <a:moveTo>
                    <a:pt x="12558" y="4939"/>
                  </a:moveTo>
                  <a:cubicBezTo>
                    <a:pt x="12965" y="3060"/>
                    <a:pt x="13373" y="1182"/>
                    <a:pt x="12558" y="400"/>
                  </a:cubicBezTo>
                  <a:cubicBezTo>
                    <a:pt x="11742" y="-383"/>
                    <a:pt x="9705" y="-70"/>
                    <a:pt x="7259" y="1808"/>
                  </a:cubicBezTo>
                  <a:cubicBezTo>
                    <a:pt x="4814" y="3687"/>
                    <a:pt x="1961" y="7130"/>
                    <a:pt x="739" y="10417"/>
                  </a:cubicBezTo>
                  <a:cubicBezTo>
                    <a:pt x="-484" y="13704"/>
                    <a:pt x="-76" y="16834"/>
                    <a:pt x="1146" y="18713"/>
                  </a:cubicBezTo>
                  <a:cubicBezTo>
                    <a:pt x="2369" y="20591"/>
                    <a:pt x="4407" y="21217"/>
                    <a:pt x="7871" y="20904"/>
                  </a:cubicBezTo>
                  <a:cubicBezTo>
                    <a:pt x="11335" y="20591"/>
                    <a:pt x="16225" y="19339"/>
                    <a:pt x="21116" y="1808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41" name="Line"/>
            <p:cNvSpPr/>
            <p:nvPr/>
          </p:nvSpPr>
          <p:spPr>
            <a:xfrm>
              <a:off x="4071408" y="3360158"/>
              <a:ext cx="124107" cy="1659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6" h="21171" fill="norm" stroke="1" extrusionOk="0">
                  <a:moveTo>
                    <a:pt x="0" y="1491"/>
                  </a:moveTo>
                  <a:cubicBezTo>
                    <a:pt x="2929" y="5271"/>
                    <a:pt x="5858" y="9051"/>
                    <a:pt x="7322" y="11616"/>
                  </a:cubicBezTo>
                  <a:cubicBezTo>
                    <a:pt x="8786" y="14181"/>
                    <a:pt x="8786" y="15531"/>
                    <a:pt x="8603" y="17016"/>
                  </a:cubicBezTo>
                  <a:cubicBezTo>
                    <a:pt x="8420" y="18501"/>
                    <a:pt x="8054" y="20121"/>
                    <a:pt x="6956" y="20796"/>
                  </a:cubicBezTo>
                  <a:cubicBezTo>
                    <a:pt x="5858" y="21471"/>
                    <a:pt x="4027" y="21201"/>
                    <a:pt x="2746" y="20256"/>
                  </a:cubicBezTo>
                  <a:cubicBezTo>
                    <a:pt x="1464" y="19311"/>
                    <a:pt x="732" y="17691"/>
                    <a:pt x="915" y="14586"/>
                  </a:cubicBezTo>
                  <a:cubicBezTo>
                    <a:pt x="1098" y="11481"/>
                    <a:pt x="2197" y="6891"/>
                    <a:pt x="4576" y="4191"/>
                  </a:cubicBezTo>
                  <a:cubicBezTo>
                    <a:pt x="6956" y="1491"/>
                    <a:pt x="10617" y="681"/>
                    <a:pt x="13363" y="276"/>
                  </a:cubicBezTo>
                  <a:cubicBezTo>
                    <a:pt x="16108" y="-129"/>
                    <a:pt x="17939" y="-129"/>
                    <a:pt x="19220" y="546"/>
                  </a:cubicBezTo>
                  <a:cubicBezTo>
                    <a:pt x="20502" y="1221"/>
                    <a:pt x="21234" y="2571"/>
                    <a:pt x="21417" y="5811"/>
                  </a:cubicBezTo>
                  <a:cubicBezTo>
                    <a:pt x="21600" y="9051"/>
                    <a:pt x="21234" y="14181"/>
                    <a:pt x="20868" y="1931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42" name="Line"/>
            <p:cNvSpPr/>
            <p:nvPr/>
          </p:nvSpPr>
          <p:spPr>
            <a:xfrm>
              <a:off x="4204758" y="3365500"/>
              <a:ext cx="19051" cy="25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43" name="Line"/>
            <p:cNvSpPr/>
            <p:nvPr/>
          </p:nvSpPr>
          <p:spPr>
            <a:xfrm>
              <a:off x="4245631" y="3383053"/>
              <a:ext cx="107173" cy="1403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35" h="20754" fill="norm" stroke="1" extrusionOk="0">
                  <a:moveTo>
                    <a:pt x="19028" y="221"/>
                  </a:moveTo>
                  <a:cubicBezTo>
                    <a:pt x="16991" y="-92"/>
                    <a:pt x="14953" y="-405"/>
                    <a:pt x="11692" y="1786"/>
                  </a:cubicBezTo>
                  <a:cubicBezTo>
                    <a:pt x="8432" y="3978"/>
                    <a:pt x="3949" y="8673"/>
                    <a:pt x="1708" y="12117"/>
                  </a:cubicBezTo>
                  <a:cubicBezTo>
                    <a:pt x="-534" y="15560"/>
                    <a:pt x="-534" y="17752"/>
                    <a:pt x="1504" y="19160"/>
                  </a:cubicBezTo>
                  <a:cubicBezTo>
                    <a:pt x="3541" y="20569"/>
                    <a:pt x="7617" y="21195"/>
                    <a:pt x="11285" y="20412"/>
                  </a:cubicBezTo>
                  <a:cubicBezTo>
                    <a:pt x="14953" y="19630"/>
                    <a:pt x="18213" y="17438"/>
                    <a:pt x="19640" y="14778"/>
                  </a:cubicBezTo>
                  <a:cubicBezTo>
                    <a:pt x="21066" y="12117"/>
                    <a:pt x="20658" y="8986"/>
                    <a:pt x="20251" y="585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44" name="Line"/>
            <p:cNvSpPr/>
            <p:nvPr/>
          </p:nvSpPr>
          <p:spPr>
            <a:xfrm>
              <a:off x="4350808" y="3326816"/>
              <a:ext cx="158751" cy="2101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24" fill="norm" stroke="1" extrusionOk="0">
                  <a:moveTo>
                    <a:pt x="0" y="5776"/>
                  </a:moveTo>
                  <a:cubicBezTo>
                    <a:pt x="1152" y="5141"/>
                    <a:pt x="2304" y="4506"/>
                    <a:pt x="4176" y="4611"/>
                  </a:cubicBezTo>
                  <a:cubicBezTo>
                    <a:pt x="6048" y="4717"/>
                    <a:pt x="8640" y="5564"/>
                    <a:pt x="10656" y="7788"/>
                  </a:cubicBezTo>
                  <a:cubicBezTo>
                    <a:pt x="12672" y="10011"/>
                    <a:pt x="14112" y="13611"/>
                    <a:pt x="14544" y="15941"/>
                  </a:cubicBezTo>
                  <a:cubicBezTo>
                    <a:pt x="14976" y="18270"/>
                    <a:pt x="14400" y="19329"/>
                    <a:pt x="13392" y="20070"/>
                  </a:cubicBezTo>
                  <a:cubicBezTo>
                    <a:pt x="12384" y="20811"/>
                    <a:pt x="10944" y="21235"/>
                    <a:pt x="9792" y="20917"/>
                  </a:cubicBezTo>
                  <a:cubicBezTo>
                    <a:pt x="8640" y="20600"/>
                    <a:pt x="7776" y="19541"/>
                    <a:pt x="7632" y="16682"/>
                  </a:cubicBezTo>
                  <a:cubicBezTo>
                    <a:pt x="7488" y="13823"/>
                    <a:pt x="8064" y="9164"/>
                    <a:pt x="9792" y="5882"/>
                  </a:cubicBezTo>
                  <a:cubicBezTo>
                    <a:pt x="11520" y="2600"/>
                    <a:pt x="14400" y="694"/>
                    <a:pt x="16560" y="164"/>
                  </a:cubicBezTo>
                  <a:cubicBezTo>
                    <a:pt x="18720" y="-365"/>
                    <a:pt x="20160" y="482"/>
                    <a:pt x="21600" y="132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45" name="Line"/>
            <p:cNvSpPr/>
            <p:nvPr/>
          </p:nvSpPr>
          <p:spPr>
            <a:xfrm>
              <a:off x="4554008" y="3517900"/>
              <a:ext cx="12701" cy="1016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46" name="Line"/>
            <p:cNvSpPr/>
            <p:nvPr/>
          </p:nvSpPr>
          <p:spPr>
            <a:xfrm>
              <a:off x="4877858" y="3390900"/>
              <a:ext cx="12701" cy="12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47" name="Line"/>
            <p:cNvSpPr/>
            <p:nvPr/>
          </p:nvSpPr>
          <p:spPr>
            <a:xfrm>
              <a:off x="4922308" y="3524250"/>
              <a:ext cx="31751" cy="31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48" name="Line"/>
            <p:cNvSpPr/>
            <p:nvPr/>
          </p:nvSpPr>
          <p:spPr>
            <a:xfrm>
              <a:off x="5531908" y="3175589"/>
              <a:ext cx="133351" cy="4502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71" fill="norm" stroke="1" extrusionOk="0">
                  <a:moveTo>
                    <a:pt x="21600" y="4514"/>
                  </a:moveTo>
                  <a:cubicBezTo>
                    <a:pt x="19200" y="3101"/>
                    <a:pt x="16800" y="1688"/>
                    <a:pt x="14743" y="880"/>
                  </a:cubicBezTo>
                  <a:cubicBezTo>
                    <a:pt x="12686" y="73"/>
                    <a:pt x="10971" y="-129"/>
                    <a:pt x="9600" y="73"/>
                  </a:cubicBezTo>
                  <a:cubicBezTo>
                    <a:pt x="8229" y="275"/>
                    <a:pt x="7200" y="880"/>
                    <a:pt x="6343" y="2798"/>
                  </a:cubicBezTo>
                  <a:cubicBezTo>
                    <a:pt x="5486" y="4716"/>
                    <a:pt x="4800" y="7946"/>
                    <a:pt x="4629" y="10923"/>
                  </a:cubicBezTo>
                  <a:cubicBezTo>
                    <a:pt x="4457" y="13901"/>
                    <a:pt x="4800" y="16626"/>
                    <a:pt x="4971" y="18342"/>
                  </a:cubicBezTo>
                  <a:cubicBezTo>
                    <a:pt x="5143" y="20058"/>
                    <a:pt x="5143" y="20764"/>
                    <a:pt x="4286" y="21118"/>
                  </a:cubicBezTo>
                  <a:cubicBezTo>
                    <a:pt x="3429" y="21471"/>
                    <a:pt x="1714" y="21471"/>
                    <a:pt x="0" y="2147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49" name="Line"/>
            <p:cNvSpPr/>
            <p:nvPr/>
          </p:nvSpPr>
          <p:spPr>
            <a:xfrm>
              <a:off x="5446680" y="3479800"/>
              <a:ext cx="224929" cy="698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2" h="21600" fill="norm" stroke="1" extrusionOk="0">
                  <a:moveTo>
                    <a:pt x="256" y="21600"/>
                  </a:moveTo>
                  <a:cubicBezTo>
                    <a:pt x="54" y="18327"/>
                    <a:pt x="-148" y="15055"/>
                    <a:pt x="155" y="12436"/>
                  </a:cubicBezTo>
                  <a:cubicBezTo>
                    <a:pt x="458" y="9818"/>
                    <a:pt x="1265" y="7855"/>
                    <a:pt x="4596" y="5891"/>
                  </a:cubicBezTo>
                  <a:cubicBezTo>
                    <a:pt x="7927" y="3927"/>
                    <a:pt x="13781" y="1964"/>
                    <a:pt x="17011" y="982"/>
                  </a:cubicBezTo>
                  <a:cubicBezTo>
                    <a:pt x="20241" y="0"/>
                    <a:pt x="20846" y="0"/>
                    <a:pt x="21452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50" name="Line"/>
            <p:cNvSpPr/>
            <p:nvPr/>
          </p:nvSpPr>
          <p:spPr>
            <a:xfrm>
              <a:off x="5747465" y="3215278"/>
              <a:ext cx="159094" cy="4169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84" h="21488" fill="norm" stroke="1" extrusionOk="0">
                  <a:moveTo>
                    <a:pt x="21084" y="1852"/>
                  </a:moveTo>
                  <a:cubicBezTo>
                    <a:pt x="21084" y="1197"/>
                    <a:pt x="21084" y="543"/>
                    <a:pt x="20383" y="215"/>
                  </a:cubicBezTo>
                  <a:cubicBezTo>
                    <a:pt x="19681" y="-112"/>
                    <a:pt x="18279" y="-112"/>
                    <a:pt x="16455" y="543"/>
                  </a:cubicBezTo>
                  <a:cubicBezTo>
                    <a:pt x="14632" y="1197"/>
                    <a:pt x="12388" y="2506"/>
                    <a:pt x="9583" y="4579"/>
                  </a:cubicBezTo>
                  <a:cubicBezTo>
                    <a:pt x="6778" y="6652"/>
                    <a:pt x="3411" y="9488"/>
                    <a:pt x="1588" y="11888"/>
                  </a:cubicBezTo>
                  <a:cubicBezTo>
                    <a:pt x="-235" y="14288"/>
                    <a:pt x="-516" y="16252"/>
                    <a:pt x="887" y="17779"/>
                  </a:cubicBezTo>
                  <a:cubicBezTo>
                    <a:pt x="2289" y="19306"/>
                    <a:pt x="5375" y="20397"/>
                    <a:pt x="8601" y="20943"/>
                  </a:cubicBezTo>
                  <a:cubicBezTo>
                    <a:pt x="11827" y="21488"/>
                    <a:pt x="15193" y="21488"/>
                    <a:pt x="18559" y="2148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51" name="Line"/>
            <p:cNvSpPr/>
            <p:nvPr/>
          </p:nvSpPr>
          <p:spPr>
            <a:xfrm>
              <a:off x="5957721" y="3381127"/>
              <a:ext cx="166466" cy="5045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4" h="21364" fill="norm" stroke="1" extrusionOk="0">
                  <a:moveTo>
                    <a:pt x="3194" y="5522"/>
                  </a:moveTo>
                  <a:cubicBezTo>
                    <a:pt x="2924" y="8659"/>
                    <a:pt x="2654" y="11796"/>
                    <a:pt x="2249" y="14171"/>
                  </a:cubicBezTo>
                  <a:cubicBezTo>
                    <a:pt x="1844" y="16547"/>
                    <a:pt x="1304" y="18160"/>
                    <a:pt x="899" y="19325"/>
                  </a:cubicBezTo>
                  <a:cubicBezTo>
                    <a:pt x="494" y="20490"/>
                    <a:pt x="224" y="21207"/>
                    <a:pt x="89" y="21342"/>
                  </a:cubicBezTo>
                  <a:cubicBezTo>
                    <a:pt x="-46" y="21476"/>
                    <a:pt x="-46" y="21028"/>
                    <a:pt x="224" y="19101"/>
                  </a:cubicBezTo>
                  <a:cubicBezTo>
                    <a:pt x="494" y="17174"/>
                    <a:pt x="1034" y="13768"/>
                    <a:pt x="1304" y="10810"/>
                  </a:cubicBezTo>
                  <a:cubicBezTo>
                    <a:pt x="1574" y="7853"/>
                    <a:pt x="1574" y="5343"/>
                    <a:pt x="2249" y="3685"/>
                  </a:cubicBezTo>
                  <a:cubicBezTo>
                    <a:pt x="2924" y="2027"/>
                    <a:pt x="4274" y="1220"/>
                    <a:pt x="6164" y="683"/>
                  </a:cubicBezTo>
                  <a:cubicBezTo>
                    <a:pt x="8054" y="145"/>
                    <a:pt x="10484" y="-124"/>
                    <a:pt x="12779" y="55"/>
                  </a:cubicBezTo>
                  <a:cubicBezTo>
                    <a:pt x="15074" y="235"/>
                    <a:pt x="17234" y="862"/>
                    <a:pt x="18854" y="1713"/>
                  </a:cubicBezTo>
                  <a:cubicBezTo>
                    <a:pt x="20474" y="2565"/>
                    <a:pt x="21554" y="3640"/>
                    <a:pt x="21149" y="4716"/>
                  </a:cubicBezTo>
                  <a:cubicBezTo>
                    <a:pt x="20744" y="5791"/>
                    <a:pt x="18854" y="6867"/>
                    <a:pt x="16424" y="7539"/>
                  </a:cubicBezTo>
                  <a:cubicBezTo>
                    <a:pt x="13994" y="8211"/>
                    <a:pt x="11024" y="8480"/>
                    <a:pt x="8324" y="8391"/>
                  </a:cubicBezTo>
                  <a:cubicBezTo>
                    <a:pt x="5624" y="8301"/>
                    <a:pt x="3194" y="7853"/>
                    <a:pt x="764" y="740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52" name="Line"/>
            <p:cNvSpPr/>
            <p:nvPr/>
          </p:nvSpPr>
          <p:spPr>
            <a:xfrm>
              <a:off x="6389158" y="3206749"/>
              <a:ext cx="44451" cy="5620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63" fill="norm" stroke="1" extrusionOk="0">
                  <a:moveTo>
                    <a:pt x="3086" y="0"/>
                  </a:moveTo>
                  <a:cubicBezTo>
                    <a:pt x="3086" y="3329"/>
                    <a:pt x="3086" y="6659"/>
                    <a:pt x="2571" y="9907"/>
                  </a:cubicBezTo>
                  <a:cubicBezTo>
                    <a:pt x="2057" y="13155"/>
                    <a:pt x="1029" y="16322"/>
                    <a:pt x="514" y="18108"/>
                  </a:cubicBezTo>
                  <a:cubicBezTo>
                    <a:pt x="0" y="19895"/>
                    <a:pt x="0" y="20301"/>
                    <a:pt x="0" y="20707"/>
                  </a:cubicBezTo>
                  <a:cubicBezTo>
                    <a:pt x="0" y="21113"/>
                    <a:pt x="0" y="21519"/>
                    <a:pt x="1543" y="21559"/>
                  </a:cubicBezTo>
                  <a:cubicBezTo>
                    <a:pt x="3086" y="21600"/>
                    <a:pt x="6171" y="21275"/>
                    <a:pt x="9771" y="20747"/>
                  </a:cubicBezTo>
                  <a:cubicBezTo>
                    <a:pt x="13371" y="20220"/>
                    <a:pt x="17486" y="19489"/>
                    <a:pt x="21600" y="1875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53" name="Line"/>
            <p:cNvSpPr/>
            <p:nvPr/>
          </p:nvSpPr>
          <p:spPr>
            <a:xfrm>
              <a:off x="6540428" y="3292847"/>
              <a:ext cx="212017" cy="3674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05" h="21429" fill="norm" stroke="1" extrusionOk="0">
                  <a:moveTo>
                    <a:pt x="7032" y="4978"/>
                  </a:moveTo>
                  <a:cubicBezTo>
                    <a:pt x="6403" y="8434"/>
                    <a:pt x="5774" y="11890"/>
                    <a:pt x="5459" y="13988"/>
                  </a:cubicBezTo>
                  <a:cubicBezTo>
                    <a:pt x="5145" y="16086"/>
                    <a:pt x="5145" y="16827"/>
                    <a:pt x="5040" y="17567"/>
                  </a:cubicBezTo>
                  <a:cubicBezTo>
                    <a:pt x="4935" y="18308"/>
                    <a:pt x="4725" y="19048"/>
                    <a:pt x="4411" y="19048"/>
                  </a:cubicBezTo>
                  <a:cubicBezTo>
                    <a:pt x="4096" y="19048"/>
                    <a:pt x="3677" y="18308"/>
                    <a:pt x="3677" y="15963"/>
                  </a:cubicBezTo>
                  <a:cubicBezTo>
                    <a:pt x="3677" y="13618"/>
                    <a:pt x="4096" y="9668"/>
                    <a:pt x="4725" y="6891"/>
                  </a:cubicBezTo>
                  <a:cubicBezTo>
                    <a:pt x="5354" y="4114"/>
                    <a:pt x="6193" y="2509"/>
                    <a:pt x="7032" y="1522"/>
                  </a:cubicBezTo>
                  <a:cubicBezTo>
                    <a:pt x="7871" y="534"/>
                    <a:pt x="8710" y="164"/>
                    <a:pt x="9758" y="40"/>
                  </a:cubicBezTo>
                  <a:cubicBezTo>
                    <a:pt x="10807" y="-83"/>
                    <a:pt x="12065" y="40"/>
                    <a:pt x="13848" y="966"/>
                  </a:cubicBezTo>
                  <a:cubicBezTo>
                    <a:pt x="15630" y="1892"/>
                    <a:pt x="17937" y="3620"/>
                    <a:pt x="19405" y="6027"/>
                  </a:cubicBezTo>
                  <a:cubicBezTo>
                    <a:pt x="20873" y="8434"/>
                    <a:pt x="21502" y="11519"/>
                    <a:pt x="20558" y="13988"/>
                  </a:cubicBezTo>
                  <a:cubicBezTo>
                    <a:pt x="19615" y="16456"/>
                    <a:pt x="17098" y="18308"/>
                    <a:pt x="13743" y="19480"/>
                  </a:cubicBezTo>
                  <a:cubicBezTo>
                    <a:pt x="10387" y="20653"/>
                    <a:pt x="6193" y="21147"/>
                    <a:pt x="3572" y="21332"/>
                  </a:cubicBezTo>
                  <a:cubicBezTo>
                    <a:pt x="951" y="21517"/>
                    <a:pt x="-98" y="21394"/>
                    <a:pt x="7" y="21332"/>
                  </a:cubicBezTo>
                  <a:cubicBezTo>
                    <a:pt x="112" y="21270"/>
                    <a:pt x="1370" y="21270"/>
                    <a:pt x="2523" y="21208"/>
                  </a:cubicBezTo>
                  <a:cubicBezTo>
                    <a:pt x="3677" y="21147"/>
                    <a:pt x="4725" y="21023"/>
                    <a:pt x="5774" y="209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54" name="Line"/>
            <p:cNvSpPr/>
            <p:nvPr/>
          </p:nvSpPr>
          <p:spPr>
            <a:xfrm>
              <a:off x="6770158" y="3600449"/>
              <a:ext cx="12701" cy="114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55" name="Line"/>
            <p:cNvSpPr/>
            <p:nvPr/>
          </p:nvSpPr>
          <p:spPr>
            <a:xfrm>
              <a:off x="6820958" y="3294518"/>
              <a:ext cx="144241" cy="4583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8" h="21554" fill="norm" stroke="1" extrusionOk="0">
                  <a:moveTo>
                    <a:pt x="5554" y="949"/>
                  </a:moveTo>
                  <a:cubicBezTo>
                    <a:pt x="6789" y="452"/>
                    <a:pt x="8023" y="-46"/>
                    <a:pt x="9411" y="4"/>
                  </a:cubicBezTo>
                  <a:cubicBezTo>
                    <a:pt x="10800" y="54"/>
                    <a:pt x="12343" y="651"/>
                    <a:pt x="14657" y="2442"/>
                  </a:cubicBezTo>
                  <a:cubicBezTo>
                    <a:pt x="16971" y="4234"/>
                    <a:pt x="20057" y="7220"/>
                    <a:pt x="20829" y="9908"/>
                  </a:cubicBezTo>
                  <a:cubicBezTo>
                    <a:pt x="21600" y="12595"/>
                    <a:pt x="20057" y="14984"/>
                    <a:pt x="17434" y="16826"/>
                  </a:cubicBezTo>
                  <a:cubicBezTo>
                    <a:pt x="14811" y="18667"/>
                    <a:pt x="11109" y="19961"/>
                    <a:pt x="8023" y="20658"/>
                  </a:cubicBezTo>
                  <a:cubicBezTo>
                    <a:pt x="4937" y="21355"/>
                    <a:pt x="2469" y="21454"/>
                    <a:pt x="0" y="2155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56" name="Line"/>
            <p:cNvSpPr/>
            <p:nvPr/>
          </p:nvSpPr>
          <p:spPr>
            <a:xfrm>
              <a:off x="195791" y="4436932"/>
              <a:ext cx="156634" cy="2956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46" fill="norm" stroke="1" extrusionOk="0">
                  <a:moveTo>
                    <a:pt x="19557" y="2405"/>
                  </a:moveTo>
                  <a:cubicBezTo>
                    <a:pt x="19265" y="1644"/>
                    <a:pt x="18973" y="884"/>
                    <a:pt x="18097" y="427"/>
                  </a:cubicBezTo>
                  <a:cubicBezTo>
                    <a:pt x="17222" y="-29"/>
                    <a:pt x="15762" y="-181"/>
                    <a:pt x="13135" y="275"/>
                  </a:cubicBezTo>
                  <a:cubicBezTo>
                    <a:pt x="10508" y="732"/>
                    <a:pt x="6714" y="1796"/>
                    <a:pt x="4086" y="2709"/>
                  </a:cubicBezTo>
                  <a:cubicBezTo>
                    <a:pt x="1459" y="3622"/>
                    <a:pt x="0" y="4382"/>
                    <a:pt x="0" y="5371"/>
                  </a:cubicBezTo>
                  <a:cubicBezTo>
                    <a:pt x="0" y="6360"/>
                    <a:pt x="1459" y="7577"/>
                    <a:pt x="5108" y="9022"/>
                  </a:cubicBezTo>
                  <a:cubicBezTo>
                    <a:pt x="8757" y="10467"/>
                    <a:pt x="14595" y="12140"/>
                    <a:pt x="17805" y="13357"/>
                  </a:cubicBezTo>
                  <a:cubicBezTo>
                    <a:pt x="21016" y="14574"/>
                    <a:pt x="21600" y="15334"/>
                    <a:pt x="21600" y="16171"/>
                  </a:cubicBezTo>
                  <a:cubicBezTo>
                    <a:pt x="21600" y="17008"/>
                    <a:pt x="21016" y="17920"/>
                    <a:pt x="18973" y="18833"/>
                  </a:cubicBezTo>
                  <a:cubicBezTo>
                    <a:pt x="16930" y="19746"/>
                    <a:pt x="13427" y="20658"/>
                    <a:pt x="10800" y="21039"/>
                  </a:cubicBezTo>
                  <a:cubicBezTo>
                    <a:pt x="8173" y="21419"/>
                    <a:pt x="6422" y="21267"/>
                    <a:pt x="6276" y="20658"/>
                  </a:cubicBezTo>
                  <a:cubicBezTo>
                    <a:pt x="6130" y="20050"/>
                    <a:pt x="7589" y="18985"/>
                    <a:pt x="9049" y="1792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57" name="Line"/>
            <p:cNvSpPr/>
            <p:nvPr/>
          </p:nvSpPr>
          <p:spPr>
            <a:xfrm>
              <a:off x="502443" y="4417483"/>
              <a:ext cx="108216" cy="3504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36" h="21542" fill="norm" stroke="1" extrusionOk="0">
                  <a:moveTo>
                    <a:pt x="11055" y="1301"/>
                  </a:moveTo>
                  <a:cubicBezTo>
                    <a:pt x="10647" y="651"/>
                    <a:pt x="10240" y="0"/>
                    <a:pt x="10036" y="0"/>
                  </a:cubicBezTo>
                  <a:cubicBezTo>
                    <a:pt x="9832" y="0"/>
                    <a:pt x="9832" y="651"/>
                    <a:pt x="8202" y="3188"/>
                  </a:cubicBezTo>
                  <a:cubicBezTo>
                    <a:pt x="6572" y="5725"/>
                    <a:pt x="3311" y="10149"/>
                    <a:pt x="1478" y="13337"/>
                  </a:cubicBezTo>
                  <a:cubicBezTo>
                    <a:pt x="-356" y="16525"/>
                    <a:pt x="-764" y="18477"/>
                    <a:pt x="1885" y="19713"/>
                  </a:cubicBezTo>
                  <a:cubicBezTo>
                    <a:pt x="4534" y="20949"/>
                    <a:pt x="10240" y="21470"/>
                    <a:pt x="13908" y="21535"/>
                  </a:cubicBezTo>
                  <a:cubicBezTo>
                    <a:pt x="17576" y="21600"/>
                    <a:pt x="19206" y="21210"/>
                    <a:pt x="20836" y="2081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58" name="Line"/>
            <p:cNvSpPr/>
            <p:nvPr/>
          </p:nvSpPr>
          <p:spPr>
            <a:xfrm>
              <a:off x="464608" y="4603750"/>
              <a:ext cx="260351" cy="444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039" y="17486"/>
                    <a:pt x="8078" y="13371"/>
                    <a:pt x="11678" y="9771"/>
                  </a:cubicBezTo>
                  <a:cubicBezTo>
                    <a:pt x="15278" y="6171"/>
                    <a:pt x="18439" y="3086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59" name="Line"/>
            <p:cNvSpPr/>
            <p:nvPr/>
          </p:nvSpPr>
          <p:spPr>
            <a:xfrm>
              <a:off x="629911" y="4582923"/>
              <a:ext cx="190298" cy="1414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8" h="21231" fill="norm" stroke="1" extrusionOk="0">
                  <a:moveTo>
                    <a:pt x="11951" y="8843"/>
                  </a:moveTo>
                  <a:cubicBezTo>
                    <a:pt x="11247" y="7572"/>
                    <a:pt x="10543" y="6302"/>
                    <a:pt x="10191" y="4713"/>
                  </a:cubicBezTo>
                  <a:cubicBezTo>
                    <a:pt x="9838" y="3125"/>
                    <a:pt x="9838" y="1219"/>
                    <a:pt x="9134" y="425"/>
                  </a:cubicBezTo>
                  <a:cubicBezTo>
                    <a:pt x="8430" y="-369"/>
                    <a:pt x="7021" y="-51"/>
                    <a:pt x="5378" y="1378"/>
                  </a:cubicBezTo>
                  <a:cubicBezTo>
                    <a:pt x="3734" y="2807"/>
                    <a:pt x="1856" y="5349"/>
                    <a:pt x="799" y="7413"/>
                  </a:cubicBezTo>
                  <a:cubicBezTo>
                    <a:pt x="-257" y="9478"/>
                    <a:pt x="-492" y="11066"/>
                    <a:pt x="1504" y="13131"/>
                  </a:cubicBezTo>
                  <a:cubicBezTo>
                    <a:pt x="3499" y="15196"/>
                    <a:pt x="7725" y="17737"/>
                    <a:pt x="11365" y="19166"/>
                  </a:cubicBezTo>
                  <a:cubicBezTo>
                    <a:pt x="15004" y="20596"/>
                    <a:pt x="18056" y="20913"/>
                    <a:pt x="21108" y="2123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60" name="Line"/>
            <p:cNvSpPr/>
            <p:nvPr/>
          </p:nvSpPr>
          <p:spPr>
            <a:xfrm>
              <a:off x="827834" y="4521003"/>
              <a:ext cx="192615" cy="3717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5" h="21313" fill="norm" stroke="1" extrusionOk="0">
                  <a:moveTo>
                    <a:pt x="6197" y="3288"/>
                  </a:moveTo>
                  <a:cubicBezTo>
                    <a:pt x="5493" y="6929"/>
                    <a:pt x="4788" y="10569"/>
                    <a:pt x="4436" y="13421"/>
                  </a:cubicBezTo>
                  <a:cubicBezTo>
                    <a:pt x="4084" y="16272"/>
                    <a:pt x="4084" y="18335"/>
                    <a:pt x="3732" y="19609"/>
                  </a:cubicBezTo>
                  <a:cubicBezTo>
                    <a:pt x="3380" y="20884"/>
                    <a:pt x="2675" y="21369"/>
                    <a:pt x="1971" y="21308"/>
                  </a:cubicBezTo>
                  <a:cubicBezTo>
                    <a:pt x="1267" y="21248"/>
                    <a:pt x="562" y="20641"/>
                    <a:pt x="210" y="18457"/>
                  </a:cubicBezTo>
                  <a:cubicBezTo>
                    <a:pt x="-142" y="16272"/>
                    <a:pt x="-142" y="12511"/>
                    <a:pt x="915" y="9173"/>
                  </a:cubicBezTo>
                  <a:cubicBezTo>
                    <a:pt x="1971" y="5836"/>
                    <a:pt x="4084" y="2924"/>
                    <a:pt x="5845" y="1407"/>
                  </a:cubicBezTo>
                  <a:cubicBezTo>
                    <a:pt x="7606" y="-110"/>
                    <a:pt x="9015" y="-231"/>
                    <a:pt x="11362" y="254"/>
                  </a:cubicBezTo>
                  <a:cubicBezTo>
                    <a:pt x="13710" y="740"/>
                    <a:pt x="16997" y="1832"/>
                    <a:pt x="18875" y="2742"/>
                  </a:cubicBezTo>
                  <a:cubicBezTo>
                    <a:pt x="20754" y="3652"/>
                    <a:pt x="21223" y="4380"/>
                    <a:pt x="21341" y="5108"/>
                  </a:cubicBezTo>
                  <a:cubicBezTo>
                    <a:pt x="21458" y="5836"/>
                    <a:pt x="21223" y="6565"/>
                    <a:pt x="18758" y="7414"/>
                  </a:cubicBezTo>
                  <a:cubicBezTo>
                    <a:pt x="16293" y="8263"/>
                    <a:pt x="11597" y="9234"/>
                    <a:pt x="6901" y="1020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61" name="Line"/>
            <p:cNvSpPr/>
            <p:nvPr/>
          </p:nvSpPr>
          <p:spPr>
            <a:xfrm>
              <a:off x="1105958" y="4441045"/>
              <a:ext cx="304801" cy="2262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74" fill="norm" stroke="1" extrusionOk="0">
                  <a:moveTo>
                    <a:pt x="0" y="2774"/>
                  </a:moveTo>
                  <a:cubicBezTo>
                    <a:pt x="3000" y="1574"/>
                    <a:pt x="6000" y="374"/>
                    <a:pt x="8250" y="74"/>
                  </a:cubicBezTo>
                  <a:cubicBezTo>
                    <a:pt x="10500" y="-226"/>
                    <a:pt x="12000" y="374"/>
                    <a:pt x="12900" y="2174"/>
                  </a:cubicBezTo>
                  <a:cubicBezTo>
                    <a:pt x="13800" y="3974"/>
                    <a:pt x="14100" y="6974"/>
                    <a:pt x="13425" y="9674"/>
                  </a:cubicBezTo>
                  <a:cubicBezTo>
                    <a:pt x="12750" y="12374"/>
                    <a:pt x="11100" y="14774"/>
                    <a:pt x="10125" y="16474"/>
                  </a:cubicBezTo>
                  <a:cubicBezTo>
                    <a:pt x="9150" y="18174"/>
                    <a:pt x="8850" y="19174"/>
                    <a:pt x="9075" y="19674"/>
                  </a:cubicBezTo>
                  <a:cubicBezTo>
                    <a:pt x="9300" y="20174"/>
                    <a:pt x="10050" y="20174"/>
                    <a:pt x="12225" y="20374"/>
                  </a:cubicBezTo>
                  <a:cubicBezTo>
                    <a:pt x="14400" y="20574"/>
                    <a:pt x="18000" y="20974"/>
                    <a:pt x="21600" y="2137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62" name="Line"/>
            <p:cNvSpPr/>
            <p:nvPr/>
          </p:nvSpPr>
          <p:spPr>
            <a:xfrm>
              <a:off x="375708" y="4854310"/>
              <a:ext cx="812801" cy="478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48" fill="norm" stroke="1" extrusionOk="0">
                  <a:moveTo>
                    <a:pt x="0" y="21248"/>
                  </a:moveTo>
                  <a:cubicBezTo>
                    <a:pt x="2081" y="18431"/>
                    <a:pt x="4162" y="15613"/>
                    <a:pt x="6188" y="12326"/>
                  </a:cubicBezTo>
                  <a:cubicBezTo>
                    <a:pt x="8213" y="9039"/>
                    <a:pt x="10181" y="5283"/>
                    <a:pt x="12291" y="2935"/>
                  </a:cubicBezTo>
                  <a:cubicBezTo>
                    <a:pt x="14400" y="587"/>
                    <a:pt x="16650" y="-352"/>
                    <a:pt x="18225" y="118"/>
                  </a:cubicBezTo>
                  <a:cubicBezTo>
                    <a:pt x="19800" y="587"/>
                    <a:pt x="20700" y="2465"/>
                    <a:pt x="21600" y="434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63" name="Line"/>
            <p:cNvSpPr/>
            <p:nvPr/>
          </p:nvSpPr>
          <p:spPr>
            <a:xfrm>
              <a:off x="749229" y="4857750"/>
              <a:ext cx="578980" cy="947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3" h="21479" fill="norm" stroke="1" extrusionOk="0">
                  <a:moveTo>
                    <a:pt x="988" y="20160"/>
                  </a:moveTo>
                  <a:cubicBezTo>
                    <a:pt x="515" y="20640"/>
                    <a:pt x="42" y="21120"/>
                    <a:pt x="2" y="21360"/>
                  </a:cubicBezTo>
                  <a:cubicBezTo>
                    <a:pt x="-37" y="21600"/>
                    <a:pt x="357" y="21600"/>
                    <a:pt x="2052" y="20160"/>
                  </a:cubicBezTo>
                  <a:cubicBezTo>
                    <a:pt x="3747" y="18720"/>
                    <a:pt x="6743" y="15840"/>
                    <a:pt x="9778" y="12720"/>
                  </a:cubicBezTo>
                  <a:cubicBezTo>
                    <a:pt x="12813" y="9600"/>
                    <a:pt x="15887" y="6240"/>
                    <a:pt x="17858" y="4080"/>
                  </a:cubicBezTo>
                  <a:cubicBezTo>
                    <a:pt x="19829" y="1920"/>
                    <a:pt x="20696" y="960"/>
                    <a:pt x="21563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64" name="Line"/>
            <p:cNvSpPr/>
            <p:nvPr/>
          </p:nvSpPr>
          <p:spPr>
            <a:xfrm>
              <a:off x="1582208" y="4559299"/>
              <a:ext cx="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0" y="0"/>
                  </a:moveTo>
                  <a:cubicBezTo>
                    <a:pt x="21600" y="7200"/>
                    <a:pt x="216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65" name="Line"/>
            <p:cNvSpPr/>
            <p:nvPr/>
          </p:nvSpPr>
          <p:spPr>
            <a:xfrm>
              <a:off x="1569508" y="4705350"/>
              <a:ext cx="31751" cy="6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66" name="Line"/>
            <p:cNvSpPr/>
            <p:nvPr/>
          </p:nvSpPr>
          <p:spPr>
            <a:xfrm>
              <a:off x="2168524" y="4454914"/>
              <a:ext cx="201085" cy="3132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11" fill="norm" stroke="1" extrusionOk="0">
                  <a:moveTo>
                    <a:pt x="19554" y="1054"/>
                  </a:moveTo>
                  <a:cubicBezTo>
                    <a:pt x="18644" y="622"/>
                    <a:pt x="17735" y="190"/>
                    <a:pt x="16712" y="46"/>
                  </a:cubicBezTo>
                  <a:cubicBezTo>
                    <a:pt x="15688" y="-98"/>
                    <a:pt x="14552" y="46"/>
                    <a:pt x="12278" y="1270"/>
                  </a:cubicBezTo>
                  <a:cubicBezTo>
                    <a:pt x="10004" y="2494"/>
                    <a:pt x="6594" y="4798"/>
                    <a:pt x="4093" y="7750"/>
                  </a:cubicBezTo>
                  <a:cubicBezTo>
                    <a:pt x="1592" y="10702"/>
                    <a:pt x="0" y="14302"/>
                    <a:pt x="0" y="16894"/>
                  </a:cubicBezTo>
                  <a:cubicBezTo>
                    <a:pt x="0" y="19486"/>
                    <a:pt x="1592" y="21070"/>
                    <a:pt x="4775" y="21286"/>
                  </a:cubicBezTo>
                  <a:cubicBezTo>
                    <a:pt x="7958" y="21502"/>
                    <a:pt x="12733" y="20350"/>
                    <a:pt x="16143" y="18046"/>
                  </a:cubicBezTo>
                  <a:cubicBezTo>
                    <a:pt x="19554" y="15742"/>
                    <a:pt x="21600" y="12286"/>
                    <a:pt x="21600" y="9550"/>
                  </a:cubicBezTo>
                  <a:cubicBezTo>
                    <a:pt x="21600" y="6814"/>
                    <a:pt x="19554" y="4798"/>
                    <a:pt x="17848" y="3502"/>
                  </a:cubicBezTo>
                  <a:cubicBezTo>
                    <a:pt x="16143" y="2206"/>
                    <a:pt x="14779" y="1630"/>
                    <a:pt x="12960" y="1774"/>
                  </a:cubicBezTo>
                  <a:cubicBezTo>
                    <a:pt x="11141" y="1918"/>
                    <a:pt x="8867" y="2782"/>
                    <a:pt x="6594" y="364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67" name="Line"/>
            <p:cNvSpPr/>
            <p:nvPr/>
          </p:nvSpPr>
          <p:spPr>
            <a:xfrm>
              <a:off x="2393286" y="4495800"/>
              <a:ext cx="153056" cy="2656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6" h="21512" fill="norm" stroke="1" extrusionOk="0">
                  <a:moveTo>
                    <a:pt x="12497" y="0"/>
                  </a:moveTo>
                  <a:cubicBezTo>
                    <a:pt x="10162" y="2743"/>
                    <a:pt x="7827" y="5486"/>
                    <a:pt x="6659" y="8657"/>
                  </a:cubicBezTo>
                  <a:cubicBezTo>
                    <a:pt x="5492" y="11829"/>
                    <a:pt x="5492" y="15429"/>
                    <a:pt x="5492" y="17657"/>
                  </a:cubicBezTo>
                  <a:cubicBezTo>
                    <a:pt x="5492" y="19886"/>
                    <a:pt x="5492" y="20743"/>
                    <a:pt x="5930" y="20829"/>
                  </a:cubicBezTo>
                  <a:cubicBezTo>
                    <a:pt x="6368" y="20914"/>
                    <a:pt x="7243" y="20229"/>
                    <a:pt x="8411" y="18857"/>
                  </a:cubicBezTo>
                  <a:cubicBezTo>
                    <a:pt x="9578" y="17486"/>
                    <a:pt x="11038" y="15429"/>
                    <a:pt x="12205" y="14057"/>
                  </a:cubicBezTo>
                  <a:cubicBezTo>
                    <a:pt x="13373" y="12686"/>
                    <a:pt x="14249" y="12000"/>
                    <a:pt x="15416" y="11571"/>
                  </a:cubicBezTo>
                  <a:cubicBezTo>
                    <a:pt x="16584" y="11143"/>
                    <a:pt x="18043" y="10971"/>
                    <a:pt x="19065" y="11314"/>
                  </a:cubicBezTo>
                  <a:cubicBezTo>
                    <a:pt x="20086" y="11657"/>
                    <a:pt x="20670" y="12514"/>
                    <a:pt x="20962" y="13800"/>
                  </a:cubicBezTo>
                  <a:cubicBezTo>
                    <a:pt x="21254" y="15086"/>
                    <a:pt x="21254" y="16800"/>
                    <a:pt x="19503" y="18171"/>
                  </a:cubicBezTo>
                  <a:cubicBezTo>
                    <a:pt x="17751" y="19543"/>
                    <a:pt x="14249" y="20571"/>
                    <a:pt x="11038" y="21086"/>
                  </a:cubicBezTo>
                  <a:cubicBezTo>
                    <a:pt x="7827" y="21600"/>
                    <a:pt x="4908" y="21600"/>
                    <a:pt x="2865" y="21343"/>
                  </a:cubicBezTo>
                  <a:cubicBezTo>
                    <a:pt x="822" y="21086"/>
                    <a:pt x="-346" y="20571"/>
                    <a:pt x="92" y="19886"/>
                  </a:cubicBezTo>
                  <a:cubicBezTo>
                    <a:pt x="530" y="19200"/>
                    <a:pt x="2573" y="18343"/>
                    <a:pt x="4616" y="1748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68" name="Line"/>
            <p:cNvSpPr/>
            <p:nvPr/>
          </p:nvSpPr>
          <p:spPr>
            <a:xfrm>
              <a:off x="2572808" y="4598846"/>
              <a:ext cx="171451" cy="1435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37" fill="norm" stroke="1" extrusionOk="0">
                  <a:moveTo>
                    <a:pt x="21600" y="4482"/>
                  </a:moveTo>
                  <a:cubicBezTo>
                    <a:pt x="20800" y="2916"/>
                    <a:pt x="20000" y="1351"/>
                    <a:pt x="18000" y="569"/>
                  </a:cubicBezTo>
                  <a:cubicBezTo>
                    <a:pt x="16000" y="-214"/>
                    <a:pt x="12800" y="-214"/>
                    <a:pt x="10000" y="725"/>
                  </a:cubicBezTo>
                  <a:cubicBezTo>
                    <a:pt x="7200" y="1664"/>
                    <a:pt x="4800" y="3543"/>
                    <a:pt x="3600" y="5264"/>
                  </a:cubicBezTo>
                  <a:cubicBezTo>
                    <a:pt x="2400" y="6986"/>
                    <a:pt x="2400" y="8551"/>
                    <a:pt x="3067" y="9803"/>
                  </a:cubicBezTo>
                  <a:cubicBezTo>
                    <a:pt x="3733" y="11056"/>
                    <a:pt x="5067" y="11995"/>
                    <a:pt x="6133" y="13403"/>
                  </a:cubicBezTo>
                  <a:cubicBezTo>
                    <a:pt x="7200" y="14812"/>
                    <a:pt x="8000" y="16690"/>
                    <a:pt x="7733" y="18099"/>
                  </a:cubicBezTo>
                  <a:cubicBezTo>
                    <a:pt x="7467" y="19508"/>
                    <a:pt x="6133" y="20447"/>
                    <a:pt x="4667" y="20916"/>
                  </a:cubicBezTo>
                  <a:cubicBezTo>
                    <a:pt x="3200" y="21386"/>
                    <a:pt x="1600" y="21386"/>
                    <a:pt x="800" y="20603"/>
                  </a:cubicBezTo>
                  <a:cubicBezTo>
                    <a:pt x="0" y="19821"/>
                    <a:pt x="0" y="18256"/>
                    <a:pt x="0" y="1669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69" name="Line"/>
            <p:cNvSpPr/>
            <p:nvPr/>
          </p:nvSpPr>
          <p:spPr>
            <a:xfrm>
              <a:off x="2701888" y="4611041"/>
              <a:ext cx="137621" cy="1324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8" h="21448" fill="norm" stroke="1" extrusionOk="0">
                  <a:moveTo>
                    <a:pt x="4587" y="4991"/>
                  </a:moveTo>
                  <a:cubicBezTo>
                    <a:pt x="6223" y="4305"/>
                    <a:pt x="7860" y="3619"/>
                    <a:pt x="9823" y="3105"/>
                  </a:cubicBezTo>
                  <a:cubicBezTo>
                    <a:pt x="11787" y="2591"/>
                    <a:pt x="14078" y="2248"/>
                    <a:pt x="14569" y="1562"/>
                  </a:cubicBezTo>
                  <a:cubicBezTo>
                    <a:pt x="15060" y="877"/>
                    <a:pt x="13751" y="-152"/>
                    <a:pt x="11623" y="19"/>
                  </a:cubicBezTo>
                  <a:cubicBezTo>
                    <a:pt x="9496" y="191"/>
                    <a:pt x="6551" y="1562"/>
                    <a:pt x="4423" y="3962"/>
                  </a:cubicBezTo>
                  <a:cubicBezTo>
                    <a:pt x="2296" y="6362"/>
                    <a:pt x="987" y="9791"/>
                    <a:pt x="333" y="12534"/>
                  </a:cubicBezTo>
                  <a:cubicBezTo>
                    <a:pt x="-322" y="15277"/>
                    <a:pt x="-322" y="17334"/>
                    <a:pt x="3278" y="18705"/>
                  </a:cubicBezTo>
                  <a:cubicBezTo>
                    <a:pt x="6878" y="20077"/>
                    <a:pt x="14078" y="20762"/>
                    <a:pt x="21278" y="2144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70" name="Line"/>
            <p:cNvSpPr/>
            <p:nvPr/>
          </p:nvSpPr>
          <p:spPr>
            <a:xfrm>
              <a:off x="2858508" y="4580173"/>
              <a:ext cx="133401" cy="1789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1" h="20990" fill="norm" stroke="1" extrusionOk="0">
                  <a:moveTo>
                    <a:pt x="1021" y="4255"/>
                  </a:moveTo>
                  <a:cubicBezTo>
                    <a:pt x="346" y="2765"/>
                    <a:pt x="-329" y="1276"/>
                    <a:pt x="177" y="531"/>
                  </a:cubicBezTo>
                  <a:cubicBezTo>
                    <a:pt x="683" y="-214"/>
                    <a:pt x="2371" y="-214"/>
                    <a:pt x="4565" y="779"/>
                  </a:cubicBezTo>
                  <a:cubicBezTo>
                    <a:pt x="6758" y="1772"/>
                    <a:pt x="9459" y="3758"/>
                    <a:pt x="11990" y="6365"/>
                  </a:cubicBezTo>
                  <a:cubicBezTo>
                    <a:pt x="14521" y="8972"/>
                    <a:pt x="16883" y="12200"/>
                    <a:pt x="18065" y="14558"/>
                  </a:cubicBezTo>
                  <a:cubicBezTo>
                    <a:pt x="19246" y="16917"/>
                    <a:pt x="19246" y="18407"/>
                    <a:pt x="18402" y="19524"/>
                  </a:cubicBezTo>
                  <a:cubicBezTo>
                    <a:pt x="17558" y="20641"/>
                    <a:pt x="15871" y="21386"/>
                    <a:pt x="14183" y="20765"/>
                  </a:cubicBezTo>
                  <a:cubicBezTo>
                    <a:pt x="12496" y="20145"/>
                    <a:pt x="10808" y="18158"/>
                    <a:pt x="10640" y="15676"/>
                  </a:cubicBezTo>
                  <a:cubicBezTo>
                    <a:pt x="10471" y="13193"/>
                    <a:pt x="11821" y="10214"/>
                    <a:pt x="13846" y="8352"/>
                  </a:cubicBezTo>
                  <a:cubicBezTo>
                    <a:pt x="15871" y="6489"/>
                    <a:pt x="18571" y="5745"/>
                    <a:pt x="21271" y="50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71" name="Line"/>
            <p:cNvSpPr/>
            <p:nvPr/>
          </p:nvSpPr>
          <p:spPr>
            <a:xfrm>
              <a:off x="3074458" y="4603750"/>
              <a:ext cx="114301" cy="1570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64" fill="norm" stroke="1" extrusionOk="0">
                  <a:moveTo>
                    <a:pt x="0" y="0"/>
                  </a:moveTo>
                  <a:cubicBezTo>
                    <a:pt x="0" y="6048"/>
                    <a:pt x="0" y="12096"/>
                    <a:pt x="400" y="15840"/>
                  </a:cubicBezTo>
                  <a:cubicBezTo>
                    <a:pt x="800" y="19584"/>
                    <a:pt x="1600" y="21024"/>
                    <a:pt x="2800" y="21312"/>
                  </a:cubicBezTo>
                  <a:cubicBezTo>
                    <a:pt x="4000" y="21600"/>
                    <a:pt x="5600" y="20736"/>
                    <a:pt x="8800" y="17424"/>
                  </a:cubicBezTo>
                  <a:cubicBezTo>
                    <a:pt x="12000" y="14112"/>
                    <a:pt x="16800" y="8352"/>
                    <a:pt x="21600" y="259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72" name="Line"/>
            <p:cNvSpPr/>
            <p:nvPr/>
          </p:nvSpPr>
          <p:spPr>
            <a:xfrm>
              <a:off x="3188758" y="4603205"/>
              <a:ext cx="196851" cy="1338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49" fill="norm" stroke="1" extrusionOk="0">
                  <a:moveTo>
                    <a:pt x="0" y="3124"/>
                  </a:moveTo>
                  <a:cubicBezTo>
                    <a:pt x="0" y="4812"/>
                    <a:pt x="0" y="6499"/>
                    <a:pt x="1277" y="8018"/>
                  </a:cubicBezTo>
                  <a:cubicBezTo>
                    <a:pt x="2555" y="9537"/>
                    <a:pt x="5110" y="10887"/>
                    <a:pt x="7316" y="10549"/>
                  </a:cubicBezTo>
                  <a:cubicBezTo>
                    <a:pt x="9523" y="10211"/>
                    <a:pt x="11381" y="8186"/>
                    <a:pt x="12426" y="6330"/>
                  </a:cubicBezTo>
                  <a:cubicBezTo>
                    <a:pt x="13471" y="4474"/>
                    <a:pt x="13703" y="2787"/>
                    <a:pt x="13239" y="1605"/>
                  </a:cubicBezTo>
                  <a:cubicBezTo>
                    <a:pt x="12774" y="424"/>
                    <a:pt x="11613" y="-251"/>
                    <a:pt x="9871" y="87"/>
                  </a:cubicBezTo>
                  <a:cubicBezTo>
                    <a:pt x="8129" y="424"/>
                    <a:pt x="5806" y="1774"/>
                    <a:pt x="4297" y="3293"/>
                  </a:cubicBezTo>
                  <a:cubicBezTo>
                    <a:pt x="2787" y="4812"/>
                    <a:pt x="2090" y="6499"/>
                    <a:pt x="1742" y="8355"/>
                  </a:cubicBezTo>
                  <a:cubicBezTo>
                    <a:pt x="1394" y="10211"/>
                    <a:pt x="1394" y="12236"/>
                    <a:pt x="3716" y="14261"/>
                  </a:cubicBezTo>
                  <a:cubicBezTo>
                    <a:pt x="6039" y="16286"/>
                    <a:pt x="10684" y="18311"/>
                    <a:pt x="14052" y="19493"/>
                  </a:cubicBezTo>
                  <a:cubicBezTo>
                    <a:pt x="17419" y="20674"/>
                    <a:pt x="19510" y="21011"/>
                    <a:pt x="21600" y="2134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73" name="Line"/>
            <p:cNvSpPr/>
            <p:nvPr/>
          </p:nvSpPr>
          <p:spPr>
            <a:xfrm>
              <a:off x="3950758" y="4398457"/>
              <a:ext cx="164479" cy="4413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22" h="21448" fill="norm" stroke="1" extrusionOk="0">
                  <a:moveTo>
                    <a:pt x="7200" y="9976"/>
                  </a:moveTo>
                  <a:cubicBezTo>
                    <a:pt x="6933" y="9153"/>
                    <a:pt x="6667" y="8330"/>
                    <a:pt x="6533" y="8227"/>
                  </a:cubicBezTo>
                  <a:cubicBezTo>
                    <a:pt x="6400" y="8125"/>
                    <a:pt x="6400" y="8742"/>
                    <a:pt x="6533" y="10593"/>
                  </a:cubicBezTo>
                  <a:cubicBezTo>
                    <a:pt x="6667" y="12445"/>
                    <a:pt x="6933" y="15530"/>
                    <a:pt x="7067" y="17330"/>
                  </a:cubicBezTo>
                  <a:cubicBezTo>
                    <a:pt x="7200" y="19130"/>
                    <a:pt x="7200" y="19645"/>
                    <a:pt x="7067" y="20210"/>
                  </a:cubicBezTo>
                  <a:cubicBezTo>
                    <a:pt x="6933" y="20776"/>
                    <a:pt x="6667" y="21393"/>
                    <a:pt x="6267" y="21445"/>
                  </a:cubicBezTo>
                  <a:cubicBezTo>
                    <a:pt x="5867" y="21496"/>
                    <a:pt x="5333" y="20982"/>
                    <a:pt x="4800" y="18976"/>
                  </a:cubicBezTo>
                  <a:cubicBezTo>
                    <a:pt x="4267" y="16970"/>
                    <a:pt x="3733" y="13473"/>
                    <a:pt x="4533" y="10233"/>
                  </a:cubicBezTo>
                  <a:cubicBezTo>
                    <a:pt x="5333" y="6993"/>
                    <a:pt x="7467" y="4010"/>
                    <a:pt x="8933" y="2313"/>
                  </a:cubicBezTo>
                  <a:cubicBezTo>
                    <a:pt x="10400" y="616"/>
                    <a:pt x="11200" y="205"/>
                    <a:pt x="12400" y="50"/>
                  </a:cubicBezTo>
                  <a:cubicBezTo>
                    <a:pt x="13600" y="-104"/>
                    <a:pt x="15200" y="-1"/>
                    <a:pt x="17200" y="1799"/>
                  </a:cubicBezTo>
                  <a:cubicBezTo>
                    <a:pt x="19200" y="3599"/>
                    <a:pt x="21600" y="7096"/>
                    <a:pt x="20400" y="10079"/>
                  </a:cubicBezTo>
                  <a:cubicBezTo>
                    <a:pt x="19200" y="13062"/>
                    <a:pt x="14400" y="15530"/>
                    <a:pt x="10400" y="17176"/>
                  </a:cubicBezTo>
                  <a:cubicBezTo>
                    <a:pt x="6400" y="18822"/>
                    <a:pt x="3200" y="19645"/>
                    <a:pt x="0" y="2046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74" name="Line"/>
            <p:cNvSpPr/>
            <p:nvPr/>
          </p:nvSpPr>
          <p:spPr>
            <a:xfrm>
              <a:off x="4160308" y="4712642"/>
              <a:ext cx="209551" cy="1314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95" fill="norm" stroke="1" extrusionOk="0">
                  <a:moveTo>
                    <a:pt x="0" y="1904"/>
                  </a:moveTo>
                  <a:cubicBezTo>
                    <a:pt x="873" y="876"/>
                    <a:pt x="1745" y="-153"/>
                    <a:pt x="3273" y="18"/>
                  </a:cubicBezTo>
                  <a:cubicBezTo>
                    <a:pt x="4800" y="190"/>
                    <a:pt x="6982" y="1561"/>
                    <a:pt x="8182" y="4133"/>
                  </a:cubicBezTo>
                  <a:cubicBezTo>
                    <a:pt x="9382" y="6704"/>
                    <a:pt x="9600" y="10476"/>
                    <a:pt x="9382" y="13047"/>
                  </a:cubicBezTo>
                  <a:cubicBezTo>
                    <a:pt x="9164" y="15618"/>
                    <a:pt x="8509" y="16990"/>
                    <a:pt x="7309" y="18361"/>
                  </a:cubicBezTo>
                  <a:cubicBezTo>
                    <a:pt x="6109" y="19733"/>
                    <a:pt x="4364" y="21104"/>
                    <a:pt x="4800" y="21276"/>
                  </a:cubicBezTo>
                  <a:cubicBezTo>
                    <a:pt x="5236" y="21447"/>
                    <a:pt x="7855" y="20418"/>
                    <a:pt x="11018" y="19390"/>
                  </a:cubicBezTo>
                  <a:cubicBezTo>
                    <a:pt x="14182" y="18361"/>
                    <a:pt x="17891" y="17333"/>
                    <a:pt x="21600" y="1630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75" name="Line"/>
            <p:cNvSpPr/>
            <p:nvPr/>
          </p:nvSpPr>
          <p:spPr>
            <a:xfrm>
              <a:off x="4541308" y="4618566"/>
              <a:ext cx="82551" cy="169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662" y="10800"/>
                    <a:pt x="3323" y="0"/>
                    <a:pt x="6923" y="0"/>
                  </a:cubicBezTo>
                  <a:cubicBezTo>
                    <a:pt x="10523" y="0"/>
                    <a:pt x="16062" y="108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76" name="Line"/>
            <p:cNvSpPr/>
            <p:nvPr/>
          </p:nvSpPr>
          <p:spPr>
            <a:xfrm>
              <a:off x="4522258" y="4730749"/>
              <a:ext cx="12700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77" name="Line"/>
            <p:cNvSpPr/>
            <p:nvPr/>
          </p:nvSpPr>
          <p:spPr>
            <a:xfrm>
              <a:off x="4962117" y="4430359"/>
              <a:ext cx="125292" cy="3956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9" h="21476" fill="norm" stroke="1" extrusionOk="0">
                  <a:moveTo>
                    <a:pt x="18069" y="3553"/>
                  </a:moveTo>
                  <a:cubicBezTo>
                    <a:pt x="18789" y="2978"/>
                    <a:pt x="19509" y="2404"/>
                    <a:pt x="19689" y="1829"/>
                  </a:cubicBezTo>
                  <a:cubicBezTo>
                    <a:pt x="19869" y="1255"/>
                    <a:pt x="19509" y="680"/>
                    <a:pt x="18429" y="336"/>
                  </a:cubicBezTo>
                  <a:cubicBezTo>
                    <a:pt x="17349" y="-9"/>
                    <a:pt x="15549" y="-124"/>
                    <a:pt x="13029" y="163"/>
                  </a:cubicBezTo>
                  <a:cubicBezTo>
                    <a:pt x="10509" y="450"/>
                    <a:pt x="7269" y="1140"/>
                    <a:pt x="6009" y="2346"/>
                  </a:cubicBezTo>
                  <a:cubicBezTo>
                    <a:pt x="4749" y="3553"/>
                    <a:pt x="5469" y="5276"/>
                    <a:pt x="6009" y="6482"/>
                  </a:cubicBezTo>
                  <a:cubicBezTo>
                    <a:pt x="6549" y="7689"/>
                    <a:pt x="6909" y="8378"/>
                    <a:pt x="7269" y="9010"/>
                  </a:cubicBezTo>
                  <a:cubicBezTo>
                    <a:pt x="7629" y="9642"/>
                    <a:pt x="7989" y="10216"/>
                    <a:pt x="7089" y="10676"/>
                  </a:cubicBezTo>
                  <a:cubicBezTo>
                    <a:pt x="6189" y="11136"/>
                    <a:pt x="4029" y="11480"/>
                    <a:pt x="2409" y="11423"/>
                  </a:cubicBezTo>
                  <a:cubicBezTo>
                    <a:pt x="789" y="11365"/>
                    <a:pt x="-291" y="10906"/>
                    <a:pt x="69" y="10848"/>
                  </a:cubicBezTo>
                  <a:cubicBezTo>
                    <a:pt x="429" y="10791"/>
                    <a:pt x="2229" y="11136"/>
                    <a:pt x="3489" y="11653"/>
                  </a:cubicBezTo>
                  <a:cubicBezTo>
                    <a:pt x="4749" y="12170"/>
                    <a:pt x="5469" y="12859"/>
                    <a:pt x="5649" y="13778"/>
                  </a:cubicBezTo>
                  <a:cubicBezTo>
                    <a:pt x="5829" y="14697"/>
                    <a:pt x="5469" y="15846"/>
                    <a:pt x="4209" y="16823"/>
                  </a:cubicBezTo>
                  <a:cubicBezTo>
                    <a:pt x="2949" y="17799"/>
                    <a:pt x="789" y="18604"/>
                    <a:pt x="609" y="19121"/>
                  </a:cubicBezTo>
                  <a:cubicBezTo>
                    <a:pt x="429" y="19638"/>
                    <a:pt x="2229" y="19867"/>
                    <a:pt x="6009" y="20212"/>
                  </a:cubicBezTo>
                  <a:cubicBezTo>
                    <a:pt x="9789" y="20557"/>
                    <a:pt x="15549" y="21016"/>
                    <a:pt x="21309" y="2147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78" name="Line"/>
            <p:cNvSpPr/>
            <p:nvPr/>
          </p:nvSpPr>
          <p:spPr>
            <a:xfrm>
              <a:off x="5214408" y="4572000"/>
              <a:ext cx="222251" cy="279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646" y="1145"/>
                    <a:pt x="3291" y="2291"/>
                    <a:pt x="6069" y="5073"/>
                  </a:cubicBezTo>
                  <a:cubicBezTo>
                    <a:pt x="8846" y="7855"/>
                    <a:pt x="12754" y="12273"/>
                    <a:pt x="15531" y="15300"/>
                  </a:cubicBezTo>
                  <a:cubicBezTo>
                    <a:pt x="18309" y="18327"/>
                    <a:pt x="19954" y="19964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79" name="Line"/>
            <p:cNvSpPr/>
            <p:nvPr/>
          </p:nvSpPr>
          <p:spPr>
            <a:xfrm>
              <a:off x="5303308" y="4597399"/>
              <a:ext cx="184151" cy="285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876" y="960"/>
                    <a:pt x="14152" y="1920"/>
                    <a:pt x="10552" y="4080"/>
                  </a:cubicBezTo>
                  <a:cubicBezTo>
                    <a:pt x="6952" y="6240"/>
                    <a:pt x="3476" y="9600"/>
                    <a:pt x="1738" y="12720"/>
                  </a:cubicBezTo>
                  <a:cubicBezTo>
                    <a:pt x="0" y="15840"/>
                    <a:pt x="0" y="1872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80" name="Line"/>
            <p:cNvSpPr/>
            <p:nvPr/>
          </p:nvSpPr>
          <p:spPr>
            <a:xfrm>
              <a:off x="5458613" y="4768849"/>
              <a:ext cx="98696" cy="107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9" h="21600" fill="norm" stroke="1" extrusionOk="0">
                  <a:moveTo>
                    <a:pt x="9020" y="0"/>
                  </a:moveTo>
                  <a:cubicBezTo>
                    <a:pt x="6723" y="4235"/>
                    <a:pt x="4425" y="8471"/>
                    <a:pt x="2816" y="11647"/>
                  </a:cubicBezTo>
                  <a:cubicBezTo>
                    <a:pt x="1208" y="14824"/>
                    <a:pt x="289" y="16941"/>
                    <a:pt x="59" y="16518"/>
                  </a:cubicBezTo>
                  <a:cubicBezTo>
                    <a:pt x="-171" y="16094"/>
                    <a:pt x="289" y="13129"/>
                    <a:pt x="1208" y="10376"/>
                  </a:cubicBezTo>
                  <a:cubicBezTo>
                    <a:pt x="2127" y="7624"/>
                    <a:pt x="3506" y="5082"/>
                    <a:pt x="5574" y="3388"/>
                  </a:cubicBezTo>
                  <a:cubicBezTo>
                    <a:pt x="7642" y="1694"/>
                    <a:pt x="10399" y="847"/>
                    <a:pt x="12697" y="2753"/>
                  </a:cubicBezTo>
                  <a:cubicBezTo>
                    <a:pt x="14995" y="4659"/>
                    <a:pt x="16833" y="9318"/>
                    <a:pt x="18212" y="12918"/>
                  </a:cubicBezTo>
                  <a:cubicBezTo>
                    <a:pt x="19591" y="16518"/>
                    <a:pt x="20510" y="19059"/>
                    <a:pt x="21429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81" name="Line"/>
            <p:cNvSpPr/>
            <p:nvPr/>
          </p:nvSpPr>
          <p:spPr>
            <a:xfrm>
              <a:off x="5595408" y="4813300"/>
              <a:ext cx="139701" cy="31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600" y="14400"/>
                    <a:pt x="7200" y="7200"/>
                    <a:pt x="10800" y="3600"/>
                  </a:cubicBezTo>
                  <a:cubicBezTo>
                    <a:pt x="14400" y="0"/>
                    <a:pt x="18000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82" name="Line"/>
            <p:cNvSpPr/>
            <p:nvPr/>
          </p:nvSpPr>
          <p:spPr>
            <a:xfrm>
              <a:off x="5637180" y="4762500"/>
              <a:ext cx="21729" cy="133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57" h="21600" fill="norm" stroke="1" extrusionOk="0">
                  <a:moveTo>
                    <a:pt x="2484" y="0"/>
                  </a:moveTo>
                  <a:cubicBezTo>
                    <a:pt x="521" y="3429"/>
                    <a:pt x="-1443" y="6857"/>
                    <a:pt x="1502" y="10457"/>
                  </a:cubicBezTo>
                  <a:cubicBezTo>
                    <a:pt x="4448" y="14057"/>
                    <a:pt x="12302" y="17829"/>
                    <a:pt x="20157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83" name="Line"/>
            <p:cNvSpPr/>
            <p:nvPr/>
          </p:nvSpPr>
          <p:spPr>
            <a:xfrm>
              <a:off x="5747808" y="4781550"/>
              <a:ext cx="12701" cy="139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84" name="Line"/>
            <p:cNvSpPr/>
            <p:nvPr/>
          </p:nvSpPr>
          <p:spPr>
            <a:xfrm>
              <a:off x="5893858" y="4886506"/>
              <a:ext cx="57151" cy="156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8" fill="norm" stroke="1" extrusionOk="0">
                  <a:moveTo>
                    <a:pt x="0" y="20018"/>
                  </a:moveTo>
                  <a:cubicBezTo>
                    <a:pt x="3200" y="11918"/>
                    <a:pt x="6400" y="3818"/>
                    <a:pt x="10000" y="1118"/>
                  </a:cubicBezTo>
                  <a:cubicBezTo>
                    <a:pt x="13600" y="-1582"/>
                    <a:pt x="17600" y="1118"/>
                    <a:pt x="21600" y="381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85" name="Line"/>
            <p:cNvSpPr/>
            <p:nvPr/>
          </p:nvSpPr>
          <p:spPr>
            <a:xfrm>
              <a:off x="6135158" y="4842787"/>
              <a:ext cx="88901" cy="340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417" fill="norm" stroke="1" extrusionOk="0">
                  <a:moveTo>
                    <a:pt x="0" y="20417"/>
                  </a:moveTo>
                  <a:cubicBezTo>
                    <a:pt x="4629" y="12793"/>
                    <a:pt x="9257" y="5170"/>
                    <a:pt x="12857" y="1993"/>
                  </a:cubicBezTo>
                  <a:cubicBezTo>
                    <a:pt x="16457" y="-1183"/>
                    <a:pt x="19029" y="88"/>
                    <a:pt x="21600" y="135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86" name="Line"/>
            <p:cNvSpPr/>
            <p:nvPr/>
          </p:nvSpPr>
          <p:spPr>
            <a:xfrm>
              <a:off x="6332008" y="4870450"/>
              <a:ext cx="6351" cy="12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87" name="Line"/>
            <p:cNvSpPr/>
            <p:nvPr/>
          </p:nvSpPr>
          <p:spPr>
            <a:xfrm>
              <a:off x="6478058" y="4547034"/>
              <a:ext cx="248201" cy="2726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5" h="21400" fill="norm" stroke="1" extrusionOk="0">
                  <a:moveTo>
                    <a:pt x="0" y="2957"/>
                  </a:moveTo>
                  <a:cubicBezTo>
                    <a:pt x="366" y="2126"/>
                    <a:pt x="732" y="1295"/>
                    <a:pt x="1556" y="714"/>
                  </a:cubicBezTo>
                  <a:cubicBezTo>
                    <a:pt x="2380" y="132"/>
                    <a:pt x="3661" y="-200"/>
                    <a:pt x="4485" y="132"/>
                  </a:cubicBezTo>
                  <a:cubicBezTo>
                    <a:pt x="5308" y="465"/>
                    <a:pt x="5675" y="1462"/>
                    <a:pt x="7963" y="3871"/>
                  </a:cubicBezTo>
                  <a:cubicBezTo>
                    <a:pt x="10251" y="6280"/>
                    <a:pt x="14461" y="10102"/>
                    <a:pt x="16932" y="12511"/>
                  </a:cubicBezTo>
                  <a:cubicBezTo>
                    <a:pt x="19403" y="14920"/>
                    <a:pt x="20136" y="15917"/>
                    <a:pt x="20685" y="16914"/>
                  </a:cubicBezTo>
                  <a:cubicBezTo>
                    <a:pt x="21234" y="17911"/>
                    <a:pt x="21600" y="18908"/>
                    <a:pt x="21417" y="19655"/>
                  </a:cubicBezTo>
                  <a:cubicBezTo>
                    <a:pt x="21234" y="20403"/>
                    <a:pt x="20502" y="20902"/>
                    <a:pt x="19769" y="214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88" name="Line"/>
            <p:cNvSpPr/>
            <p:nvPr/>
          </p:nvSpPr>
          <p:spPr>
            <a:xfrm>
              <a:off x="6518534" y="4538008"/>
              <a:ext cx="227969" cy="3024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9" h="21289" fill="norm" stroke="1" extrusionOk="0">
                  <a:moveTo>
                    <a:pt x="18042" y="3286"/>
                  </a:moveTo>
                  <a:cubicBezTo>
                    <a:pt x="18631" y="2690"/>
                    <a:pt x="19220" y="2094"/>
                    <a:pt x="19907" y="1499"/>
                  </a:cubicBezTo>
                  <a:cubicBezTo>
                    <a:pt x="20595" y="903"/>
                    <a:pt x="21380" y="307"/>
                    <a:pt x="21085" y="83"/>
                  </a:cubicBezTo>
                  <a:cubicBezTo>
                    <a:pt x="20791" y="-140"/>
                    <a:pt x="19416" y="9"/>
                    <a:pt x="16962" y="1499"/>
                  </a:cubicBezTo>
                  <a:cubicBezTo>
                    <a:pt x="14507" y="2988"/>
                    <a:pt x="10973" y="5819"/>
                    <a:pt x="8125" y="8649"/>
                  </a:cubicBezTo>
                  <a:cubicBezTo>
                    <a:pt x="5278" y="11479"/>
                    <a:pt x="3118" y="14310"/>
                    <a:pt x="1744" y="16470"/>
                  </a:cubicBezTo>
                  <a:cubicBezTo>
                    <a:pt x="369" y="18630"/>
                    <a:pt x="-220" y="20119"/>
                    <a:pt x="75" y="20790"/>
                  </a:cubicBezTo>
                  <a:cubicBezTo>
                    <a:pt x="369" y="21460"/>
                    <a:pt x="1547" y="21311"/>
                    <a:pt x="2725" y="2116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89" name="Line"/>
            <p:cNvSpPr/>
            <p:nvPr/>
          </p:nvSpPr>
          <p:spPr>
            <a:xfrm>
              <a:off x="6748591" y="4748669"/>
              <a:ext cx="78718" cy="1090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39" h="21407" fill="norm" stroke="1" extrusionOk="0">
                  <a:moveTo>
                    <a:pt x="7497" y="222"/>
                  </a:moveTo>
                  <a:cubicBezTo>
                    <a:pt x="6928" y="4792"/>
                    <a:pt x="6360" y="9361"/>
                    <a:pt x="4939" y="13099"/>
                  </a:cubicBezTo>
                  <a:cubicBezTo>
                    <a:pt x="3518" y="16838"/>
                    <a:pt x="1244" y="19745"/>
                    <a:pt x="392" y="20161"/>
                  </a:cubicBezTo>
                  <a:cubicBezTo>
                    <a:pt x="-461" y="20576"/>
                    <a:pt x="107" y="18499"/>
                    <a:pt x="1813" y="15592"/>
                  </a:cubicBezTo>
                  <a:cubicBezTo>
                    <a:pt x="3518" y="12684"/>
                    <a:pt x="6360" y="8945"/>
                    <a:pt x="9486" y="5830"/>
                  </a:cubicBezTo>
                  <a:cubicBezTo>
                    <a:pt x="12613" y="2715"/>
                    <a:pt x="16023" y="222"/>
                    <a:pt x="18013" y="15"/>
                  </a:cubicBezTo>
                  <a:cubicBezTo>
                    <a:pt x="20002" y="-193"/>
                    <a:pt x="20571" y="1884"/>
                    <a:pt x="20855" y="5830"/>
                  </a:cubicBezTo>
                  <a:cubicBezTo>
                    <a:pt x="21139" y="9776"/>
                    <a:pt x="21139" y="15592"/>
                    <a:pt x="21139" y="2140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90" name="Line"/>
            <p:cNvSpPr/>
            <p:nvPr/>
          </p:nvSpPr>
          <p:spPr>
            <a:xfrm>
              <a:off x="6871758" y="4806950"/>
              <a:ext cx="101601" cy="25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950" y="16200"/>
                    <a:pt x="9900" y="10800"/>
                    <a:pt x="13500" y="7200"/>
                  </a:cubicBezTo>
                  <a:cubicBezTo>
                    <a:pt x="17100" y="3600"/>
                    <a:pt x="19350" y="18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91" name="Line"/>
            <p:cNvSpPr/>
            <p:nvPr/>
          </p:nvSpPr>
          <p:spPr>
            <a:xfrm>
              <a:off x="6901064" y="4756150"/>
              <a:ext cx="27845" cy="139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96" h="21600" fill="norm" stroke="1" extrusionOk="0">
                  <a:moveTo>
                    <a:pt x="20296" y="0"/>
                  </a:moveTo>
                  <a:cubicBezTo>
                    <a:pt x="12582" y="5564"/>
                    <a:pt x="4867" y="11127"/>
                    <a:pt x="1782" y="14727"/>
                  </a:cubicBezTo>
                  <a:cubicBezTo>
                    <a:pt x="-1304" y="18327"/>
                    <a:pt x="239" y="19964"/>
                    <a:pt x="1782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92" name="Line"/>
            <p:cNvSpPr/>
            <p:nvPr/>
          </p:nvSpPr>
          <p:spPr>
            <a:xfrm>
              <a:off x="7022934" y="4749800"/>
              <a:ext cx="166325" cy="1079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5" h="21600" fill="norm" stroke="1" extrusionOk="0">
                  <a:moveTo>
                    <a:pt x="1799" y="0"/>
                  </a:moveTo>
                  <a:cubicBezTo>
                    <a:pt x="1526" y="2118"/>
                    <a:pt x="1252" y="4235"/>
                    <a:pt x="842" y="6353"/>
                  </a:cubicBezTo>
                  <a:cubicBezTo>
                    <a:pt x="432" y="8471"/>
                    <a:pt x="-115" y="10588"/>
                    <a:pt x="22" y="10376"/>
                  </a:cubicBezTo>
                  <a:cubicBezTo>
                    <a:pt x="158" y="10165"/>
                    <a:pt x="979" y="7624"/>
                    <a:pt x="2209" y="5718"/>
                  </a:cubicBezTo>
                  <a:cubicBezTo>
                    <a:pt x="3439" y="3812"/>
                    <a:pt x="5080" y="2541"/>
                    <a:pt x="6310" y="3388"/>
                  </a:cubicBezTo>
                  <a:cubicBezTo>
                    <a:pt x="7541" y="4235"/>
                    <a:pt x="8361" y="7200"/>
                    <a:pt x="8771" y="7624"/>
                  </a:cubicBezTo>
                  <a:cubicBezTo>
                    <a:pt x="9181" y="8047"/>
                    <a:pt x="9181" y="5929"/>
                    <a:pt x="10001" y="4235"/>
                  </a:cubicBezTo>
                  <a:cubicBezTo>
                    <a:pt x="10822" y="2541"/>
                    <a:pt x="12462" y="1271"/>
                    <a:pt x="14239" y="635"/>
                  </a:cubicBezTo>
                  <a:cubicBezTo>
                    <a:pt x="16017" y="0"/>
                    <a:pt x="17931" y="0"/>
                    <a:pt x="19298" y="1906"/>
                  </a:cubicBezTo>
                  <a:cubicBezTo>
                    <a:pt x="20665" y="3812"/>
                    <a:pt x="21485" y="7624"/>
                    <a:pt x="21485" y="11224"/>
                  </a:cubicBezTo>
                  <a:cubicBezTo>
                    <a:pt x="21485" y="14824"/>
                    <a:pt x="20665" y="18212"/>
                    <a:pt x="19844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93" name="Line"/>
            <p:cNvSpPr/>
            <p:nvPr/>
          </p:nvSpPr>
          <p:spPr>
            <a:xfrm>
              <a:off x="7252758" y="4514841"/>
              <a:ext cx="93727" cy="3556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4" h="21473" fill="norm" stroke="1" extrusionOk="0">
                  <a:moveTo>
                    <a:pt x="5760" y="2301"/>
                  </a:moveTo>
                  <a:cubicBezTo>
                    <a:pt x="6720" y="1662"/>
                    <a:pt x="7680" y="1023"/>
                    <a:pt x="10320" y="576"/>
                  </a:cubicBezTo>
                  <a:cubicBezTo>
                    <a:pt x="12960" y="129"/>
                    <a:pt x="17280" y="-127"/>
                    <a:pt x="19440" y="65"/>
                  </a:cubicBezTo>
                  <a:cubicBezTo>
                    <a:pt x="21600" y="256"/>
                    <a:pt x="21600" y="895"/>
                    <a:pt x="20640" y="2174"/>
                  </a:cubicBezTo>
                  <a:cubicBezTo>
                    <a:pt x="19680" y="3452"/>
                    <a:pt x="17760" y="5369"/>
                    <a:pt x="15840" y="6583"/>
                  </a:cubicBezTo>
                  <a:cubicBezTo>
                    <a:pt x="13920" y="7797"/>
                    <a:pt x="12000" y="8309"/>
                    <a:pt x="10800" y="8884"/>
                  </a:cubicBezTo>
                  <a:cubicBezTo>
                    <a:pt x="9600" y="9459"/>
                    <a:pt x="9120" y="10098"/>
                    <a:pt x="10320" y="11376"/>
                  </a:cubicBezTo>
                  <a:cubicBezTo>
                    <a:pt x="11520" y="12654"/>
                    <a:pt x="14400" y="14571"/>
                    <a:pt x="15840" y="15849"/>
                  </a:cubicBezTo>
                  <a:cubicBezTo>
                    <a:pt x="17280" y="17127"/>
                    <a:pt x="17280" y="17766"/>
                    <a:pt x="15360" y="18533"/>
                  </a:cubicBezTo>
                  <a:cubicBezTo>
                    <a:pt x="13440" y="19300"/>
                    <a:pt x="9600" y="20195"/>
                    <a:pt x="6720" y="20706"/>
                  </a:cubicBezTo>
                  <a:cubicBezTo>
                    <a:pt x="3840" y="21217"/>
                    <a:pt x="1920" y="21345"/>
                    <a:pt x="0" y="2147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94" name="Line"/>
            <p:cNvSpPr/>
            <p:nvPr/>
          </p:nvSpPr>
          <p:spPr>
            <a:xfrm>
              <a:off x="7392458" y="4883149"/>
              <a:ext cx="6351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200" fill="norm" stroke="1" extrusionOk="0">
                  <a:moveTo>
                    <a:pt x="21600" y="0"/>
                  </a:moveTo>
                  <a:cubicBezTo>
                    <a:pt x="14400" y="21600"/>
                    <a:pt x="7200" y="216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95" name="Line"/>
            <p:cNvSpPr/>
            <p:nvPr/>
          </p:nvSpPr>
          <p:spPr>
            <a:xfrm>
              <a:off x="3353808" y="5343295"/>
              <a:ext cx="156397" cy="4151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27" h="21396" fill="norm" stroke="1" extrusionOk="0">
                  <a:moveTo>
                    <a:pt x="2531" y="7375"/>
                  </a:moveTo>
                  <a:cubicBezTo>
                    <a:pt x="2812" y="9993"/>
                    <a:pt x="3092" y="12612"/>
                    <a:pt x="3373" y="14630"/>
                  </a:cubicBezTo>
                  <a:cubicBezTo>
                    <a:pt x="3653" y="16648"/>
                    <a:pt x="3934" y="18066"/>
                    <a:pt x="3794" y="19266"/>
                  </a:cubicBezTo>
                  <a:cubicBezTo>
                    <a:pt x="3653" y="20466"/>
                    <a:pt x="3092" y="21448"/>
                    <a:pt x="2531" y="21393"/>
                  </a:cubicBezTo>
                  <a:cubicBezTo>
                    <a:pt x="1970" y="21339"/>
                    <a:pt x="1409" y="20248"/>
                    <a:pt x="848" y="17957"/>
                  </a:cubicBezTo>
                  <a:cubicBezTo>
                    <a:pt x="287" y="15666"/>
                    <a:pt x="-274" y="12175"/>
                    <a:pt x="147" y="9284"/>
                  </a:cubicBezTo>
                  <a:cubicBezTo>
                    <a:pt x="568" y="6393"/>
                    <a:pt x="1970" y="4103"/>
                    <a:pt x="4214" y="2575"/>
                  </a:cubicBezTo>
                  <a:cubicBezTo>
                    <a:pt x="6458" y="1048"/>
                    <a:pt x="9544" y="284"/>
                    <a:pt x="12349" y="66"/>
                  </a:cubicBezTo>
                  <a:cubicBezTo>
                    <a:pt x="15155" y="-152"/>
                    <a:pt x="17679" y="175"/>
                    <a:pt x="19222" y="939"/>
                  </a:cubicBezTo>
                  <a:cubicBezTo>
                    <a:pt x="20765" y="1703"/>
                    <a:pt x="21326" y="2903"/>
                    <a:pt x="19923" y="4157"/>
                  </a:cubicBezTo>
                  <a:cubicBezTo>
                    <a:pt x="18521" y="5412"/>
                    <a:pt x="15155" y="6721"/>
                    <a:pt x="12630" y="7539"/>
                  </a:cubicBezTo>
                  <a:cubicBezTo>
                    <a:pt x="10105" y="8357"/>
                    <a:pt x="8422" y="8684"/>
                    <a:pt x="6739" y="8903"/>
                  </a:cubicBezTo>
                  <a:cubicBezTo>
                    <a:pt x="5056" y="9121"/>
                    <a:pt x="3373" y="9230"/>
                    <a:pt x="2531" y="9230"/>
                  </a:cubicBezTo>
                  <a:cubicBezTo>
                    <a:pt x="1690" y="9230"/>
                    <a:pt x="1690" y="9121"/>
                    <a:pt x="1690" y="901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96" name="Line"/>
            <p:cNvSpPr/>
            <p:nvPr/>
          </p:nvSpPr>
          <p:spPr>
            <a:xfrm>
              <a:off x="3590133" y="5376468"/>
              <a:ext cx="90021" cy="1205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78" h="21204" fill="norm" stroke="1" extrusionOk="0">
                  <a:moveTo>
                    <a:pt x="12948" y="4818"/>
                  </a:moveTo>
                  <a:cubicBezTo>
                    <a:pt x="12457" y="2956"/>
                    <a:pt x="11966" y="1094"/>
                    <a:pt x="10493" y="349"/>
                  </a:cubicBezTo>
                  <a:cubicBezTo>
                    <a:pt x="9020" y="-396"/>
                    <a:pt x="6566" y="-24"/>
                    <a:pt x="4602" y="2211"/>
                  </a:cubicBezTo>
                  <a:cubicBezTo>
                    <a:pt x="2638" y="4445"/>
                    <a:pt x="1166" y="8542"/>
                    <a:pt x="429" y="11521"/>
                  </a:cubicBezTo>
                  <a:cubicBezTo>
                    <a:pt x="-307" y="14501"/>
                    <a:pt x="-307" y="16363"/>
                    <a:pt x="2148" y="18038"/>
                  </a:cubicBezTo>
                  <a:cubicBezTo>
                    <a:pt x="4602" y="19714"/>
                    <a:pt x="9511" y="21204"/>
                    <a:pt x="13438" y="21204"/>
                  </a:cubicBezTo>
                  <a:cubicBezTo>
                    <a:pt x="17366" y="21204"/>
                    <a:pt x="20311" y="19714"/>
                    <a:pt x="20802" y="16735"/>
                  </a:cubicBezTo>
                  <a:cubicBezTo>
                    <a:pt x="21293" y="13756"/>
                    <a:pt x="19329" y="9287"/>
                    <a:pt x="17366" y="481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97" name="Line"/>
            <p:cNvSpPr/>
            <p:nvPr/>
          </p:nvSpPr>
          <p:spPr>
            <a:xfrm>
              <a:off x="3734858" y="5355965"/>
              <a:ext cx="127001" cy="1520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58" fill="norm" stroke="1" extrusionOk="0">
                  <a:moveTo>
                    <a:pt x="21600" y="1367"/>
                  </a:moveTo>
                  <a:cubicBezTo>
                    <a:pt x="16920" y="776"/>
                    <a:pt x="12240" y="184"/>
                    <a:pt x="8820" y="36"/>
                  </a:cubicBezTo>
                  <a:cubicBezTo>
                    <a:pt x="5400" y="-112"/>
                    <a:pt x="3240" y="184"/>
                    <a:pt x="2160" y="1072"/>
                  </a:cubicBezTo>
                  <a:cubicBezTo>
                    <a:pt x="1080" y="1959"/>
                    <a:pt x="1080" y="3439"/>
                    <a:pt x="2700" y="5214"/>
                  </a:cubicBezTo>
                  <a:cubicBezTo>
                    <a:pt x="4320" y="6989"/>
                    <a:pt x="7560" y="9061"/>
                    <a:pt x="9900" y="10540"/>
                  </a:cubicBezTo>
                  <a:cubicBezTo>
                    <a:pt x="12240" y="12020"/>
                    <a:pt x="13680" y="12907"/>
                    <a:pt x="14760" y="14091"/>
                  </a:cubicBezTo>
                  <a:cubicBezTo>
                    <a:pt x="15840" y="15274"/>
                    <a:pt x="16560" y="16754"/>
                    <a:pt x="15840" y="17937"/>
                  </a:cubicBezTo>
                  <a:cubicBezTo>
                    <a:pt x="15120" y="19121"/>
                    <a:pt x="12960" y="20009"/>
                    <a:pt x="10620" y="20600"/>
                  </a:cubicBezTo>
                  <a:cubicBezTo>
                    <a:pt x="8280" y="21192"/>
                    <a:pt x="5760" y="21488"/>
                    <a:pt x="3960" y="21044"/>
                  </a:cubicBezTo>
                  <a:cubicBezTo>
                    <a:pt x="2160" y="20600"/>
                    <a:pt x="1080" y="19417"/>
                    <a:pt x="0" y="1823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98" name="Line"/>
            <p:cNvSpPr/>
            <p:nvPr/>
          </p:nvSpPr>
          <p:spPr>
            <a:xfrm>
              <a:off x="3966385" y="5232400"/>
              <a:ext cx="92324" cy="254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2" h="21600" fill="norm" stroke="1" extrusionOk="0">
                  <a:moveTo>
                    <a:pt x="21412" y="0"/>
                  </a:moveTo>
                  <a:cubicBezTo>
                    <a:pt x="15030" y="3420"/>
                    <a:pt x="8648" y="6840"/>
                    <a:pt x="4967" y="9990"/>
                  </a:cubicBezTo>
                  <a:cubicBezTo>
                    <a:pt x="1285" y="13140"/>
                    <a:pt x="303" y="16020"/>
                    <a:pt x="57" y="17910"/>
                  </a:cubicBezTo>
                  <a:cubicBezTo>
                    <a:pt x="-188" y="19800"/>
                    <a:pt x="303" y="20700"/>
                    <a:pt x="2512" y="21150"/>
                  </a:cubicBezTo>
                  <a:cubicBezTo>
                    <a:pt x="4721" y="21600"/>
                    <a:pt x="8648" y="21600"/>
                    <a:pt x="12576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99" name="Line"/>
            <p:cNvSpPr/>
            <p:nvPr/>
          </p:nvSpPr>
          <p:spPr>
            <a:xfrm>
              <a:off x="3924774" y="5356882"/>
              <a:ext cx="286335" cy="1168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8" h="21287" fill="norm" stroke="1" extrusionOk="0">
                  <a:moveTo>
                    <a:pt x="989" y="10873"/>
                  </a:moveTo>
                  <a:cubicBezTo>
                    <a:pt x="359" y="9716"/>
                    <a:pt x="-272" y="8558"/>
                    <a:pt x="122" y="7980"/>
                  </a:cubicBezTo>
                  <a:cubicBezTo>
                    <a:pt x="516" y="7401"/>
                    <a:pt x="1935" y="7401"/>
                    <a:pt x="4379" y="7401"/>
                  </a:cubicBezTo>
                  <a:cubicBezTo>
                    <a:pt x="6823" y="7401"/>
                    <a:pt x="10292" y="7401"/>
                    <a:pt x="12420" y="7401"/>
                  </a:cubicBezTo>
                  <a:cubicBezTo>
                    <a:pt x="14548" y="7401"/>
                    <a:pt x="15337" y="7401"/>
                    <a:pt x="16125" y="7208"/>
                  </a:cubicBezTo>
                  <a:cubicBezTo>
                    <a:pt x="16913" y="7016"/>
                    <a:pt x="17702" y="6630"/>
                    <a:pt x="18175" y="5473"/>
                  </a:cubicBezTo>
                  <a:cubicBezTo>
                    <a:pt x="18648" y="4316"/>
                    <a:pt x="18805" y="2387"/>
                    <a:pt x="18490" y="1230"/>
                  </a:cubicBezTo>
                  <a:cubicBezTo>
                    <a:pt x="18175" y="73"/>
                    <a:pt x="17386" y="-313"/>
                    <a:pt x="16283" y="266"/>
                  </a:cubicBezTo>
                  <a:cubicBezTo>
                    <a:pt x="15179" y="844"/>
                    <a:pt x="13760" y="2387"/>
                    <a:pt x="12814" y="4123"/>
                  </a:cubicBezTo>
                  <a:cubicBezTo>
                    <a:pt x="11868" y="5858"/>
                    <a:pt x="11395" y="7787"/>
                    <a:pt x="11080" y="10101"/>
                  </a:cubicBezTo>
                  <a:cubicBezTo>
                    <a:pt x="10764" y="12416"/>
                    <a:pt x="10607" y="15116"/>
                    <a:pt x="11080" y="16851"/>
                  </a:cubicBezTo>
                  <a:cubicBezTo>
                    <a:pt x="11553" y="18587"/>
                    <a:pt x="12656" y="19358"/>
                    <a:pt x="14470" y="19937"/>
                  </a:cubicBezTo>
                  <a:cubicBezTo>
                    <a:pt x="16283" y="20516"/>
                    <a:pt x="18805" y="20901"/>
                    <a:pt x="21328" y="2128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00" name="Line"/>
            <p:cNvSpPr/>
            <p:nvPr/>
          </p:nvSpPr>
          <p:spPr>
            <a:xfrm>
              <a:off x="4211108" y="5334000"/>
              <a:ext cx="165101" cy="1482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08" fill="norm" stroke="1" extrusionOk="0">
                  <a:moveTo>
                    <a:pt x="0" y="4563"/>
                  </a:moveTo>
                  <a:cubicBezTo>
                    <a:pt x="1385" y="3955"/>
                    <a:pt x="2769" y="3346"/>
                    <a:pt x="4569" y="4715"/>
                  </a:cubicBezTo>
                  <a:cubicBezTo>
                    <a:pt x="6369" y="6085"/>
                    <a:pt x="8585" y="9431"/>
                    <a:pt x="10108" y="11713"/>
                  </a:cubicBezTo>
                  <a:cubicBezTo>
                    <a:pt x="11631" y="13994"/>
                    <a:pt x="12462" y="15211"/>
                    <a:pt x="12877" y="16580"/>
                  </a:cubicBezTo>
                  <a:cubicBezTo>
                    <a:pt x="13292" y="17949"/>
                    <a:pt x="13292" y="19470"/>
                    <a:pt x="12600" y="20383"/>
                  </a:cubicBezTo>
                  <a:cubicBezTo>
                    <a:pt x="11908" y="21296"/>
                    <a:pt x="10523" y="21600"/>
                    <a:pt x="9415" y="20992"/>
                  </a:cubicBezTo>
                  <a:cubicBezTo>
                    <a:pt x="8308" y="20383"/>
                    <a:pt x="7477" y="18862"/>
                    <a:pt x="7754" y="16428"/>
                  </a:cubicBezTo>
                  <a:cubicBezTo>
                    <a:pt x="8031" y="13994"/>
                    <a:pt x="9415" y="10648"/>
                    <a:pt x="11908" y="7758"/>
                  </a:cubicBezTo>
                  <a:cubicBezTo>
                    <a:pt x="14400" y="4868"/>
                    <a:pt x="18000" y="2434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01" name="Line"/>
            <p:cNvSpPr/>
            <p:nvPr/>
          </p:nvSpPr>
          <p:spPr>
            <a:xfrm>
              <a:off x="4382558" y="5353050"/>
              <a:ext cx="6351" cy="158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02" name="Line"/>
            <p:cNvSpPr/>
            <p:nvPr/>
          </p:nvSpPr>
          <p:spPr>
            <a:xfrm>
              <a:off x="4388908" y="5295900"/>
              <a:ext cx="38101" cy="12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03" name="Line"/>
            <p:cNvSpPr/>
            <p:nvPr/>
          </p:nvSpPr>
          <p:spPr>
            <a:xfrm>
              <a:off x="4491831" y="5347944"/>
              <a:ext cx="87578" cy="1333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9" h="20930" fill="norm" stroke="1" extrusionOk="0">
                  <a:moveTo>
                    <a:pt x="21279" y="801"/>
                  </a:moveTo>
                  <a:cubicBezTo>
                    <a:pt x="16650" y="137"/>
                    <a:pt x="12022" y="-528"/>
                    <a:pt x="8422" y="635"/>
                  </a:cubicBezTo>
                  <a:cubicBezTo>
                    <a:pt x="4822" y="1798"/>
                    <a:pt x="2250" y="4789"/>
                    <a:pt x="965" y="8278"/>
                  </a:cubicBezTo>
                  <a:cubicBezTo>
                    <a:pt x="-321" y="11767"/>
                    <a:pt x="-321" y="15755"/>
                    <a:pt x="965" y="18081"/>
                  </a:cubicBezTo>
                  <a:cubicBezTo>
                    <a:pt x="2250" y="20407"/>
                    <a:pt x="4822" y="21072"/>
                    <a:pt x="8165" y="20906"/>
                  </a:cubicBezTo>
                  <a:cubicBezTo>
                    <a:pt x="11508" y="20740"/>
                    <a:pt x="15622" y="19743"/>
                    <a:pt x="17422" y="17250"/>
                  </a:cubicBezTo>
                  <a:cubicBezTo>
                    <a:pt x="19222" y="14758"/>
                    <a:pt x="18708" y="10770"/>
                    <a:pt x="18193" y="678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04" name="Line"/>
            <p:cNvSpPr/>
            <p:nvPr/>
          </p:nvSpPr>
          <p:spPr>
            <a:xfrm>
              <a:off x="4592108" y="5331797"/>
              <a:ext cx="158751" cy="1274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84" fill="norm" stroke="1" extrusionOk="0">
                  <a:moveTo>
                    <a:pt x="0" y="5589"/>
                  </a:moveTo>
                  <a:cubicBezTo>
                    <a:pt x="288" y="3847"/>
                    <a:pt x="576" y="2105"/>
                    <a:pt x="1440" y="1060"/>
                  </a:cubicBezTo>
                  <a:cubicBezTo>
                    <a:pt x="2304" y="14"/>
                    <a:pt x="3744" y="-334"/>
                    <a:pt x="5040" y="363"/>
                  </a:cubicBezTo>
                  <a:cubicBezTo>
                    <a:pt x="6336" y="1060"/>
                    <a:pt x="7488" y="2801"/>
                    <a:pt x="8496" y="5763"/>
                  </a:cubicBezTo>
                  <a:cubicBezTo>
                    <a:pt x="9504" y="8724"/>
                    <a:pt x="10368" y="12905"/>
                    <a:pt x="10800" y="15866"/>
                  </a:cubicBezTo>
                  <a:cubicBezTo>
                    <a:pt x="11232" y="18827"/>
                    <a:pt x="11232" y="20569"/>
                    <a:pt x="10656" y="20918"/>
                  </a:cubicBezTo>
                  <a:cubicBezTo>
                    <a:pt x="10080" y="21266"/>
                    <a:pt x="8928" y="20221"/>
                    <a:pt x="8352" y="18479"/>
                  </a:cubicBezTo>
                  <a:cubicBezTo>
                    <a:pt x="7776" y="16737"/>
                    <a:pt x="7776" y="14298"/>
                    <a:pt x="10080" y="11337"/>
                  </a:cubicBezTo>
                  <a:cubicBezTo>
                    <a:pt x="12384" y="8376"/>
                    <a:pt x="16992" y="4892"/>
                    <a:pt x="21600" y="140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05" name="Line"/>
            <p:cNvSpPr/>
            <p:nvPr/>
          </p:nvSpPr>
          <p:spPr>
            <a:xfrm>
              <a:off x="4782608" y="5447077"/>
              <a:ext cx="177801" cy="958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74" fill="norm" stroke="1" extrusionOk="0">
                  <a:moveTo>
                    <a:pt x="0" y="1680"/>
                  </a:moveTo>
                  <a:cubicBezTo>
                    <a:pt x="1543" y="741"/>
                    <a:pt x="3086" y="-198"/>
                    <a:pt x="4371" y="37"/>
                  </a:cubicBezTo>
                  <a:cubicBezTo>
                    <a:pt x="5657" y="272"/>
                    <a:pt x="6686" y="1680"/>
                    <a:pt x="7200" y="3559"/>
                  </a:cubicBezTo>
                  <a:cubicBezTo>
                    <a:pt x="7714" y="5437"/>
                    <a:pt x="7714" y="7785"/>
                    <a:pt x="6943" y="10837"/>
                  </a:cubicBezTo>
                  <a:cubicBezTo>
                    <a:pt x="6171" y="13889"/>
                    <a:pt x="4629" y="17645"/>
                    <a:pt x="5014" y="19524"/>
                  </a:cubicBezTo>
                  <a:cubicBezTo>
                    <a:pt x="5400" y="21402"/>
                    <a:pt x="7714" y="21402"/>
                    <a:pt x="10800" y="21167"/>
                  </a:cubicBezTo>
                  <a:cubicBezTo>
                    <a:pt x="13886" y="20932"/>
                    <a:pt x="17743" y="20463"/>
                    <a:pt x="21600" y="1999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06" name="Line"/>
            <p:cNvSpPr/>
            <p:nvPr/>
          </p:nvSpPr>
          <p:spPr>
            <a:xfrm>
              <a:off x="5125508" y="5410200"/>
              <a:ext cx="31751" cy="12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07" name="Line"/>
            <p:cNvSpPr/>
            <p:nvPr/>
          </p:nvSpPr>
          <p:spPr>
            <a:xfrm>
              <a:off x="5131858" y="5537200"/>
              <a:ext cx="25401" cy="19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08" name="Line"/>
            <p:cNvSpPr/>
            <p:nvPr/>
          </p:nvSpPr>
          <p:spPr>
            <a:xfrm>
              <a:off x="5620808" y="5219649"/>
              <a:ext cx="101601" cy="349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73" fill="norm" stroke="1" extrusionOk="0">
                  <a:moveTo>
                    <a:pt x="21600" y="393"/>
                  </a:moveTo>
                  <a:cubicBezTo>
                    <a:pt x="19350" y="133"/>
                    <a:pt x="17100" y="-127"/>
                    <a:pt x="15300" y="68"/>
                  </a:cubicBezTo>
                  <a:cubicBezTo>
                    <a:pt x="13500" y="263"/>
                    <a:pt x="12150" y="914"/>
                    <a:pt x="9675" y="2736"/>
                  </a:cubicBezTo>
                  <a:cubicBezTo>
                    <a:pt x="7200" y="4557"/>
                    <a:pt x="3600" y="7550"/>
                    <a:pt x="2475" y="10608"/>
                  </a:cubicBezTo>
                  <a:cubicBezTo>
                    <a:pt x="1350" y="13666"/>
                    <a:pt x="2700" y="16789"/>
                    <a:pt x="2700" y="18610"/>
                  </a:cubicBezTo>
                  <a:cubicBezTo>
                    <a:pt x="2700" y="20432"/>
                    <a:pt x="1350" y="20953"/>
                    <a:pt x="0" y="2147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09" name="Line"/>
            <p:cNvSpPr/>
            <p:nvPr/>
          </p:nvSpPr>
          <p:spPr>
            <a:xfrm>
              <a:off x="5506508" y="5403850"/>
              <a:ext cx="234951" cy="571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557" y="15200"/>
                    <a:pt x="3114" y="8800"/>
                    <a:pt x="6714" y="5200"/>
                  </a:cubicBezTo>
                  <a:cubicBezTo>
                    <a:pt x="10314" y="1600"/>
                    <a:pt x="15957" y="8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10" name="Line"/>
            <p:cNvSpPr/>
            <p:nvPr/>
          </p:nvSpPr>
          <p:spPr>
            <a:xfrm>
              <a:off x="5783559" y="5257800"/>
              <a:ext cx="129350" cy="2984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52" h="21600" fill="norm" stroke="1" extrusionOk="0">
                  <a:moveTo>
                    <a:pt x="20952" y="0"/>
                  </a:moveTo>
                  <a:cubicBezTo>
                    <a:pt x="16495" y="1226"/>
                    <a:pt x="12038" y="2451"/>
                    <a:pt x="8266" y="4366"/>
                  </a:cubicBezTo>
                  <a:cubicBezTo>
                    <a:pt x="4495" y="6281"/>
                    <a:pt x="1409" y="8885"/>
                    <a:pt x="381" y="11260"/>
                  </a:cubicBezTo>
                  <a:cubicBezTo>
                    <a:pt x="-648" y="13634"/>
                    <a:pt x="381" y="15779"/>
                    <a:pt x="3809" y="17464"/>
                  </a:cubicBezTo>
                  <a:cubicBezTo>
                    <a:pt x="7238" y="19149"/>
                    <a:pt x="13066" y="20374"/>
                    <a:pt x="18895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11" name="Line"/>
            <p:cNvSpPr/>
            <p:nvPr/>
          </p:nvSpPr>
          <p:spPr>
            <a:xfrm>
              <a:off x="5995458" y="5340349"/>
              <a:ext cx="167943" cy="351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3" h="20988" fill="norm" stroke="1" extrusionOk="0">
                  <a:moveTo>
                    <a:pt x="3240" y="4926"/>
                  </a:moveTo>
                  <a:cubicBezTo>
                    <a:pt x="2700" y="7958"/>
                    <a:pt x="2160" y="10989"/>
                    <a:pt x="1755" y="14400"/>
                  </a:cubicBezTo>
                  <a:cubicBezTo>
                    <a:pt x="1350" y="17811"/>
                    <a:pt x="1080" y="21600"/>
                    <a:pt x="945" y="20905"/>
                  </a:cubicBezTo>
                  <a:cubicBezTo>
                    <a:pt x="810" y="20211"/>
                    <a:pt x="810" y="15032"/>
                    <a:pt x="1350" y="11242"/>
                  </a:cubicBezTo>
                  <a:cubicBezTo>
                    <a:pt x="1890" y="7453"/>
                    <a:pt x="2970" y="5053"/>
                    <a:pt x="4725" y="3411"/>
                  </a:cubicBezTo>
                  <a:cubicBezTo>
                    <a:pt x="6480" y="1768"/>
                    <a:pt x="8910" y="884"/>
                    <a:pt x="10800" y="442"/>
                  </a:cubicBezTo>
                  <a:cubicBezTo>
                    <a:pt x="12690" y="0"/>
                    <a:pt x="14040" y="0"/>
                    <a:pt x="15390" y="0"/>
                  </a:cubicBezTo>
                  <a:cubicBezTo>
                    <a:pt x="16740" y="0"/>
                    <a:pt x="18090" y="0"/>
                    <a:pt x="19170" y="253"/>
                  </a:cubicBezTo>
                  <a:cubicBezTo>
                    <a:pt x="20250" y="505"/>
                    <a:pt x="21060" y="1011"/>
                    <a:pt x="21330" y="1895"/>
                  </a:cubicBezTo>
                  <a:cubicBezTo>
                    <a:pt x="21600" y="2779"/>
                    <a:pt x="21330" y="4042"/>
                    <a:pt x="19845" y="5179"/>
                  </a:cubicBezTo>
                  <a:cubicBezTo>
                    <a:pt x="18360" y="6316"/>
                    <a:pt x="15660" y="7326"/>
                    <a:pt x="12825" y="8021"/>
                  </a:cubicBezTo>
                  <a:cubicBezTo>
                    <a:pt x="9990" y="8716"/>
                    <a:pt x="7020" y="9095"/>
                    <a:pt x="4860" y="9158"/>
                  </a:cubicBezTo>
                  <a:cubicBezTo>
                    <a:pt x="2700" y="9221"/>
                    <a:pt x="1350" y="8968"/>
                    <a:pt x="0" y="871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12" name="Line"/>
            <p:cNvSpPr/>
            <p:nvPr/>
          </p:nvSpPr>
          <p:spPr>
            <a:xfrm>
              <a:off x="6306608" y="5219700"/>
              <a:ext cx="12701" cy="3619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5179"/>
                    <a:pt x="0" y="10358"/>
                    <a:pt x="3600" y="13958"/>
                  </a:cubicBezTo>
                  <a:cubicBezTo>
                    <a:pt x="7200" y="17558"/>
                    <a:pt x="14400" y="19579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13" name="Line"/>
            <p:cNvSpPr/>
            <p:nvPr/>
          </p:nvSpPr>
          <p:spPr>
            <a:xfrm>
              <a:off x="6427258" y="5291099"/>
              <a:ext cx="146490" cy="2461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5" h="21283" fill="norm" stroke="1" extrusionOk="0">
                  <a:moveTo>
                    <a:pt x="5476" y="3710"/>
                  </a:moveTo>
                  <a:cubicBezTo>
                    <a:pt x="6085" y="7737"/>
                    <a:pt x="6693" y="11764"/>
                    <a:pt x="6997" y="14327"/>
                  </a:cubicBezTo>
                  <a:cubicBezTo>
                    <a:pt x="7301" y="16890"/>
                    <a:pt x="7301" y="17988"/>
                    <a:pt x="7149" y="18995"/>
                  </a:cubicBezTo>
                  <a:cubicBezTo>
                    <a:pt x="6997" y="20002"/>
                    <a:pt x="6693" y="20917"/>
                    <a:pt x="6541" y="20551"/>
                  </a:cubicBezTo>
                  <a:cubicBezTo>
                    <a:pt x="6389" y="20185"/>
                    <a:pt x="6389" y="18537"/>
                    <a:pt x="6541" y="15517"/>
                  </a:cubicBezTo>
                  <a:cubicBezTo>
                    <a:pt x="6693" y="12497"/>
                    <a:pt x="6997" y="8103"/>
                    <a:pt x="7606" y="5175"/>
                  </a:cubicBezTo>
                  <a:cubicBezTo>
                    <a:pt x="8214" y="2246"/>
                    <a:pt x="9127" y="781"/>
                    <a:pt x="10344" y="232"/>
                  </a:cubicBezTo>
                  <a:cubicBezTo>
                    <a:pt x="11561" y="-317"/>
                    <a:pt x="13082" y="49"/>
                    <a:pt x="15211" y="1971"/>
                  </a:cubicBezTo>
                  <a:cubicBezTo>
                    <a:pt x="17341" y="3893"/>
                    <a:pt x="20079" y="7371"/>
                    <a:pt x="20839" y="10208"/>
                  </a:cubicBezTo>
                  <a:cubicBezTo>
                    <a:pt x="21600" y="13046"/>
                    <a:pt x="20383" y="15242"/>
                    <a:pt x="16580" y="16981"/>
                  </a:cubicBezTo>
                  <a:cubicBezTo>
                    <a:pt x="12777" y="18720"/>
                    <a:pt x="6389" y="20002"/>
                    <a:pt x="0" y="2128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14" name="Line"/>
            <p:cNvSpPr/>
            <p:nvPr/>
          </p:nvSpPr>
          <p:spPr>
            <a:xfrm>
              <a:off x="6655858" y="5492750"/>
              <a:ext cx="1" cy="139700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15" name="Line"/>
            <p:cNvSpPr/>
            <p:nvPr/>
          </p:nvSpPr>
          <p:spPr>
            <a:xfrm>
              <a:off x="6890808" y="5245100"/>
              <a:ext cx="19051" cy="3619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3916"/>
                    <a:pt x="0" y="7832"/>
                    <a:pt x="3600" y="11432"/>
                  </a:cubicBezTo>
                  <a:cubicBezTo>
                    <a:pt x="7200" y="15032"/>
                    <a:pt x="14400" y="18316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16" name="Line"/>
            <p:cNvSpPr/>
            <p:nvPr/>
          </p:nvSpPr>
          <p:spPr>
            <a:xfrm>
              <a:off x="6954308" y="5316773"/>
              <a:ext cx="180435" cy="2844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24" h="21347" fill="norm" stroke="1" extrusionOk="0">
                  <a:moveTo>
                    <a:pt x="9573" y="2245"/>
                  </a:moveTo>
                  <a:cubicBezTo>
                    <a:pt x="9818" y="5263"/>
                    <a:pt x="10064" y="8281"/>
                    <a:pt x="10064" y="10822"/>
                  </a:cubicBezTo>
                  <a:cubicBezTo>
                    <a:pt x="10064" y="13363"/>
                    <a:pt x="9818" y="15428"/>
                    <a:pt x="9695" y="16857"/>
                  </a:cubicBezTo>
                  <a:cubicBezTo>
                    <a:pt x="9573" y="18287"/>
                    <a:pt x="9573" y="19081"/>
                    <a:pt x="9082" y="19716"/>
                  </a:cubicBezTo>
                  <a:cubicBezTo>
                    <a:pt x="8591" y="20351"/>
                    <a:pt x="7609" y="20828"/>
                    <a:pt x="6995" y="20510"/>
                  </a:cubicBezTo>
                  <a:cubicBezTo>
                    <a:pt x="6382" y="20192"/>
                    <a:pt x="6136" y="19081"/>
                    <a:pt x="6259" y="16460"/>
                  </a:cubicBezTo>
                  <a:cubicBezTo>
                    <a:pt x="6382" y="13839"/>
                    <a:pt x="6873" y="9710"/>
                    <a:pt x="7364" y="7169"/>
                  </a:cubicBezTo>
                  <a:cubicBezTo>
                    <a:pt x="7855" y="4628"/>
                    <a:pt x="8345" y="3675"/>
                    <a:pt x="8959" y="2722"/>
                  </a:cubicBezTo>
                  <a:cubicBezTo>
                    <a:pt x="9573" y="1769"/>
                    <a:pt x="10309" y="816"/>
                    <a:pt x="11291" y="339"/>
                  </a:cubicBezTo>
                  <a:cubicBezTo>
                    <a:pt x="12273" y="-137"/>
                    <a:pt x="13500" y="-137"/>
                    <a:pt x="14850" y="498"/>
                  </a:cubicBezTo>
                  <a:cubicBezTo>
                    <a:pt x="16200" y="1134"/>
                    <a:pt x="17673" y="2404"/>
                    <a:pt x="19023" y="4469"/>
                  </a:cubicBezTo>
                  <a:cubicBezTo>
                    <a:pt x="20373" y="6534"/>
                    <a:pt x="21600" y="9392"/>
                    <a:pt x="20495" y="12092"/>
                  </a:cubicBezTo>
                  <a:cubicBezTo>
                    <a:pt x="19391" y="14792"/>
                    <a:pt x="15955" y="17334"/>
                    <a:pt x="12764" y="18922"/>
                  </a:cubicBezTo>
                  <a:cubicBezTo>
                    <a:pt x="9573" y="20510"/>
                    <a:pt x="6627" y="21145"/>
                    <a:pt x="4541" y="21304"/>
                  </a:cubicBezTo>
                  <a:cubicBezTo>
                    <a:pt x="2455" y="21463"/>
                    <a:pt x="1227" y="21145"/>
                    <a:pt x="0" y="2082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17" name="Line"/>
            <p:cNvSpPr/>
            <p:nvPr/>
          </p:nvSpPr>
          <p:spPr>
            <a:xfrm>
              <a:off x="7119408" y="5529634"/>
              <a:ext cx="203201" cy="1462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22" fill="norm" stroke="1" extrusionOk="0">
                  <a:moveTo>
                    <a:pt x="0" y="2029"/>
                  </a:moveTo>
                  <a:cubicBezTo>
                    <a:pt x="900" y="1103"/>
                    <a:pt x="1800" y="178"/>
                    <a:pt x="2812" y="23"/>
                  </a:cubicBezTo>
                  <a:cubicBezTo>
                    <a:pt x="3825" y="-131"/>
                    <a:pt x="4950" y="486"/>
                    <a:pt x="5962" y="2183"/>
                  </a:cubicBezTo>
                  <a:cubicBezTo>
                    <a:pt x="6975" y="3880"/>
                    <a:pt x="7875" y="6658"/>
                    <a:pt x="7650" y="9589"/>
                  </a:cubicBezTo>
                  <a:cubicBezTo>
                    <a:pt x="7425" y="12520"/>
                    <a:pt x="6075" y="15606"/>
                    <a:pt x="4837" y="17612"/>
                  </a:cubicBezTo>
                  <a:cubicBezTo>
                    <a:pt x="3600" y="19618"/>
                    <a:pt x="2475" y="20543"/>
                    <a:pt x="2812" y="21006"/>
                  </a:cubicBezTo>
                  <a:cubicBezTo>
                    <a:pt x="3150" y="21469"/>
                    <a:pt x="4950" y="21469"/>
                    <a:pt x="8325" y="20698"/>
                  </a:cubicBezTo>
                  <a:cubicBezTo>
                    <a:pt x="11700" y="19926"/>
                    <a:pt x="16650" y="18383"/>
                    <a:pt x="21600" y="1684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18" name="Line"/>
            <p:cNvSpPr/>
            <p:nvPr/>
          </p:nvSpPr>
          <p:spPr>
            <a:xfrm>
              <a:off x="7360708" y="5289550"/>
              <a:ext cx="111022" cy="387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99" h="21600" fill="norm" stroke="1" extrusionOk="0">
                  <a:moveTo>
                    <a:pt x="5891" y="0"/>
                  </a:moveTo>
                  <a:cubicBezTo>
                    <a:pt x="10604" y="944"/>
                    <a:pt x="15316" y="1889"/>
                    <a:pt x="18065" y="3777"/>
                  </a:cubicBezTo>
                  <a:cubicBezTo>
                    <a:pt x="20815" y="5666"/>
                    <a:pt x="21600" y="8498"/>
                    <a:pt x="19047" y="11390"/>
                  </a:cubicBezTo>
                  <a:cubicBezTo>
                    <a:pt x="16495" y="14282"/>
                    <a:pt x="10604" y="17233"/>
                    <a:pt x="6873" y="18944"/>
                  </a:cubicBezTo>
                  <a:cubicBezTo>
                    <a:pt x="3142" y="20656"/>
                    <a:pt x="1571" y="21128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19" name="Line"/>
            <p:cNvSpPr/>
            <p:nvPr/>
          </p:nvSpPr>
          <p:spPr>
            <a:xfrm>
              <a:off x="7741708" y="5480050"/>
              <a:ext cx="133351" cy="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20" name="Line"/>
            <p:cNvSpPr/>
            <p:nvPr/>
          </p:nvSpPr>
          <p:spPr>
            <a:xfrm>
              <a:off x="7754408" y="5568950"/>
              <a:ext cx="190501" cy="444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21" name="Line"/>
            <p:cNvSpPr/>
            <p:nvPr/>
          </p:nvSpPr>
          <p:spPr>
            <a:xfrm>
              <a:off x="8237008" y="5218298"/>
              <a:ext cx="203201" cy="4586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67" fill="norm" stroke="1" extrusionOk="0">
                  <a:moveTo>
                    <a:pt x="21600" y="3038"/>
                  </a:moveTo>
                  <a:cubicBezTo>
                    <a:pt x="19800" y="2047"/>
                    <a:pt x="18000" y="1056"/>
                    <a:pt x="16312" y="511"/>
                  </a:cubicBezTo>
                  <a:cubicBezTo>
                    <a:pt x="14625" y="-34"/>
                    <a:pt x="13050" y="-133"/>
                    <a:pt x="11363" y="164"/>
                  </a:cubicBezTo>
                  <a:cubicBezTo>
                    <a:pt x="9675" y="461"/>
                    <a:pt x="7875" y="1155"/>
                    <a:pt x="6075" y="2691"/>
                  </a:cubicBezTo>
                  <a:cubicBezTo>
                    <a:pt x="4275" y="4227"/>
                    <a:pt x="2475" y="6605"/>
                    <a:pt x="2138" y="9478"/>
                  </a:cubicBezTo>
                  <a:cubicBezTo>
                    <a:pt x="1800" y="12351"/>
                    <a:pt x="2925" y="15720"/>
                    <a:pt x="3487" y="17702"/>
                  </a:cubicBezTo>
                  <a:cubicBezTo>
                    <a:pt x="4050" y="19684"/>
                    <a:pt x="4050" y="20278"/>
                    <a:pt x="3375" y="20674"/>
                  </a:cubicBezTo>
                  <a:cubicBezTo>
                    <a:pt x="2700" y="21071"/>
                    <a:pt x="1350" y="21269"/>
                    <a:pt x="0" y="2146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22" name="Line"/>
            <p:cNvSpPr/>
            <p:nvPr/>
          </p:nvSpPr>
          <p:spPr>
            <a:xfrm>
              <a:off x="8141195" y="5505450"/>
              <a:ext cx="299014" cy="952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8" h="21600" fill="norm" stroke="1" extrusionOk="0">
                  <a:moveTo>
                    <a:pt x="496" y="21600"/>
                  </a:moveTo>
                  <a:cubicBezTo>
                    <a:pt x="192" y="18240"/>
                    <a:pt x="-112" y="14880"/>
                    <a:pt x="40" y="12480"/>
                  </a:cubicBezTo>
                  <a:cubicBezTo>
                    <a:pt x="192" y="10080"/>
                    <a:pt x="801" y="8640"/>
                    <a:pt x="3006" y="7200"/>
                  </a:cubicBezTo>
                  <a:cubicBezTo>
                    <a:pt x="5212" y="5760"/>
                    <a:pt x="9015" y="4320"/>
                    <a:pt x="12361" y="3120"/>
                  </a:cubicBezTo>
                  <a:cubicBezTo>
                    <a:pt x="15708" y="1920"/>
                    <a:pt x="18598" y="960"/>
                    <a:pt x="21488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23" name="Line"/>
            <p:cNvSpPr/>
            <p:nvPr/>
          </p:nvSpPr>
          <p:spPr>
            <a:xfrm>
              <a:off x="8587659" y="5257800"/>
              <a:ext cx="170050" cy="381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58" h="21600" fill="norm" stroke="1" extrusionOk="0">
                  <a:moveTo>
                    <a:pt x="20658" y="0"/>
                  </a:moveTo>
                  <a:cubicBezTo>
                    <a:pt x="17829" y="0"/>
                    <a:pt x="15001" y="0"/>
                    <a:pt x="11658" y="1200"/>
                  </a:cubicBezTo>
                  <a:cubicBezTo>
                    <a:pt x="8315" y="2400"/>
                    <a:pt x="4458" y="4800"/>
                    <a:pt x="2144" y="7380"/>
                  </a:cubicBezTo>
                  <a:cubicBezTo>
                    <a:pt x="-171" y="9960"/>
                    <a:pt x="-942" y="12720"/>
                    <a:pt x="1501" y="15120"/>
                  </a:cubicBezTo>
                  <a:cubicBezTo>
                    <a:pt x="3944" y="17520"/>
                    <a:pt x="9601" y="19560"/>
                    <a:pt x="13072" y="20580"/>
                  </a:cubicBezTo>
                  <a:cubicBezTo>
                    <a:pt x="16544" y="21600"/>
                    <a:pt x="17829" y="21600"/>
                    <a:pt x="19115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24" name="Line"/>
            <p:cNvSpPr/>
            <p:nvPr/>
          </p:nvSpPr>
          <p:spPr>
            <a:xfrm>
              <a:off x="8775535" y="5411901"/>
              <a:ext cx="139927" cy="3724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2" h="21351" fill="norm" stroke="1" extrusionOk="0">
                  <a:moveTo>
                    <a:pt x="5022" y="4635"/>
                  </a:moveTo>
                  <a:cubicBezTo>
                    <a:pt x="4377" y="8275"/>
                    <a:pt x="3733" y="11915"/>
                    <a:pt x="3410" y="14342"/>
                  </a:cubicBezTo>
                  <a:cubicBezTo>
                    <a:pt x="3088" y="16769"/>
                    <a:pt x="3088" y="17983"/>
                    <a:pt x="2765" y="19075"/>
                  </a:cubicBezTo>
                  <a:cubicBezTo>
                    <a:pt x="2443" y="20167"/>
                    <a:pt x="1798" y="21138"/>
                    <a:pt x="1154" y="21320"/>
                  </a:cubicBezTo>
                  <a:cubicBezTo>
                    <a:pt x="509" y="21502"/>
                    <a:pt x="-136" y="20895"/>
                    <a:pt x="25" y="18529"/>
                  </a:cubicBezTo>
                  <a:cubicBezTo>
                    <a:pt x="186" y="16163"/>
                    <a:pt x="1154" y="12037"/>
                    <a:pt x="2604" y="8882"/>
                  </a:cubicBezTo>
                  <a:cubicBezTo>
                    <a:pt x="4055" y="5727"/>
                    <a:pt x="5989" y="3542"/>
                    <a:pt x="7601" y="2208"/>
                  </a:cubicBezTo>
                  <a:cubicBezTo>
                    <a:pt x="9213" y="873"/>
                    <a:pt x="10503" y="387"/>
                    <a:pt x="11954" y="145"/>
                  </a:cubicBezTo>
                  <a:cubicBezTo>
                    <a:pt x="13404" y="-98"/>
                    <a:pt x="15016" y="-98"/>
                    <a:pt x="16951" y="630"/>
                  </a:cubicBezTo>
                  <a:cubicBezTo>
                    <a:pt x="18885" y="1358"/>
                    <a:pt x="21142" y="2814"/>
                    <a:pt x="21303" y="4574"/>
                  </a:cubicBezTo>
                  <a:cubicBezTo>
                    <a:pt x="21464" y="6333"/>
                    <a:pt x="19530" y="8396"/>
                    <a:pt x="16628" y="9610"/>
                  </a:cubicBezTo>
                  <a:cubicBezTo>
                    <a:pt x="13727" y="10823"/>
                    <a:pt x="9858" y="11187"/>
                    <a:pt x="6957" y="11309"/>
                  </a:cubicBezTo>
                  <a:cubicBezTo>
                    <a:pt x="4055" y="11430"/>
                    <a:pt x="2121" y="11309"/>
                    <a:pt x="1154" y="10763"/>
                  </a:cubicBezTo>
                  <a:cubicBezTo>
                    <a:pt x="186" y="10217"/>
                    <a:pt x="186" y="9246"/>
                    <a:pt x="186" y="827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25" name="Line"/>
            <p:cNvSpPr/>
            <p:nvPr/>
          </p:nvSpPr>
          <p:spPr>
            <a:xfrm>
              <a:off x="9075208" y="5257800"/>
              <a:ext cx="12701" cy="412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1600" y="4098"/>
                    <a:pt x="21600" y="8197"/>
                    <a:pt x="18000" y="11797"/>
                  </a:cubicBezTo>
                  <a:cubicBezTo>
                    <a:pt x="14400" y="15397"/>
                    <a:pt x="7200" y="18498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26" name="Line"/>
            <p:cNvSpPr/>
            <p:nvPr/>
          </p:nvSpPr>
          <p:spPr>
            <a:xfrm>
              <a:off x="9163835" y="5296842"/>
              <a:ext cx="171724" cy="3028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0" h="21462" fill="norm" stroke="1" extrusionOk="0">
                  <a:moveTo>
                    <a:pt x="21370" y="833"/>
                  </a:moveTo>
                  <a:cubicBezTo>
                    <a:pt x="18472" y="383"/>
                    <a:pt x="15575" y="-67"/>
                    <a:pt x="13468" y="8"/>
                  </a:cubicBezTo>
                  <a:cubicBezTo>
                    <a:pt x="11360" y="83"/>
                    <a:pt x="10043" y="683"/>
                    <a:pt x="8726" y="1658"/>
                  </a:cubicBezTo>
                  <a:cubicBezTo>
                    <a:pt x="7409" y="2633"/>
                    <a:pt x="6092" y="3983"/>
                    <a:pt x="6487" y="5258"/>
                  </a:cubicBezTo>
                  <a:cubicBezTo>
                    <a:pt x="6882" y="6533"/>
                    <a:pt x="8990" y="7733"/>
                    <a:pt x="10307" y="8708"/>
                  </a:cubicBezTo>
                  <a:cubicBezTo>
                    <a:pt x="11624" y="9683"/>
                    <a:pt x="12150" y="10433"/>
                    <a:pt x="11624" y="10958"/>
                  </a:cubicBezTo>
                  <a:cubicBezTo>
                    <a:pt x="11097" y="11483"/>
                    <a:pt x="9516" y="11783"/>
                    <a:pt x="8068" y="11933"/>
                  </a:cubicBezTo>
                  <a:cubicBezTo>
                    <a:pt x="6619" y="12083"/>
                    <a:pt x="5302" y="12083"/>
                    <a:pt x="3721" y="12158"/>
                  </a:cubicBezTo>
                  <a:cubicBezTo>
                    <a:pt x="2141" y="12233"/>
                    <a:pt x="297" y="12383"/>
                    <a:pt x="33" y="12383"/>
                  </a:cubicBezTo>
                  <a:cubicBezTo>
                    <a:pt x="-230" y="12383"/>
                    <a:pt x="1087" y="12233"/>
                    <a:pt x="2404" y="12383"/>
                  </a:cubicBezTo>
                  <a:cubicBezTo>
                    <a:pt x="3721" y="12533"/>
                    <a:pt x="5038" y="12983"/>
                    <a:pt x="5829" y="13583"/>
                  </a:cubicBezTo>
                  <a:cubicBezTo>
                    <a:pt x="6619" y="14183"/>
                    <a:pt x="6882" y="14933"/>
                    <a:pt x="6355" y="15908"/>
                  </a:cubicBezTo>
                  <a:cubicBezTo>
                    <a:pt x="5829" y="16883"/>
                    <a:pt x="4511" y="18083"/>
                    <a:pt x="3721" y="19058"/>
                  </a:cubicBezTo>
                  <a:cubicBezTo>
                    <a:pt x="2931" y="20033"/>
                    <a:pt x="2668" y="20783"/>
                    <a:pt x="3853" y="21158"/>
                  </a:cubicBezTo>
                  <a:cubicBezTo>
                    <a:pt x="5038" y="21533"/>
                    <a:pt x="7672" y="21533"/>
                    <a:pt x="9516" y="21308"/>
                  </a:cubicBezTo>
                  <a:cubicBezTo>
                    <a:pt x="11360" y="21083"/>
                    <a:pt x="12414" y="20633"/>
                    <a:pt x="13468" y="2018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27" name="Line"/>
            <p:cNvSpPr/>
            <p:nvPr/>
          </p:nvSpPr>
          <p:spPr>
            <a:xfrm>
              <a:off x="9303808" y="5329595"/>
              <a:ext cx="169343" cy="2894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4" h="21100" fill="norm" stroke="1" extrusionOk="0">
                  <a:moveTo>
                    <a:pt x="8693" y="4950"/>
                  </a:moveTo>
                  <a:cubicBezTo>
                    <a:pt x="8429" y="4178"/>
                    <a:pt x="8166" y="3407"/>
                    <a:pt x="8166" y="3407"/>
                  </a:cubicBezTo>
                  <a:cubicBezTo>
                    <a:pt x="8166" y="3407"/>
                    <a:pt x="8429" y="4178"/>
                    <a:pt x="8429" y="6878"/>
                  </a:cubicBezTo>
                  <a:cubicBezTo>
                    <a:pt x="8429" y="9578"/>
                    <a:pt x="8166" y="14207"/>
                    <a:pt x="7639" y="17138"/>
                  </a:cubicBezTo>
                  <a:cubicBezTo>
                    <a:pt x="7112" y="20070"/>
                    <a:pt x="6322" y="21304"/>
                    <a:pt x="6059" y="21073"/>
                  </a:cubicBezTo>
                  <a:cubicBezTo>
                    <a:pt x="5795" y="20841"/>
                    <a:pt x="6059" y="19144"/>
                    <a:pt x="6717" y="16213"/>
                  </a:cubicBezTo>
                  <a:cubicBezTo>
                    <a:pt x="7376" y="13281"/>
                    <a:pt x="8429" y="9115"/>
                    <a:pt x="9483" y="6261"/>
                  </a:cubicBezTo>
                  <a:cubicBezTo>
                    <a:pt x="10537" y="3407"/>
                    <a:pt x="11590" y="1864"/>
                    <a:pt x="12776" y="938"/>
                  </a:cubicBezTo>
                  <a:cubicBezTo>
                    <a:pt x="13961" y="13"/>
                    <a:pt x="15278" y="-296"/>
                    <a:pt x="16595" y="321"/>
                  </a:cubicBezTo>
                  <a:cubicBezTo>
                    <a:pt x="17912" y="938"/>
                    <a:pt x="19229" y="2481"/>
                    <a:pt x="20151" y="4410"/>
                  </a:cubicBezTo>
                  <a:cubicBezTo>
                    <a:pt x="21073" y="6338"/>
                    <a:pt x="21600" y="8653"/>
                    <a:pt x="20283" y="10735"/>
                  </a:cubicBezTo>
                  <a:cubicBezTo>
                    <a:pt x="18966" y="12818"/>
                    <a:pt x="15805" y="14670"/>
                    <a:pt x="12117" y="15981"/>
                  </a:cubicBezTo>
                  <a:cubicBezTo>
                    <a:pt x="8429" y="17293"/>
                    <a:pt x="4215" y="18064"/>
                    <a:pt x="0" y="1883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28" name="Line"/>
            <p:cNvSpPr/>
            <p:nvPr/>
          </p:nvSpPr>
          <p:spPr>
            <a:xfrm>
              <a:off x="9487958" y="5530850"/>
              <a:ext cx="31751" cy="889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880" y="5143"/>
                    <a:pt x="5760" y="10286"/>
                    <a:pt x="9360" y="13886"/>
                  </a:cubicBezTo>
                  <a:cubicBezTo>
                    <a:pt x="12960" y="17486"/>
                    <a:pt x="17280" y="19543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29" name="Line"/>
            <p:cNvSpPr/>
            <p:nvPr/>
          </p:nvSpPr>
          <p:spPr>
            <a:xfrm>
              <a:off x="9570508" y="5537200"/>
              <a:ext cx="55689" cy="1079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96" h="21600" fill="norm" stroke="1" extrusionOk="0">
                  <a:moveTo>
                    <a:pt x="18514" y="0"/>
                  </a:moveTo>
                  <a:cubicBezTo>
                    <a:pt x="20057" y="2118"/>
                    <a:pt x="21600" y="4235"/>
                    <a:pt x="18514" y="7835"/>
                  </a:cubicBezTo>
                  <a:cubicBezTo>
                    <a:pt x="15429" y="11435"/>
                    <a:pt x="7714" y="16518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30" name="Line"/>
            <p:cNvSpPr/>
            <p:nvPr/>
          </p:nvSpPr>
          <p:spPr>
            <a:xfrm>
              <a:off x="9735608" y="5304814"/>
              <a:ext cx="145139" cy="2895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60" h="21104" fill="norm" stroke="1" extrusionOk="0">
                  <a:moveTo>
                    <a:pt x="9127" y="6293"/>
                  </a:moveTo>
                  <a:cubicBezTo>
                    <a:pt x="8518" y="10613"/>
                    <a:pt x="7910" y="14933"/>
                    <a:pt x="7149" y="17555"/>
                  </a:cubicBezTo>
                  <a:cubicBezTo>
                    <a:pt x="6389" y="20178"/>
                    <a:pt x="5476" y="21104"/>
                    <a:pt x="4868" y="21104"/>
                  </a:cubicBezTo>
                  <a:cubicBezTo>
                    <a:pt x="4259" y="21104"/>
                    <a:pt x="3955" y="20178"/>
                    <a:pt x="4107" y="17401"/>
                  </a:cubicBezTo>
                  <a:cubicBezTo>
                    <a:pt x="4259" y="14624"/>
                    <a:pt x="4868" y="9995"/>
                    <a:pt x="5780" y="6910"/>
                  </a:cubicBezTo>
                  <a:cubicBezTo>
                    <a:pt x="6693" y="3824"/>
                    <a:pt x="7910" y="2281"/>
                    <a:pt x="8975" y="1201"/>
                  </a:cubicBezTo>
                  <a:cubicBezTo>
                    <a:pt x="10039" y="121"/>
                    <a:pt x="10952" y="-496"/>
                    <a:pt x="13234" y="507"/>
                  </a:cubicBezTo>
                  <a:cubicBezTo>
                    <a:pt x="15515" y="1510"/>
                    <a:pt x="19166" y="4133"/>
                    <a:pt x="20383" y="7141"/>
                  </a:cubicBezTo>
                  <a:cubicBezTo>
                    <a:pt x="21600" y="10150"/>
                    <a:pt x="20383" y="13544"/>
                    <a:pt x="17949" y="15858"/>
                  </a:cubicBezTo>
                  <a:cubicBezTo>
                    <a:pt x="15515" y="18173"/>
                    <a:pt x="11865" y="19407"/>
                    <a:pt x="9127" y="20101"/>
                  </a:cubicBezTo>
                  <a:cubicBezTo>
                    <a:pt x="6389" y="20795"/>
                    <a:pt x="4563" y="20950"/>
                    <a:pt x="3194" y="20718"/>
                  </a:cubicBezTo>
                  <a:cubicBezTo>
                    <a:pt x="1825" y="20487"/>
                    <a:pt x="913" y="19870"/>
                    <a:pt x="0" y="1925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31" name="Line"/>
            <p:cNvSpPr/>
            <p:nvPr/>
          </p:nvSpPr>
          <p:spPr>
            <a:xfrm>
              <a:off x="9893227" y="5528692"/>
              <a:ext cx="128132" cy="1037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5" h="21176" fill="norm" stroke="1" extrusionOk="0">
                  <a:moveTo>
                    <a:pt x="2314" y="5624"/>
                  </a:moveTo>
                  <a:cubicBezTo>
                    <a:pt x="3022" y="3464"/>
                    <a:pt x="3730" y="1304"/>
                    <a:pt x="5146" y="440"/>
                  </a:cubicBezTo>
                  <a:cubicBezTo>
                    <a:pt x="6563" y="-424"/>
                    <a:pt x="8687" y="8"/>
                    <a:pt x="9927" y="1520"/>
                  </a:cubicBezTo>
                  <a:cubicBezTo>
                    <a:pt x="11166" y="3032"/>
                    <a:pt x="11520" y="5624"/>
                    <a:pt x="10281" y="8432"/>
                  </a:cubicBezTo>
                  <a:cubicBezTo>
                    <a:pt x="9042" y="11240"/>
                    <a:pt x="6209" y="14264"/>
                    <a:pt x="3907" y="16208"/>
                  </a:cubicBezTo>
                  <a:cubicBezTo>
                    <a:pt x="1605" y="18152"/>
                    <a:pt x="-165" y="19016"/>
                    <a:pt x="12" y="19664"/>
                  </a:cubicBezTo>
                  <a:cubicBezTo>
                    <a:pt x="189" y="20312"/>
                    <a:pt x="2314" y="20744"/>
                    <a:pt x="6209" y="20960"/>
                  </a:cubicBezTo>
                  <a:cubicBezTo>
                    <a:pt x="10104" y="21176"/>
                    <a:pt x="15769" y="21176"/>
                    <a:pt x="21435" y="2117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32" name="Line"/>
            <p:cNvSpPr/>
            <p:nvPr/>
          </p:nvSpPr>
          <p:spPr>
            <a:xfrm>
              <a:off x="10049843" y="5321300"/>
              <a:ext cx="117032" cy="304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6" h="21600" fill="norm" stroke="1" extrusionOk="0">
                  <a:moveTo>
                    <a:pt x="1752" y="0"/>
                  </a:moveTo>
                  <a:cubicBezTo>
                    <a:pt x="3680" y="150"/>
                    <a:pt x="5609" y="300"/>
                    <a:pt x="7537" y="1125"/>
                  </a:cubicBezTo>
                  <a:cubicBezTo>
                    <a:pt x="9466" y="1950"/>
                    <a:pt x="11394" y="3450"/>
                    <a:pt x="11587" y="4875"/>
                  </a:cubicBezTo>
                  <a:cubicBezTo>
                    <a:pt x="11780" y="6300"/>
                    <a:pt x="10237" y="7650"/>
                    <a:pt x="8502" y="8550"/>
                  </a:cubicBezTo>
                  <a:cubicBezTo>
                    <a:pt x="6766" y="9450"/>
                    <a:pt x="4837" y="9900"/>
                    <a:pt x="3102" y="10350"/>
                  </a:cubicBezTo>
                  <a:cubicBezTo>
                    <a:pt x="1366" y="10800"/>
                    <a:pt x="-177" y="11250"/>
                    <a:pt x="16" y="11475"/>
                  </a:cubicBezTo>
                  <a:cubicBezTo>
                    <a:pt x="209" y="11700"/>
                    <a:pt x="2137" y="11700"/>
                    <a:pt x="4259" y="11700"/>
                  </a:cubicBezTo>
                  <a:cubicBezTo>
                    <a:pt x="6380" y="11700"/>
                    <a:pt x="8694" y="11700"/>
                    <a:pt x="10623" y="11925"/>
                  </a:cubicBezTo>
                  <a:cubicBezTo>
                    <a:pt x="12552" y="12150"/>
                    <a:pt x="14094" y="12600"/>
                    <a:pt x="15637" y="13050"/>
                  </a:cubicBezTo>
                  <a:cubicBezTo>
                    <a:pt x="17180" y="13500"/>
                    <a:pt x="18723" y="13950"/>
                    <a:pt x="19687" y="14550"/>
                  </a:cubicBezTo>
                  <a:cubicBezTo>
                    <a:pt x="20652" y="15150"/>
                    <a:pt x="21037" y="15900"/>
                    <a:pt x="21230" y="16725"/>
                  </a:cubicBezTo>
                  <a:cubicBezTo>
                    <a:pt x="21423" y="17550"/>
                    <a:pt x="21423" y="18450"/>
                    <a:pt x="20266" y="19275"/>
                  </a:cubicBezTo>
                  <a:cubicBezTo>
                    <a:pt x="19109" y="20100"/>
                    <a:pt x="16794" y="20850"/>
                    <a:pt x="14480" y="21225"/>
                  </a:cubicBezTo>
                  <a:cubicBezTo>
                    <a:pt x="12166" y="21600"/>
                    <a:pt x="9852" y="21600"/>
                    <a:pt x="7537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33" name="Line"/>
            <p:cNvSpPr/>
            <p:nvPr/>
          </p:nvSpPr>
          <p:spPr>
            <a:xfrm>
              <a:off x="10167408" y="5276850"/>
              <a:ext cx="151704" cy="4445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07" h="21600" fill="norm" stroke="1" extrusionOk="0">
                  <a:moveTo>
                    <a:pt x="7989" y="0"/>
                  </a:moveTo>
                  <a:cubicBezTo>
                    <a:pt x="10948" y="617"/>
                    <a:pt x="13907" y="1234"/>
                    <a:pt x="16274" y="2726"/>
                  </a:cubicBezTo>
                  <a:cubicBezTo>
                    <a:pt x="18641" y="4217"/>
                    <a:pt x="20416" y="6583"/>
                    <a:pt x="21008" y="9103"/>
                  </a:cubicBezTo>
                  <a:cubicBezTo>
                    <a:pt x="21600" y="11623"/>
                    <a:pt x="21008" y="14297"/>
                    <a:pt x="17310" y="16406"/>
                  </a:cubicBezTo>
                  <a:cubicBezTo>
                    <a:pt x="13611" y="18514"/>
                    <a:pt x="6805" y="20057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34" name="Line"/>
            <p:cNvSpPr/>
            <p:nvPr/>
          </p:nvSpPr>
          <p:spPr>
            <a:xfrm>
              <a:off x="313355" y="6098381"/>
              <a:ext cx="151254" cy="3397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58" h="21400" fill="norm" stroke="1" extrusionOk="0">
                  <a:moveTo>
                    <a:pt x="20858" y="4650"/>
                  </a:moveTo>
                  <a:cubicBezTo>
                    <a:pt x="19107" y="3050"/>
                    <a:pt x="17355" y="1450"/>
                    <a:pt x="15604" y="650"/>
                  </a:cubicBezTo>
                  <a:cubicBezTo>
                    <a:pt x="13853" y="-150"/>
                    <a:pt x="12101" y="-150"/>
                    <a:pt x="9912" y="317"/>
                  </a:cubicBezTo>
                  <a:cubicBezTo>
                    <a:pt x="7723" y="783"/>
                    <a:pt x="5096" y="1717"/>
                    <a:pt x="4074" y="2917"/>
                  </a:cubicBezTo>
                  <a:cubicBezTo>
                    <a:pt x="3053" y="4117"/>
                    <a:pt x="3636" y="5583"/>
                    <a:pt x="5972" y="7250"/>
                  </a:cubicBezTo>
                  <a:cubicBezTo>
                    <a:pt x="8307" y="8917"/>
                    <a:pt x="12393" y="10783"/>
                    <a:pt x="15020" y="12650"/>
                  </a:cubicBezTo>
                  <a:cubicBezTo>
                    <a:pt x="17647" y="14517"/>
                    <a:pt x="18815" y="16383"/>
                    <a:pt x="19399" y="17650"/>
                  </a:cubicBezTo>
                  <a:cubicBezTo>
                    <a:pt x="19982" y="18917"/>
                    <a:pt x="19982" y="19583"/>
                    <a:pt x="19399" y="20117"/>
                  </a:cubicBezTo>
                  <a:cubicBezTo>
                    <a:pt x="18815" y="20650"/>
                    <a:pt x="17647" y="21050"/>
                    <a:pt x="15458" y="21250"/>
                  </a:cubicBezTo>
                  <a:cubicBezTo>
                    <a:pt x="13269" y="21450"/>
                    <a:pt x="10058" y="21450"/>
                    <a:pt x="7577" y="21250"/>
                  </a:cubicBezTo>
                  <a:cubicBezTo>
                    <a:pt x="5096" y="21050"/>
                    <a:pt x="3344" y="20650"/>
                    <a:pt x="1885" y="20183"/>
                  </a:cubicBezTo>
                  <a:cubicBezTo>
                    <a:pt x="426" y="19717"/>
                    <a:pt x="-742" y="19183"/>
                    <a:pt x="572" y="18183"/>
                  </a:cubicBezTo>
                  <a:cubicBezTo>
                    <a:pt x="1885" y="17183"/>
                    <a:pt x="5680" y="15717"/>
                    <a:pt x="9474" y="1425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35" name="Line"/>
            <p:cNvSpPr/>
            <p:nvPr/>
          </p:nvSpPr>
          <p:spPr>
            <a:xfrm>
              <a:off x="603328" y="6128235"/>
              <a:ext cx="108931" cy="2835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74" h="21277" fill="norm" stroke="1" extrusionOk="0">
                  <a:moveTo>
                    <a:pt x="5080" y="1393"/>
                  </a:moveTo>
                  <a:cubicBezTo>
                    <a:pt x="5487" y="599"/>
                    <a:pt x="5895" y="-195"/>
                    <a:pt x="5895" y="43"/>
                  </a:cubicBezTo>
                  <a:cubicBezTo>
                    <a:pt x="5895" y="281"/>
                    <a:pt x="5487" y="1552"/>
                    <a:pt x="4468" y="4173"/>
                  </a:cubicBezTo>
                  <a:cubicBezTo>
                    <a:pt x="3449" y="6793"/>
                    <a:pt x="1819" y="10764"/>
                    <a:pt x="800" y="13543"/>
                  </a:cubicBezTo>
                  <a:cubicBezTo>
                    <a:pt x="-218" y="16323"/>
                    <a:pt x="-626" y="17911"/>
                    <a:pt x="1819" y="19102"/>
                  </a:cubicBezTo>
                  <a:cubicBezTo>
                    <a:pt x="4265" y="20293"/>
                    <a:pt x="9563" y="21087"/>
                    <a:pt x="13231" y="21246"/>
                  </a:cubicBezTo>
                  <a:cubicBezTo>
                    <a:pt x="16899" y="21405"/>
                    <a:pt x="18936" y="20929"/>
                    <a:pt x="20974" y="2045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36" name="Line"/>
            <p:cNvSpPr/>
            <p:nvPr/>
          </p:nvSpPr>
          <p:spPr>
            <a:xfrm>
              <a:off x="551391" y="6311900"/>
              <a:ext cx="224368" cy="25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38" y="21600"/>
                  </a:moveTo>
                  <a:cubicBezTo>
                    <a:pt x="1019" y="18000"/>
                    <a:pt x="0" y="14400"/>
                    <a:pt x="0" y="10800"/>
                  </a:cubicBezTo>
                  <a:cubicBezTo>
                    <a:pt x="0" y="7200"/>
                    <a:pt x="1019" y="3600"/>
                    <a:pt x="4789" y="1800"/>
                  </a:cubicBezTo>
                  <a:cubicBezTo>
                    <a:pt x="8558" y="0"/>
                    <a:pt x="15079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37" name="Line"/>
            <p:cNvSpPr/>
            <p:nvPr/>
          </p:nvSpPr>
          <p:spPr>
            <a:xfrm>
              <a:off x="694298" y="6295687"/>
              <a:ext cx="183061" cy="670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8" h="20723" fill="norm" stroke="1" extrusionOk="0">
                  <a:moveTo>
                    <a:pt x="10919" y="5014"/>
                  </a:moveTo>
                  <a:cubicBezTo>
                    <a:pt x="9692" y="4359"/>
                    <a:pt x="8464" y="3705"/>
                    <a:pt x="7360" y="2396"/>
                  </a:cubicBezTo>
                  <a:cubicBezTo>
                    <a:pt x="6255" y="1087"/>
                    <a:pt x="5273" y="-877"/>
                    <a:pt x="3923" y="432"/>
                  </a:cubicBezTo>
                  <a:cubicBezTo>
                    <a:pt x="2573" y="1741"/>
                    <a:pt x="855" y="6323"/>
                    <a:pt x="242" y="10250"/>
                  </a:cubicBezTo>
                  <a:cubicBezTo>
                    <a:pt x="-372" y="14178"/>
                    <a:pt x="119" y="17450"/>
                    <a:pt x="2451" y="19087"/>
                  </a:cubicBezTo>
                  <a:cubicBezTo>
                    <a:pt x="4783" y="20723"/>
                    <a:pt x="8955" y="20723"/>
                    <a:pt x="12392" y="20723"/>
                  </a:cubicBezTo>
                  <a:cubicBezTo>
                    <a:pt x="15828" y="20723"/>
                    <a:pt x="18528" y="20723"/>
                    <a:pt x="21228" y="2072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38" name="Line"/>
            <p:cNvSpPr/>
            <p:nvPr/>
          </p:nvSpPr>
          <p:spPr>
            <a:xfrm>
              <a:off x="788458" y="6212025"/>
              <a:ext cx="213542" cy="3787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4" h="21355" fill="norm" stroke="1" extrusionOk="0">
                  <a:moveTo>
                    <a:pt x="10800" y="6347"/>
                  </a:moveTo>
                  <a:cubicBezTo>
                    <a:pt x="10165" y="9092"/>
                    <a:pt x="9529" y="11837"/>
                    <a:pt x="9106" y="14164"/>
                  </a:cubicBezTo>
                  <a:cubicBezTo>
                    <a:pt x="8682" y="16491"/>
                    <a:pt x="8471" y="18400"/>
                    <a:pt x="8259" y="19653"/>
                  </a:cubicBezTo>
                  <a:cubicBezTo>
                    <a:pt x="8047" y="20906"/>
                    <a:pt x="7835" y="21503"/>
                    <a:pt x="7729" y="21324"/>
                  </a:cubicBezTo>
                  <a:cubicBezTo>
                    <a:pt x="7624" y="21145"/>
                    <a:pt x="7624" y="20190"/>
                    <a:pt x="7941" y="17684"/>
                  </a:cubicBezTo>
                  <a:cubicBezTo>
                    <a:pt x="8259" y="15178"/>
                    <a:pt x="8894" y="11121"/>
                    <a:pt x="9529" y="8137"/>
                  </a:cubicBezTo>
                  <a:cubicBezTo>
                    <a:pt x="10165" y="5154"/>
                    <a:pt x="10800" y="3244"/>
                    <a:pt x="11329" y="1991"/>
                  </a:cubicBezTo>
                  <a:cubicBezTo>
                    <a:pt x="11859" y="738"/>
                    <a:pt x="12282" y="142"/>
                    <a:pt x="13129" y="22"/>
                  </a:cubicBezTo>
                  <a:cubicBezTo>
                    <a:pt x="13976" y="-97"/>
                    <a:pt x="15247" y="261"/>
                    <a:pt x="16729" y="1275"/>
                  </a:cubicBezTo>
                  <a:cubicBezTo>
                    <a:pt x="18212" y="2290"/>
                    <a:pt x="19906" y="3960"/>
                    <a:pt x="20753" y="5154"/>
                  </a:cubicBezTo>
                  <a:cubicBezTo>
                    <a:pt x="21600" y="6347"/>
                    <a:pt x="21600" y="7063"/>
                    <a:pt x="20541" y="7839"/>
                  </a:cubicBezTo>
                  <a:cubicBezTo>
                    <a:pt x="19482" y="8615"/>
                    <a:pt x="17365" y="9450"/>
                    <a:pt x="14188" y="9987"/>
                  </a:cubicBezTo>
                  <a:cubicBezTo>
                    <a:pt x="11012" y="10524"/>
                    <a:pt x="6776" y="10763"/>
                    <a:pt x="4235" y="10643"/>
                  </a:cubicBezTo>
                  <a:cubicBezTo>
                    <a:pt x="1694" y="10524"/>
                    <a:pt x="847" y="10047"/>
                    <a:pt x="0" y="956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39" name="Line"/>
            <p:cNvSpPr/>
            <p:nvPr/>
          </p:nvSpPr>
          <p:spPr>
            <a:xfrm>
              <a:off x="1112308" y="6128727"/>
              <a:ext cx="187933" cy="3101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5" h="21532" fill="norm" stroke="1" extrusionOk="0">
                  <a:moveTo>
                    <a:pt x="10681" y="3018"/>
                  </a:moveTo>
                  <a:cubicBezTo>
                    <a:pt x="10444" y="2283"/>
                    <a:pt x="10207" y="1548"/>
                    <a:pt x="10681" y="1034"/>
                  </a:cubicBezTo>
                  <a:cubicBezTo>
                    <a:pt x="11156" y="520"/>
                    <a:pt x="12343" y="226"/>
                    <a:pt x="13648" y="79"/>
                  </a:cubicBezTo>
                  <a:cubicBezTo>
                    <a:pt x="14954" y="-68"/>
                    <a:pt x="16378" y="-68"/>
                    <a:pt x="17921" y="593"/>
                  </a:cubicBezTo>
                  <a:cubicBezTo>
                    <a:pt x="19464" y="1254"/>
                    <a:pt x="21125" y="2577"/>
                    <a:pt x="20532" y="4414"/>
                  </a:cubicBezTo>
                  <a:cubicBezTo>
                    <a:pt x="19938" y="6250"/>
                    <a:pt x="17090" y="8601"/>
                    <a:pt x="14716" y="9924"/>
                  </a:cubicBezTo>
                  <a:cubicBezTo>
                    <a:pt x="12343" y="11246"/>
                    <a:pt x="10444" y="11540"/>
                    <a:pt x="10207" y="11540"/>
                  </a:cubicBezTo>
                  <a:cubicBezTo>
                    <a:pt x="9969" y="11540"/>
                    <a:pt x="11393" y="11246"/>
                    <a:pt x="12699" y="11099"/>
                  </a:cubicBezTo>
                  <a:cubicBezTo>
                    <a:pt x="14004" y="10952"/>
                    <a:pt x="15191" y="10952"/>
                    <a:pt x="16497" y="11026"/>
                  </a:cubicBezTo>
                  <a:cubicBezTo>
                    <a:pt x="17802" y="11099"/>
                    <a:pt x="19226" y="11246"/>
                    <a:pt x="20176" y="11761"/>
                  </a:cubicBezTo>
                  <a:cubicBezTo>
                    <a:pt x="21125" y="12275"/>
                    <a:pt x="21600" y="13156"/>
                    <a:pt x="20176" y="14405"/>
                  </a:cubicBezTo>
                  <a:cubicBezTo>
                    <a:pt x="18752" y="15654"/>
                    <a:pt x="15429" y="17271"/>
                    <a:pt x="11749" y="18520"/>
                  </a:cubicBezTo>
                  <a:cubicBezTo>
                    <a:pt x="8070" y="19769"/>
                    <a:pt x="4035" y="20650"/>
                    <a:pt x="0" y="2153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40" name="Line"/>
            <p:cNvSpPr/>
            <p:nvPr/>
          </p:nvSpPr>
          <p:spPr>
            <a:xfrm>
              <a:off x="331258" y="6543820"/>
              <a:ext cx="698501" cy="919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847" fill="norm" stroke="1" extrusionOk="0">
                  <a:moveTo>
                    <a:pt x="0" y="20847"/>
                  </a:moveTo>
                  <a:cubicBezTo>
                    <a:pt x="2225" y="17007"/>
                    <a:pt x="4451" y="13167"/>
                    <a:pt x="6807" y="9327"/>
                  </a:cubicBezTo>
                  <a:cubicBezTo>
                    <a:pt x="9164" y="5487"/>
                    <a:pt x="11651" y="1647"/>
                    <a:pt x="13975" y="447"/>
                  </a:cubicBezTo>
                  <a:cubicBezTo>
                    <a:pt x="16298" y="-753"/>
                    <a:pt x="18458" y="687"/>
                    <a:pt x="19702" y="2127"/>
                  </a:cubicBezTo>
                  <a:cubicBezTo>
                    <a:pt x="20945" y="3567"/>
                    <a:pt x="21273" y="5007"/>
                    <a:pt x="21600" y="644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41" name="Line"/>
            <p:cNvSpPr/>
            <p:nvPr/>
          </p:nvSpPr>
          <p:spPr>
            <a:xfrm>
              <a:off x="780632" y="6553199"/>
              <a:ext cx="433277" cy="82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3" h="21600" fill="norm" stroke="1" extrusionOk="0">
                  <a:moveTo>
                    <a:pt x="2275" y="21600"/>
                  </a:moveTo>
                  <a:cubicBezTo>
                    <a:pt x="1226" y="21600"/>
                    <a:pt x="178" y="21600"/>
                    <a:pt x="20" y="21046"/>
                  </a:cubicBezTo>
                  <a:cubicBezTo>
                    <a:pt x="-137" y="20492"/>
                    <a:pt x="597" y="19385"/>
                    <a:pt x="2432" y="17169"/>
                  </a:cubicBezTo>
                  <a:cubicBezTo>
                    <a:pt x="4267" y="14954"/>
                    <a:pt x="7203" y="11631"/>
                    <a:pt x="10558" y="8585"/>
                  </a:cubicBezTo>
                  <a:cubicBezTo>
                    <a:pt x="13913" y="5538"/>
                    <a:pt x="17688" y="2769"/>
                    <a:pt x="21463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42" name="Line"/>
            <p:cNvSpPr/>
            <p:nvPr/>
          </p:nvSpPr>
          <p:spPr>
            <a:xfrm>
              <a:off x="1493308" y="6311899"/>
              <a:ext cx="1905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43" name="Line"/>
            <p:cNvSpPr/>
            <p:nvPr/>
          </p:nvSpPr>
          <p:spPr>
            <a:xfrm>
              <a:off x="1493308" y="6419850"/>
              <a:ext cx="19051" cy="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44" name="Line"/>
            <p:cNvSpPr/>
            <p:nvPr/>
          </p:nvSpPr>
          <p:spPr>
            <a:xfrm>
              <a:off x="2131146" y="6137189"/>
              <a:ext cx="158699" cy="2962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00" h="20992" fill="norm" stroke="1" extrusionOk="0">
                  <a:moveTo>
                    <a:pt x="10296" y="6981"/>
                  </a:moveTo>
                  <a:cubicBezTo>
                    <a:pt x="12210" y="5181"/>
                    <a:pt x="14124" y="3381"/>
                    <a:pt x="15081" y="2106"/>
                  </a:cubicBezTo>
                  <a:cubicBezTo>
                    <a:pt x="16038" y="831"/>
                    <a:pt x="16038" y="81"/>
                    <a:pt x="15081" y="6"/>
                  </a:cubicBezTo>
                  <a:cubicBezTo>
                    <a:pt x="14124" y="-69"/>
                    <a:pt x="12210" y="531"/>
                    <a:pt x="9476" y="2781"/>
                  </a:cubicBezTo>
                  <a:cubicBezTo>
                    <a:pt x="6742" y="5031"/>
                    <a:pt x="3187" y="8931"/>
                    <a:pt x="1410" y="12081"/>
                  </a:cubicBezTo>
                  <a:cubicBezTo>
                    <a:pt x="-367" y="15231"/>
                    <a:pt x="-367" y="17631"/>
                    <a:pt x="863" y="19206"/>
                  </a:cubicBezTo>
                  <a:cubicBezTo>
                    <a:pt x="2094" y="20781"/>
                    <a:pt x="4555" y="21531"/>
                    <a:pt x="7972" y="20556"/>
                  </a:cubicBezTo>
                  <a:cubicBezTo>
                    <a:pt x="11390" y="19581"/>
                    <a:pt x="15765" y="16881"/>
                    <a:pt x="18225" y="13956"/>
                  </a:cubicBezTo>
                  <a:cubicBezTo>
                    <a:pt x="20686" y="11031"/>
                    <a:pt x="21233" y="7881"/>
                    <a:pt x="19456" y="5706"/>
                  </a:cubicBezTo>
                  <a:cubicBezTo>
                    <a:pt x="17679" y="3531"/>
                    <a:pt x="13577" y="2331"/>
                    <a:pt x="10843" y="1731"/>
                  </a:cubicBezTo>
                  <a:cubicBezTo>
                    <a:pt x="8109" y="1131"/>
                    <a:pt x="6742" y="1131"/>
                    <a:pt x="5785" y="1506"/>
                  </a:cubicBezTo>
                  <a:cubicBezTo>
                    <a:pt x="4828" y="1881"/>
                    <a:pt x="4281" y="2631"/>
                    <a:pt x="3734" y="338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45" name="Line"/>
            <p:cNvSpPr/>
            <p:nvPr/>
          </p:nvSpPr>
          <p:spPr>
            <a:xfrm>
              <a:off x="2377659" y="6127750"/>
              <a:ext cx="262663" cy="2722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3" h="21537" fill="norm" stroke="1" extrusionOk="0">
                  <a:moveTo>
                    <a:pt x="2948" y="0"/>
                  </a:moveTo>
                  <a:cubicBezTo>
                    <a:pt x="2262" y="502"/>
                    <a:pt x="1576" y="1005"/>
                    <a:pt x="1148" y="2595"/>
                  </a:cubicBezTo>
                  <a:cubicBezTo>
                    <a:pt x="719" y="4186"/>
                    <a:pt x="548" y="6865"/>
                    <a:pt x="548" y="9293"/>
                  </a:cubicBezTo>
                  <a:cubicBezTo>
                    <a:pt x="548" y="11721"/>
                    <a:pt x="719" y="13898"/>
                    <a:pt x="805" y="15405"/>
                  </a:cubicBezTo>
                  <a:cubicBezTo>
                    <a:pt x="891" y="16912"/>
                    <a:pt x="891" y="17749"/>
                    <a:pt x="891" y="17498"/>
                  </a:cubicBezTo>
                  <a:cubicBezTo>
                    <a:pt x="891" y="17247"/>
                    <a:pt x="891" y="15907"/>
                    <a:pt x="1491" y="14484"/>
                  </a:cubicBezTo>
                  <a:cubicBezTo>
                    <a:pt x="2091" y="13060"/>
                    <a:pt x="3291" y="11553"/>
                    <a:pt x="4405" y="10716"/>
                  </a:cubicBezTo>
                  <a:cubicBezTo>
                    <a:pt x="5519" y="9879"/>
                    <a:pt x="6548" y="9712"/>
                    <a:pt x="7233" y="10047"/>
                  </a:cubicBezTo>
                  <a:cubicBezTo>
                    <a:pt x="7919" y="10381"/>
                    <a:pt x="8262" y="11219"/>
                    <a:pt x="8519" y="12474"/>
                  </a:cubicBezTo>
                  <a:cubicBezTo>
                    <a:pt x="8776" y="13730"/>
                    <a:pt x="8948" y="15405"/>
                    <a:pt x="8691" y="16744"/>
                  </a:cubicBezTo>
                  <a:cubicBezTo>
                    <a:pt x="8433" y="18084"/>
                    <a:pt x="7748" y="19088"/>
                    <a:pt x="7062" y="19842"/>
                  </a:cubicBezTo>
                  <a:cubicBezTo>
                    <a:pt x="6376" y="20595"/>
                    <a:pt x="5691" y="21098"/>
                    <a:pt x="4833" y="21349"/>
                  </a:cubicBezTo>
                  <a:cubicBezTo>
                    <a:pt x="3976" y="21600"/>
                    <a:pt x="2948" y="21600"/>
                    <a:pt x="2091" y="21349"/>
                  </a:cubicBezTo>
                  <a:cubicBezTo>
                    <a:pt x="1233" y="21098"/>
                    <a:pt x="548" y="20595"/>
                    <a:pt x="205" y="19926"/>
                  </a:cubicBezTo>
                  <a:cubicBezTo>
                    <a:pt x="-138" y="19256"/>
                    <a:pt x="-138" y="18419"/>
                    <a:pt x="891" y="17414"/>
                  </a:cubicBezTo>
                  <a:cubicBezTo>
                    <a:pt x="1919" y="16409"/>
                    <a:pt x="3976" y="15237"/>
                    <a:pt x="6548" y="14316"/>
                  </a:cubicBezTo>
                  <a:cubicBezTo>
                    <a:pt x="9119" y="13395"/>
                    <a:pt x="12205" y="12726"/>
                    <a:pt x="14348" y="12140"/>
                  </a:cubicBezTo>
                  <a:cubicBezTo>
                    <a:pt x="16491" y="11553"/>
                    <a:pt x="17691" y="11051"/>
                    <a:pt x="18548" y="10465"/>
                  </a:cubicBezTo>
                  <a:cubicBezTo>
                    <a:pt x="19405" y="9879"/>
                    <a:pt x="19919" y="9209"/>
                    <a:pt x="20262" y="8372"/>
                  </a:cubicBezTo>
                  <a:cubicBezTo>
                    <a:pt x="20605" y="7535"/>
                    <a:pt x="20776" y="6530"/>
                    <a:pt x="20519" y="5777"/>
                  </a:cubicBezTo>
                  <a:cubicBezTo>
                    <a:pt x="20262" y="5023"/>
                    <a:pt x="19576" y="4521"/>
                    <a:pt x="18805" y="4437"/>
                  </a:cubicBezTo>
                  <a:cubicBezTo>
                    <a:pt x="18033" y="4353"/>
                    <a:pt x="17176" y="4688"/>
                    <a:pt x="16491" y="5191"/>
                  </a:cubicBezTo>
                  <a:cubicBezTo>
                    <a:pt x="15805" y="5693"/>
                    <a:pt x="15291" y="6363"/>
                    <a:pt x="15033" y="7116"/>
                  </a:cubicBezTo>
                  <a:cubicBezTo>
                    <a:pt x="14776" y="7870"/>
                    <a:pt x="14776" y="8707"/>
                    <a:pt x="15376" y="9712"/>
                  </a:cubicBezTo>
                  <a:cubicBezTo>
                    <a:pt x="15976" y="10716"/>
                    <a:pt x="17176" y="11888"/>
                    <a:pt x="18119" y="12809"/>
                  </a:cubicBezTo>
                  <a:cubicBezTo>
                    <a:pt x="19062" y="13730"/>
                    <a:pt x="19748" y="14400"/>
                    <a:pt x="20348" y="15153"/>
                  </a:cubicBezTo>
                  <a:cubicBezTo>
                    <a:pt x="20948" y="15907"/>
                    <a:pt x="21462" y="16744"/>
                    <a:pt x="21205" y="17414"/>
                  </a:cubicBezTo>
                  <a:cubicBezTo>
                    <a:pt x="20948" y="18084"/>
                    <a:pt x="19919" y="18586"/>
                    <a:pt x="18976" y="18921"/>
                  </a:cubicBezTo>
                  <a:cubicBezTo>
                    <a:pt x="18033" y="19256"/>
                    <a:pt x="17176" y="19423"/>
                    <a:pt x="16405" y="19256"/>
                  </a:cubicBezTo>
                  <a:cubicBezTo>
                    <a:pt x="15633" y="19088"/>
                    <a:pt x="14948" y="18586"/>
                    <a:pt x="14262" y="1808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46" name="Line"/>
            <p:cNvSpPr/>
            <p:nvPr/>
          </p:nvSpPr>
          <p:spPr>
            <a:xfrm>
              <a:off x="2661537" y="6240991"/>
              <a:ext cx="120822" cy="1432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97" h="20876" fill="norm" stroke="1" extrusionOk="0">
                  <a:moveTo>
                    <a:pt x="29" y="9411"/>
                  </a:moveTo>
                  <a:cubicBezTo>
                    <a:pt x="4056" y="9411"/>
                    <a:pt x="8083" y="9411"/>
                    <a:pt x="10829" y="8640"/>
                  </a:cubicBezTo>
                  <a:cubicBezTo>
                    <a:pt x="13575" y="7868"/>
                    <a:pt x="15039" y="6326"/>
                    <a:pt x="15772" y="4783"/>
                  </a:cubicBezTo>
                  <a:cubicBezTo>
                    <a:pt x="16504" y="3240"/>
                    <a:pt x="16504" y="1697"/>
                    <a:pt x="15589" y="771"/>
                  </a:cubicBezTo>
                  <a:cubicBezTo>
                    <a:pt x="14673" y="-154"/>
                    <a:pt x="12843" y="-463"/>
                    <a:pt x="10097" y="1080"/>
                  </a:cubicBezTo>
                  <a:cubicBezTo>
                    <a:pt x="7351" y="2623"/>
                    <a:pt x="3690" y="6017"/>
                    <a:pt x="1677" y="8948"/>
                  </a:cubicBezTo>
                  <a:cubicBezTo>
                    <a:pt x="-337" y="11880"/>
                    <a:pt x="-703" y="14348"/>
                    <a:pt x="1494" y="16354"/>
                  </a:cubicBezTo>
                  <a:cubicBezTo>
                    <a:pt x="3690" y="18360"/>
                    <a:pt x="8450" y="19903"/>
                    <a:pt x="12111" y="20520"/>
                  </a:cubicBezTo>
                  <a:cubicBezTo>
                    <a:pt x="15772" y="21137"/>
                    <a:pt x="18334" y="20828"/>
                    <a:pt x="20897" y="2052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47" name="Line"/>
            <p:cNvSpPr/>
            <p:nvPr/>
          </p:nvSpPr>
          <p:spPr>
            <a:xfrm>
              <a:off x="2871258" y="6243697"/>
              <a:ext cx="292101" cy="1680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75" fill="norm" stroke="1" extrusionOk="0">
                  <a:moveTo>
                    <a:pt x="0" y="592"/>
                  </a:moveTo>
                  <a:cubicBezTo>
                    <a:pt x="1878" y="3792"/>
                    <a:pt x="3757" y="6992"/>
                    <a:pt x="4774" y="9925"/>
                  </a:cubicBezTo>
                  <a:cubicBezTo>
                    <a:pt x="5791" y="12859"/>
                    <a:pt x="5948" y="15525"/>
                    <a:pt x="5870" y="17525"/>
                  </a:cubicBezTo>
                  <a:cubicBezTo>
                    <a:pt x="5791" y="19525"/>
                    <a:pt x="5478" y="20859"/>
                    <a:pt x="5009" y="21125"/>
                  </a:cubicBezTo>
                  <a:cubicBezTo>
                    <a:pt x="4539" y="21392"/>
                    <a:pt x="3913" y="20592"/>
                    <a:pt x="3522" y="18325"/>
                  </a:cubicBezTo>
                  <a:cubicBezTo>
                    <a:pt x="3130" y="16059"/>
                    <a:pt x="2974" y="12325"/>
                    <a:pt x="3600" y="8992"/>
                  </a:cubicBezTo>
                  <a:cubicBezTo>
                    <a:pt x="4226" y="5659"/>
                    <a:pt x="5635" y="2725"/>
                    <a:pt x="7122" y="1259"/>
                  </a:cubicBezTo>
                  <a:cubicBezTo>
                    <a:pt x="8609" y="-208"/>
                    <a:pt x="10174" y="-208"/>
                    <a:pt x="11270" y="325"/>
                  </a:cubicBezTo>
                  <a:cubicBezTo>
                    <a:pt x="12365" y="859"/>
                    <a:pt x="12991" y="1925"/>
                    <a:pt x="13383" y="3125"/>
                  </a:cubicBezTo>
                  <a:cubicBezTo>
                    <a:pt x="13774" y="4325"/>
                    <a:pt x="13930" y="5659"/>
                    <a:pt x="14243" y="7525"/>
                  </a:cubicBezTo>
                  <a:cubicBezTo>
                    <a:pt x="14557" y="9392"/>
                    <a:pt x="15026" y="11792"/>
                    <a:pt x="15652" y="11792"/>
                  </a:cubicBezTo>
                  <a:cubicBezTo>
                    <a:pt x="16278" y="11792"/>
                    <a:pt x="17061" y="9392"/>
                    <a:pt x="18078" y="7125"/>
                  </a:cubicBezTo>
                  <a:cubicBezTo>
                    <a:pt x="19096" y="4859"/>
                    <a:pt x="20348" y="2725"/>
                    <a:pt x="21600" y="59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48" name="Line"/>
            <p:cNvSpPr/>
            <p:nvPr/>
          </p:nvSpPr>
          <p:spPr>
            <a:xfrm>
              <a:off x="3178175" y="6240527"/>
              <a:ext cx="226484" cy="1123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852" fill="norm" stroke="1" extrusionOk="0">
                  <a:moveTo>
                    <a:pt x="1615" y="7352"/>
                  </a:moveTo>
                  <a:cubicBezTo>
                    <a:pt x="2221" y="8922"/>
                    <a:pt x="2826" y="10493"/>
                    <a:pt x="3634" y="11082"/>
                  </a:cubicBezTo>
                  <a:cubicBezTo>
                    <a:pt x="4441" y="11672"/>
                    <a:pt x="5450" y="11279"/>
                    <a:pt x="6460" y="10297"/>
                  </a:cubicBezTo>
                  <a:cubicBezTo>
                    <a:pt x="7469" y="9315"/>
                    <a:pt x="8479" y="7744"/>
                    <a:pt x="9084" y="5977"/>
                  </a:cubicBezTo>
                  <a:cubicBezTo>
                    <a:pt x="9690" y="4210"/>
                    <a:pt x="9892" y="2246"/>
                    <a:pt x="9387" y="1068"/>
                  </a:cubicBezTo>
                  <a:cubicBezTo>
                    <a:pt x="8882" y="-110"/>
                    <a:pt x="7671" y="-503"/>
                    <a:pt x="6056" y="872"/>
                  </a:cubicBezTo>
                  <a:cubicBezTo>
                    <a:pt x="4441" y="2246"/>
                    <a:pt x="2422" y="5388"/>
                    <a:pt x="1312" y="7941"/>
                  </a:cubicBezTo>
                  <a:cubicBezTo>
                    <a:pt x="202" y="10493"/>
                    <a:pt x="0" y="12457"/>
                    <a:pt x="0" y="14421"/>
                  </a:cubicBezTo>
                  <a:cubicBezTo>
                    <a:pt x="0" y="16384"/>
                    <a:pt x="202" y="18348"/>
                    <a:pt x="1413" y="19526"/>
                  </a:cubicBezTo>
                  <a:cubicBezTo>
                    <a:pt x="2624" y="20704"/>
                    <a:pt x="4845" y="21097"/>
                    <a:pt x="8378" y="20704"/>
                  </a:cubicBezTo>
                  <a:cubicBezTo>
                    <a:pt x="11910" y="20312"/>
                    <a:pt x="16755" y="19133"/>
                    <a:pt x="21600" y="1795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49" name="Line"/>
            <p:cNvSpPr/>
            <p:nvPr/>
          </p:nvSpPr>
          <p:spPr>
            <a:xfrm>
              <a:off x="3944408" y="6197600"/>
              <a:ext cx="6351" cy="444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50" name="Line"/>
            <p:cNvSpPr/>
            <p:nvPr/>
          </p:nvSpPr>
          <p:spPr>
            <a:xfrm>
              <a:off x="3915746" y="5995350"/>
              <a:ext cx="187546" cy="4184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5" h="21457" fill="norm" stroke="1" extrusionOk="0">
                  <a:moveTo>
                    <a:pt x="5410" y="9720"/>
                  </a:moveTo>
                  <a:cubicBezTo>
                    <a:pt x="5650" y="12759"/>
                    <a:pt x="5890" y="15798"/>
                    <a:pt x="5890" y="17589"/>
                  </a:cubicBezTo>
                  <a:cubicBezTo>
                    <a:pt x="5890" y="19380"/>
                    <a:pt x="5650" y="19923"/>
                    <a:pt x="5290" y="20466"/>
                  </a:cubicBezTo>
                  <a:cubicBezTo>
                    <a:pt x="4930" y="21008"/>
                    <a:pt x="4450" y="21551"/>
                    <a:pt x="4090" y="21442"/>
                  </a:cubicBezTo>
                  <a:cubicBezTo>
                    <a:pt x="3730" y="21334"/>
                    <a:pt x="3490" y="20574"/>
                    <a:pt x="3610" y="18403"/>
                  </a:cubicBezTo>
                  <a:cubicBezTo>
                    <a:pt x="3730" y="16232"/>
                    <a:pt x="4210" y="12650"/>
                    <a:pt x="5170" y="9448"/>
                  </a:cubicBezTo>
                  <a:cubicBezTo>
                    <a:pt x="6130" y="6246"/>
                    <a:pt x="7570" y="3424"/>
                    <a:pt x="8770" y="1850"/>
                  </a:cubicBezTo>
                  <a:cubicBezTo>
                    <a:pt x="9970" y="277"/>
                    <a:pt x="10930" y="-49"/>
                    <a:pt x="11890" y="5"/>
                  </a:cubicBezTo>
                  <a:cubicBezTo>
                    <a:pt x="12850" y="60"/>
                    <a:pt x="13810" y="494"/>
                    <a:pt x="15850" y="2013"/>
                  </a:cubicBezTo>
                  <a:cubicBezTo>
                    <a:pt x="17890" y="3533"/>
                    <a:pt x="21010" y="6138"/>
                    <a:pt x="21250" y="8634"/>
                  </a:cubicBezTo>
                  <a:cubicBezTo>
                    <a:pt x="21490" y="11131"/>
                    <a:pt x="18850" y="13519"/>
                    <a:pt x="15130" y="15201"/>
                  </a:cubicBezTo>
                  <a:cubicBezTo>
                    <a:pt x="11410" y="16884"/>
                    <a:pt x="6610" y="17861"/>
                    <a:pt x="3730" y="18566"/>
                  </a:cubicBezTo>
                  <a:cubicBezTo>
                    <a:pt x="850" y="19272"/>
                    <a:pt x="-110" y="19706"/>
                    <a:pt x="10" y="19923"/>
                  </a:cubicBezTo>
                  <a:cubicBezTo>
                    <a:pt x="130" y="20140"/>
                    <a:pt x="1330" y="20140"/>
                    <a:pt x="2530" y="2014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51" name="Line"/>
            <p:cNvSpPr/>
            <p:nvPr/>
          </p:nvSpPr>
          <p:spPr>
            <a:xfrm>
              <a:off x="4052358" y="6268176"/>
              <a:ext cx="176092" cy="1903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2" h="21343" fill="norm" stroke="1" extrusionOk="0">
                  <a:moveTo>
                    <a:pt x="10800" y="4904"/>
                  </a:moveTo>
                  <a:cubicBezTo>
                    <a:pt x="10800" y="3717"/>
                    <a:pt x="10800" y="2530"/>
                    <a:pt x="11443" y="1699"/>
                  </a:cubicBezTo>
                  <a:cubicBezTo>
                    <a:pt x="12086" y="868"/>
                    <a:pt x="13371" y="394"/>
                    <a:pt x="14657" y="156"/>
                  </a:cubicBezTo>
                  <a:cubicBezTo>
                    <a:pt x="15943" y="-81"/>
                    <a:pt x="17229" y="-81"/>
                    <a:pt x="18514" y="394"/>
                  </a:cubicBezTo>
                  <a:cubicBezTo>
                    <a:pt x="19800" y="868"/>
                    <a:pt x="21086" y="1818"/>
                    <a:pt x="21343" y="3242"/>
                  </a:cubicBezTo>
                  <a:cubicBezTo>
                    <a:pt x="21600" y="4666"/>
                    <a:pt x="20829" y="6565"/>
                    <a:pt x="19671" y="7752"/>
                  </a:cubicBezTo>
                  <a:cubicBezTo>
                    <a:pt x="18514" y="8939"/>
                    <a:pt x="16971" y="9414"/>
                    <a:pt x="15557" y="9770"/>
                  </a:cubicBezTo>
                  <a:cubicBezTo>
                    <a:pt x="14143" y="10126"/>
                    <a:pt x="12857" y="10363"/>
                    <a:pt x="12857" y="10600"/>
                  </a:cubicBezTo>
                  <a:cubicBezTo>
                    <a:pt x="12857" y="10838"/>
                    <a:pt x="14143" y="11075"/>
                    <a:pt x="15300" y="11668"/>
                  </a:cubicBezTo>
                  <a:cubicBezTo>
                    <a:pt x="16457" y="12262"/>
                    <a:pt x="17486" y="13211"/>
                    <a:pt x="18257" y="14279"/>
                  </a:cubicBezTo>
                  <a:cubicBezTo>
                    <a:pt x="19029" y="15348"/>
                    <a:pt x="19543" y="16534"/>
                    <a:pt x="18514" y="17603"/>
                  </a:cubicBezTo>
                  <a:cubicBezTo>
                    <a:pt x="17486" y="18671"/>
                    <a:pt x="14914" y="19620"/>
                    <a:pt x="11957" y="20332"/>
                  </a:cubicBezTo>
                  <a:cubicBezTo>
                    <a:pt x="9000" y="21044"/>
                    <a:pt x="5657" y="21519"/>
                    <a:pt x="3600" y="21282"/>
                  </a:cubicBezTo>
                  <a:cubicBezTo>
                    <a:pt x="1543" y="21044"/>
                    <a:pt x="771" y="20095"/>
                    <a:pt x="0" y="1914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52" name="Line"/>
            <p:cNvSpPr/>
            <p:nvPr/>
          </p:nvSpPr>
          <p:spPr>
            <a:xfrm>
              <a:off x="4420658" y="6219735"/>
              <a:ext cx="76201" cy="223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702" fill="norm" stroke="1" extrusionOk="0">
                  <a:moveTo>
                    <a:pt x="0" y="14811"/>
                  </a:moveTo>
                  <a:cubicBezTo>
                    <a:pt x="1800" y="6957"/>
                    <a:pt x="3600" y="-898"/>
                    <a:pt x="7200" y="84"/>
                  </a:cubicBezTo>
                  <a:cubicBezTo>
                    <a:pt x="10800" y="1066"/>
                    <a:pt x="16200" y="10884"/>
                    <a:pt x="21600" y="2070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53" name="Line"/>
            <p:cNvSpPr/>
            <p:nvPr/>
          </p:nvSpPr>
          <p:spPr>
            <a:xfrm>
              <a:off x="4388908" y="6305550"/>
              <a:ext cx="190501" cy="50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" y="18000"/>
                    <a:pt x="1440" y="14400"/>
                    <a:pt x="5040" y="10800"/>
                  </a:cubicBezTo>
                  <a:cubicBezTo>
                    <a:pt x="8640" y="7200"/>
                    <a:pt x="15120" y="3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54" name="Line"/>
            <p:cNvSpPr/>
            <p:nvPr/>
          </p:nvSpPr>
          <p:spPr>
            <a:xfrm>
              <a:off x="4688152" y="6065670"/>
              <a:ext cx="196057" cy="3732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3" h="21278" fill="norm" stroke="1" extrusionOk="0">
                  <a:moveTo>
                    <a:pt x="21513" y="2091"/>
                  </a:moveTo>
                  <a:cubicBezTo>
                    <a:pt x="21281" y="1487"/>
                    <a:pt x="21048" y="884"/>
                    <a:pt x="20236" y="462"/>
                  </a:cubicBezTo>
                  <a:cubicBezTo>
                    <a:pt x="19423" y="39"/>
                    <a:pt x="18029" y="-202"/>
                    <a:pt x="15358" y="220"/>
                  </a:cubicBezTo>
                  <a:cubicBezTo>
                    <a:pt x="12687" y="643"/>
                    <a:pt x="8739" y="1729"/>
                    <a:pt x="6532" y="2573"/>
                  </a:cubicBezTo>
                  <a:cubicBezTo>
                    <a:pt x="4326" y="3418"/>
                    <a:pt x="3861" y="4021"/>
                    <a:pt x="4094" y="4564"/>
                  </a:cubicBezTo>
                  <a:cubicBezTo>
                    <a:pt x="4326" y="5107"/>
                    <a:pt x="5255" y="5590"/>
                    <a:pt x="6648" y="6194"/>
                  </a:cubicBezTo>
                  <a:cubicBezTo>
                    <a:pt x="8042" y="6797"/>
                    <a:pt x="9900" y="7521"/>
                    <a:pt x="11061" y="8185"/>
                  </a:cubicBezTo>
                  <a:cubicBezTo>
                    <a:pt x="12223" y="8848"/>
                    <a:pt x="12687" y="9452"/>
                    <a:pt x="12223" y="9934"/>
                  </a:cubicBezTo>
                  <a:cubicBezTo>
                    <a:pt x="11758" y="10417"/>
                    <a:pt x="10365" y="10779"/>
                    <a:pt x="8971" y="11443"/>
                  </a:cubicBezTo>
                  <a:cubicBezTo>
                    <a:pt x="7578" y="12106"/>
                    <a:pt x="6184" y="13072"/>
                    <a:pt x="4907" y="14097"/>
                  </a:cubicBezTo>
                  <a:cubicBezTo>
                    <a:pt x="3629" y="15123"/>
                    <a:pt x="2468" y="16209"/>
                    <a:pt x="1655" y="17054"/>
                  </a:cubicBezTo>
                  <a:cubicBezTo>
                    <a:pt x="842" y="17899"/>
                    <a:pt x="378" y="18502"/>
                    <a:pt x="145" y="19105"/>
                  </a:cubicBezTo>
                  <a:cubicBezTo>
                    <a:pt x="-87" y="19709"/>
                    <a:pt x="-87" y="20312"/>
                    <a:pt x="494" y="20734"/>
                  </a:cubicBezTo>
                  <a:cubicBezTo>
                    <a:pt x="1074" y="21157"/>
                    <a:pt x="2236" y="21398"/>
                    <a:pt x="4558" y="21217"/>
                  </a:cubicBezTo>
                  <a:cubicBezTo>
                    <a:pt x="6881" y="21036"/>
                    <a:pt x="10365" y="20433"/>
                    <a:pt x="13848" y="1982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55" name="Line"/>
            <p:cNvSpPr/>
            <p:nvPr/>
          </p:nvSpPr>
          <p:spPr>
            <a:xfrm>
              <a:off x="4973108" y="6165850"/>
              <a:ext cx="190501" cy="2159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120" y="4447"/>
                    <a:pt x="6240" y="8894"/>
                    <a:pt x="9840" y="12494"/>
                  </a:cubicBezTo>
                  <a:cubicBezTo>
                    <a:pt x="13440" y="16094"/>
                    <a:pt x="17520" y="18847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56" name="Line"/>
            <p:cNvSpPr/>
            <p:nvPr/>
          </p:nvSpPr>
          <p:spPr>
            <a:xfrm>
              <a:off x="5023908" y="6172200"/>
              <a:ext cx="127001" cy="254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5480" y="4320"/>
                    <a:pt x="9360" y="8640"/>
                    <a:pt x="5760" y="12240"/>
                  </a:cubicBezTo>
                  <a:cubicBezTo>
                    <a:pt x="2160" y="15840"/>
                    <a:pt x="1080" y="1872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57" name="Line"/>
            <p:cNvSpPr/>
            <p:nvPr/>
          </p:nvSpPr>
          <p:spPr>
            <a:xfrm>
              <a:off x="5182623" y="6305541"/>
              <a:ext cx="88936" cy="952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6" h="21132" fill="norm" stroke="1" extrusionOk="0">
                  <a:moveTo>
                    <a:pt x="6036" y="4228"/>
                  </a:moveTo>
                  <a:cubicBezTo>
                    <a:pt x="4529" y="6106"/>
                    <a:pt x="3022" y="7984"/>
                    <a:pt x="1766" y="10097"/>
                  </a:cubicBezTo>
                  <a:cubicBezTo>
                    <a:pt x="511" y="12210"/>
                    <a:pt x="-494" y="14558"/>
                    <a:pt x="259" y="14323"/>
                  </a:cubicBezTo>
                  <a:cubicBezTo>
                    <a:pt x="1013" y="14089"/>
                    <a:pt x="3525" y="11271"/>
                    <a:pt x="5534" y="8689"/>
                  </a:cubicBezTo>
                  <a:cubicBezTo>
                    <a:pt x="7543" y="6106"/>
                    <a:pt x="9050" y="3758"/>
                    <a:pt x="11059" y="2115"/>
                  </a:cubicBezTo>
                  <a:cubicBezTo>
                    <a:pt x="13069" y="471"/>
                    <a:pt x="15580" y="-468"/>
                    <a:pt x="17087" y="236"/>
                  </a:cubicBezTo>
                  <a:cubicBezTo>
                    <a:pt x="18594" y="941"/>
                    <a:pt x="19097" y="3289"/>
                    <a:pt x="19599" y="7045"/>
                  </a:cubicBezTo>
                  <a:cubicBezTo>
                    <a:pt x="20101" y="10802"/>
                    <a:pt x="20604" y="15967"/>
                    <a:pt x="21106" y="2113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58" name="Line"/>
            <p:cNvSpPr/>
            <p:nvPr/>
          </p:nvSpPr>
          <p:spPr>
            <a:xfrm>
              <a:off x="5322358" y="6329727"/>
              <a:ext cx="127001" cy="139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297" fill="norm" stroke="1" extrusionOk="0">
                  <a:moveTo>
                    <a:pt x="0" y="20297"/>
                  </a:moveTo>
                  <a:cubicBezTo>
                    <a:pt x="3600" y="11040"/>
                    <a:pt x="7200" y="1783"/>
                    <a:pt x="10800" y="240"/>
                  </a:cubicBezTo>
                  <a:cubicBezTo>
                    <a:pt x="14400" y="-1303"/>
                    <a:pt x="18000" y="4868"/>
                    <a:pt x="21600" y="1104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59" name="Line"/>
            <p:cNvSpPr/>
            <p:nvPr/>
          </p:nvSpPr>
          <p:spPr>
            <a:xfrm>
              <a:off x="5360458" y="6305550"/>
              <a:ext cx="12701" cy="1079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60" name="Line"/>
            <p:cNvSpPr/>
            <p:nvPr/>
          </p:nvSpPr>
          <p:spPr>
            <a:xfrm>
              <a:off x="5447241" y="6305550"/>
              <a:ext cx="122768" cy="952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607" y="0"/>
                  </a:moveTo>
                  <a:cubicBezTo>
                    <a:pt x="2234" y="2400"/>
                    <a:pt x="1862" y="4800"/>
                    <a:pt x="1303" y="7200"/>
                  </a:cubicBezTo>
                  <a:cubicBezTo>
                    <a:pt x="745" y="9600"/>
                    <a:pt x="0" y="12000"/>
                    <a:pt x="0" y="12000"/>
                  </a:cubicBezTo>
                  <a:cubicBezTo>
                    <a:pt x="0" y="12000"/>
                    <a:pt x="745" y="9600"/>
                    <a:pt x="2421" y="7680"/>
                  </a:cubicBezTo>
                  <a:cubicBezTo>
                    <a:pt x="4097" y="5760"/>
                    <a:pt x="6703" y="4320"/>
                    <a:pt x="7821" y="4800"/>
                  </a:cubicBezTo>
                  <a:cubicBezTo>
                    <a:pt x="8938" y="5280"/>
                    <a:pt x="8566" y="7680"/>
                    <a:pt x="9124" y="8160"/>
                  </a:cubicBezTo>
                  <a:cubicBezTo>
                    <a:pt x="9683" y="8640"/>
                    <a:pt x="11172" y="7200"/>
                    <a:pt x="13407" y="5520"/>
                  </a:cubicBezTo>
                  <a:cubicBezTo>
                    <a:pt x="15641" y="3840"/>
                    <a:pt x="18621" y="1920"/>
                    <a:pt x="20110" y="2160"/>
                  </a:cubicBezTo>
                  <a:cubicBezTo>
                    <a:pt x="21600" y="2400"/>
                    <a:pt x="21600" y="4800"/>
                    <a:pt x="21600" y="8400"/>
                  </a:cubicBezTo>
                  <a:cubicBezTo>
                    <a:pt x="21600" y="12000"/>
                    <a:pt x="21600" y="168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61" name="Line"/>
            <p:cNvSpPr/>
            <p:nvPr/>
          </p:nvSpPr>
          <p:spPr>
            <a:xfrm>
              <a:off x="5620808" y="6347006"/>
              <a:ext cx="133351" cy="156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8" fill="norm" stroke="1" extrusionOk="0">
                  <a:moveTo>
                    <a:pt x="0" y="20018"/>
                  </a:moveTo>
                  <a:cubicBezTo>
                    <a:pt x="5486" y="11918"/>
                    <a:pt x="10971" y="3818"/>
                    <a:pt x="14571" y="1118"/>
                  </a:cubicBezTo>
                  <a:cubicBezTo>
                    <a:pt x="18171" y="-1582"/>
                    <a:pt x="19886" y="1118"/>
                    <a:pt x="21600" y="381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62" name="Line"/>
            <p:cNvSpPr/>
            <p:nvPr/>
          </p:nvSpPr>
          <p:spPr>
            <a:xfrm>
              <a:off x="5661801" y="6305550"/>
              <a:ext cx="9808" cy="1206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5" h="21600" fill="norm" stroke="1" extrusionOk="0">
                  <a:moveTo>
                    <a:pt x="7055" y="0"/>
                  </a:moveTo>
                  <a:cubicBezTo>
                    <a:pt x="2735" y="3789"/>
                    <a:pt x="-1585" y="7579"/>
                    <a:pt x="575" y="11179"/>
                  </a:cubicBezTo>
                  <a:cubicBezTo>
                    <a:pt x="2735" y="14779"/>
                    <a:pt x="11375" y="18189"/>
                    <a:pt x="20015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63" name="Line"/>
            <p:cNvSpPr/>
            <p:nvPr/>
          </p:nvSpPr>
          <p:spPr>
            <a:xfrm>
              <a:off x="5811308" y="6280150"/>
              <a:ext cx="6351" cy="133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5143"/>
                    <a:pt x="0" y="10286"/>
                    <a:pt x="3600" y="13886"/>
                  </a:cubicBezTo>
                  <a:cubicBezTo>
                    <a:pt x="7200" y="17486"/>
                    <a:pt x="14400" y="19543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64" name="Line"/>
            <p:cNvSpPr/>
            <p:nvPr/>
          </p:nvSpPr>
          <p:spPr>
            <a:xfrm>
              <a:off x="5951950" y="6400800"/>
              <a:ext cx="18109" cy="444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32" h="21600" fill="norm" stroke="1" extrusionOk="0">
                  <a:moveTo>
                    <a:pt x="13332" y="0"/>
                  </a:moveTo>
                  <a:cubicBezTo>
                    <a:pt x="6132" y="4114"/>
                    <a:pt x="-1068" y="8229"/>
                    <a:pt x="132" y="11829"/>
                  </a:cubicBezTo>
                  <a:cubicBezTo>
                    <a:pt x="1332" y="15429"/>
                    <a:pt x="10932" y="18514"/>
                    <a:pt x="20532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65" name="Line"/>
            <p:cNvSpPr/>
            <p:nvPr/>
          </p:nvSpPr>
          <p:spPr>
            <a:xfrm>
              <a:off x="6147858" y="6419850"/>
              <a:ext cx="120651" cy="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66" name="Line"/>
            <p:cNvSpPr/>
            <p:nvPr/>
          </p:nvSpPr>
          <p:spPr>
            <a:xfrm>
              <a:off x="6484408" y="6432550"/>
              <a:ext cx="44451" cy="19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67" name="Line"/>
            <p:cNvSpPr/>
            <p:nvPr/>
          </p:nvSpPr>
          <p:spPr>
            <a:xfrm>
              <a:off x="6859058" y="6212416"/>
              <a:ext cx="139701" cy="2582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416"/>
                  </a:moveTo>
                  <a:cubicBezTo>
                    <a:pt x="982" y="708"/>
                    <a:pt x="1964" y="0"/>
                    <a:pt x="2945" y="0"/>
                  </a:cubicBezTo>
                  <a:cubicBezTo>
                    <a:pt x="3927" y="0"/>
                    <a:pt x="4909" y="708"/>
                    <a:pt x="7691" y="3187"/>
                  </a:cubicBezTo>
                  <a:cubicBezTo>
                    <a:pt x="10473" y="5666"/>
                    <a:pt x="15055" y="9915"/>
                    <a:pt x="17673" y="13279"/>
                  </a:cubicBezTo>
                  <a:cubicBezTo>
                    <a:pt x="20291" y="16643"/>
                    <a:pt x="20945" y="19121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68" name="Line"/>
            <p:cNvSpPr/>
            <p:nvPr/>
          </p:nvSpPr>
          <p:spPr>
            <a:xfrm>
              <a:off x="6884458" y="6184336"/>
              <a:ext cx="177801" cy="3307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99" fill="norm" stroke="1" extrusionOk="0">
                  <a:moveTo>
                    <a:pt x="21600" y="449"/>
                  </a:moveTo>
                  <a:cubicBezTo>
                    <a:pt x="20314" y="174"/>
                    <a:pt x="19029" y="-101"/>
                    <a:pt x="18000" y="37"/>
                  </a:cubicBezTo>
                  <a:cubicBezTo>
                    <a:pt x="16971" y="174"/>
                    <a:pt x="16200" y="724"/>
                    <a:pt x="14014" y="3132"/>
                  </a:cubicBezTo>
                  <a:cubicBezTo>
                    <a:pt x="11829" y="5540"/>
                    <a:pt x="8229" y="9805"/>
                    <a:pt x="5657" y="13175"/>
                  </a:cubicBezTo>
                  <a:cubicBezTo>
                    <a:pt x="3086" y="16546"/>
                    <a:pt x="1543" y="19023"/>
                    <a:pt x="0" y="2149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69" name="Line"/>
            <p:cNvSpPr/>
            <p:nvPr/>
          </p:nvSpPr>
          <p:spPr>
            <a:xfrm>
              <a:off x="7034489" y="6344683"/>
              <a:ext cx="113750" cy="1323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5" h="21098" fill="norm" stroke="1" extrusionOk="0">
                  <a:moveTo>
                    <a:pt x="7509" y="7936"/>
                  </a:moveTo>
                  <a:cubicBezTo>
                    <a:pt x="6330" y="9623"/>
                    <a:pt x="5152" y="11311"/>
                    <a:pt x="3778" y="13504"/>
                  </a:cubicBezTo>
                  <a:cubicBezTo>
                    <a:pt x="2403" y="15698"/>
                    <a:pt x="832" y="18398"/>
                    <a:pt x="243" y="18736"/>
                  </a:cubicBezTo>
                  <a:cubicBezTo>
                    <a:pt x="-346" y="19073"/>
                    <a:pt x="47" y="17048"/>
                    <a:pt x="2403" y="13673"/>
                  </a:cubicBezTo>
                  <a:cubicBezTo>
                    <a:pt x="4759" y="10298"/>
                    <a:pt x="9079" y="5573"/>
                    <a:pt x="12418" y="2873"/>
                  </a:cubicBezTo>
                  <a:cubicBezTo>
                    <a:pt x="15756" y="173"/>
                    <a:pt x="18112" y="-502"/>
                    <a:pt x="19487" y="342"/>
                  </a:cubicBezTo>
                  <a:cubicBezTo>
                    <a:pt x="20861" y="1185"/>
                    <a:pt x="21254" y="3548"/>
                    <a:pt x="21058" y="7261"/>
                  </a:cubicBezTo>
                  <a:cubicBezTo>
                    <a:pt x="20861" y="10973"/>
                    <a:pt x="20076" y="16036"/>
                    <a:pt x="19290" y="2109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70" name="Line"/>
            <p:cNvSpPr/>
            <p:nvPr/>
          </p:nvSpPr>
          <p:spPr>
            <a:xfrm>
              <a:off x="7201958" y="6413500"/>
              <a:ext cx="120651" cy="25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71" name="Line"/>
            <p:cNvSpPr/>
            <p:nvPr/>
          </p:nvSpPr>
          <p:spPr>
            <a:xfrm>
              <a:off x="7252758" y="6349999"/>
              <a:ext cx="25401" cy="152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72" name="Line"/>
            <p:cNvSpPr/>
            <p:nvPr/>
          </p:nvSpPr>
          <p:spPr>
            <a:xfrm>
              <a:off x="7358591" y="6350000"/>
              <a:ext cx="165935" cy="1206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4" h="21600" fill="norm" stroke="1" extrusionOk="0">
                  <a:moveTo>
                    <a:pt x="2734" y="0"/>
                  </a:moveTo>
                  <a:cubicBezTo>
                    <a:pt x="2187" y="3789"/>
                    <a:pt x="1641" y="7579"/>
                    <a:pt x="1094" y="10800"/>
                  </a:cubicBezTo>
                  <a:cubicBezTo>
                    <a:pt x="547" y="14021"/>
                    <a:pt x="0" y="16674"/>
                    <a:pt x="0" y="17053"/>
                  </a:cubicBezTo>
                  <a:cubicBezTo>
                    <a:pt x="0" y="17432"/>
                    <a:pt x="547" y="15537"/>
                    <a:pt x="1230" y="13832"/>
                  </a:cubicBezTo>
                  <a:cubicBezTo>
                    <a:pt x="1914" y="12126"/>
                    <a:pt x="2734" y="10611"/>
                    <a:pt x="3691" y="8905"/>
                  </a:cubicBezTo>
                  <a:cubicBezTo>
                    <a:pt x="4648" y="7200"/>
                    <a:pt x="5742" y="5305"/>
                    <a:pt x="6425" y="5305"/>
                  </a:cubicBezTo>
                  <a:cubicBezTo>
                    <a:pt x="7109" y="5305"/>
                    <a:pt x="7382" y="7200"/>
                    <a:pt x="7519" y="9095"/>
                  </a:cubicBezTo>
                  <a:cubicBezTo>
                    <a:pt x="7656" y="10989"/>
                    <a:pt x="7656" y="12884"/>
                    <a:pt x="8066" y="12695"/>
                  </a:cubicBezTo>
                  <a:cubicBezTo>
                    <a:pt x="8476" y="12505"/>
                    <a:pt x="9296" y="10232"/>
                    <a:pt x="10800" y="8147"/>
                  </a:cubicBezTo>
                  <a:cubicBezTo>
                    <a:pt x="12304" y="6063"/>
                    <a:pt x="14491" y="4168"/>
                    <a:pt x="16405" y="3221"/>
                  </a:cubicBezTo>
                  <a:cubicBezTo>
                    <a:pt x="18319" y="2274"/>
                    <a:pt x="19959" y="2274"/>
                    <a:pt x="20780" y="3221"/>
                  </a:cubicBezTo>
                  <a:cubicBezTo>
                    <a:pt x="21600" y="4168"/>
                    <a:pt x="21600" y="6063"/>
                    <a:pt x="21053" y="9284"/>
                  </a:cubicBezTo>
                  <a:cubicBezTo>
                    <a:pt x="20506" y="12505"/>
                    <a:pt x="19413" y="17053"/>
                    <a:pt x="18319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73" name="Line"/>
            <p:cNvSpPr/>
            <p:nvPr/>
          </p:nvSpPr>
          <p:spPr>
            <a:xfrm>
              <a:off x="7582958" y="6419850"/>
              <a:ext cx="152401" cy="6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74" name="Line"/>
            <p:cNvSpPr/>
            <p:nvPr/>
          </p:nvSpPr>
          <p:spPr>
            <a:xfrm>
              <a:off x="7640108" y="6362700"/>
              <a:ext cx="19051" cy="146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75" name="Line"/>
            <p:cNvSpPr/>
            <p:nvPr/>
          </p:nvSpPr>
          <p:spPr>
            <a:xfrm>
              <a:off x="7678208" y="6208582"/>
              <a:ext cx="260351" cy="3573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49" fill="norm" stroke="1" extrusionOk="0">
                  <a:moveTo>
                    <a:pt x="0" y="21449"/>
                  </a:moveTo>
                  <a:cubicBezTo>
                    <a:pt x="1580" y="20941"/>
                    <a:pt x="3161" y="20433"/>
                    <a:pt x="5444" y="18844"/>
                  </a:cubicBezTo>
                  <a:cubicBezTo>
                    <a:pt x="7727" y="17256"/>
                    <a:pt x="10712" y="14588"/>
                    <a:pt x="13171" y="12047"/>
                  </a:cubicBezTo>
                  <a:cubicBezTo>
                    <a:pt x="15629" y="9505"/>
                    <a:pt x="17561" y="7091"/>
                    <a:pt x="18878" y="5440"/>
                  </a:cubicBezTo>
                  <a:cubicBezTo>
                    <a:pt x="20195" y="3788"/>
                    <a:pt x="20898" y="2898"/>
                    <a:pt x="21249" y="2136"/>
                  </a:cubicBezTo>
                  <a:cubicBezTo>
                    <a:pt x="21600" y="1374"/>
                    <a:pt x="21600" y="738"/>
                    <a:pt x="21161" y="357"/>
                  </a:cubicBezTo>
                  <a:cubicBezTo>
                    <a:pt x="20722" y="-24"/>
                    <a:pt x="19844" y="-151"/>
                    <a:pt x="18702" y="230"/>
                  </a:cubicBezTo>
                  <a:cubicBezTo>
                    <a:pt x="17561" y="611"/>
                    <a:pt x="16156" y="1501"/>
                    <a:pt x="14751" y="2771"/>
                  </a:cubicBezTo>
                  <a:cubicBezTo>
                    <a:pt x="13346" y="4042"/>
                    <a:pt x="11941" y="5694"/>
                    <a:pt x="11151" y="7854"/>
                  </a:cubicBezTo>
                  <a:cubicBezTo>
                    <a:pt x="10361" y="10014"/>
                    <a:pt x="10185" y="12682"/>
                    <a:pt x="10361" y="14334"/>
                  </a:cubicBezTo>
                  <a:cubicBezTo>
                    <a:pt x="10537" y="15985"/>
                    <a:pt x="11063" y="16621"/>
                    <a:pt x="12995" y="17002"/>
                  </a:cubicBezTo>
                  <a:cubicBezTo>
                    <a:pt x="14927" y="17383"/>
                    <a:pt x="18263" y="17510"/>
                    <a:pt x="21600" y="1763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76" name="Line"/>
            <p:cNvSpPr/>
            <p:nvPr/>
          </p:nvSpPr>
          <p:spPr>
            <a:xfrm>
              <a:off x="7957608" y="6109944"/>
              <a:ext cx="151454" cy="5004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2" h="21456" fill="norm" stroke="1" extrusionOk="0">
                  <a:moveTo>
                    <a:pt x="9764" y="219"/>
                  </a:moveTo>
                  <a:cubicBezTo>
                    <a:pt x="11836" y="38"/>
                    <a:pt x="13907" y="-144"/>
                    <a:pt x="15978" y="174"/>
                  </a:cubicBezTo>
                  <a:cubicBezTo>
                    <a:pt x="18049" y="491"/>
                    <a:pt x="20121" y="1308"/>
                    <a:pt x="20860" y="2216"/>
                  </a:cubicBezTo>
                  <a:cubicBezTo>
                    <a:pt x="21600" y="3123"/>
                    <a:pt x="21008" y="4122"/>
                    <a:pt x="19233" y="5165"/>
                  </a:cubicBezTo>
                  <a:cubicBezTo>
                    <a:pt x="17458" y="6209"/>
                    <a:pt x="14499" y="7298"/>
                    <a:pt x="12723" y="8069"/>
                  </a:cubicBezTo>
                  <a:cubicBezTo>
                    <a:pt x="10948" y="8841"/>
                    <a:pt x="10356" y="9295"/>
                    <a:pt x="10652" y="9748"/>
                  </a:cubicBezTo>
                  <a:cubicBezTo>
                    <a:pt x="10948" y="10202"/>
                    <a:pt x="12132" y="10656"/>
                    <a:pt x="13019" y="11427"/>
                  </a:cubicBezTo>
                  <a:cubicBezTo>
                    <a:pt x="13907" y="12199"/>
                    <a:pt x="14499" y="13288"/>
                    <a:pt x="14942" y="14468"/>
                  </a:cubicBezTo>
                  <a:cubicBezTo>
                    <a:pt x="15386" y="15648"/>
                    <a:pt x="15682" y="16918"/>
                    <a:pt x="13167" y="18098"/>
                  </a:cubicBezTo>
                  <a:cubicBezTo>
                    <a:pt x="10652" y="19278"/>
                    <a:pt x="5326" y="20367"/>
                    <a:pt x="0" y="2145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77" name="Line"/>
            <p:cNvSpPr/>
            <p:nvPr/>
          </p:nvSpPr>
          <p:spPr>
            <a:xfrm>
              <a:off x="3659509" y="6944582"/>
              <a:ext cx="186673" cy="4724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33" h="21429" fill="norm" stroke="1" extrusionOk="0">
                  <a:moveTo>
                    <a:pt x="4178" y="8457"/>
                  </a:moveTo>
                  <a:cubicBezTo>
                    <a:pt x="4415" y="10857"/>
                    <a:pt x="4652" y="13257"/>
                    <a:pt x="4534" y="15177"/>
                  </a:cubicBezTo>
                  <a:cubicBezTo>
                    <a:pt x="4415" y="17097"/>
                    <a:pt x="3940" y="18537"/>
                    <a:pt x="3347" y="19593"/>
                  </a:cubicBezTo>
                  <a:cubicBezTo>
                    <a:pt x="2753" y="20649"/>
                    <a:pt x="2041" y="21321"/>
                    <a:pt x="1448" y="21417"/>
                  </a:cubicBezTo>
                  <a:cubicBezTo>
                    <a:pt x="854" y="21513"/>
                    <a:pt x="380" y="21033"/>
                    <a:pt x="142" y="18873"/>
                  </a:cubicBezTo>
                  <a:cubicBezTo>
                    <a:pt x="-95" y="16713"/>
                    <a:pt x="-95" y="12873"/>
                    <a:pt x="617" y="9753"/>
                  </a:cubicBezTo>
                  <a:cubicBezTo>
                    <a:pt x="1329" y="6633"/>
                    <a:pt x="2753" y="4233"/>
                    <a:pt x="5008" y="2601"/>
                  </a:cubicBezTo>
                  <a:cubicBezTo>
                    <a:pt x="7263" y="969"/>
                    <a:pt x="10349" y="105"/>
                    <a:pt x="13316" y="9"/>
                  </a:cubicBezTo>
                  <a:cubicBezTo>
                    <a:pt x="16283" y="-87"/>
                    <a:pt x="19131" y="585"/>
                    <a:pt x="20318" y="1593"/>
                  </a:cubicBezTo>
                  <a:cubicBezTo>
                    <a:pt x="21505" y="2601"/>
                    <a:pt x="21030" y="3945"/>
                    <a:pt x="18419" y="5097"/>
                  </a:cubicBezTo>
                  <a:cubicBezTo>
                    <a:pt x="15808" y="6249"/>
                    <a:pt x="11061" y="7209"/>
                    <a:pt x="7975" y="7737"/>
                  </a:cubicBezTo>
                  <a:cubicBezTo>
                    <a:pt x="4890" y="8265"/>
                    <a:pt x="3465" y="8361"/>
                    <a:pt x="2041" y="845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78" name="Line"/>
            <p:cNvSpPr/>
            <p:nvPr/>
          </p:nvSpPr>
          <p:spPr>
            <a:xfrm>
              <a:off x="3854066" y="7010400"/>
              <a:ext cx="90888" cy="1006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10" h="21399" fill="norm" stroke="1" extrusionOk="0">
                  <a:moveTo>
                    <a:pt x="17607" y="9450"/>
                  </a:moveTo>
                  <a:cubicBezTo>
                    <a:pt x="16647" y="7200"/>
                    <a:pt x="15687" y="4950"/>
                    <a:pt x="14247" y="3150"/>
                  </a:cubicBezTo>
                  <a:cubicBezTo>
                    <a:pt x="12807" y="1350"/>
                    <a:pt x="10887" y="0"/>
                    <a:pt x="8967" y="0"/>
                  </a:cubicBezTo>
                  <a:cubicBezTo>
                    <a:pt x="7047" y="0"/>
                    <a:pt x="5127" y="1350"/>
                    <a:pt x="3687" y="3375"/>
                  </a:cubicBezTo>
                  <a:cubicBezTo>
                    <a:pt x="2247" y="5400"/>
                    <a:pt x="1287" y="8100"/>
                    <a:pt x="567" y="10575"/>
                  </a:cubicBezTo>
                  <a:cubicBezTo>
                    <a:pt x="-153" y="13050"/>
                    <a:pt x="-633" y="15300"/>
                    <a:pt x="2007" y="17325"/>
                  </a:cubicBezTo>
                  <a:cubicBezTo>
                    <a:pt x="4647" y="19350"/>
                    <a:pt x="10407" y="21150"/>
                    <a:pt x="14247" y="21375"/>
                  </a:cubicBezTo>
                  <a:cubicBezTo>
                    <a:pt x="18087" y="21600"/>
                    <a:pt x="20007" y="20250"/>
                    <a:pt x="20487" y="17550"/>
                  </a:cubicBezTo>
                  <a:cubicBezTo>
                    <a:pt x="20967" y="14850"/>
                    <a:pt x="20007" y="10800"/>
                    <a:pt x="18327" y="8100"/>
                  </a:cubicBezTo>
                  <a:cubicBezTo>
                    <a:pt x="16647" y="5400"/>
                    <a:pt x="14247" y="4050"/>
                    <a:pt x="11847" y="27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79" name="Line"/>
            <p:cNvSpPr/>
            <p:nvPr/>
          </p:nvSpPr>
          <p:spPr>
            <a:xfrm>
              <a:off x="3957108" y="6995167"/>
              <a:ext cx="114301" cy="1416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55" fill="norm" stroke="1" extrusionOk="0">
                  <a:moveTo>
                    <a:pt x="21600" y="380"/>
                  </a:moveTo>
                  <a:cubicBezTo>
                    <a:pt x="19600" y="380"/>
                    <a:pt x="17600" y="380"/>
                    <a:pt x="15200" y="221"/>
                  </a:cubicBezTo>
                  <a:cubicBezTo>
                    <a:pt x="12800" y="63"/>
                    <a:pt x="10000" y="-255"/>
                    <a:pt x="8400" y="380"/>
                  </a:cubicBezTo>
                  <a:cubicBezTo>
                    <a:pt x="6800" y="1016"/>
                    <a:pt x="6400" y="2604"/>
                    <a:pt x="6200" y="4192"/>
                  </a:cubicBezTo>
                  <a:cubicBezTo>
                    <a:pt x="6000" y="5780"/>
                    <a:pt x="6000" y="7369"/>
                    <a:pt x="7400" y="9274"/>
                  </a:cubicBezTo>
                  <a:cubicBezTo>
                    <a:pt x="8800" y="11180"/>
                    <a:pt x="11600" y="13404"/>
                    <a:pt x="12800" y="15310"/>
                  </a:cubicBezTo>
                  <a:cubicBezTo>
                    <a:pt x="14000" y="17216"/>
                    <a:pt x="13600" y="18804"/>
                    <a:pt x="12400" y="19757"/>
                  </a:cubicBezTo>
                  <a:cubicBezTo>
                    <a:pt x="11200" y="20710"/>
                    <a:pt x="9200" y="21027"/>
                    <a:pt x="7000" y="21186"/>
                  </a:cubicBezTo>
                  <a:cubicBezTo>
                    <a:pt x="4800" y="21345"/>
                    <a:pt x="2400" y="21345"/>
                    <a:pt x="1200" y="19916"/>
                  </a:cubicBezTo>
                  <a:cubicBezTo>
                    <a:pt x="0" y="18486"/>
                    <a:pt x="0" y="15627"/>
                    <a:pt x="0" y="1276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80" name="Line"/>
            <p:cNvSpPr/>
            <p:nvPr/>
          </p:nvSpPr>
          <p:spPr>
            <a:xfrm>
              <a:off x="4081905" y="6845300"/>
              <a:ext cx="129204" cy="2836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6" h="21600" fill="norm" stroke="1" extrusionOk="0">
                  <a:moveTo>
                    <a:pt x="21266" y="0"/>
                  </a:moveTo>
                  <a:cubicBezTo>
                    <a:pt x="16040" y="4030"/>
                    <a:pt x="10814" y="8060"/>
                    <a:pt x="7331" y="11042"/>
                  </a:cubicBezTo>
                  <a:cubicBezTo>
                    <a:pt x="3847" y="14024"/>
                    <a:pt x="2105" y="15958"/>
                    <a:pt x="1060" y="17490"/>
                  </a:cubicBezTo>
                  <a:cubicBezTo>
                    <a:pt x="14" y="19021"/>
                    <a:pt x="-334" y="20149"/>
                    <a:pt x="363" y="20794"/>
                  </a:cubicBezTo>
                  <a:cubicBezTo>
                    <a:pt x="1060" y="21439"/>
                    <a:pt x="2801" y="21600"/>
                    <a:pt x="4892" y="21600"/>
                  </a:cubicBezTo>
                  <a:cubicBezTo>
                    <a:pt x="6982" y="21600"/>
                    <a:pt x="9421" y="21439"/>
                    <a:pt x="11860" y="2127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81" name="Line"/>
            <p:cNvSpPr/>
            <p:nvPr/>
          </p:nvSpPr>
          <p:spPr>
            <a:xfrm>
              <a:off x="4065058" y="6998348"/>
              <a:ext cx="199053" cy="1263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2" h="21490" fill="norm" stroke="1" extrusionOk="0">
                  <a:moveTo>
                    <a:pt x="0" y="7450"/>
                  </a:moveTo>
                  <a:cubicBezTo>
                    <a:pt x="5912" y="7450"/>
                    <a:pt x="11823" y="7450"/>
                    <a:pt x="15347" y="7270"/>
                  </a:cubicBezTo>
                  <a:cubicBezTo>
                    <a:pt x="18872" y="7090"/>
                    <a:pt x="20008" y="6730"/>
                    <a:pt x="20691" y="5650"/>
                  </a:cubicBezTo>
                  <a:cubicBezTo>
                    <a:pt x="21373" y="4570"/>
                    <a:pt x="21600" y="2770"/>
                    <a:pt x="21145" y="1690"/>
                  </a:cubicBezTo>
                  <a:cubicBezTo>
                    <a:pt x="20691" y="610"/>
                    <a:pt x="19554" y="250"/>
                    <a:pt x="18076" y="70"/>
                  </a:cubicBezTo>
                  <a:cubicBezTo>
                    <a:pt x="16598" y="-110"/>
                    <a:pt x="14779" y="-110"/>
                    <a:pt x="13415" y="2230"/>
                  </a:cubicBezTo>
                  <a:cubicBezTo>
                    <a:pt x="12051" y="4570"/>
                    <a:pt x="11141" y="9250"/>
                    <a:pt x="10800" y="12490"/>
                  </a:cubicBezTo>
                  <a:cubicBezTo>
                    <a:pt x="10459" y="15730"/>
                    <a:pt x="10686" y="17530"/>
                    <a:pt x="12392" y="18790"/>
                  </a:cubicBezTo>
                  <a:cubicBezTo>
                    <a:pt x="14097" y="20050"/>
                    <a:pt x="17280" y="20770"/>
                    <a:pt x="20463" y="2149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82" name="Line"/>
            <p:cNvSpPr/>
            <p:nvPr/>
          </p:nvSpPr>
          <p:spPr>
            <a:xfrm>
              <a:off x="4293658" y="6997776"/>
              <a:ext cx="107588" cy="1188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7" h="20909" fill="norm" stroke="1" extrusionOk="0">
                  <a:moveTo>
                    <a:pt x="0" y="2221"/>
                  </a:moveTo>
                  <a:cubicBezTo>
                    <a:pt x="1694" y="3338"/>
                    <a:pt x="3388" y="4455"/>
                    <a:pt x="4447" y="5945"/>
                  </a:cubicBezTo>
                  <a:cubicBezTo>
                    <a:pt x="5506" y="7435"/>
                    <a:pt x="5929" y="9297"/>
                    <a:pt x="6141" y="11904"/>
                  </a:cubicBezTo>
                  <a:cubicBezTo>
                    <a:pt x="6353" y="14511"/>
                    <a:pt x="6353" y="17862"/>
                    <a:pt x="5294" y="19538"/>
                  </a:cubicBezTo>
                  <a:cubicBezTo>
                    <a:pt x="4235" y="21214"/>
                    <a:pt x="2118" y="21214"/>
                    <a:pt x="1059" y="20283"/>
                  </a:cubicBezTo>
                  <a:cubicBezTo>
                    <a:pt x="0" y="19352"/>
                    <a:pt x="0" y="17490"/>
                    <a:pt x="2329" y="14138"/>
                  </a:cubicBezTo>
                  <a:cubicBezTo>
                    <a:pt x="4659" y="10786"/>
                    <a:pt x="9318" y="5945"/>
                    <a:pt x="12706" y="3152"/>
                  </a:cubicBezTo>
                  <a:cubicBezTo>
                    <a:pt x="16094" y="359"/>
                    <a:pt x="18212" y="-386"/>
                    <a:pt x="19482" y="173"/>
                  </a:cubicBezTo>
                  <a:cubicBezTo>
                    <a:pt x="20753" y="731"/>
                    <a:pt x="21176" y="2593"/>
                    <a:pt x="21388" y="5386"/>
                  </a:cubicBezTo>
                  <a:cubicBezTo>
                    <a:pt x="21600" y="8180"/>
                    <a:pt x="21600" y="11904"/>
                    <a:pt x="21176" y="14697"/>
                  </a:cubicBezTo>
                  <a:cubicBezTo>
                    <a:pt x="20753" y="17490"/>
                    <a:pt x="19906" y="19352"/>
                    <a:pt x="19482" y="19911"/>
                  </a:cubicBezTo>
                  <a:cubicBezTo>
                    <a:pt x="19059" y="20469"/>
                    <a:pt x="19059" y="19724"/>
                    <a:pt x="19059" y="1898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83" name="Line"/>
            <p:cNvSpPr/>
            <p:nvPr/>
          </p:nvSpPr>
          <p:spPr>
            <a:xfrm>
              <a:off x="4403309" y="6969035"/>
              <a:ext cx="23700" cy="223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53" h="20702" fill="norm" stroke="1" extrusionOk="0">
                  <a:moveTo>
                    <a:pt x="9353" y="14811"/>
                  </a:moveTo>
                  <a:cubicBezTo>
                    <a:pt x="3953" y="6957"/>
                    <a:pt x="-1447" y="-898"/>
                    <a:pt x="353" y="84"/>
                  </a:cubicBezTo>
                  <a:cubicBezTo>
                    <a:pt x="2153" y="1066"/>
                    <a:pt x="11153" y="10884"/>
                    <a:pt x="20153" y="2070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84" name="Line"/>
            <p:cNvSpPr/>
            <p:nvPr/>
          </p:nvSpPr>
          <p:spPr>
            <a:xfrm>
              <a:off x="4408515" y="7016186"/>
              <a:ext cx="94694" cy="826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4" h="20578" fill="norm" stroke="1" extrusionOk="0">
                  <a:moveTo>
                    <a:pt x="21474" y="1720"/>
                  </a:moveTo>
                  <a:cubicBezTo>
                    <a:pt x="19074" y="667"/>
                    <a:pt x="16674" y="-387"/>
                    <a:pt x="13314" y="140"/>
                  </a:cubicBezTo>
                  <a:cubicBezTo>
                    <a:pt x="9954" y="667"/>
                    <a:pt x="5634" y="2774"/>
                    <a:pt x="3234" y="5145"/>
                  </a:cubicBezTo>
                  <a:cubicBezTo>
                    <a:pt x="834" y="7515"/>
                    <a:pt x="354" y="10150"/>
                    <a:pt x="114" y="13047"/>
                  </a:cubicBezTo>
                  <a:cubicBezTo>
                    <a:pt x="-126" y="15945"/>
                    <a:pt x="-126" y="19106"/>
                    <a:pt x="1554" y="20159"/>
                  </a:cubicBezTo>
                  <a:cubicBezTo>
                    <a:pt x="3234" y="21213"/>
                    <a:pt x="6594" y="20159"/>
                    <a:pt x="8994" y="18315"/>
                  </a:cubicBezTo>
                  <a:cubicBezTo>
                    <a:pt x="11394" y="16472"/>
                    <a:pt x="12834" y="13837"/>
                    <a:pt x="14274" y="1120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85" name="Line"/>
            <p:cNvSpPr/>
            <p:nvPr/>
          </p:nvSpPr>
          <p:spPr>
            <a:xfrm>
              <a:off x="4471458" y="6978650"/>
              <a:ext cx="158751" cy="1290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40" fill="norm" stroke="1" extrusionOk="0">
                  <a:moveTo>
                    <a:pt x="0" y="7316"/>
                  </a:moveTo>
                  <a:cubicBezTo>
                    <a:pt x="864" y="5923"/>
                    <a:pt x="1728" y="4529"/>
                    <a:pt x="3024" y="4006"/>
                  </a:cubicBezTo>
                  <a:cubicBezTo>
                    <a:pt x="4320" y="3484"/>
                    <a:pt x="6048" y="3832"/>
                    <a:pt x="8064" y="5226"/>
                  </a:cubicBezTo>
                  <a:cubicBezTo>
                    <a:pt x="10080" y="6619"/>
                    <a:pt x="12384" y="9058"/>
                    <a:pt x="13536" y="11148"/>
                  </a:cubicBezTo>
                  <a:cubicBezTo>
                    <a:pt x="14688" y="13239"/>
                    <a:pt x="14688" y="14981"/>
                    <a:pt x="14400" y="16723"/>
                  </a:cubicBezTo>
                  <a:cubicBezTo>
                    <a:pt x="14112" y="18465"/>
                    <a:pt x="13536" y="20206"/>
                    <a:pt x="12528" y="20903"/>
                  </a:cubicBezTo>
                  <a:cubicBezTo>
                    <a:pt x="11520" y="21600"/>
                    <a:pt x="10080" y="21252"/>
                    <a:pt x="9216" y="19510"/>
                  </a:cubicBezTo>
                  <a:cubicBezTo>
                    <a:pt x="8352" y="17768"/>
                    <a:pt x="8064" y="14632"/>
                    <a:pt x="10224" y="11148"/>
                  </a:cubicBezTo>
                  <a:cubicBezTo>
                    <a:pt x="12384" y="7665"/>
                    <a:pt x="16992" y="3832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86" name="Line"/>
            <p:cNvSpPr/>
            <p:nvPr/>
          </p:nvSpPr>
          <p:spPr>
            <a:xfrm>
              <a:off x="4604808" y="7077997"/>
              <a:ext cx="71374" cy="1219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0" h="21100" fill="norm" stroke="1" extrusionOk="0">
                  <a:moveTo>
                    <a:pt x="5554" y="4782"/>
                  </a:moveTo>
                  <a:cubicBezTo>
                    <a:pt x="7406" y="3318"/>
                    <a:pt x="9257" y="1854"/>
                    <a:pt x="11726" y="938"/>
                  </a:cubicBezTo>
                  <a:cubicBezTo>
                    <a:pt x="14194" y="23"/>
                    <a:pt x="17280" y="-343"/>
                    <a:pt x="19131" y="389"/>
                  </a:cubicBezTo>
                  <a:cubicBezTo>
                    <a:pt x="20983" y="1121"/>
                    <a:pt x="21600" y="2952"/>
                    <a:pt x="19440" y="4782"/>
                  </a:cubicBezTo>
                  <a:cubicBezTo>
                    <a:pt x="17280" y="6613"/>
                    <a:pt x="12343" y="8443"/>
                    <a:pt x="11109" y="9908"/>
                  </a:cubicBezTo>
                  <a:cubicBezTo>
                    <a:pt x="9874" y="11372"/>
                    <a:pt x="12343" y="12471"/>
                    <a:pt x="14811" y="13569"/>
                  </a:cubicBezTo>
                  <a:cubicBezTo>
                    <a:pt x="17280" y="14667"/>
                    <a:pt x="19749" y="15765"/>
                    <a:pt x="20057" y="17047"/>
                  </a:cubicBezTo>
                  <a:cubicBezTo>
                    <a:pt x="20366" y="18328"/>
                    <a:pt x="18514" y="19793"/>
                    <a:pt x="16046" y="20525"/>
                  </a:cubicBezTo>
                  <a:cubicBezTo>
                    <a:pt x="13577" y="21257"/>
                    <a:pt x="10491" y="21257"/>
                    <a:pt x="7714" y="20708"/>
                  </a:cubicBezTo>
                  <a:cubicBezTo>
                    <a:pt x="4937" y="20159"/>
                    <a:pt x="2469" y="19060"/>
                    <a:pt x="0" y="1796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87" name="Line"/>
            <p:cNvSpPr/>
            <p:nvPr/>
          </p:nvSpPr>
          <p:spPr>
            <a:xfrm>
              <a:off x="4890558" y="7029450"/>
              <a:ext cx="12701" cy="12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88" name="Line"/>
            <p:cNvSpPr/>
            <p:nvPr/>
          </p:nvSpPr>
          <p:spPr>
            <a:xfrm>
              <a:off x="4858808" y="7143750"/>
              <a:ext cx="19051" cy="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89" name="Line"/>
            <p:cNvSpPr/>
            <p:nvPr/>
          </p:nvSpPr>
          <p:spPr>
            <a:xfrm>
              <a:off x="5208058" y="6741182"/>
              <a:ext cx="139701" cy="389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05" fill="norm" stroke="1" extrusionOk="0">
                  <a:moveTo>
                    <a:pt x="21600" y="5393"/>
                  </a:moveTo>
                  <a:cubicBezTo>
                    <a:pt x="21600" y="4225"/>
                    <a:pt x="21600" y="3057"/>
                    <a:pt x="21436" y="2182"/>
                  </a:cubicBezTo>
                  <a:cubicBezTo>
                    <a:pt x="21273" y="1306"/>
                    <a:pt x="20945" y="722"/>
                    <a:pt x="19964" y="372"/>
                  </a:cubicBezTo>
                  <a:cubicBezTo>
                    <a:pt x="18982" y="22"/>
                    <a:pt x="17345" y="-95"/>
                    <a:pt x="15873" y="80"/>
                  </a:cubicBezTo>
                  <a:cubicBezTo>
                    <a:pt x="14400" y="255"/>
                    <a:pt x="13091" y="722"/>
                    <a:pt x="11782" y="2532"/>
                  </a:cubicBezTo>
                  <a:cubicBezTo>
                    <a:pt x="10473" y="4342"/>
                    <a:pt x="9164" y="7494"/>
                    <a:pt x="8345" y="10588"/>
                  </a:cubicBezTo>
                  <a:cubicBezTo>
                    <a:pt x="7527" y="13682"/>
                    <a:pt x="7200" y="16718"/>
                    <a:pt x="5891" y="18528"/>
                  </a:cubicBezTo>
                  <a:cubicBezTo>
                    <a:pt x="4582" y="20337"/>
                    <a:pt x="2291" y="20921"/>
                    <a:pt x="0" y="2150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90" name="Line"/>
            <p:cNvSpPr/>
            <p:nvPr/>
          </p:nvSpPr>
          <p:spPr>
            <a:xfrm>
              <a:off x="5153801" y="6959600"/>
              <a:ext cx="200308" cy="1079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3" h="21600" fill="norm" stroke="1" extrusionOk="0">
                  <a:moveTo>
                    <a:pt x="364" y="21600"/>
                  </a:moveTo>
                  <a:cubicBezTo>
                    <a:pt x="-82" y="18635"/>
                    <a:pt x="-527" y="15671"/>
                    <a:pt x="1700" y="12494"/>
                  </a:cubicBezTo>
                  <a:cubicBezTo>
                    <a:pt x="3927" y="9318"/>
                    <a:pt x="8826" y="5929"/>
                    <a:pt x="12500" y="3812"/>
                  </a:cubicBezTo>
                  <a:cubicBezTo>
                    <a:pt x="16174" y="1694"/>
                    <a:pt x="18624" y="847"/>
                    <a:pt x="21073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91" name="Line"/>
            <p:cNvSpPr/>
            <p:nvPr/>
          </p:nvSpPr>
          <p:spPr>
            <a:xfrm>
              <a:off x="5394750" y="6783641"/>
              <a:ext cx="168909" cy="3283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0" h="21480" fill="norm" stroke="1" extrusionOk="0">
                  <a:moveTo>
                    <a:pt x="21280" y="3618"/>
                  </a:moveTo>
                  <a:cubicBezTo>
                    <a:pt x="21280" y="2926"/>
                    <a:pt x="21280" y="2234"/>
                    <a:pt x="20880" y="1611"/>
                  </a:cubicBezTo>
                  <a:cubicBezTo>
                    <a:pt x="20480" y="988"/>
                    <a:pt x="19680" y="434"/>
                    <a:pt x="18613" y="157"/>
                  </a:cubicBezTo>
                  <a:cubicBezTo>
                    <a:pt x="17547" y="-120"/>
                    <a:pt x="16213" y="-120"/>
                    <a:pt x="13947" y="918"/>
                  </a:cubicBezTo>
                  <a:cubicBezTo>
                    <a:pt x="11680" y="1957"/>
                    <a:pt x="8480" y="4034"/>
                    <a:pt x="5947" y="7149"/>
                  </a:cubicBezTo>
                  <a:cubicBezTo>
                    <a:pt x="3413" y="10265"/>
                    <a:pt x="1547" y="14418"/>
                    <a:pt x="613" y="16842"/>
                  </a:cubicBezTo>
                  <a:cubicBezTo>
                    <a:pt x="-320" y="19265"/>
                    <a:pt x="-320" y="19957"/>
                    <a:pt x="1547" y="20442"/>
                  </a:cubicBezTo>
                  <a:cubicBezTo>
                    <a:pt x="3413" y="20926"/>
                    <a:pt x="7147" y="21203"/>
                    <a:pt x="10880" y="2148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92" name="Line"/>
            <p:cNvSpPr/>
            <p:nvPr/>
          </p:nvSpPr>
          <p:spPr>
            <a:xfrm>
              <a:off x="5563658" y="6913938"/>
              <a:ext cx="146051" cy="4053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99" fill="norm" stroke="1" extrusionOk="0">
                  <a:moveTo>
                    <a:pt x="3757" y="7299"/>
                  </a:moveTo>
                  <a:cubicBezTo>
                    <a:pt x="2504" y="10589"/>
                    <a:pt x="1252" y="13878"/>
                    <a:pt x="626" y="16071"/>
                  </a:cubicBezTo>
                  <a:cubicBezTo>
                    <a:pt x="0" y="18264"/>
                    <a:pt x="0" y="19360"/>
                    <a:pt x="0" y="20182"/>
                  </a:cubicBezTo>
                  <a:cubicBezTo>
                    <a:pt x="0" y="21005"/>
                    <a:pt x="0" y="21553"/>
                    <a:pt x="313" y="20073"/>
                  </a:cubicBezTo>
                  <a:cubicBezTo>
                    <a:pt x="626" y="18593"/>
                    <a:pt x="1252" y="15084"/>
                    <a:pt x="2348" y="11959"/>
                  </a:cubicBezTo>
                  <a:cubicBezTo>
                    <a:pt x="3443" y="8834"/>
                    <a:pt x="5009" y="6093"/>
                    <a:pt x="6417" y="4284"/>
                  </a:cubicBezTo>
                  <a:cubicBezTo>
                    <a:pt x="7826" y="2475"/>
                    <a:pt x="9078" y="1598"/>
                    <a:pt x="10487" y="995"/>
                  </a:cubicBezTo>
                  <a:cubicBezTo>
                    <a:pt x="11896" y="392"/>
                    <a:pt x="13461" y="63"/>
                    <a:pt x="15026" y="8"/>
                  </a:cubicBezTo>
                  <a:cubicBezTo>
                    <a:pt x="16591" y="-47"/>
                    <a:pt x="18157" y="172"/>
                    <a:pt x="19409" y="995"/>
                  </a:cubicBezTo>
                  <a:cubicBezTo>
                    <a:pt x="20661" y="1817"/>
                    <a:pt x="21600" y="3242"/>
                    <a:pt x="21600" y="4558"/>
                  </a:cubicBezTo>
                  <a:cubicBezTo>
                    <a:pt x="21600" y="5874"/>
                    <a:pt x="20661" y="7080"/>
                    <a:pt x="18470" y="8012"/>
                  </a:cubicBezTo>
                  <a:cubicBezTo>
                    <a:pt x="16278" y="8944"/>
                    <a:pt x="12835" y="9602"/>
                    <a:pt x="10330" y="9931"/>
                  </a:cubicBezTo>
                  <a:cubicBezTo>
                    <a:pt x="7826" y="10260"/>
                    <a:pt x="6261" y="10260"/>
                    <a:pt x="5791" y="9985"/>
                  </a:cubicBezTo>
                  <a:cubicBezTo>
                    <a:pt x="5322" y="9711"/>
                    <a:pt x="5948" y="9163"/>
                    <a:pt x="6574" y="861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93" name="Line"/>
            <p:cNvSpPr/>
            <p:nvPr/>
          </p:nvSpPr>
          <p:spPr>
            <a:xfrm>
              <a:off x="5785908" y="6775450"/>
              <a:ext cx="82551" cy="4699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1046" y="2335"/>
                    <a:pt x="20492" y="4670"/>
                    <a:pt x="17446" y="7541"/>
                  </a:cubicBezTo>
                  <a:cubicBezTo>
                    <a:pt x="14400" y="10411"/>
                    <a:pt x="8862" y="13816"/>
                    <a:pt x="5538" y="16249"/>
                  </a:cubicBezTo>
                  <a:cubicBezTo>
                    <a:pt x="2215" y="18681"/>
                    <a:pt x="1108" y="20141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94" name="Line"/>
            <p:cNvSpPr/>
            <p:nvPr/>
          </p:nvSpPr>
          <p:spPr>
            <a:xfrm>
              <a:off x="5889524" y="6877358"/>
              <a:ext cx="168758" cy="2710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01" h="20958" fill="norm" stroke="1" extrusionOk="0">
                  <a:moveTo>
                    <a:pt x="9232" y="3412"/>
                  </a:moveTo>
                  <a:cubicBezTo>
                    <a:pt x="8178" y="7503"/>
                    <a:pt x="7125" y="11594"/>
                    <a:pt x="6203" y="14294"/>
                  </a:cubicBezTo>
                  <a:cubicBezTo>
                    <a:pt x="5281" y="16994"/>
                    <a:pt x="4490" y="18303"/>
                    <a:pt x="4095" y="18385"/>
                  </a:cubicBezTo>
                  <a:cubicBezTo>
                    <a:pt x="3700" y="18467"/>
                    <a:pt x="3700" y="17321"/>
                    <a:pt x="4227" y="14867"/>
                  </a:cubicBezTo>
                  <a:cubicBezTo>
                    <a:pt x="4754" y="12412"/>
                    <a:pt x="5808" y="8649"/>
                    <a:pt x="7125" y="6030"/>
                  </a:cubicBezTo>
                  <a:cubicBezTo>
                    <a:pt x="8442" y="3412"/>
                    <a:pt x="10022" y="1940"/>
                    <a:pt x="11339" y="958"/>
                  </a:cubicBezTo>
                  <a:cubicBezTo>
                    <a:pt x="12656" y="-24"/>
                    <a:pt x="13710" y="-515"/>
                    <a:pt x="15686" y="794"/>
                  </a:cubicBezTo>
                  <a:cubicBezTo>
                    <a:pt x="17661" y="2103"/>
                    <a:pt x="20559" y="5212"/>
                    <a:pt x="20954" y="8240"/>
                  </a:cubicBezTo>
                  <a:cubicBezTo>
                    <a:pt x="21349" y="11267"/>
                    <a:pt x="19242" y="14212"/>
                    <a:pt x="16081" y="16340"/>
                  </a:cubicBezTo>
                  <a:cubicBezTo>
                    <a:pt x="12920" y="18467"/>
                    <a:pt x="8705" y="19776"/>
                    <a:pt x="5808" y="20430"/>
                  </a:cubicBezTo>
                  <a:cubicBezTo>
                    <a:pt x="2910" y="21085"/>
                    <a:pt x="1329" y="21085"/>
                    <a:pt x="539" y="20676"/>
                  </a:cubicBezTo>
                  <a:cubicBezTo>
                    <a:pt x="-251" y="20267"/>
                    <a:pt x="-251" y="19449"/>
                    <a:pt x="1066" y="18467"/>
                  </a:cubicBezTo>
                  <a:cubicBezTo>
                    <a:pt x="2383" y="17485"/>
                    <a:pt x="5017" y="16340"/>
                    <a:pt x="7651" y="1519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95" name="Line"/>
            <p:cNvSpPr/>
            <p:nvPr/>
          </p:nvSpPr>
          <p:spPr>
            <a:xfrm>
              <a:off x="6084358" y="7061200"/>
              <a:ext cx="38101" cy="133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96" name="Line"/>
            <p:cNvSpPr/>
            <p:nvPr/>
          </p:nvSpPr>
          <p:spPr>
            <a:xfrm>
              <a:off x="6208430" y="6826249"/>
              <a:ext cx="85479" cy="3890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5" h="21463" fill="norm" stroke="1" extrusionOk="0">
                  <a:moveTo>
                    <a:pt x="21275" y="0"/>
                  </a:moveTo>
                  <a:cubicBezTo>
                    <a:pt x="16534" y="4554"/>
                    <a:pt x="11792" y="9107"/>
                    <a:pt x="8368" y="12376"/>
                  </a:cubicBezTo>
                  <a:cubicBezTo>
                    <a:pt x="4943" y="15645"/>
                    <a:pt x="2836" y="17630"/>
                    <a:pt x="1519" y="19031"/>
                  </a:cubicBezTo>
                  <a:cubicBezTo>
                    <a:pt x="202" y="20432"/>
                    <a:pt x="-325" y="21250"/>
                    <a:pt x="202" y="21425"/>
                  </a:cubicBezTo>
                  <a:cubicBezTo>
                    <a:pt x="729" y="21600"/>
                    <a:pt x="2309" y="21133"/>
                    <a:pt x="3890" y="2066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97" name="Line"/>
            <p:cNvSpPr/>
            <p:nvPr/>
          </p:nvSpPr>
          <p:spPr>
            <a:xfrm>
              <a:off x="6300258" y="6905404"/>
              <a:ext cx="143027" cy="2700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3" h="21366" fill="norm" stroke="1" extrusionOk="0">
                  <a:moveTo>
                    <a:pt x="10330" y="5292"/>
                  </a:moveTo>
                  <a:cubicBezTo>
                    <a:pt x="8765" y="9143"/>
                    <a:pt x="7200" y="12994"/>
                    <a:pt x="6261" y="15422"/>
                  </a:cubicBezTo>
                  <a:cubicBezTo>
                    <a:pt x="5322" y="17850"/>
                    <a:pt x="5009" y="18854"/>
                    <a:pt x="4383" y="19692"/>
                  </a:cubicBezTo>
                  <a:cubicBezTo>
                    <a:pt x="3757" y="20529"/>
                    <a:pt x="2817" y="21199"/>
                    <a:pt x="2348" y="21115"/>
                  </a:cubicBezTo>
                  <a:cubicBezTo>
                    <a:pt x="1878" y="21031"/>
                    <a:pt x="1878" y="20194"/>
                    <a:pt x="2817" y="17682"/>
                  </a:cubicBezTo>
                  <a:cubicBezTo>
                    <a:pt x="3757" y="15171"/>
                    <a:pt x="5635" y="10985"/>
                    <a:pt x="7357" y="7887"/>
                  </a:cubicBezTo>
                  <a:cubicBezTo>
                    <a:pt x="9078" y="4789"/>
                    <a:pt x="10643" y="2780"/>
                    <a:pt x="12052" y="1524"/>
                  </a:cubicBezTo>
                  <a:cubicBezTo>
                    <a:pt x="13461" y="268"/>
                    <a:pt x="14713" y="-234"/>
                    <a:pt x="16435" y="101"/>
                  </a:cubicBezTo>
                  <a:cubicBezTo>
                    <a:pt x="18157" y="436"/>
                    <a:pt x="20348" y="1608"/>
                    <a:pt x="20974" y="4203"/>
                  </a:cubicBezTo>
                  <a:cubicBezTo>
                    <a:pt x="21600" y="6799"/>
                    <a:pt x="20661" y="10817"/>
                    <a:pt x="16904" y="13915"/>
                  </a:cubicBezTo>
                  <a:cubicBezTo>
                    <a:pt x="13148" y="17013"/>
                    <a:pt x="6574" y="19189"/>
                    <a:pt x="0" y="2136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98" name="Line"/>
            <p:cNvSpPr/>
            <p:nvPr/>
          </p:nvSpPr>
          <p:spPr>
            <a:xfrm>
              <a:off x="6468444" y="7099249"/>
              <a:ext cx="162015" cy="1196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2" h="21059" fill="norm" stroke="1" extrusionOk="0">
                  <a:moveTo>
                    <a:pt x="3799" y="1126"/>
                  </a:moveTo>
                  <a:cubicBezTo>
                    <a:pt x="5202" y="381"/>
                    <a:pt x="6604" y="-364"/>
                    <a:pt x="7586" y="195"/>
                  </a:cubicBezTo>
                  <a:cubicBezTo>
                    <a:pt x="8568" y="753"/>
                    <a:pt x="9129" y="2615"/>
                    <a:pt x="9410" y="4477"/>
                  </a:cubicBezTo>
                  <a:cubicBezTo>
                    <a:pt x="9690" y="6339"/>
                    <a:pt x="9690" y="8202"/>
                    <a:pt x="8428" y="10436"/>
                  </a:cubicBezTo>
                  <a:cubicBezTo>
                    <a:pt x="7166" y="12670"/>
                    <a:pt x="4641" y="15277"/>
                    <a:pt x="2817" y="17139"/>
                  </a:cubicBezTo>
                  <a:cubicBezTo>
                    <a:pt x="994" y="19002"/>
                    <a:pt x="-128" y="20119"/>
                    <a:pt x="12" y="20677"/>
                  </a:cubicBezTo>
                  <a:cubicBezTo>
                    <a:pt x="153" y="21236"/>
                    <a:pt x="1555" y="21236"/>
                    <a:pt x="5342" y="20305"/>
                  </a:cubicBezTo>
                  <a:cubicBezTo>
                    <a:pt x="9129" y="19374"/>
                    <a:pt x="15301" y="17512"/>
                    <a:pt x="21472" y="1565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99" name="Line"/>
            <p:cNvSpPr/>
            <p:nvPr/>
          </p:nvSpPr>
          <p:spPr>
            <a:xfrm>
              <a:off x="6674908" y="6845300"/>
              <a:ext cx="63501" cy="381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440" y="3720"/>
                    <a:pt x="17280" y="7440"/>
                    <a:pt x="13680" y="10740"/>
                  </a:cubicBezTo>
                  <a:cubicBezTo>
                    <a:pt x="10080" y="14040"/>
                    <a:pt x="5040" y="16920"/>
                    <a:pt x="2520" y="18660"/>
                  </a:cubicBezTo>
                  <a:cubicBezTo>
                    <a:pt x="0" y="20400"/>
                    <a:pt x="0" y="210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00" name="Line"/>
            <p:cNvSpPr/>
            <p:nvPr/>
          </p:nvSpPr>
          <p:spPr>
            <a:xfrm>
              <a:off x="6782858" y="6890527"/>
              <a:ext cx="162135" cy="2767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44" h="20923" fill="norm" stroke="1" extrusionOk="0">
                  <a:moveTo>
                    <a:pt x="5742" y="7621"/>
                  </a:moveTo>
                  <a:cubicBezTo>
                    <a:pt x="5468" y="9221"/>
                    <a:pt x="5195" y="10821"/>
                    <a:pt x="4785" y="12661"/>
                  </a:cubicBezTo>
                  <a:cubicBezTo>
                    <a:pt x="4375" y="14501"/>
                    <a:pt x="3828" y="16581"/>
                    <a:pt x="3281" y="18021"/>
                  </a:cubicBezTo>
                  <a:cubicBezTo>
                    <a:pt x="2734" y="19461"/>
                    <a:pt x="2187" y="20261"/>
                    <a:pt x="2051" y="19941"/>
                  </a:cubicBezTo>
                  <a:cubicBezTo>
                    <a:pt x="1914" y="19621"/>
                    <a:pt x="2187" y="18181"/>
                    <a:pt x="3144" y="15301"/>
                  </a:cubicBezTo>
                  <a:cubicBezTo>
                    <a:pt x="4101" y="12421"/>
                    <a:pt x="5742" y="8101"/>
                    <a:pt x="6972" y="5461"/>
                  </a:cubicBezTo>
                  <a:cubicBezTo>
                    <a:pt x="8203" y="2821"/>
                    <a:pt x="9023" y="1861"/>
                    <a:pt x="9980" y="1061"/>
                  </a:cubicBezTo>
                  <a:cubicBezTo>
                    <a:pt x="10937" y="261"/>
                    <a:pt x="12030" y="-379"/>
                    <a:pt x="14218" y="261"/>
                  </a:cubicBezTo>
                  <a:cubicBezTo>
                    <a:pt x="16405" y="901"/>
                    <a:pt x="19686" y="2821"/>
                    <a:pt x="20643" y="5621"/>
                  </a:cubicBezTo>
                  <a:cubicBezTo>
                    <a:pt x="21600" y="8421"/>
                    <a:pt x="20233" y="12101"/>
                    <a:pt x="17089" y="14901"/>
                  </a:cubicBezTo>
                  <a:cubicBezTo>
                    <a:pt x="13944" y="17701"/>
                    <a:pt x="9023" y="19621"/>
                    <a:pt x="5878" y="20421"/>
                  </a:cubicBezTo>
                  <a:cubicBezTo>
                    <a:pt x="2734" y="21221"/>
                    <a:pt x="1367" y="20901"/>
                    <a:pt x="0" y="2058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01" name="Line"/>
            <p:cNvSpPr/>
            <p:nvPr/>
          </p:nvSpPr>
          <p:spPr>
            <a:xfrm>
              <a:off x="6941608" y="7101006"/>
              <a:ext cx="95251" cy="1342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80" fill="norm" stroke="1" extrusionOk="0">
                  <a:moveTo>
                    <a:pt x="10080" y="3720"/>
                  </a:moveTo>
                  <a:cubicBezTo>
                    <a:pt x="10560" y="2058"/>
                    <a:pt x="11040" y="397"/>
                    <a:pt x="12240" y="64"/>
                  </a:cubicBezTo>
                  <a:cubicBezTo>
                    <a:pt x="13440" y="-268"/>
                    <a:pt x="15360" y="729"/>
                    <a:pt x="15360" y="2058"/>
                  </a:cubicBezTo>
                  <a:cubicBezTo>
                    <a:pt x="15360" y="3387"/>
                    <a:pt x="13440" y="5049"/>
                    <a:pt x="13680" y="6378"/>
                  </a:cubicBezTo>
                  <a:cubicBezTo>
                    <a:pt x="13920" y="7707"/>
                    <a:pt x="16320" y="8704"/>
                    <a:pt x="18240" y="10034"/>
                  </a:cubicBezTo>
                  <a:cubicBezTo>
                    <a:pt x="20160" y="11363"/>
                    <a:pt x="21600" y="13024"/>
                    <a:pt x="21600" y="14520"/>
                  </a:cubicBezTo>
                  <a:cubicBezTo>
                    <a:pt x="21600" y="16015"/>
                    <a:pt x="20160" y="17344"/>
                    <a:pt x="18240" y="18341"/>
                  </a:cubicBezTo>
                  <a:cubicBezTo>
                    <a:pt x="16320" y="19338"/>
                    <a:pt x="13920" y="20003"/>
                    <a:pt x="11520" y="20501"/>
                  </a:cubicBezTo>
                  <a:cubicBezTo>
                    <a:pt x="9120" y="21000"/>
                    <a:pt x="6720" y="21332"/>
                    <a:pt x="4800" y="20834"/>
                  </a:cubicBezTo>
                  <a:cubicBezTo>
                    <a:pt x="2880" y="20335"/>
                    <a:pt x="1440" y="19006"/>
                    <a:pt x="0" y="1767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02" name="Line"/>
            <p:cNvSpPr/>
            <p:nvPr/>
          </p:nvSpPr>
          <p:spPr>
            <a:xfrm>
              <a:off x="7062258" y="6851650"/>
              <a:ext cx="159328" cy="3302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45" h="21600" fill="norm" stroke="1" extrusionOk="0">
                  <a:moveTo>
                    <a:pt x="11631" y="0"/>
                  </a:moveTo>
                  <a:cubicBezTo>
                    <a:pt x="15231" y="3046"/>
                    <a:pt x="18831" y="6092"/>
                    <a:pt x="20215" y="8723"/>
                  </a:cubicBezTo>
                  <a:cubicBezTo>
                    <a:pt x="21600" y="11354"/>
                    <a:pt x="20769" y="13569"/>
                    <a:pt x="17031" y="15646"/>
                  </a:cubicBezTo>
                  <a:cubicBezTo>
                    <a:pt x="13292" y="17723"/>
                    <a:pt x="6646" y="19662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03" name="Line"/>
            <p:cNvSpPr/>
            <p:nvPr/>
          </p:nvSpPr>
          <p:spPr>
            <a:xfrm>
              <a:off x="7684558" y="7073900"/>
              <a:ext cx="146051" cy="12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04" name="Line"/>
            <p:cNvSpPr/>
            <p:nvPr/>
          </p:nvSpPr>
          <p:spPr>
            <a:xfrm>
              <a:off x="7709958" y="7131049"/>
              <a:ext cx="15240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05" name="Line"/>
            <p:cNvSpPr/>
            <p:nvPr/>
          </p:nvSpPr>
          <p:spPr>
            <a:xfrm>
              <a:off x="8314154" y="6766053"/>
              <a:ext cx="170505" cy="3840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1" h="21416" fill="norm" stroke="1" extrusionOk="0">
                  <a:moveTo>
                    <a:pt x="21481" y="4419"/>
                  </a:moveTo>
                  <a:cubicBezTo>
                    <a:pt x="19614" y="2885"/>
                    <a:pt x="17748" y="1350"/>
                    <a:pt x="16148" y="583"/>
                  </a:cubicBezTo>
                  <a:cubicBezTo>
                    <a:pt x="14548" y="-184"/>
                    <a:pt x="13214" y="-184"/>
                    <a:pt x="10814" y="524"/>
                  </a:cubicBezTo>
                  <a:cubicBezTo>
                    <a:pt x="8414" y="1232"/>
                    <a:pt x="4948" y="2649"/>
                    <a:pt x="2814" y="4655"/>
                  </a:cubicBezTo>
                  <a:cubicBezTo>
                    <a:pt x="681" y="6662"/>
                    <a:pt x="-119" y="9259"/>
                    <a:pt x="14" y="11796"/>
                  </a:cubicBezTo>
                  <a:cubicBezTo>
                    <a:pt x="148" y="14334"/>
                    <a:pt x="1214" y="16813"/>
                    <a:pt x="1748" y="18406"/>
                  </a:cubicBezTo>
                  <a:cubicBezTo>
                    <a:pt x="2281" y="20000"/>
                    <a:pt x="2281" y="20708"/>
                    <a:pt x="2281" y="2141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06" name="Line"/>
            <p:cNvSpPr/>
            <p:nvPr/>
          </p:nvSpPr>
          <p:spPr>
            <a:xfrm>
              <a:off x="8198908" y="6972300"/>
              <a:ext cx="260351" cy="952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76" y="19200"/>
                    <a:pt x="351" y="16800"/>
                    <a:pt x="1932" y="14160"/>
                  </a:cubicBezTo>
                  <a:cubicBezTo>
                    <a:pt x="3512" y="11520"/>
                    <a:pt x="6498" y="8640"/>
                    <a:pt x="10010" y="6240"/>
                  </a:cubicBezTo>
                  <a:cubicBezTo>
                    <a:pt x="13522" y="3840"/>
                    <a:pt x="17561" y="192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07" name="Line"/>
            <p:cNvSpPr/>
            <p:nvPr/>
          </p:nvSpPr>
          <p:spPr>
            <a:xfrm>
              <a:off x="8564049" y="6798572"/>
              <a:ext cx="187310" cy="3197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8" h="21328" fill="norm" stroke="1" extrusionOk="0">
                  <a:moveTo>
                    <a:pt x="21238" y="575"/>
                  </a:moveTo>
                  <a:cubicBezTo>
                    <a:pt x="18598" y="152"/>
                    <a:pt x="15958" y="-272"/>
                    <a:pt x="13438" y="222"/>
                  </a:cubicBezTo>
                  <a:cubicBezTo>
                    <a:pt x="10918" y="716"/>
                    <a:pt x="8518" y="2128"/>
                    <a:pt x="6238" y="4810"/>
                  </a:cubicBezTo>
                  <a:cubicBezTo>
                    <a:pt x="3958" y="7493"/>
                    <a:pt x="1798" y="11446"/>
                    <a:pt x="718" y="13987"/>
                  </a:cubicBezTo>
                  <a:cubicBezTo>
                    <a:pt x="-362" y="16528"/>
                    <a:pt x="-362" y="17657"/>
                    <a:pt x="1678" y="18646"/>
                  </a:cubicBezTo>
                  <a:cubicBezTo>
                    <a:pt x="3718" y="19634"/>
                    <a:pt x="7798" y="20481"/>
                    <a:pt x="11878" y="2132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08" name="Line"/>
            <p:cNvSpPr/>
            <p:nvPr/>
          </p:nvSpPr>
          <p:spPr>
            <a:xfrm>
              <a:off x="8725958" y="6872438"/>
              <a:ext cx="188963" cy="3646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0" h="21387" fill="norm" stroke="1" extrusionOk="0">
                  <a:moveTo>
                    <a:pt x="4273" y="4739"/>
                  </a:moveTo>
                  <a:cubicBezTo>
                    <a:pt x="4510" y="8091"/>
                    <a:pt x="4747" y="11443"/>
                    <a:pt x="4629" y="13864"/>
                  </a:cubicBezTo>
                  <a:cubicBezTo>
                    <a:pt x="4510" y="16284"/>
                    <a:pt x="4035" y="17774"/>
                    <a:pt x="3323" y="19015"/>
                  </a:cubicBezTo>
                  <a:cubicBezTo>
                    <a:pt x="2611" y="20257"/>
                    <a:pt x="1662" y="21250"/>
                    <a:pt x="1187" y="21374"/>
                  </a:cubicBezTo>
                  <a:cubicBezTo>
                    <a:pt x="712" y="21498"/>
                    <a:pt x="712" y="20753"/>
                    <a:pt x="2018" y="18457"/>
                  </a:cubicBezTo>
                  <a:cubicBezTo>
                    <a:pt x="3323" y="16160"/>
                    <a:pt x="5934" y="12312"/>
                    <a:pt x="8426" y="9084"/>
                  </a:cubicBezTo>
                  <a:cubicBezTo>
                    <a:pt x="10919" y="5857"/>
                    <a:pt x="13292" y="3250"/>
                    <a:pt x="14954" y="1760"/>
                  </a:cubicBezTo>
                  <a:cubicBezTo>
                    <a:pt x="16615" y="270"/>
                    <a:pt x="17565" y="-102"/>
                    <a:pt x="18396" y="22"/>
                  </a:cubicBezTo>
                  <a:cubicBezTo>
                    <a:pt x="19226" y="146"/>
                    <a:pt x="19938" y="767"/>
                    <a:pt x="20532" y="2008"/>
                  </a:cubicBezTo>
                  <a:cubicBezTo>
                    <a:pt x="21125" y="3250"/>
                    <a:pt x="21600" y="5112"/>
                    <a:pt x="20651" y="6726"/>
                  </a:cubicBezTo>
                  <a:cubicBezTo>
                    <a:pt x="19701" y="8339"/>
                    <a:pt x="17327" y="9705"/>
                    <a:pt x="14598" y="10512"/>
                  </a:cubicBezTo>
                  <a:cubicBezTo>
                    <a:pt x="11868" y="11319"/>
                    <a:pt x="8782" y="11567"/>
                    <a:pt x="6646" y="11691"/>
                  </a:cubicBezTo>
                  <a:cubicBezTo>
                    <a:pt x="4510" y="11815"/>
                    <a:pt x="3323" y="11815"/>
                    <a:pt x="2374" y="11381"/>
                  </a:cubicBezTo>
                  <a:cubicBezTo>
                    <a:pt x="1424" y="10946"/>
                    <a:pt x="712" y="10077"/>
                    <a:pt x="0" y="920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09" name="Line"/>
            <p:cNvSpPr/>
            <p:nvPr/>
          </p:nvSpPr>
          <p:spPr>
            <a:xfrm>
              <a:off x="8997347" y="6692900"/>
              <a:ext cx="128662" cy="514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7" h="21600" fill="norm" stroke="1" extrusionOk="0">
                  <a:moveTo>
                    <a:pt x="21177" y="0"/>
                  </a:moveTo>
                  <a:cubicBezTo>
                    <a:pt x="18042" y="3022"/>
                    <a:pt x="14906" y="6044"/>
                    <a:pt x="11248" y="9111"/>
                  </a:cubicBezTo>
                  <a:cubicBezTo>
                    <a:pt x="7590" y="12178"/>
                    <a:pt x="3409" y="15289"/>
                    <a:pt x="1493" y="17378"/>
                  </a:cubicBezTo>
                  <a:cubicBezTo>
                    <a:pt x="-423" y="19467"/>
                    <a:pt x="-75" y="20533"/>
                    <a:pt x="274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10" name="Line"/>
            <p:cNvSpPr/>
            <p:nvPr/>
          </p:nvSpPr>
          <p:spPr>
            <a:xfrm>
              <a:off x="9166224" y="6765080"/>
              <a:ext cx="150285" cy="3249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93" fill="norm" stroke="1" extrusionOk="0">
                  <a:moveTo>
                    <a:pt x="20687" y="683"/>
                  </a:moveTo>
                  <a:cubicBezTo>
                    <a:pt x="19470" y="265"/>
                    <a:pt x="18254" y="-153"/>
                    <a:pt x="16124" y="56"/>
                  </a:cubicBezTo>
                  <a:cubicBezTo>
                    <a:pt x="13994" y="265"/>
                    <a:pt x="10952" y="1101"/>
                    <a:pt x="9887" y="2634"/>
                  </a:cubicBezTo>
                  <a:cubicBezTo>
                    <a:pt x="8823" y="4167"/>
                    <a:pt x="9735" y="6397"/>
                    <a:pt x="10344" y="7860"/>
                  </a:cubicBezTo>
                  <a:cubicBezTo>
                    <a:pt x="10952" y="9323"/>
                    <a:pt x="11256" y="10020"/>
                    <a:pt x="10648" y="10647"/>
                  </a:cubicBezTo>
                  <a:cubicBezTo>
                    <a:pt x="10039" y="11274"/>
                    <a:pt x="8518" y="11832"/>
                    <a:pt x="6997" y="12180"/>
                  </a:cubicBezTo>
                  <a:cubicBezTo>
                    <a:pt x="5476" y="12528"/>
                    <a:pt x="3955" y="12668"/>
                    <a:pt x="2586" y="12528"/>
                  </a:cubicBezTo>
                  <a:cubicBezTo>
                    <a:pt x="1217" y="12389"/>
                    <a:pt x="0" y="11971"/>
                    <a:pt x="0" y="11553"/>
                  </a:cubicBezTo>
                  <a:cubicBezTo>
                    <a:pt x="0" y="11135"/>
                    <a:pt x="1217" y="10717"/>
                    <a:pt x="2890" y="10508"/>
                  </a:cubicBezTo>
                  <a:cubicBezTo>
                    <a:pt x="4563" y="10299"/>
                    <a:pt x="6693" y="10299"/>
                    <a:pt x="7910" y="10717"/>
                  </a:cubicBezTo>
                  <a:cubicBezTo>
                    <a:pt x="9127" y="11135"/>
                    <a:pt x="9431" y="11971"/>
                    <a:pt x="8975" y="13016"/>
                  </a:cubicBezTo>
                  <a:cubicBezTo>
                    <a:pt x="8518" y="14061"/>
                    <a:pt x="7301" y="15315"/>
                    <a:pt x="6085" y="16221"/>
                  </a:cubicBezTo>
                  <a:cubicBezTo>
                    <a:pt x="4868" y="17127"/>
                    <a:pt x="3651" y="17684"/>
                    <a:pt x="2586" y="18451"/>
                  </a:cubicBezTo>
                  <a:cubicBezTo>
                    <a:pt x="1521" y="19217"/>
                    <a:pt x="608" y="20193"/>
                    <a:pt x="913" y="20750"/>
                  </a:cubicBezTo>
                  <a:cubicBezTo>
                    <a:pt x="1217" y="21308"/>
                    <a:pt x="2738" y="21447"/>
                    <a:pt x="6389" y="21377"/>
                  </a:cubicBezTo>
                  <a:cubicBezTo>
                    <a:pt x="10039" y="21308"/>
                    <a:pt x="15820" y="21029"/>
                    <a:pt x="21600" y="2075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11" name="Line"/>
            <p:cNvSpPr/>
            <p:nvPr/>
          </p:nvSpPr>
          <p:spPr>
            <a:xfrm>
              <a:off x="9354608" y="6772932"/>
              <a:ext cx="188170" cy="3147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6" h="21416" fill="norm" stroke="1" extrusionOk="0">
                  <a:moveTo>
                    <a:pt x="11520" y="5355"/>
                  </a:moveTo>
                  <a:cubicBezTo>
                    <a:pt x="10080" y="8091"/>
                    <a:pt x="8640" y="10827"/>
                    <a:pt x="7800" y="13203"/>
                  </a:cubicBezTo>
                  <a:cubicBezTo>
                    <a:pt x="6960" y="15579"/>
                    <a:pt x="6720" y="17595"/>
                    <a:pt x="6240" y="19035"/>
                  </a:cubicBezTo>
                  <a:cubicBezTo>
                    <a:pt x="5760" y="20475"/>
                    <a:pt x="5040" y="21339"/>
                    <a:pt x="4560" y="21411"/>
                  </a:cubicBezTo>
                  <a:cubicBezTo>
                    <a:pt x="4080" y="21483"/>
                    <a:pt x="3840" y="20763"/>
                    <a:pt x="4440" y="18315"/>
                  </a:cubicBezTo>
                  <a:cubicBezTo>
                    <a:pt x="5040" y="15867"/>
                    <a:pt x="6480" y="11691"/>
                    <a:pt x="7800" y="8739"/>
                  </a:cubicBezTo>
                  <a:cubicBezTo>
                    <a:pt x="9120" y="5787"/>
                    <a:pt x="10320" y="4059"/>
                    <a:pt x="11280" y="2835"/>
                  </a:cubicBezTo>
                  <a:cubicBezTo>
                    <a:pt x="12240" y="1611"/>
                    <a:pt x="12960" y="891"/>
                    <a:pt x="14040" y="459"/>
                  </a:cubicBezTo>
                  <a:cubicBezTo>
                    <a:pt x="15120" y="27"/>
                    <a:pt x="16560" y="-117"/>
                    <a:pt x="17640" y="99"/>
                  </a:cubicBezTo>
                  <a:cubicBezTo>
                    <a:pt x="18720" y="315"/>
                    <a:pt x="19440" y="891"/>
                    <a:pt x="20160" y="2403"/>
                  </a:cubicBezTo>
                  <a:cubicBezTo>
                    <a:pt x="20880" y="3915"/>
                    <a:pt x="21600" y="6363"/>
                    <a:pt x="21240" y="8739"/>
                  </a:cubicBezTo>
                  <a:cubicBezTo>
                    <a:pt x="20880" y="11115"/>
                    <a:pt x="19440" y="13419"/>
                    <a:pt x="16320" y="15363"/>
                  </a:cubicBezTo>
                  <a:cubicBezTo>
                    <a:pt x="13200" y="17307"/>
                    <a:pt x="8400" y="18891"/>
                    <a:pt x="5400" y="19611"/>
                  </a:cubicBezTo>
                  <a:cubicBezTo>
                    <a:pt x="2400" y="20331"/>
                    <a:pt x="1200" y="20187"/>
                    <a:pt x="0" y="2004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12" name="Line"/>
            <p:cNvSpPr/>
            <p:nvPr/>
          </p:nvSpPr>
          <p:spPr>
            <a:xfrm>
              <a:off x="9564158" y="6991350"/>
              <a:ext cx="6351" cy="698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13" name="Line"/>
            <p:cNvSpPr/>
            <p:nvPr/>
          </p:nvSpPr>
          <p:spPr>
            <a:xfrm>
              <a:off x="9614958" y="7035800"/>
              <a:ext cx="63501" cy="889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14" name="Line"/>
            <p:cNvSpPr/>
            <p:nvPr/>
          </p:nvSpPr>
          <p:spPr>
            <a:xfrm>
              <a:off x="9811808" y="6778537"/>
              <a:ext cx="149196" cy="2699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56" h="21523" fill="norm" stroke="1" extrusionOk="0">
                  <a:moveTo>
                    <a:pt x="11540" y="4311"/>
                  </a:moveTo>
                  <a:cubicBezTo>
                    <a:pt x="10356" y="7854"/>
                    <a:pt x="9173" y="11398"/>
                    <a:pt x="8137" y="14014"/>
                  </a:cubicBezTo>
                  <a:cubicBezTo>
                    <a:pt x="7101" y="16629"/>
                    <a:pt x="6214" y="18317"/>
                    <a:pt x="5326" y="19498"/>
                  </a:cubicBezTo>
                  <a:cubicBezTo>
                    <a:pt x="4438" y="20679"/>
                    <a:pt x="3551" y="21354"/>
                    <a:pt x="2959" y="21270"/>
                  </a:cubicBezTo>
                  <a:cubicBezTo>
                    <a:pt x="2367" y="21185"/>
                    <a:pt x="2071" y="20342"/>
                    <a:pt x="3255" y="17811"/>
                  </a:cubicBezTo>
                  <a:cubicBezTo>
                    <a:pt x="4438" y="15279"/>
                    <a:pt x="7101" y="11061"/>
                    <a:pt x="9173" y="8107"/>
                  </a:cubicBezTo>
                  <a:cubicBezTo>
                    <a:pt x="11244" y="5154"/>
                    <a:pt x="12723" y="3467"/>
                    <a:pt x="13907" y="2201"/>
                  </a:cubicBezTo>
                  <a:cubicBezTo>
                    <a:pt x="15090" y="936"/>
                    <a:pt x="15978" y="92"/>
                    <a:pt x="17014" y="7"/>
                  </a:cubicBezTo>
                  <a:cubicBezTo>
                    <a:pt x="18049" y="-77"/>
                    <a:pt x="19233" y="598"/>
                    <a:pt x="20121" y="2539"/>
                  </a:cubicBezTo>
                  <a:cubicBezTo>
                    <a:pt x="21008" y="4479"/>
                    <a:pt x="21600" y="7686"/>
                    <a:pt x="18789" y="10892"/>
                  </a:cubicBezTo>
                  <a:cubicBezTo>
                    <a:pt x="15978" y="14098"/>
                    <a:pt x="9764" y="17304"/>
                    <a:pt x="6066" y="19076"/>
                  </a:cubicBezTo>
                  <a:cubicBezTo>
                    <a:pt x="2367" y="20848"/>
                    <a:pt x="1184" y="21185"/>
                    <a:pt x="0" y="2152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15" name="Line"/>
            <p:cNvSpPr/>
            <p:nvPr/>
          </p:nvSpPr>
          <p:spPr>
            <a:xfrm>
              <a:off x="9907555" y="6988832"/>
              <a:ext cx="107454" cy="1104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87" h="21270" fill="norm" stroke="1" extrusionOk="0">
                  <a:moveTo>
                    <a:pt x="7379" y="6598"/>
                  </a:moveTo>
                  <a:cubicBezTo>
                    <a:pt x="7795" y="4561"/>
                    <a:pt x="8210" y="2523"/>
                    <a:pt x="9456" y="1300"/>
                  </a:cubicBezTo>
                  <a:cubicBezTo>
                    <a:pt x="10702" y="78"/>
                    <a:pt x="12779" y="-330"/>
                    <a:pt x="14441" y="281"/>
                  </a:cubicBezTo>
                  <a:cubicBezTo>
                    <a:pt x="16102" y="893"/>
                    <a:pt x="17349" y="2523"/>
                    <a:pt x="17764" y="4357"/>
                  </a:cubicBezTo>
                  <a:cubicBezTo>
                    <a:pt x="18179" y="6191"/>
                    <a:pt x="17764" y="8228"/>
                    <a:pt x="15272" y="10674"/>
                  </a:cubicBezTo>
                  <a:cubicBezTo>
                    <a:pt x="12779" y="13119"/>
                    <a:pt x="8210" y="15972"/>
                    <a:pt x="4887" y="17806"/>
                  </a:cubicBezTo>
                  <a:cubicBezTo>
                    <a:pt x="1564" y="19640"/>
                    <a:pt x="-513" y="20455"/>
                    <a:pt x="110" y="20862"/>
                  </a:cubicBezTo>
                  <a:cubicBezTo>
                    <a:pt x="733" y="21270"/>
                    <a:pt x="4056" y="21270"/>
                    <a:pt x="8002" y="21270"/>
                  </a:cubicBezTo>
                  <a:cubicBezTo>
                    <a:pt x="11949" y="21270"/>
                    <a:pt x="16518" y="21270"/>
                    <a:pt x="21087" y="2127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16" name="Line"/>
            <p:cNvSpPr/>
            <p:nvPr/>
          </p:nvSpPr>
          <p:spPr>
            <a:xfrm>
              <a:off x="10040408" y="7080250"/>
              <a:ext cx="95251" cy="825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17" name="Line"/>
            <p:cNvSpPr/>
            <p:nvPr/>
          </p:nvSpPr>
          <p:spPr>
            <a:xfrm>
              <a:off x="10173758" y="6808806"/>
              <a:ext cx="197396" cy="2650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9" h="21301" fill="norm" stroke="1" extrusionOk="0">
                  <a:moveTo>
                    <a:pt x="16545" y="3443"/>
                  </a:moveTo>
                  <a:cubicBezTo>
                    <a:pt x="15166" y="5144"/>
                    <a:pt x="13787" y="6844"/>
                    <a:pt x="12409" y="9481"/>
                  </a:cubicBezTo>
                  <a:cubicBezTo>
                    <a:pt x="11030" y="12117"/>
                    <a:pt x="9651" y="15688"/>
                    <a:pt x="8732" y="17984"/>
                  </a:cubicBezTo>
                  <a:cubicBezTo>
                    <a:pt x="7813" y="20281"/>
                    <a:pt x="7353" y="21301"/>
                    <a:pt x="7009" y="21301"/>
                  </a:cubicBezTo>
                  <a:cubicBezTo>
                    <a:pt x="6664" y="21301"/>
                    <a:pt x="6434" y="20281"/>
                    <a:pt x="7468" y="17389"/>
                  </a:cubicBezTo>
                  <a:cubicBezTo>
                    <a:pt x="8502" y="14498"/>
                    <a:pt x="10800" y="9736"/>
                    <a:pt x="12638" y="6589"/>
                  </a:cubicBezTo>
                  <a:cubicBezTo>
                    <a:pt x="14477" y="3443"/>
                    <a:pt x="15855" y="1912"/>
                    <a:pt x="17119" y="977"/>
                  </a:cubicBezTo>
                  <a:cubicBezTo>
                    <a:pt x="18383" y="41"/>
                    <a:pt x="19532" y="-299"/>
                    <a:pt x="20336" y="296"/>
                  </a:cubicBezTo>
                  <a:cubicBezTo>
                    <a:pt x="21140" y="892"/>
                    <a:pt x="21600" y="2422"/>
                    <a:pt x="21370" y="4973"/>
                  </a:cubicBezTo>
                  <a:cubicBezTo>
                    <a:pt x="21140" y="7525"/>
                    <a:pt x="20221" y="11096"/>
                    <a:pt x="18268" y="13732"/>
                  </a:cubicBezTo>
                  <a:cubicBezTo>
                    <a:pt x="16315" y="16369"/>
                    <a:pt x="13328" y="18070"/>
                    <a:pt x="10111" y="18920"/>
                  </a:cubicBezTo>
                  <a:cubicBezTo>
                    <a:pt x="6894" y="19770"/>
                    <a:pt x="3447" y="19770"/>
                    <a:pt x="0" y="1977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18" name="Line"/>
            <p:cNvSpPr/>
            <p:nvPr/>
          </p:nvSpPr>
          <p:spPr>
            <a:xfrm>
              <a:off x="10249958" y="7042141"/>
              <a:ext cx="163450" cy="1536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4" h="21186" fill="norm" stroke="1" extrusionOk="0">
                  <a:moveTo>
                    <a:pt x="14123" y="3504"/>
                  </a:moveTo>
                  <a:cubicBezTo>
                    <a:pt x="14400" y="2044"/>
                    <a:pt x="14677" y="585"/>
                    <a:pt x="15923" y="147"/>
                  </a:cubicBezTo>
                  <a:cubicBezTo>
                    <a:pt x="17169" y="-291"/>
                    <a:pt x="19385" y="293"/>
                    <a:pt x="20492" y="1314"/>
                  </a:cubicBezTo>
                  <a:cubicBezTo>
                    <a:pt x="21600" y="2336"/>
                    <a:pt x="21600" y="3795"/>
                    <a:pt x="20908" y="5109"/>
                  </a:cubicBezTo>
                  <a:cubicBezTo>
                    <a:pt x="20215" y="6423"/>
                    <a:pt x="18831" y="7590"/>
                    <a:pt x="17585" y="8612"/>
                  </a:cubicBezTo>
                  <a:cubicBezTo>
                    <a:pt x="16338" y="9633"/>
                    <a:pt x="15231" y="10509"/>
                    <a:pt x="13985" y="11093"/>
                  </a:cubicBezTo>
                  <a:cubicBezTo>
                    <a:pt x="12738" y="11677"/>
                    <a:pt x="11354" y="11968"/>
                    <a:pt x="11354" y="12114"/>
                  </a:cubicBezTo>
                  <a:cubicBezTo>
                    <a:pt x="11354" y="12260"/>
                    <a:pt x="12738" y="12260"/>
                    <a:pt x="13985" y="12698"/>
                  </a:cubicBezTo>
                  <a:cubicBezTo>
                    <a:pt x="15231" y="13136"/>
                    <a:pt x="16338" y="14012"/>
                    <a:pt x="16477" y="15179"/>
                  </a:cubicBezTo>
                  <a:cubicBezTo>
                    <a:pt x="16615" y="16347"/>
                    <a:pt x="15785" y="17806"/>
                    <a:pt x="13569" y="18974"/>
                  </a:cubicBezTo>
                  <a:cubicBezTo>
                    <a:pt x="11354" y="20141"/>
                    <a:pt x="7754" y="21017"/>
                    <a:pt x="5262" y="21163"/>
                  </a:cubicBezTo>
                  <a:cubicBezTo>
                    <a:pt x="2769" y="21309"/>
                    <a:pt x="1385" y="20725"/>
                    <a:pt x="0" y="2014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19" name="Line"/>
            <p:cNvSpPr/>
            <p:nvPr/>
          </p:nvSpPr>
          <p:spPr>
            <a:xfrm>
              <a:off x="10516658" y="6857436"/>
              <a:ext cx="109680" cy="3498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8" h="21504" fill="norm" stroke="1" extrusionOk="0">
                  <a:moveTo>
                    <a:pt x="7336" y="424"/>
                  </a:moveTo>
                  <a:cubicBezTo>
                    <a:pt x="10596" y="164"/>
                    <a:pt x="13857" y="-96"/>
                    <a:pt x="16098" y="34"/>
                  </a:cubicBezTo>
                  <a:cubicBezTo>
                    <a:pt x="18340" y="164"/>
                    <a:pt x="19562" y="685"/>
                    <a:pt x="20377" y="1596"/>
                  </a:cubicBezTo>
                  <a:cubicBezTo>
                    <a:pt x="21192" y="2506"/>
                    <a:pt x="21600" y="3808"/>
                    <a:pt x="20174" y="4914"/>
                  </a:cubicBezTo>
                  <a:cubicBezTo>
                    <a:pt x="18747" y="6020"/>
                    <a:pt x="15487" y="6931"/>
                    <a:pt x="13042" y="7581"/>
                  </a:cubicBezTo>
                  <a:cubicBezTo>
                    <a:pt x="10596" y="8232"/>
                    <a:pt x="8966" y="8622"/>
                    <a:pt x="8355" y="9533"/>
                  </a:cubicBezTo>
                  <a:cubicBezTo>
                    <a:pt x="7743" y="10444"/>
                    <a:pt x="8151" y="11875"/>
                    <a:pt x="9374" y="13176"/>
                  </a:cubicBezTo>
                  <a:cubicBezTo>
                    <a:pt x="10596" y="14477"/>
                    <a:pt x="12634" y="15649"/>
                    <a:pt x="13449" y="16559"/>
                  </a:cubicBezTo>
                  <a:cubicBezTo>
                    <a:pt x="14264" y="17470"/>
                    <a:pt x="13857" y="18121"/>
                    <a:pt x="12634" y="18576"/>
                  </a:cubicBezTo>
                  <a:cubicBezTo>
                    <a:pt x="11411" y="19032"/>
                    <a:pt x="9374" y="19292"/>
                    <a:pt x="7132" y="19747"/>
                  </a:cubicBezTo>
                  <a:cubicBezTo>
                    <a:pt x="4891" y="20203"/>
                    <a:pt x="2445" y="20853"/>
                    <a:pt x="0" y="2150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20" name="Line"/>
            <p:cNvSpPr/>
            <p:nvPr/>
          </p:nvSpPr>
          <p:spPr>
            <a:xfrm>
              <a:off x="10554758" y="6857949"/>
              <a:ext cx="180388" cy="406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5" h="21491" fill="norm" stroke="1" extrusionOk="0">
                  <a:moveTo>
                    <a:pt x="15070" y="339"/>
                  </a:moveTo>
                  <a:cubicBezTo>
                    <a:pt x="16326" y="115"/>
                    <a:pt x="17581" y="-109"/>
                    <a:pt x="18586" y="59"/>
                  </a:cubicBezTo>
                  <a:cubicBezTo>
                    <a:pt x="19591" y="227"/>
                    <a:pt x="20344" y="786"/>
                    <a:pt x="20847" y="2577"/>
                  </a:cubicBezTo>
                  <a:cubicBezTo>
                    <a:pt x="21349" y="4368"/>
                    <a:pt x="21600" y="7389"/>
                    <a:pt x="21223" y="10131"/>
                  </a:cubicBezTo>
                  <a:cubicBezTo>
                    <a:pt x="20847" y="12873"/>
                    <a:pt x="19842" y="15336"/>
                    <a:pt x="16828" y="17182"/>
                  </a:cubicBezTo>
                  <a:cubicBezTo>
                    <a:pt x="13814" y="19029"/>
                    <a:pt x="8791" y="20260"/>
                    <a:pt x="5651" y="20875"/>
                  </a:cubicBezTo>
                  <a:cubicBezTo>
                    <a:pt x="2512" y="21491"/>
                    <a:pt x="1256" y="21491"/>
                    <a:pt x="0" y="2149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21" name="Line"/>
            <p:cNvSpPr/>
            <p:nvPr/>
          </p:nvSpPr>
          <p:spPr>
            <a:xfrm>
              <a:off x="10770658" y="7239000"/>
              <a:ext cx="6351" cy="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22" name="Line"/>
            <p:cNvSpPr/>
            <p:nvPr/>
          </p:nvSpPr>
          <p:spPr>
            <a:xfrm>
              <a:off x="2375958" y="7366000"/>
              <a:ext cx="38101" cy="31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23" name="Line"/>
            <p:cNvSpPr/>
            <p:nvPr/>
          </p:nvSpPr>
          <p:spPr>
            <a:xfrm>
              <a:off x="2439458" y="7480300"/>
              <a:ext cx="12701" cy="25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24" name="Line"/>
            <p:cNvSpPr/>
            <p:nvPr/>
          </p:nvSpPr>
          <p:spPr>
            <a:xfrm>
              <a:off x="2168327" y="3740149"/>
              <a:ext cx="258432" cy="266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1" h="21600" fill="norm" stroke="1" extrusionOk="0">
                  <a:moveTo>
                    <a:pt x="20914" y="0"/>
                  </a:moveTo>
                  <a:cubicBezTo>
                    <a:pt x="18456" y="2229"/>
                    <a:pt x="15997" y="4457"/>
                    <a:pt x="12836" y="6686"/>
                  </a:cubicBezTo>
                  <a:cubicBezTo>
                    <a:pt x="9675" y="8914"/>
                    <a:pt x="5812" y="11143"/>
                    <a:pt x="3529" y="12514"/>
                  </a:cubicBezTo>
                  <a:cubicBezTo>
                    <a:pt x="1246" y="13886"/>
                    <a:pt x="543" y="14400"/>
                    <a:pt x="192" y="15086"/>
                  </a:cubicBezTo>
                  <a:cubicBezTo>
                    <a:pt x="-159" y="15771"/>
                    <a:pt x="-159" y="16629"/>
                    <a:pt x="1334" y="17400"/>
                  </a:cubicBezTo>
                  <a:cubicBezTo>
                    <a:pt x="2826" y="18171"/>
                    <a:pt x="5812" y="18857"/>
                    <a:pt x="9412" y="19543"/>
                  </a:cubicBezTo>
                  <a:cubicBezTo>
                    <a:pt x="13012" y="20229"/>
                    <a:pt x="17226" y="20914"/>
                    <a:pt x="21441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25" name="Line"/>
            <p:cNvSpPr/>
            <p:nvPr/>
          </p:nvSpPr>
          <p:spPr>
            <a:xfrm>
              <a:off x="2261658" y="3937726"/>
              <a:ext cx="6915151" cy="1262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76" fill="norm" stroke="1" extrusionOk="0">
                  <a:moveTo>
                    <a:pt x="0" y="11756"/>
                  </a:moveTo>
                  <a:cubicBezTo>
                    <a:pt x="106" y="9596"/>
                    <a:pt x="212" y="7436"/>
                    <a:pt x="374" y="5996"/>
                  </a:cubicBezTo>
                  <a:cubicBezTo>
                    <a:pt x="536" y="4556"/>
                    <a:pt x="754" y="3836"/>
                    <a:pt x="985" y="3296"/>
                  </a:cubicBezTo>
                  <a:cubicBezTo>
                    <a:pt x="1217" y="2756"/>
                    <a:pt x="1461" y="2396"/>
                    <a:pt x="1696" y="1856"/>
                  </a:cubicBezTo>
                  <a:cubicBezTo>
                    <a:pt x="1931" y="1316"/>
                    <a:pt x="2155" y="596"/>
                    <a:pt x="2390" y="236"/>
                  </a:cubicBezTo>
                  <a:cubicBezTo>
                    <a:pt x="2625" y="-124"/>
                    <a:pt x="2869" y="-124"/>
                    <a:pt x="3114" y="596"/>
                  </a:cubicBezTo>
                  <a:cubicBezTo>
                    <a:pt x="3359" y="1316"/>
                    <a:pt x="3603" y="2756"/>
                    <a:pt x="3845" y="3836"/>
                  </a:cubicBezTo>
                  <a:cubicBezTo>
                    <a:pt x="4086" y="4916"/>
                    <a:pt x="4324" y="5636"/>
                    <a:pt x="4569" y="5996"/>
                  </a:cubicBezTo>
                  <a:cubicBezTo>
                    <a:pt x="4813" y="6356"/>
                    <a:pt x="5064" y="6356"/>
                    <a:pt x="5336" y="6356"/>
                  </a:cubicBezTo>
                  <a:cubicBezTo>
                    <a:pt x="5607" y="6356"/>
                    <a:pt x="5898" y="6356"/>
                    <a:pt x="6169" y="6356"/>
                  </a:cubicBezTo>
                  <a:cubicBezTo>
                    <a:pt x="6440" y="6356"/>
                    <a:pt x="6691" y="6356"/>
                    <a:pt x="6939" y="6896"/>
                  </a:cubicBezTo>
                  <a:cubicBezTo>
                    <a:pt x="7187" y="7436"/>
                    <a:pt x="7431" y="8516"/>
                    <a:pt x="7683" y="9776"/>
                  </a:cubicBezTo>
                  <a:cubicBezTo>
                    <a:pt x="7934" y="11036"/>
                    <a:pt x="8192" y="12476"/>
                    <a:pt x="8450" y="13916"/>
                  </a:cubicBezTo>
                  <a:cubicBezTo>
                    <a:pt x="8707" y="15356"/>
                    <a:pt x="8965" y="16796"/>
                    <a:pt x="9217" y="17876"/>
                  </a:cubicBezTo>
                  <a:cubicBezTo>
                    <a:pt x="9468" y="18956"/>
                    <a:pt x="9712" y="19676"/>
                    <a:pt x="9967" y="20036"/>
                  </a:cubicBezTo>
                  <a:cubicBezTo>
                    <a:pt x="10221" y="20396"/>
                    <a:pt x="10486" y="20396"/>
                    <a:pt x="10754" y="20396"/>
                  </a:cubicBezTo>
                  <a:cubicBezTo>
                    <a:pt x="11021" y="20396"/>
                    <a:pt x="11293" y="20396"/>
                    <a:pt x="11567" y="20576"/>
                  </a:cubicBezTo>
                  <a:cubicBezTo>
                    <a:pt x="11841" y="20756"/>
                    <a:pt x="12119" y="21116"/>
                    <a:pt x="12367" y="21296"/>
                  </a:cubicBezTo>
                  <a:cubicBezTo>
                    <a:pt x="12615" y="21476"/>
                    <a:pt x="12833" y="21476"/>
                    <a:pt x="13055" y="21476"/>
                  </a:cubicBezTo>
                  <a:cubicBezTo>
                    <a:pt x="13276" y="21476"/>
                    <a:pt x="13501" y="21476"/>
                    <a:pt x="13722" y="21476"/>
                  </a:cubicBezTo>
                  <a:cubicBezTo>
                    <a:pt x="13944" y="21476"/>
                    <a:pt x="14162" y="21476"/>
                    <a:pt x="14387" y="21296"/>
                  </a:cubicBezTo>
                  <a:cubicBezTo>
                    <a:pt x="14612" y="21116"/>
                    <a:pt x="14843" y="20756"/>
                    <a:pt x="15071" y="20216"/>
                  </a:cubicBezTo>
                  <a:cubicBezTo>
                    <a:pt x="15299" y="19676"/>
                    <a:pt x="15524" y="18956"/>
                    <a:pt x="15745" y="18236"/>
                  </a:cubicBezTo>
                  <a:cubicBezTo>
                    <a:pt x="15967" y="17516"/>
                    <a:pt x="16185" y="16796"/>
                    <a:pt x="16403" y="16076"/>
                  </a:cubicBezTo>
                  <a:cubicBezTo>
                    <a:pt x="16621" y="15356"/>
                    <a:pt x="16840" y="14636"/>
                    <a:pt x="17094" y="14096"/>
                  </a:cubicBezTo>
                  <a:cubicBezTo>
                    <a:pt x="17349" y="13556"/>
                    <a:pt x="17640" y="13196"/>
                    <a:pt x="17911" y="13016"/>
                  </a:cubicBezTo>
                  <a:cubicBezTo>
                    <a:pt x="18182" y="12836"/>
                    <a:pt x="18433" y="12836"/>
                    <a:pt x="18674" y="12836"/>
                  </a:cubicBezTo>
                  <a:cubicBezTo>
                    <a:pt x="18916" y="12836"/>
                    <a:pt x="19147" y="12836"/>
                    <a:pt x="19395" y="13016"/>
                  </a:cubicBezTo>
                  <a:cubicBezTo>
                    <a:pt x="19643" y="13196"/>
                    <a:pt x="19907" y="13556"/>
                    <a:pt x="20182" y="13736"/>
                  </a:cubicBezTo>
                  <a:cubicBezTo>
                    <a:pt x="20456" y="13916"/>
                    <a:pt x="20740" y="13916"/>
                    <a:pt x="20979" y="13376"/>
                  </a:cubicBezTo>
                  <a:cubicBezTo>
                    <a:pt x="21217" y="12836"/>
                    <a:pt x="21408" y="11756"/>
                    <a:pt x="21600" y="1067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26" name="Line"/>
            <p:cNvSpPr/>
            <p:nvPr/>
          </p:nvSpPr>
          <p:spPr>
            <a:xfrm>
              <a:off x="8851826" y="3867149"/>
              <a:ext cx="355784" cy="336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3" h="21600" fill="norm" stroke="1" extrusionOk="0">
                  <a:moveTo>
                    <a:pt x="1219" y="0"/>
                  </a:moveTo>
                  <a:cubicBezTo>
                    <a:pt x="580" y="0"/>
                    <a:pt x="-59" y="0"/>
                    <a:pt x="5" y="272"/>
                  </a:cubicBezTo>
                  <a:cubicBezTo>
                    <a:pt x="69" y="543"/>
                    <a:pt x="836" y="1087"/>
                    <a:pt x="3072" y="2309"/>
                  </a:cubicBezTo>
                  <a:cubicBezTo>
                    <a:pt x="5309" y="3532"/>
                    <a:pt x="9016" y="5434"/>
                    <a:pt x="12211" y="7268"/>
                  </a:cubicBezTo>
                  <a:cubicBezTo>
                    <a:pt x="15406" y="9102"/>
                    <a:pt x="18090" y="10868"/>
                    <a:pt x="19624" y="12091"/>
                  </a:cubicBezTo>
                  <a:cubicBezTo>
                    <a:pt x="21158" y="13313"/>
                    <a:pt x="21541" y="13992"/>
                    <a:pt x="21477" y="14604"/>
                  </a:cubicBezTo>
                  <a:cubicBezTo>
                    <a:pt x="21413" y="15215"/>
                    <a:pt x="20902" y="15758"/>
                    <a:pt x="18410" y="16913"/>
                  </a:cubicBezTo>
                  <a:cubicBezTo>
                    <a:pt x="15917" y="18068"/>
                    <a:pt x="11444" y="19834"/>
                    <a:pt x="6971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27" name="Line"/>
            <p:cNvSpPr/>
            <p:nvPr/>
          </p:nvSpPr>
          <p:spPr>
            <a:xfrm>
              <a:off x="2378901" y="5567056"/>
              <a:ext cx="289158" cy="2749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8" h="21418" fill="norm" stroke="1" extrusionOk="0">
                  <a:moveTo>
                    <a:pt x="15862" y="148"/>
                  </a:moveTo>
                  <a:cubicBezTo>
                    <a:pt x="15074" y="-17"/>
                    <a:pt x="14285" y="-182"/>
                    <a:pt x="13261" y="478"/>
                  </a:cubicBezTo>
                  <a:cubicBezTo>
                    <a:pt x="12236" y="1137"/>
                    <a:pt x="10974" y="2621"/>
                    <a:pt x="8846" y="5094"/>
                  </a:cubicBezTo>
                  <a:cubicBezTo>
                    <a:pt x="6718" y="7568"/>
                    <a:pt x="3722" y="11030"/>
                    <a:pt x="2066" y="13174"/>
                  </a:cubicBezTo>
                  <a:cubicBezTo>
                    <a:pt x="411" y="15317"/>
                    <a:pt x="96" y="16142"/>
                    <a:pt x="17" y="16966"/>
                  </a:cubicBezTo>
                  <a:cubicBezTo>
                    <a:pt x="-62" y="17791"/>
                    <a:pt x="96" y="18615"/>
                    <a:pt x="1199" y="19357"/>
                  </a:cubicBezTo>
                  <a:cubicBezTo>
                    <a:pt x="2303" y="20099"/>
                    <a:pt x="4353" y="20758"/>
                    <a:pt x="7900" y="21088"/>
                  </a:cubicBezTo>
                  <a:cubicBezTo>
                    <a:pt x="11447" y="21418"/>
                    <a:pt x="16493" y="21418"/>
                    <a:pt x="21538" y="2141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28" name="Line"/>
            <p:cNvSpPr/>
            <p:nvPr/>
          </p:nvSpPr>
          <p:spPr>
            <a:xfrm>
              <a:off x="2522008" y="5753894"/>
              <a:ext cx="8326968" cy="6151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72" fill="norm" stroke="1" extrusionOk="0">
                  <a:moveTo>
                    <a:pt x="0" y="1085"/>
                  </a:moveTo>
                  <a:cubicBezTo>
                    <a:pt x="99" y="714"/>
                    <a:pt x="198" y="343"/>
                    <a:pt x="327" y="158"/>
                  </a:cubicBezTo>
                  <a:cubicBezTo>
                    <a:pt x="456" y="-28"/>
                    <a:pt x="615" y="-28"/>
                    <a:pt x="777" y="46"/>
                  </a:cubicBezTo>
                  <a:cubicBezTo>
                    <a:pt x="939" y="120"/>
                    <a:pt x="1104" y="269"/>
                    <a:pt x="1293" y="380"/>
                  </a:cubicBezTo>
                  <a:cubicBezTo>
                    <a:pt x="1482" y="492"/>
                    <a:pt x="1697" y="566"/>
                    <a:pt x="1919" y="566"/>
                  </a:cubicBezTo>
                  <a:cubicBezTo>
                    <a:pt x="2141" y="566"/>
                    <a:pt x="2372" y="492"/>
                    <a:pt x="2597" y="454"/>
                  </a:cubicBezTo>
                  <a:cubicBezTo>
                    <a:pt x="2822" y="417"/>
                    <a:pt x="3042" y="417"/>
                    <a:pt x="3267" y="454"/>
                  </a:cubicBezTo>
                  <a:cubicBezTo>
                    <a:pt x="3492" y="492"/>
                    <a:pt x="3723" y="566"/>
                    <a:pt x="3953" y="677"/>
                  </a:cubicBezTo>
                  <a:cubicBezTo>
                    <a:pt x="4184" y="788"/>
                    <a:pt x="4414" y="937"/>
                    <a:pt x="4645" y="1197"/>
                  </a:cubicBezTo>
                  <a:cubicBezTo>
                    <a:pt x="4876" y="1457"/>
                    <a:pt x="5106" y="1828"/>
                    <a:pt x="5318" y="2162"/>
                  </a:cubicBezTo>
                  <a:cubicBezTo>
                    <a:pt x="5529" y="2496"/>
                    <a:pt x="5721" y="2793"/>
                    <a:pt x="5922" y="3090"/>
                  </a:cubicBezTo>
                  <a:cubicBezTo>
                    <a:pt x="6122" y="3386"/>
                    <a:pt x="6331" y="3683"/>
                    <a:pt x="6548" y="3943"/>
                  </a:cubicBezTo>
                  <a:cubicBezTo>
                    <a:pt x="6764" y="4203"/>
                    <a:pt x="6990" y="4426"/>
                    <a:pt x="7220" y="4648"/>
                  </a:cubicBezTo>
                  <a:cubicBezTo>
                    <a:pt x="7451" y="4871"/>
                    <a:pt x="7687" y="5094"/>
                    <a:pt x="7920" y="5316"/>
                  </a:cubicBezTo>
                  <a:cubicBezTo>
                    <a:pt x="8154" y="5539"/>
                    <a:pt x="8384" y="5762"/>
                    <a:pt x="8615" y="5984"/>
                  </a:cubicBezTo>
                  <a:cubicBezTo>
                    <a:pt x="8845" y="6207"/>
                    <a:pt x="9076" y="6430"/>
                    <a:pt x="9279" y="6615"/>
                  </a:cubicBezTo>
                  <a:cubicBezTo>
                    <a:pt x="9482" y="6801"/>
                    <a:pt x="9658" y="6949"/>
                    <a:pt x="9836" y="7061"/>
                  </a:cubicBezTo>
                  <a:cubicBezTo>
                    <a:pt x="10015" y="7172"/>
                    <a:pt x="10196" y="7246"/>
                    <a:pt x="10374" y="7358"/>
                  </a:cubicBezTo>
                  <a:cubicBezTo>
                    <a:pt x="10553" y="7469"/>
                    <a:pt x="10729" y="7617"/>
                    <a:pt x="10907" y="7729"/>
                  </a:cubicBezTo>
                  <a:cubicBezTo>
                    <a:pt x="11086" y="7840"/>
                    <a:pt x="11267" y="7914"/>
                    <a:pt x="11448" y="8026"/>
                  </a:cubicBezTo>
                  <a:cubicBezTo>
                    <a:pt x="11629" y="8137"/>
                    <a:pt x="11810" y="8285"/>
                    <a:pt x="11994" y="8397"/>
                  </a:cubicBezTo>
                  <a:cubicBezTo>
                    <a:pt x="12178" y="8508"/>
                    <a:pt x="12365" y="8582"/>
                    <a:pt x="12549" y="8657"/>
                  </a:cubicBezTo>
                  <a:cubicBezTo>
                    <a:pt x="12733" y="8731"/>
                    <a:pt x="12914" y="8805"/>
                    <a:pt x="13101" y="8879"/>
                  </a:cubicBezTo>
                  <a:cubicBezTo>
                    <a:pt x="13287" y="8953"/>
                    <a:pt x="13479" y="9028"/>
                    <a:pt x="13669" y="9102"/>
                  </a:cubicBezTo>
                  <a:cubicBezTo>
                    <a:pt x="13858" y="9176"/>
                    <a:pt x="14045" y="9250"/>
                    <a:pt x="14240" y="9325"/>
                  </a:cubicBezTo>
                  <a:cubicBezTo>
                    <a:pt x="14435" y="9399"/>
                    <a:pt x="14638" y="9473"/>
                    <a:pt x="14836" y="9621"/>
                  </a:cubicBezTo>
                  <a:cubicBezTo>
                    <a:pt x="15033" y="9770"/>
                    <a:pt x="15225" y="9993"/>
                    <a:pt x="15420" y="10178"/>
                  </a:cubicBezTo>
                  <a:cubicBezTo>
                    <a:pt x="15615" y="10364"/>
                    <a:pt x="15813" y="10512"/>
                    <a:pt x="16005" y="10698"/>
                  </a:cubicBezTo>
                  <a:cubicBezTo>
                    <a:pt x="16197" y="10883"/>
                    <a:pt x="16384" y="11106"/>
                    <a:pt x="16573" y="11329"/>
                  </a:cubicBezTo>
                  <a:cubicBezTo>
                    <a:pt x="16763" y="11551"/>
                    <a:pt x="16955" y="11774"/>
                    <a:pt x="17169" y="12034"/>
                  </a:cubicBezTo>
                  <a:cubicBezTo>
                    <a:pt x="17383" y="12294"/>
                    <a:pt x="17619" y="12591"/>
                    <a:pt x="17847" y="12887"/>
                  </a:cubicBezTo>
                  <a:cubicBezTo>
                    <a:pt x="18075" y="13184"/>
                    <a:pt x="18295" y="13481"/>
                    <a:pt x="18501" y="13815"/>
                  </a:cubicBezTo>
                  <a:cubicBezTo>
                    <a:pt x="18706" y="14149"/>
                    <a:pt x="18899" y="14520"/>
                    <a:pt x="19107" y="14817"/>
                  </a:cubicBezTo>
                  <a:cubicBezTo>
                    <a:pt x="19316" y="15114"/>
                    <a:pt x="19541" y="15337"/>
                    <a:pt x="19755" y="15523"/>
                  </a:cubicBezTo>
                  <a:cubicBezTo>
                    <a:pt x="19969" y="15708"/>
                    <a:pt x="20172" y="15857"/>
                    <a:pt x="20378" y="15968"/>
                  </a:cubicBezTo>
                  <a:cubicBezTo>
                    <a:pt x="20584" y="16079"/>
                    <a:pt x="20793" y="16153"/>
                    <a:pt x="20988" y="16191"/>
                  </a:cubicBezTo>
                  <a:cubicBezTo>
                    <a:pt x="21183" y="16228"/>
                    <a:pt x="21364" y="16228"/>
                    <a:pt x="21468" y="16228"/>
                  </a:cubicBezTo>
                  <a:cubicBezTo>
                    <a:pt x="21573" y="16228"/>
                    <a:pt x="21600" y="16228"/>
                    <a:pt x="21600" y="16079"/>
                  </a:cubicBezTo>
                  <a:cubicBezTo>
                    <a:pt x="21600" y="15931"/>
                    <a:pt x="21573" y="15634"/>
                    <a:pt x="21487" y="14892"/>
                  </a:cubicBezTo>
                  <a:cubicBezTo>
                    <a:pt x="21402" y="14149"/>
                    <a:pt x="21260" y="12962"/>
                    <a:pt x="21174" y="12294"/>
                  </a:cubicBezTo>
                  <a:cubicBezTo>
                    <a:pt x="21089" y="11626"/>
                    <a:pt x="21062" y="11477"/>
                    <a:pt x="21034" y="11366"/>
                  </a:cubicBezTo>
                  <a:cubicBezTo>
                    <a:pt x="21007" y="11254"/>
                    <a:pt x="20980" y="11180"/>
                    <a:pt x="20980" y="11217"/>
                  </a:cubicBezTo>
                  <a:cubicBezTo>
                    <a:pt x="20980" y="11254"/>
                    <a:pt x="21007" y="11403"/>
                    <a:pt x="21109" y="12145"/>
                  </a:cubicBezTo>
                  <a:cubicBezTo>
                    <a:pt x="21210" y="12887"/>
                    <a:pt x="21386" y="14224"/>
                    <a:pt x="21482" y="15040"/>
                  </a:cubicBezTo>
                  <a:cubicBezTo>
                    <a:pt x="21578" y="15857"/>
                    <a:pt x="21595" y="16153"/>
                    <a:pt x="21567" y="16784"/>
                  </a:cubicBezTo>
                  <a:cubicBezTo>
                    <a:pt x="21540" y="17415"/>
                    <a:pt x="21468" y="18380"/>
                    <a:pt x="21336" y="19234"/>
                  </a:cubicBezTo>
                  <a:cubicBezTo>
                    <a:pt x="21205" y="20087"/>
                    <a:pt x="21013" y="20830"/>
                    <a:pt x="20820" y="2157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29" name="Line"/>
            <p:cNvSpPr/>
            <p:nvPr/>
          </p:nvSpPr>
          <p:spPr>
            <a:xfrm>
              <a:off x="1907708" y="7056591"/>
              <a:ext cx="353951" cy="2293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0" h="21279" fill="norm" stroke="1" extrusionOk="0">
                  <a:moveTo>
                    <a:pt x="14171" y="2194"/>
                  </a:moveTo>
                  <a:cubicBezTo>
                    <a:pt x="14814" y="1213"/>
                    <a:pt x="15457" y="231"/>
                    <a:pt x="15457" y="34"/>
                  </a:cubicBezTo>
                  <a:cubicBezTo>
                    <a:pt x="15457" y="-162"/>
                    <a:pt x="14814" y="427"/>
                    <a:pt x="12629" y="2980"/>
                  </a:cubicBezTo>
                  <a:cubicBezTo>
                    <a:pt x="10443" y="5533"/>
                    <a:pt x="6714" y="10049"/>
                    <a:pt x="4336" y="12896"/>
                  </a:cubicBezTo>
                  <a:cubicBezTo>
                    <a:pt x="1957" y="15743"/>
                    <a:pt x="929" y="16922"/>
                    <a:pt x="414" y="18002"/>
                  </a:cubicBezTo>
                  <a:cubicBezTo>
                    <a:pt x="-100" y="19082"/>
                    <a:pt x="-100" y="20063"/>
                    <a:pt x="221" y="20653"/>
                  </a:cubicBezTo>
                  <a:cubicBezTo>
                    <a:pt x="543" y="21242"/>
                    <a:pt x="1186" y="21438"/>
                    <a:pt x="3179" y="21143"/>
                  </a:cubicBezTo>
                  <a:cubicBezTo>
                    <a:pt x="5171" y="20849"/>
                    <a:pt x="8514" y="20063"/>
                    <a:pt x="11793" y="19376"/>
                  </a:cubicBezTo>
                  <a:cubicBezTo>
                    <a:pt x="15071" y="18689"/>
                    <a:pt x="18286" y="18100"/>
                    <a:pt x="21500" y="1751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30" name="Line"/>
            <p:cNvSpPr/>
            <p:nvPr/>
          </p:nvSpPr>
          <p:spPr>
            <a:xfrm>
              <a:off x="2121685" y="7222849"/>
              <a:ext cx="9585002" cy="606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7" h="21572" fill="norm" stroke="1" extrusionOk="0">
                  <a:moveTo>
                    <a:pt x="44" y="800"/>
                  </a:moveTo>
                  <a:cubicBezTo>
                    <a:pt x="20" y="725"/>
                    <a:pt x="-4" y="649"/>
                    <a:pt x="1" y="536"/>
                  </a:cubicBezTo>
                  <a:cubicBezTo>
                    <a:pt x="6" y="424"/>
                    <a:pt x="39" y="273"/>
                    <a:pt x="127" y="160"/>
                  </a:cubicBezTo>
                  <a:cubicBezTo>
                    <a:pt x="215" y="47"/>
                    <a:pt x="358" y="-28"/>
                    <a:pt x="516" y="10"/>
                  </a:cubicBezTo>
                  <a:cubicBezTo>
                    <a:pt x="673" y="47"/>
                    <a:pt x="845" y="198"/>
                    <a:pt x="1011" y="311"/>
                  </a:cubicBezTo>
                  <a:cubicBezTo>
                    <a:pt x="1178" y="424"/>
                    <a:pt x="1340" y="499"/>
                    <a:pt x="1507" y="461"/>
                  </a:cubicBezTo>
                  <a:cubicBezTo>
                    <a:pt x="1674" y="424"/>
                    <a:pt x="1846" y="273"/>
                    <a:pt x="2034" y="198"/>
                  </a:cubicBezTo>
                  <a:cubicBezTo>
                    <a:pt x="2222" y="123"/>
                    <a:pt x="2427" y="123"/>
                    <a:pt x="2608" y="198"/>
                  </a:cubicBezTo>
                  <a:cubicBezTo>
                    <a:pt x="2790" y="273"/>
                    <a:pt x="2947" y="424"/>
                    <a:pt x="3109" y="612"/>
                  </a:cubicBezTo>
                  <a:cubicBezTo>
                    <a:pt x="3271" y="800"/>
                    <a:pt x="3438" y="1026"/>
                    <a:pt x="3607" y="1251"/>
                  </a:cubicBezTo>
                  <a:cubicBezTo>
                    <a:pt x="3776" y="1477"/>
                    <a:pt x="3948" y="1703"/>
                    <a:pt x="4129" y="1966"/>
                  </a:cubicBezTo>
                  <a:cubicBezTo>
                    <a:pt x="4310" y="2230"/>
                    <a:pt x="4501" y="2531"/>
                    <a:pt x="4692" y="2832"/>
                  </a:cubicBezTo>
                  <a:cubicBezTo>
                    <a:pt x="4882" y="3133"/>
                    <a:pt x="5073" y="3434"/>
                    <a:pt x="5264" y="3773"/>
                  </a:cubicBezTo>
                  <a:cubicBezTo>
                    <a:pt x="5454" y="4111"/>
                    <a:pt x="5645" y="4488"/>
                    <a:pt x="5836" y="4864"/>
                  </a:cubicBezTo>
                  <a:cubicBezTo>
                    <a:pt x="6026" y="5240"/>
                    <a:pt x="6217" y="5617"/>
                    <a:pt x="6403" y="5918"/>
                  </a:cubicBezTo>
                  <a:cubicBezTo>
                    <a:pt x="6589" y="6219"/>
                    <a:pt x="6770" y="6444"/>
                    <a:pt x="6951" y="6633"/>
                  </a:cubicBezTo>
                  <a:cubicBezTo>
                    <a:pt x="7132" y="6821"/>
                    <a:pt x="7314" y="6971"/>
                    <a:pt x="7495" y="7159"/>
                  </a:cubicBezTo>
                  <a:cubicBezTo>
                    <a:pt x="7676" y="7348"/>
                    <a:pt x="7857" y="7573"/>
                    <a:pt x="8036" y="7762"/>
                  </a:cubicBezTo>
                  <a:cubicBezTo>
                    <a:pt x="8215" y="7950"/>
                    <a:pt x="8391" y="8100"/>
                    <a:pt x="8572" y="8213"/>
                  </a:cubicBezTo>
                  <a:cubicBezTo>
                    <a:pt x="8753" y="8326"/>
                    <a:pt x="8939" y="8401"/>
                    <a:pt x="9127" y="8439"/>
                  </a:cubicBezTo>
                  <a:cubicBezTo>
                    <a:pt x="9316" y="8477"/>
                    <a:pt x="9506" y="8477"/>
                    <a:pt x="9707" y="8439"/>
                  </a:cubicBezTo>
                  <a:cubicBezTo>
                    <a:pt x="9907" y="8401"/>
                    <a:pt x="10117" y="8326"/>
                    <a:pt x="10324" y="8288"/>
                  </a:cubicBezTo>
                  <a:cubicBezTo>
                    <a:pt x="10531" y="8251"/>
                    <a:pt x="10736" y="8251"/>
                    <a:pt x="10944" y="8251"/>
                  </a:cubicBezTo>
                  <a:cubicBezTo>
                    <a:pt x="11151" y="8251"/>
                    <a:pt x="11361" y="8251"/>
                    <a:pt x="11571" y="8251"/>
                  </a:cubicBezTo>
                  <a:cubicBezTo>
                    <a:pt x="11780" y="8251"/>
                    <a:pt x="11990" y="8251"/>
                    <a:pt x="12176" y="8288"/>
                  </a:cubicBezTo>
                  <a:cubicBezTo>
                    <a:pt x="12362" y="8326"/>
                    <a:pt x="12524" y="8401"/>
                    <a:pt x="12691" y="8477"/>
                  </a:cubicBezTo>
                  <a:cubicBezTo>
                    <a:pt x="12858" y="8552"/>
                    <a:pt x="13029" y="8627"/>
                    <a:pt x="13201" y="8702"/>
                  </a:cubicBezTo>
                  <a:cubicBezTo>
                    <a:pt x="13373" y="8778"/>
                    <a:pt x="13544" y="8853"/>
                    <a:pt x="13735" y="8928"/>
                  </a:cubicBezTo>
                  <a:cubicBezTo>
                    <a:pt x="13926" y="9003"/>
                    <a:pt x="14135" y="9079"/>
                    <a:pt x="14340" y="9154"/>
                  </a:cubicBezTo>
                  <a:cubicBezTo>
                    <a:pt x="14545" y="9229"/>
                    <a:pt x="14746" y="9304"/>
                    <a:pt x="14927" y="9380"/>
                  </a:cubicBezTo>
                  <a:cubicBezTo>
                    <a:pt x="15108" y="9455"/>
                    <a:pt x="15270" y="9530"/>
                    <a:pt x="15434" y="9643"/>
                  </a:cubicBezTo>
                  <a:cubicBezTo>
                    <a:pt x="15599" y="9756"/>
                    <a:pt x="15766" y="9906"/>
                    <a:pt x="15935" y="10019"/>
                  </a:cubicBezTo>
                  <a:cubicBezTo>
                    <a:pt x="16104" y="10132"/>
                    <a:pt x="16276" y="10208"/>
                    <a:pt x="16440" y="10320"/>
                  </a:cubicBezTo>
                  <a:cubicBezTo>
                    <a:pt x="16605" y="10433"/>
                    <a:pt x="16762" y="10584"/>
                    <a:pt x="16938" y="10810"/>
                  </a:cubicBezTo>
                  <a:cubicBezTo>
                    <a:pt x="17115" y="11035"/>
                    <a:pt x="17310" y="11336"/>
                    <a:pt x="17499" y="11600"/>
                  </a:cubicBezTo>
                  <a:cubicBezTo>
                    <a:pt x="17687" y="11863"/>
                    <a:pt x="17868" y="12089"/>
                    <a:pt x="18054" y="12277"/>
                  </a:cubicBezTo>
                  <a:cubicBezTo>
                    <a:pt x="18240" y="12465"/>
                    <a:pt x="18431" y="12616"/>
                    <a:pt x="18617" y="12729"/>
                  </a:cubicBezTo>
                  <a:cubicBezTo>
                    <a:pt x="18802" y="12842"/>
                    <a:pt x="18984" y="12917"/>
                    <a:pt x="19170" y="12955"/>
                  </a:cubicBezTo>
                  <a:cubicBezTo>
                    <a:pt x="19355" y="12992"/>
                    <a:pt x="19546" y="12992"/>
                    <a:pt x="19725" y="12992"/>
                  </a:cubicBezTo>
                  <a:cubicBezTo>
                    <a:pt x="19904" y="12992"/>
                    <a:pt x="20071" y="12992"/>
                    <a:pt x="20233" y="13030"/>
                  </a:cubicBezTo>
                  <a:cubicBezTo>
                    <a:pt x="20395" y="13067"/>
                    <a:pt x="20552" y="13143"/>
                    <a:pt x="20721" y="13331"/>
                  </a:cubicBezTo>
                  <a:cubicBezTo>
                    <a:pt x="20890" y="13519"/>
                    <a:pt x="21072" y="13820"/>
                    <a:pt x="21184" y="14083"/>
                  </a:cubicBezTo>
                  <a:cubicBezTo>
                    <a:pt x="21296" y="14347"/>
                    <a:pt x="21339" y="14573"/>
                    <a:pt x="21348" y="14723"/>
                  </a:cubicBezTo>
                  <a:cubicBezTo>
                    <a:pt x="21358" y="14874"/>
                    <a:pt x="21334" y="14949"/>
                    <a:pt x="21296" y="14874"/>
                  </a:cubicBezTo>
                  <a:cubicBezTo>
                    <a:pt x="21258" y="14798"/>
                    <a:pt x="21205" y="14573"/>
                    <a:pt x="21155" y="14008"/>
                  </a:cubicBezTo>
                  <a:cubicBezTo>
                    <a:pt x="21105" y="13444"/>
                    <a:pt x="21057" y="12541"/>
                    <a:pt x="21024" y="11901"/>
                  </a:cubicBezTo>
                  <a:cubicBezTo>
                    <a:pt x="20991" y="11261"/>
                    <a:pt x="20972" y="10885"/>
                    <a:pt x="20976" y="10734"/>
                  </a:cubicBezTo>
                  <a:cubicBezTo>
                    <a:pt x="20981" y="10584"/>
                    <a:pt x="21010" y="10659"/>
                    <a:pt x="21088" y="11111"/>
                  </a:cubicBezTo>
                  <a:cubicBezTo>
                    <a:pt x="21167" y="11562"/>
                    <a:pt x="21296" y="12390"/>
                    <a:pt x="21398" y="13481"/>
                  </a:cubicBezTo>
                  <a:cubicBezTo>
                    <a:pt x="21501" y="14573"/>
                    <a:pt x="21577" y="15927"/>
                    <a:pt x="21586" y="17056"/>
                  </a:cubicBezTo>
                  <a:cubicBezTo>
                    <a:pt x="21596" y="18185"/>
                    <a:pt x="21539" y="19088"/>
                    <a:pt x="21460" y="19803"/>
                  </a:cubicBezTo>
                  <a:cubicBezTo>
                    <a:pt x="21381" y="20518"/>
                    <a:pt x="21281" y="21045"/>
                    <a:pt x="21181" y="2157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31" name="Line"/>
            <p:cNvSpPr/>
            <p:nvPr/>
          </p:nvSpPr>
          <p:spPr>
            <a:xfrm>
              <a:off x="8702273" y="0"/>
              <a:ext cx="3293936" cy="52466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9" h="21589" fill="norm" stroke="1" extrusionOk="0">
                  <a:moveTo>
                    <a:pt x="155" y="0"/>
                  </a:moveTo>
                  <a:cubicBezTo>
                    <a:pt x="86" y="78"/>
                    <a:pt x="17" y="157"/>
                    <a:pt x="3" y="353"/>
                  </a:cubicBezTo>
                  <a:cubicBezTo>
                    <a:pt x="-11" y="549"/>
                    <a:pt x="31" y="862"/>
                    <a:pt x="114" y="1176"/>
                  </a:cubicBezTo>
                  <a:cubicBezTo>
                    <a:pt x="197" y="1489"/>
                    <a:pt x="322" y="1803"/>
                    <a:pt x="440" y="2116"/>
                  </a:cubicBezTo>
                  <a:cubicBezTo>
                    <a:pt x="558" y="2430"/>
                    <a:pt x="669" y="2744"/>
                    <a:pt x="780" y="3035"/>
                  </a:cubicBezTo>
                  <a:cubicBezTo>
                    <a:pt x="891" y="3327"/>
                    <a:pt x="1002" y="3597"/>
                    <a:pt x="1113" y="3889"/>
                  </a:cubicBezTo>
                  <a:cubicBezTo>
                    <a:pt x="1224" y="4181"/>
                    <a:pt x="1335" y="4494"/>
                    <a:pt x="1446" y="4812"/>
                  </a:cubicBezTo>
                  <a:cubicBezTo>
                    <a:pt x="1557" y="5130"/>
                    <a:pt x="1668" y="5452"/>
                    <a:pt x="1786" y="5783"/>
                  </a:cubicBezTo>
                  <a:cubicBezTo>
                    <a:pt x="1903" y="6114"/>
                    <a:pt x="2028" y="6454"/>
                    <a:pt x="2146" y="6785"/>
                  </a:cubicBezTo>
                  <a:cubicBezTo>
                    <a:pt x="2264" y="7116"/>
                    <a:pt x="2375" y="7438"/>
                    <a:pt x="2486" y="7778"/>
                  </a:cubicBezTo>
                  <a:cubicBezTo>
                    <a:pt x="2597" y="8117"/>
                    <a:pt x="2708" y="8475"/>
                    <a:pt x="2819" y="8823"/>
                  </a:cubicBezTo>
                  <a:cubicBezTo>
                    <a:pt x="2930" y="9171"/>
                    <a:pt x="3041" y="9511"/>
                    <a:pt x="3152" y="9851"/>
                  </a:cubicBezTo>
                  <a:cubicBezTo>
                    <a:pt x="3263" y="10190"/>
                    <a:pt x="3374" y="10530"/>
                    <a:pt x="3485" y="10874"/>
                  </a:cubicBezTo>
                  <a:cubicBezTo>
                    <a:pt x="3596" y="11218"/>
                    <a:pt x="3707" y="11566"/>
                    <a:pt x="3825" y="11915"/>
                  </a:cubicBezTo>
                  <a:cubicBezTo>
                    <a:pt x="3943" y="12263"/>
                    <a:pt x="4068" y="12612"/>
                    <a:pt x="4186" y="12951"/>
                  </a:cubicBezTo>
                  <a:cubicBezTo>
                    <a:pt x="4303" y="13291"/>
                    <a:pt x="4414" y="13622"/>
                    <a:pt x="4518" y="13957"/>
                  </a:cubicBezTo>
                  <a:cubicBezTo>
                    <a:pt x="4623" y="14293"/>
                    <a:pt x="4720" y="14632"/>
                    <a:pt x="4803" y="14972"/>
                  </a:cubicBezTo>
                  <a:cubicBezTo>
                    <a:pt x="4886" y="15312"/>
                    <a:pt x="4955" y="15651"/>
                    <a:pt x="5011" y="15982"/>
                  </a:cubicBezTo>
                  <a:cubicBezTo>
                    <a:pt x="5066" y="16313"/>
                    <a:pt x="5108" y="16635"/>
                    <a:pt x="5129" y="16975"/>
                  </a:cubicBezTo>
                  <a:cubicBezTo>
                    <a:pt x="5150" y="17315"/>
                    <a:pt x="5150" y="17672"/>
                    <a:pt x="5157" y="18012"/>
                  </a:cubicBezTo>
                  <a:cubicBezTo>
                    <a:pt x="5164" y="18351"/>
                    <a:pt x="5177" y="18674"/>
                    <a:pt x="5198" y="18983"/>
                  </a:cubicBezTo>
                  <a:cubicBezTo>
                    <a:pt x="5219" y="19292"/>
                    <a:pt x="5247" y="19588"/>
                    <a:pt x="5288" y="19871"/>
                  </a:cubicBezTo>
                  <a:cubicBezTo>
                    <a:pt x="5330" y="20154"/>
                    <a:pt x="5386" y="20424"/>
                    <a:pt x="5441" y="20677"/>
                  </a:cubicBezTo>
                  <a:cubicBezTo>
                    <a:pt x="5497" y="20929"/>
                    <a:pt x="5552" y="21165"/>
                    <a:pt x="5601" y="21313"/>
                  </a:cubicBezTo>
                  <a:cubicBezTo>
                    <a:pt x="5649" y="21461"/>
                    <a:pt x="5691" y="21522"/>
                    <a:pt x="5746" y="21556"/>
                  </a:cubicBezTo>
                  <a:cubicBezTo>
                    <a:pt x="5802" y="21591"/>
                    <a:pt x="5871" y="21600"/>
                    <a:pt x="6079" y="21574"/>
                  </a:cubicBezTo>
                  <a:cubicBezTo>
                    <a:pt x="6287" y="21548"/>
                    <a:pt x="6634" y="21487"/>
                    <a:pt x="7050" y="21408"/>
                  </a:cubicBezTo>
                  <a:cubicBezTo>
                    <a:pt x="7466" y="21330"/>
                    <a:pt x="7952" y="21234"/>
                    <a:pt x="8486" y="21151"/>
                  </a:cubicBezTo>
                  <a:cubicBezTo>
                    <a:pt x="9020" y="21069"/>
                    <a:pt x="9603" y="20999"/>
                    <a:pt x="10179" y="20947"/>
                  </a:cubicBezTo>
                  <a:cubicBezTo>
                    <a:pt x="10754" y="20895"/>
                    <a:pt x="11323" y="20860"/>
                    <a:pt x="11843" y="20829"/>
                  </a:cubicBezTo>
                  <a:cubicBezTo>
                    <a:pt x="12364" y="20799"/>
                    <a:pt x="12835" y="20773"/>
                    <a:pt x="13335" y="20755"/>
                  </a:cubicBezTo>
                  <a:cubicBezTo>
                    <a:pt x="13834" y="20738"/>
                    <a:pt x="14361" y="20729"/>
                    <a:pt x="14881" y="20720"/>
                  </a:cubicBezTo>
                  <a:cubicBezTo>
                    <a:pt x="15402" y="20712"/>
                    <a:pt x="15915" y="20703"/>
                    <a:pt x="16435" y="20699"/>
                  </a:cubicBezTo>
                  <a:cubicBezTo>
                    <a:pt x="16955" y="20694"/>
                    <a:pt x="17483" y="20694"/>
                    <a:pt x="18072" y="20690"/>
                  </a:cubicBezTo>
                  <a:cubicBezTo>
                    <a:pt x="18662" y="20685"/>
                    <a:pt x="19314" y="20677"/>
                    <a:pt x="19910" y="20668"/>
                  </a:cubicBezTo>
                  <a:cubicBezTo>
                    <a:pt x="20507" y="20659"/>
                    <a:pt x="21048" y="20651"/>
                    <a:pt x="21589" y="20642"/>
                  </a:cubicBezTo>
                </a:path>
              </a:pathLst>
            </a:custGeom>
            <a:noFill/>
            <a:ln w="12700" cap="rnd">
              <a:solidFill>
                <a:srgbClr val="0056D6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32" name="Line"/>
            <p:cNvSpPr/>
            <p:nvPr/>
          </p:nvSpPr>
          <p:spPr>
            <a:xfrm>
              <a:off x="9088905" y="156995"/>
              <a:ext cx="101129" cy="3783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40" h="21333" fill="norm" stroke="1" extrusionOk="0">
                  <a:moveTo>
                    <a:pt x="2389" y="7975"/>
                  </a:moveTo>
                  <a:cubicBezTo>
                    <a:pt x="2821" y="11078"/>
                    <a:pt x="3253" y="14180"/>
                    <a:pt x="3469" y="16150"/>
                  </a:cubicBezTo>
                  <a:cubicBezTo>
                    <a:pt x="3685" y="18119"/>
                    <a:pt x="3685" y="18954"/>
                    <a:pt x="3901" y="19670"/>
                  </a:cubicBezTo>
                  <a:cubicBezTo>
                    <a:pt x="4117" y="20386"/>
                    <a:pt x="4549" y="20983"/>
                    <a:pt x="4765" y="20923"/>
                  </a:cubicBezTo>
                  <a:cubicBezTo>
                    <a:pt x="4981" y="20863"/>
                    <a:pt x="4981" y="20147"/>
                    <a:pt x="4333" y="18178"/>
                  </a:cubicBezTo>
                  <a:cubicBezTo>
                    <a:pt x="3685" y="16209"/>
                    <a:pt x="2389" y="12987"/>
                    <a:pt x="1741" y="10004"/>
                  </a:cubicBezTo>
                  <a:cubicBezTo>
                    <a:pt x="1093" y="7020"/>
                    <a:pt x="1093" y="4275"/>
                    <a:pt x="1741" y="2605"/>
                  </a:cubicBezTo>
                  <a:cubicBezTo>
                    <a:pt x="2389" y="934"/>
                    <a:pt x="3685" y="337"/>
                    <a:pt x="5413" y="99"/>
                  </a:cubicBezTo>
                  <a:cubicBezTo>
                    <a:pt x="7141" y="-140"/>
                    <a:pt x="9301" y="-21"/>
                    <a:pt x="12325" y="1292"/>
                  </a:cubicBezTo>
                  <a:cubicBezTo>
                    <a:pt x="15349" y="2605"/>
                    <a:pt x="19237" y="5111"/>
                    <a:pt x="20317" y="7975"/>
                  </a:cubicBezTo>
                  <a:cubicBezTo>
                    <a:pt x="21397" y="10839"/>
                    <a:pt x="19669" y="14061"/>
                    <a:pt x="16645" y="16329"/>
                  </a:cubicBezTo>
                  <a:cubicBezTo>
                    <a:pt x="13621" y="18596"/>
                    <a:pt x="9301" y="19909"/>
                    <a:pt x="5845" y="20625"/>
                  </a:cubicBezTo>
                  <a:cubicBezTo>
                    <a:pt x="2389" y="21341"/>
                    <a:pt x="-203" y="21460"/>
                    <a:pt x="13" y="21221"/>
                  </a:cubicBezTo>
                  <a:cubicBezTo>
                    <a:pt x="229" y="20983"/>
                    <a:pt x="3253" y="20386"/>
                    <a:pt x="6277" y="19789"/>
                  </a:cubicBezTo>
                </a:path>
              </a:pathLst>
            </a:custGeom>
            <a:noFill/>
            <a:ln w="12700" cap="rnd">
              <a:solidFill>
                <a:srgbClr val="0056D6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33" name="Line"/>
            <p:cNvSpPr/>
            <p:nvPr/>
          </p:nvSpPr>
          <p:spPr>
            <a:xfrm>
              <a:off x="9291108" y="431800"/>
              <a:ext cx="1" cy="127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0" y="0"/>
                  </a:moveTo>
                  <a:cubicBezTo>
                    <a:pt x="21600" y="7200"/>
                    <a:pt x="216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56D6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34" name="Line"/>
            <p:cNvSpPr/>
            <p:nvPr/>
          </p:nvSpPr>
          <p:spPr>
            <a:xfrm>
              <a:off x="9418108" y="368300"/>
              <a:ext cx="76201" cy="25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56D6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35" name="Line"/>
            <p:cNvSpPr/>
            <p:nvPr/>
          </p:nvSpPr>
          <p:spPr>
            <a:xfrm>
              <a:off x="9449858" y="444499"/>
              <a:ext cx="120651" cy="57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56D6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36" name="Line"/>
            <p:cNvSpPr/>
            <p:nvPr/>
          </p:nvSpPr>
          <p:spPr>
            <a:xfrm>
              <a:off x="9620097" y="207812"/>
              <a:ext cx="159962" cy="3849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8" h="21349" fill="norm" stroke="1" extrusionOk="0">
                  <a:moveTo>
                    <a:pt x="21478" y="1858"/>
                  </a:moveTo>
                  <a:cubicBezTo>
                    <a:pt x="18352" y="1036"/>
                    <a:pt x="15225" y="214"/>
                    <a:pt x="11815" y="38"/>
                  </a:cubicBezTo>
                  <a:cubicBezTo>
                    <a:pt x="8404" y="-138"/>
                    <a:pt x="4710" y="332"/>
                    <a:pt x="2578" y="860"/>
                  </a:cubicBezTo>
                  <a:cubicBezTo>
                    <a:pt x="446" y="1388"/>
                    <a:pt x="-122" y="1975"/>
                    <a:pt x="20" y="2503"/>
                  </a:cubicBezTo>
                  <a:cubicBezTo>
                    <a:pt x="162" y="3032"/>
                    <a:pt x="1015" y="3501"/>
                    <a:pt x="3289" y="4616"/>
                  </a:cubicBezTo>
                  <a:cubicBezTo>
                    <a:pt x="5562" y="5732"/>
                    <a:pt x="9257" y="7492"/>
                    <a:pt x="10536" y="9019"/>
                  </a:cubicBezTo>
                  <a:cubicBezTo>
                    <a:pt x="11815" y="10545"/>
                    <a:pt x="10678" y="11836"/>
                    <a:pt x="9541" y="12658"/>
                  </a:cubicBezTo>
                  <a:cubicBezTo>
                    <a:pt x="8404" y="13479"/>
                    <a:pt x="7267" y="13832"/>
                    <a:pt x="5989" y="14066"/>
                  </a:cubicBezTo>
                  <a:cubicBezTo>
                    <a:pt x="4710" y="14301"/>
                    <a:pt x="3289" y="14419"/>
                    <a:pt x="3004" y="14242"/>
                  </a:cubicBezTo>
                  <a:cubicBezTo>
                    <a:pt x="2720" y="14066"/>
                    <a:pt x="3573" y="13597"/>
                    <a:pt x="4425" y="13597"/>
                  </a:cubicBezTo>
                  <a:cubicBezTo>
                    <a:pt x="5278" y="13597"/>
                    <a:pt x="6131" y="14066"/>
                    <a:pt x="6415" y="14595"/>
                  </a:cubicBezTo>
                  <a:cubicBezTo>
                    <a:pt x="6699" y="15123"/>
                    <a:pt x="6415" y="15710"/>
                    <a:pt x="5846" y="16532"/>
                  </a:cubicBezTo>
                  <a:cubicBezTo>
                    <a:pt x="5278" y="17353"/>
                    <a:pt x="4425" y="18410"/>
                    <a:pt x="3999" y="19232"/>
                  </a:cubicBezTo>
                  <a:cubicBezTo>
                    <a:pt x="3573" y="20053"/>
                    <a:pt x="3573" y="20640"/>
                    <a:pt x="4283" y="20992"/>
                  </a:cubicBezTo>
                  <a:cubicBezTo>
                    <a:pt x="4994" y="21345"/>
                    <a:pt x="6415" y="21462"/>
                    <a:pt x="8546" y="21227"/>
                  </a:cubicBezTo>
                  <a:cubicBezTo>
                    <a:pt x="10678" y="20992"/>
                    <a:pt x="13520" y="20405"/>
                    <a:pt x="16362" y="19819"/>
                  </a:cubicBezTo>
                </a:path>
              </a:pathLst>
            </a:custGeom>
            <a:noFill/>
            <a:ln w="12700" cap="rnd">
              <a:solidFill>
                <a:srgbClr val="0056D6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37" name="Line"/>
            <p:cNvSpPr/>
            <p:nvPr/>
          </p:nvSpPr>
          <p:spPr>
            <a:xfrm>
              <a:off x="9799108" y="323850"/>
              <a:ext cx="190501" cy="2095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040" y="5673"/>
                    <a:pt x="10080" y="11345"/>
                    <a:pt x="13680" y="14945"/>
                  </a:cubicBezTo>
                  <a:cubicBezTo>
                    <a:pt x="17280" y="18545"/>
                    <a:pt x="19440" y="20073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56D6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38" name="Line"/>
            <p:cNvSpPr/>
            <p:nvPr/>
          </p:nvSpPr>
          <p:spPr>
            <a:xfrm>
              <a:off x="9881658" y="253999"/>
              <a:ext cx="95251" cy="317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200" y="0"/>
                    <a:pt x="16800" y="0"/>
                    <a:pt x="15120" y="360"/>
                  </a:cubicBezTo>
                  <a:cubicBezTo>
                    <a:pt x="13440" y="720"/>
                    <a:pt x="12480" y="1440"/>
                    <a:pt x="10560" y="3528"/>
                  </a:cubicBezTo>
                  <a:cubicBezTo>
                    <a:pt x="8640" y="5616"/>
                    <a:pt x="5760" y="9072"/>
                    <a:pt x="3840" y="12312"/>
                  </a:cubicBezTo>
                  <a:cubicBezTo>
                    <a:pt x="1920" y="15552"/>
                    <a:pt x="960" y="18576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56D6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39" name="Line"/>
            <p:cNvSpPr/>
            <p:nvPr/>
          </p:nvSpPr>
          <p:spPr>
            <a:xfrm>
              <a:off x="10053108" y="450850"/>
              <a:ext cx="6351" cy="139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56D6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40" name="Line"/>
            <p:cNvSpPr/>
            <p:nvPr/>
          </p:nvSpPr>
          <p:spPr>
            <a:xfrm>
              <a:off x="10154708" y="539750"/>
              <a:ext cx="38101" cy="6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56D6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41" name="Line"/>
            <p:cNvSpPr/>
            <p:nvPr/>
          </p:nvSpPr>
          <p:spPr>
            <a:xfrm>
              <a:off x="10332508" y="533400"/>
              <a:ext cx="50801" cy="25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56D6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42" name="Line"/>
            <p:cNvSpPr/>
            <p:nvPr/>
          </p:nvSpPr>
          <p:spPr>
            <a:xfrm>
              <a:off x="10592858" y="285750"/>
              <a:ext cx="234951" cy="260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751" y="702"/>
                    <a:pt x="3503" y="1405"/>
                    <a:pt x="6519" y="3951"/>
                  </a:cubicBezTo>
                  <a:cubicBezTo>
                    <a:pt x="9535" y="6498"/>
                    <a:pt x="13816" y="10888"/>
                    <a:pt x="16541" y="14137"/>
                  </a:cubicBezTo>
                  <a:cubicBezTo>
                    <a:pt x="19265" y="17385"/>
                    <a:pt x="20432" y="19493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56D6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43" name="Line"/>
            <p:cNvSpPr/>
            <p:nvPr/>
          </p:nvSpPr>
          <p:spPr>
            <a:xfrm>
              <a:off x="10694458" y="260350"/>
              <a:ext cx="114301" cy="3619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000" y="2274"/>
                    <a:pt x="14400" y="4547"/>
                    <a:pt x="11200" y="7011"/>
                  </a:cubicBezTo>
                  <a:cubicBezTo>
                    <a:pt x="8000" y="9474"/>
                    <a:pt x="5200" y="12126"/>
                    <a:pt x="3200" y="14274"/>
                  </a:cubicBezTo>
                  <a:cubicBezTo>
                    <a:pt x="1200" y="16421"/>
                    <a:pt x="0" y="18063"/>
                    <a:pt x="0" y="19200"/>
                  </a:cubicBezTo>
                  <a:cubicBezTo>
                    <a:pt x="0" y="20337"/>
                    <a:pt x="1200" y="20968"/>
                    <a:pt x="2400" y="21600"/>
                  </a:cubicBezTo>
                </a:path>
              </a:pathLst>
            </a:custGeom>
            <a:noFill/>
            <a:ln w="12700" cap="rnd">
              <a:solidFill>
                <a:srgbClr val="0056D6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44" name="Line"/>
            <p:cNvSpPr/>
            <p:nvPr/>
          </p:nvSpPr>
          <p:spPr>
            <a:xfrm>
              <a:off x="10869741" y="483592"/>
              <a:ext cx="116818" cy="1323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7" h="21104" fill="norm" stroke="1" extrusionOk="0">
                  <a:moveTo>
                    <a:pt x="7401" y="1866"/>
                  </a:moveTo>
                  <a:cubicBezTo>
                    <a:pt x="6244" y="5241"/>
                    <a:pt x="5087" y="8616"/>
                    <a:pt x="3737" y="11485"/>
                  </a:cubicBezTo>
                  <a:cubicBezTo>
                    <a:pt x="2387" y="14354"/>
                    <a:pt x="844" y="16716"/>
                    <a:pt x="266" y="16885"/>
                  </a:cubicBezTo>
                  <a:cubicBezTo>
                    <a:pt x="-313" y="17054"/>
                    <a:pt x="73" y="15029"/>
                    <a:pt x="1230" y="11991"/>
                  </a:cubicBezTo>
                  <a:cubicBezTo>
                    <a:pt x="2387" y="8954"/>
                    <a:pt x="4316" y="4904"/>
                    <a:pt x="6244" y="2541"/>
                  </a:cubicBezTo>
                  <a:cubicBezTo>
                    <a:pt x="8173" y="179"/>
                    <a:pt x="10101" y="-496"/>
                    <a:pt x="12608" y="348"/>
                  </a:cubicBezTo>
                  <a:cubicBezTo>
                    <a:pt x="15116" y="1191"/>
                    <a:pt x="18201" y="3554"/>
                    <a:pt x="19744" y="7266"/>
                  </a:cubicBezTo>
                  <a:cubicBezTo>
                    <a:pt x="21287" y="10979"/>
                    <a:pt x="21287" y="16041"/>
                    <a:pt x="21287" y="21104"/>
                  </a:cubicBezTo>
                </a:path>
              </a:pathLst>
            </a:custGeom>
            <a:noFill/>
            <a:ln w="12700" cap="rnd">
              <a:solidFill>
                <a:srgbClr val="0056D6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45" name="Line"/>
            <p:cNvSpPr/>
            <p:nvPr/>
          </p:nvSpPr>
          <p:spPr>
            <a:xfrm>
              <a:off x="11011958" y="194644"/>
              <a:ext cx="144735" cy="4784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0" h="21509" fill="norm" stroke="1" extrusionOk="0">
                  <a:moveTo>
                    <a:pt x="0" y="956"/>
                  </a:moveTo>
                  <a:cubicBezTo>
                    <a:pt x="1543" y="575"/>
                    <a:pt x="3086" y="194"/>
                    <a:pt x="4629" y="52"/>
                  </a:cubicBezTo>
                  <a:cubicBezTo>
                    <a:pt x="6171" y="-91"/>
                    <a:pt x="7714" y="4"/>
                    <a:pt x="9257" y="1098"/>
                  </a:cubicBezTo>
                  <a:cubicBezTo>
                    <a:pt x="10800" y="2193"/>
                    <a:pt x="12343" y="4286"/>
                    <a:pt x="12343" y="5809"/>
                  </a:cubicBezTo>
                  <a:cubicBezTo>
                    <a:pt x="12343" y="7331"/>
                    <a:pt x="10800" y="8283"/>
                    <a:pt x="10337" y="8996"/>
                  </a:cubicBezTo>
                  <a:cubicBezTo>
                    <a:pt x="9874" y="9710"/>
                    <a:pt x="10491" y="10186"/>
                    <a:pt x="12343" y="10947"/>
                  </a:cubicBezTo>
                  <a:cubicBezTo>
                    <a:pt x="14194" y="11708"/>
                    <a:pt x="17280" y="12755"/>
                    <a:pt x="19131" y="13944"/>
                  </a:cubicBezTo>
                  <a:cubicBezTo>
                    <a:pt x="20983" y="15134"/>
                    <a:pt x="21600" y="16466"/>
                    <a:pt x="20674" y="17608"/>
                  </a:cubicBezTo>
                  <a:cubicBezTo>
                    <a:pt x="19749" y="18750"/>
                    <a:pt x="17280" y="19701"/>
                    <a:pt x="14811" y="20320"/>
                  </a:cubicBezTo>
                  <a:cubicBezTo>
                    <a:pt x="12343" y="20938"/>
                    <a:pt x="9874" y="21224"/>
                    <a:pt x="7406" y="21509"/>
                  </a:cubicBezTo>
                </a:path>
              </a:pathLst>
            </a:custGeom>
            <a:noFill/>
            <a:ln w="12700" cap="rnd">
              <a:solidFill>
                <a:srgbClr val="0056D6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46" name="Line"/>
            <p:cNvSpPr/>
            <p:nvPr/>
          </p:nvSpPr>
          <p:spPr>
            <a:xfrm>
              <a:off x="9375481" y="1188395"/>
              <a:ext cx="180211" cy="4764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4" h="21513" fill="norm" stroke="1" extrusionOk="0">
                  <a:moveTo>
                    <a:pt x="6565" y="8272"/>
                  </a:moveTo>
                  <a:cubicBezTo>
                    <a:pt x="6314" y="10184"/>
                    <a:pt x="6063" y="12095"/>
                    <a:pt x="6189" y="14102"/>
                  </a:cubicBezTo>
                  <a:cubicBezTo>
                    <a:pt x="6314" y="16109"/>
                    <a:pt x="6817" y="18212"/>
                    <a:pt x="7068" y="19550"/>
                  </a:cubicBezTo>
                  <a:cubicBezTo>
                    <a:pt x="7319" y="20888"/>
                    <a:pt x="7319" y="21461"/>
                    <a:pt x="7068" y="21509"/>
                  </a:cubicBezTo>
                  <a:cubicBezTo>
                    <a:pt x="6817" y="21557"/>
                    <a:pt x="6314" y="21079"/>
                    <a:pt x="5058" y="19311"/>
                  </a:cubicBezTo>
                  <a:cubicBezTo>
                    <a:pt x="3803" y="17543"/>
                    <a:pt x="1793" y="14484"/>
                    <a:pt x="789" y="11665"/>
                  </a:cubicBezTo>
                  <a:cubicBezTo>
                    <a:pt x="-216" y="8845"/>
                    <a:pt x="-216" y="6265"/>
                    <a:pt x="537" y="4497"/>
                  </a:cubicBezTo>
                  <a:cubicBezTo>
                    <a:pt x="1291" y="2729"/>
                    <a:pt x="2798" y="1773"/>
                    <a:pt x="4682" y="1104"/>
                  </a:cubicBezTo>
                  <a:cubicBezTo>
                    <a:pt x="6565" y="435"/>
                    <a:pt x="8826" y="53"/>
                    <a:pt x="11337" y="5"/>
                  </a:cubicBezTo>
                  <a:cubicBezTo>
                    <a:pt x="13849" y="-43"/>
                    <a:pt x="16612" y="244"/>
                    <a:pt x="18496" y="961"/>
                  </a:cubicBezTo>
                  <a:cubicBezTo>
                    <a:pt x="20379" y="1677"/>
                    <a:pt x="21384" y="2824"/>
                    <a:pt x="21384" y="4019"/>
                  </a:cubicBezTo>
                  <a:cubicBezTo>
                    <a:pt x="21384" y="5214"/>
                    <a:pt x="20379" y="6456"/>
                    <a:pt x="18621" y="7507"/>
                  </a:cubicBezTo>
                  <a:cubicBezTo>
                    <a:pt x="16863" y="8559"/>
                    <a:pt x="14351" y="9419"/>
                    <a:pt x="12342" y="9897"/>
                  </a:cubicBezTo>
                  <a:cubicBezTo>
                    <a:pt x="10333" y="10375"/>
                    <a:pt x="8826" y="10470"/>
                    <a:pt x="7444" y="10470"/>
                  </a:cubicBezTo>
                  <a:cubicBezTo>
                    <a:pt x="6063" y="10470"/>
                    <a:pt x="4807" y="10375"/>
                    <a:pt x="5184" y="10184"/>
                  </a:cubicBezTo>
                  <a:cubicBezTo>
                    <a:pt x="5561" y="9992"/>
                    <a:pt x="7570" y="9706"/>
                    <a:pt x="9579" y="9419"/>
                  </a:cubicBezTo>
                </a:path>
              </a:pathLst>
            </a:custGeom>
            <a:noFill/>
            <a:ln w="12700" cap="rnd">
              <a:solidFill>
                <a:srgbClr val="0056D6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47" name="Line"/>
            <p:cNvSpPr/>
            <p:nvPr/>
          </p:nvSpPr>
          <p:spPr>
            <a:xfrm>
              <a:off x="9317784" y="929443"/>
              <a:ext cx="170175" cy="1949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9" h="20944" fill="norm" stroke="1" extrusionOk="0">
                  <a:moveTo>
                    <a:pt x="7039" y="7933"/>
                  </a:moveTo>
                  <a:cubicBezTo>
                    <a:pt x="5439" y="11799"/>
                    <a:pt x="3839" y="15664"/>
                    <a:pt x="2639" y="18051"/>
                  </a:cubicBezTo>
                  <a:cubicBezTo>
                    <a:pt x="1439" y="20439"/>
                    <a:pt x="639" y="21348"/>
                    <a:pt x="239" y="20780"/>
                  </a:cubicBezTo>
                  <a:cubicBezTo>
                    <a:pt x="-161" y="20211"/>
                    <a:pt x="-161" y="18165"/>
                    <a:pt x="1039" y="15209"/>
                  </a:cubicBezTo>
                  <a:cubicBezTo>
                    <a:pt x="2239" y="12253"/>
                    <a:pt x="4639" y="8388"/>
                    <a:pt x="6239" y="5887"/>
                  </a:cubicBezTo>
                  <a:cubicBezTo>
                    <a:pt x="7839" y="3386"/>
                    <a:pt x="8639" y="2249"/>
                    <a:pt x="9839" y="1340"/>
                  </a:cubicBezTo>
                  <a:cubicBezTo>
                    <a:pt x="11039" y="430"/>
                    <a:pt x="12639" y="-252"/>
                    <a:pt x="13706" y="89"/>
                  </a:cubicBezTo>
                  <a:cubicBezTo>
                    <a:pt x="14772" y="430"/>
                    <a:pt x="15306" y="1794"/>
                    <a:pt x="15839" y="4409"/>
                  </a:cubicBezTo>
                  <a:cubicBezTo>
                    <a:pt x="16372" y="7024"/>
                    <a:pt x="16906" y="10889"/>
                    <a:pt x="17839" y="13617"/>
                  </a:cubicBezTo>
                  <a:cubicBezTo>
                    <a:pt x="18772" y="16346"/>
                    <a:pt x="20106" y="17937"/>
                    <a:pt x="21439" y="19529"/>
                  </a:cubicBezTo>
                </a:path>
              </a:pathLst>
            </a:custGeom>
            <a:noFill/>
            <a:ln w="12700" cap="rnd">
              <a:solidFill>
                <a:srgbClr val="0056D6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48" name="Line"/>
            <p:cNvSpPr/>
            <p:nvPr/>
          </p:nvSpPr>
          <p:spPr>
            <a:xfrm>
              <a:off x="9570508" y="1422400"/>
              <a:ext cx="25401" cy="1016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56D6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49" name="Line"/>
            <p:cNvSpPr/>
            <p:nvPr/>
          </p:nvSpPr>
          <p:spPr>
            <a:xfrm>
              <a:off x="9970558" y="1174750"/>
              <a:ext cx="101601" cy="217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157" fill="norm" stroke="1" extrusionOk="0">
                  <a:moveTo>
                    <a:pt x="0" y="0"/>
                  </a:moveTo>
                  <a:cubicBezTo>
                    <a:pt x="1350" y="7855"/>
                    <a:pt x="2700" y="15709"/>
                    <a:pt x="6300" y="18655"/>
                  </a:cubicBezTo>
                  <a:cubicBezTo>
                    <a:pt x="9900" y="21600"/>
                    <a:pt x="15750" y="19636"/>
                    <a:pt x="21600" y="17673"/>
                  </a:cubicBezTo>
                </a:path>
              </a:pathLst>
            </a:custGeom>
            <a:noFill/>
            <a:ln w="12700" cap="rnd">
              <a:solidFill>
                <a:srgbClr val="0056D6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50" name="Line"/>
            <p:cNvSpPr/>
            <p:nvPr/>
          </p:nvSpPr>
          <p:spPr>
            <a:xfrm>
              <a:off x="9995958" y="1270000"/>
              <a:ext cx="107951" cy="12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56D6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51" name="Line"/>
            <p:cNvSpPr/>
            <p:nvPr/>
          </p:nvSpPr>
          <p:spPr>
            <a:xfrm>
              <a:off x="10384254" y="1098617"/>
              <a:ext cx="278455" cy="2621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7" h="21228" fill="norm" stroke="1" extrusionOk="0">
                  <a:moveTo>
                    <a:pt x="14163" y="2052"/>
                  </a:moveTo>
                  <a:cubicBezTo>
                    <a:pt x="14818" y="1194"/>
                    <a:pt x="15472" y="337"/>
                    <a:pt x="15391" y="80"/>
                  </a:cubicBezTo>
                  <a:cubicBezTo>
                    <a:pt x="15309" y="-177"/>
                    <a:pt x="14491" y="166"/>
                    <a:pt x="12527" y="1366"/>
                  </a:cubicBezTo>
                  <a:cubicBezTo>
                    <a:pt x="10563" y="2566"/>
                    <a:pt x="7454" y="4623"/>
                    <a:pt x="5409" y="5909"/>
                  </a:cubicBezTo>
                  <a:cubicBezTo>
                    <a:pt x="3363" y="7194"/>
                    <a:pt x="2382" y="7709"/>
                    <a:pt x="1563" y="8309"/>
                  </a:cubicBezTo>
                  <a:cubicBezTo>
                    <a:pt x="745" y="8909"/>
                    <a:pt x="91" y="9594"/>
                    <a:pt x="9" y="10280"/>
                  </a:cubicBezTo>
                  <a:cubicBezTo>
                    <a:pt x="-73" y="10966"/>
                    <a:pt x="418" y="11652"/>
                    <a:pt x="1645" y="11994"/>
                  </a:cubicBezTo>
                  <a:cubicBezTo>
                    <a:pt x="2872" y="12337"/>
                    <a:pt x="4836" y="12337"/>
                    <a:pt x="6309" y="12337"/>
                  </a:cubicBezTo>
                  <a:cubicBezTo>
                    <a:pt x="7782" y="12337"/>
                    <a:pt x="8763" y="12337"/>
                    <a:pt x="9582" y="12594"/>
                  </a:cubicBezTo>
                  <a:cubicBezTo>
                    <a:pt x="10400" y="12852"/>
                    <a:pt x="11054" y="13366"/>
                    <a:pt x="11054" y="13880"/>
                  </a:cubicBezTo>
                  <a:cubicBezTo>
                    <a:pt x="11054" y="14394"/>
                    <a:pt x="10400" y="14909"/>
                    <a:pt x="9336" y="15680"/>
                  </a:cubicBezTo>
                  <a:cubicBezTo>
                    <a:pt x="8272" y="16452"/>
                    <a:pt x="6800" y="17480"/>
                    <a:pt x="5572" y="18509"/>
                  </a:cubicBezTo>
                  <a:cubicBezTo>
                    <a:pt x="4345" y="19537"/>
                    <a:pt x="3363" y="20566"/>
                    <a:pt x="3445" y="20994"/>
                  </a:cubicBezTo>
                  <a:cubicBezTo>
                    <a:pt x="3527" y="21423"/>
                    <a:pt x="4672" y="21252"/>
                    <a:pt x="7372" y="20566"/>
                  </a:cubicBezTo>
                  <a:cubicBezTo>
                    <a:pt x="10072" y="19880"/>
                    <a:pt x="14327" y="18680"/>
                    <a:pt x="16945" y="17823"/>
                  </a:cubicBezTo>
                  <a:cubicBezTo>
                    <a:pt x="19563" y="16966"/>
                    <a:pt x="20545" y="16452"/>
                    <a:pt x="21527" y="15937"/>
                  </a:cubicBezTo>
                </a:path>
              </a:pathLst>
            </a:custGeom>
            <a:noFill/>
            <a:ln w="12700" cap="rnd">
              <a:solidFill>
                <a:srgbClr val="0056D6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52" name="Line"/>
            <p:cNvSpPr/>
            <p:nvPr/>
          </p:nvSpPr>
          <p:spPr>
            <a:xfrm>
              <a:off x="10647564" y="1166861"/>
              <a:ext cx="180245" cy="1534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8" h="20879" fill="norm" stroke="1" extrusionOk="0">
                  <a:moveTo>
                    <a:pt x="290" y="4529"/>
                  </a:moveTo>
                  <a:cubicBezTo>
                    <a:pt x="39" y="2801"/>
                    <a:pt x="-212" y="1073"/>
                    <a:pt x="290" y="353"/>
                  </a:cubicBezTo>
                  <a:cubicBezTo>
                    <a:pt x="793" y="-367"/>
                    <a:pt x="2048" y="-79"/>
                    <a:pt x="4811" y="2081"/>
                  </a:cubicBezTo>
                  <a:cubicBezTo>
                    <a:pt x="7574" y="4241"/>
                    <a:pt x="11844" y="8273"/>
                    <a:pt x="14355" y="10865"/>
                  </a:cubicBezTo>
                  <a:cubicBezTo>
                    <a:pt x="16867" y="13457"/>
                    <a:pt x="17621" y="14609"/>
                    <a:pt x="18500" y="16337"/>
                  </a:cubicBezTo>
                  <a:cubicBezTo>
                    <a:pt x="19379" y="18065"/>
                    <a:pt x="20383" y="20369"/>
                    <a:pt x="20886" y="20801"/>
                  </a:cubicBezTo>
                  <a:cubicBezTo>
                    <a:pt x="21388" y="21233"/>
                    <a:pt x="21388" y="19793"/>
                    <a:pt x="21388" y="18353"/>
                  </a:cubicBezTo>
                </a:path>
              </a:pathLst>
            </a:custGeom>
            <a:noFill/>
            <a:ln w="12700" cap="rnd">
              <a:solidFill>
                <a:srgbClr val="0056D6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53" name="Line"/>
            <p:cNvSpPr/>
            <p:nvPr/>
          </p:nvSpPr>
          <p:spPr>
            <a:xfrm>
              <a:off x="10681796" y="1111250"/>
              <a:ext cx="126963" cy="2395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0" h="21448" fill="norm" stroke="1" extrusionOk="0">
                  <a:moveTo>
                    <a:pt x="21240" y="0"/>
                  </a:moveTo>
                  <a:cubicBezTo>
                    <a:pt x="15574" y="4358"/>
                    <a:pt x="9909" y="8716"/>
                    <a:pt x="6191" y="11937"/>
                  </a:cubicBezTo>
                  <a:cubicBezTo>
                    <a:pt x="2473" y="15158"/>
                    <a:pt x="702" y="17242"/>
                    <a:pt x="171" y="18758"/>
                  </a:cubicBezTo>
                  <a:cubicBezTo>
                    <a:pt x="-360" y="20274"/>
                    <a:pt x="348" y="21221"/>
                    <a:pt x="2296" y="21411"/>
                  </a:cubicBezTo>
                  <a:cubicBezTo>
                    <a:pt x="4243" y="21600"/>
                    <a:pt x="7430" y="21032"/>
                    <a:pt x="10617" y="20463"/>
                  </a:cubicBezTo>
                </a:path>
              </a:pathLst>
            </a:custGeom>
            <a:noFill/>
            <a:ln w="12700" cap="rnd">
              <a:solidFill>
                <a:srgbClr val="0056D6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54" name="Line"/>
            <p:cNvSpPr/>
            <p:nvPr/>
          </p:nvSpPr>
          <p:spPr>
            <a:xfrm>
              <a:off x="10891308" y="1257300"/>
              <a:ext cx="6351" cy="635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56D6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55" name="Line"/>
            <p:cNvSpPr/>
            <p:nvPr/>
          </p:nvSpPr>
          <p:spPr>
            <a:xfrm>
              <a:off x="10904008" y="1181100"/>
              <a:ext cx="12701" cy="25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56D6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56" name="Line"/>
            <p:cNvSpPr/>
            <p:nvPr/>
          </p:nvSpPr>
          <p:spPr>
            <a:xfrm>
              <a:off x="10465858" y="1536136"/>
              <a:ext cx="457201" cy="196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5" fill="norm" stroke="1" extrusionOk="0">
                  <a:moveTo>
                    <a:pt x="0" y="20015"/>
                  </a:moveTo>
                  <a:cubicBezTo>
                    <a:pt x="4300" y="11375"/>
                    <a:pt x="8600" y="2735"/>
                    <a:pt x="12200" y="575"/>
                  </a:cubicBezTo>
                  <a:cubicBezTo>
                    <a:pt x="15800" y="-1585"/>
                    <a:pt x="18700" y="2735"/>
                    <a:pt x="21600" y="7055"/>
                  </a:cubicBezTo>
                </a:path>
              </a:pathLst>
            </a:custGeom>
            <a:noFill/>
            <a:ln w="12700" cap="rnd">
              <a:solidFill>
                <a:srgbClr val="0056D6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57" name="Line"/>
            <p:cNvSpPr/>
            <p:nvPr/>
          </p:nvSpPr>
          <p:spPr>
            <a:xfrm>
              <a:off x="10554758" y="1754415"/>
              <a:ext cx="127001" cy="1347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837" fill="norm" stroke="1" extrusionOk="0">
                  <a:moveTo>
                    <a:pt x="0" y="6592"/>
                  </a:moveTo>
                  <a:cubicBezTo>
                    <a:pt x="0" y="9865"/>
                    <a:pt x="0" y="13137"/>
                    <a:pt x="360" y="15919"/>
                  </a:cubicBezTo>
                  <a:cubicBezTo>
                    <a:pt x="720" y="18701"/>
                    <a:pt x="1440" y="20992"/>
                    <a:pt x="1800" y="20828"/>
                  </a:cubicBezTo>
                  <a:cubicBezTo>
                    <a:pt x="2160" y="20665"/>
                    <a:pt x="2160" y="18047"/>
                    <a:pt x="2700" y="14610"/>
                  </a:cubicBezTo>
                  <a:cubicBezTo>
                    <a:pt x="3240" y="11174"/>
                    <a:pt x="4320" y="6919"/>
                    <a:pt x="5400" y="3974"/>
                  </a:cubicBezTo>
                  <a:cubicBezTo>
                    <a:pt x="6480" y="1028"/>
                    <a:pt x="7560" y="-608"/>
                    <a:pt x="10080" y="210"/>
                  </a:cubicBezTo>
                  <a:cubicBezTo>
                    <a:pt x="12600" y="1028"/>
                    <a:pt x="16560" y="4301"/>
                    <a:pt x="18720" y="7574"/>
                  </a:cubicBezTo>
                  <a:cubicBezTo>
                    <a:pt x="20880" y="10847"/>
                    <a:pt x="21240" y="14119"/>
                    <a:pt x="21600" y="17392"/>
                  </a:cubicBezTo>
                </a:path>
              </a:pathLst>
            </a:custGeom>
            <a:noFill/>
            <a:ln w="12700" cap="rnd">
              <a:solidFill>
                <a:srgbClr val="0056D6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58" name="Line"/>
            <p:cNvSpPr/>
            <p:nvPr/>
          </p:nvSpPr>
          <p:spPr>
            <a:xfrm>
              <a:off x="10326158" y="1454150"/>
              <a:ext cx="6351" cy="698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56D6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59" name="Line"/>
            <p:cNvSpPr/>
            <p:nvPr/>
          </p:nvSpPr>
          <p:spPr>
            <a:xfrm>
              <a:off x="10332508" y="1416050"/>
              <a:ext cx="19051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200" fill="norm" stroke="1" extrusionOk="0">
                  <a:moveTo>
                    <a:pt x="0" y="0"/>
                  </a:moveTo>
                  <a:cubicBezTo>
                    <a:pt x="7200" y="21600"/>
                    <a:pt x="14400" y="21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56D6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60" name="Line"/>
            <p:cNvSpPr/>
            <p:nvPr/>
          </p:nvSpPr>
          <p:spPr>
            <a:xfrm>
              <a:off x="10396008" y="1447800"/>
              <a:ext cx="50801" cy="6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56D6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61" name="Line"/>
            <p:cNvSpPr/>
            <p:nvPr/>
          </p:nvSpPr>
          <p:spPr>
            <a:xfrm>
              <a:off x="10364258" y="1473200"/>
              <a:ext cx="120651" cy="50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56D6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62" name="Line"/>
            <p:cNvSpPr/>
            <p:nvPr/>
          </p:nvSpPr>
          <p:spPr>
            <a:xfrm>
              <a:off x="10516658" y="1428750"/>
              <a:ext cx="12701" cy="825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56D6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63" name="Line"/>
            <p:cNvSpPr/>
            <p:nvPr/>
          </p:nvSpPr>
          <p:spPr>
            <a:xfrm>
              <a:off x="10338858" y="960795"/>
              <a:ext cx="99270" cy="806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5" h="20564" fill="norm" stroke="1" extrusionOk="0">
                  <a:moveTo>
                    <a:pt x="0" y="4364"/>
                  </a:moveTo>
                  <a:cubicBezTo>
                    <a:pt x="900" y="8684"/>
                    <a:pt x="1800" y="13004"/>
                    <a:pt x="3150" y="12464"/>
                  </a:cubicBezTo>
                  <a:cubicBezTo>
                    <a:pt x="4500" y="11924"/>
                    <a:pt x="6300" y="6524"/>
                    <a:pt x="8325" y="3284"/>
                  </a:cubicBezTo>
                  <a:cubicBezTo>
                    <a:pt x="10350" y="44"/>
                    <a:pt x="12600" y="-1036"/>
                    <a:pt x="15075" y="1124"/>
                  </a:cubicBezTo>
                  <a:cubicBezTo>
                    <a:pt x="17550" y="3284"/>
                    <a:pt x="20250" y="8684"/>
                    <a:pt x="20925" y="12464"/>
                  </a:cubicBezTo>
                  <a:cubicBezTo>
                    <a:pt x="21600" y="16244"/>
                    <a:pt x="20250" y="18404"/>
                    <a:pt x="18900" y="20564"/>
                  </a:cubicBezTo>
                </a:path>
              </a:pathLst>
            </a:custGeom>
            <a:noFill/>
            <a:ln w="12700" cap="rnd">
              <a:solidFill>
                <a:srgbClr val="0056D6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64" name="Line"/>
            <p:cNvSpPr/>
            <p:nvPr/>
          </p:nvSpPr>
          <p:spPr>
            <a:xfrm>
              <a:off x="9468908" y="2184936"/>
              <a:ext cx="118695" cy="2791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0" h="21099" fill="norm" stroke="1" extrusionOk="0">
                  <a:moveTo>
                    <a:pt x="5684" y="11959"/>
                  </a:moveTo>
                  <a:cubicBezTo>
                    <a:pt x="6063" y="14519"/>
                    <a:pt x="6442" y="17079"/>
                    <a:pt x="6442" y="18759"/>
                  </a:cubicBezTo>
                  <a:cubicBezTo>
                    <a:pt x="6442" y="20439"/>
                    <a:pt x="6063" y="21239"/>
                    <a:pt x="5305" y="21079"/>
                  </a:cubicBezTo>
                  <a:cubicBezTo>
                    <a:pt x="4547" y="20919"/>
                    <a:pt x="3411" y="19799"/>
                    <a:pt x="2274" y="17079"/>
                  </a:cubicBezTo>
                  <a:cubicBezTo>
                    <a:pt x="1137" y="14359"/>
                    <a:pt x="0" y="10039"/>
                    <a:pt x="0" y="6839"/>
                  </a:cubicBezTo>
                  <a:cubicBezTo>
                    <a:pt x="0" y="3639"/>
                    <a:pt x="1137" y="1559"/>
                    <a:pt x="3789" y="599"/>
                  </a:cubicBezTo>
                  <a:cubicBezTo>
                    <a:pt x="6442" y="-361"/>
                    <a:pt x="10611" y="-201"/>
                    <a:pt x="14400" y="1319"/>
                  </a:cubicBezTo>
                  <a:cubicBezTo>
                    <a:pt x="18189" y="2839"/>
                    <a:pt x="21600" y="5719"/>
                    <a:pt x="21221" y="8759"/>
                  </a:cubicBezTo>
                  <a:cubicBezTo>
                    <a:pt x="20842" y="11799"/>
                    <a:pt x="16674" y="14999"/>
                    <a:pt x="13453" y="16919"/>
                  </a:cubicBezTo>
                  <a:cubicBezTo>
                    <a:pt x="10232" y="18839"/>
                    <a:pt x="7958" y="19479"/>
                    <a:pt x="5874" y="19799"/>
                  </a:cubicBezTo>
                  <a:cubicBezTo>
                    <a:pt x="3789" y="20119"/>
                    <a:pt x="1895" y="20119"/>
                    <a:pt x="2084" y="19959"/>
                  </a:cubicBezTo>
                  <a:cubicBezTo>
                    <a:pt x="2274" y="19799"/>
                    <a:pt x="4547" y="19479"/>
                    <a:pt x="6821" y="19159"/>
                  </a:cubicBezTo>
                </a:path>
              </a:pathLst>
            </a:custGeom>
            <a:noFill/>
            <a:ln w="12700" cap="rnd">
              <a:solidFill>
                <a:srgbClr val="0056D6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65" name="Line"/>
            <p:cNvSpPr/>
            <p:nvPr/>
          </p:nvSpPr>
          <p:spPr>
            <a:xfrm>
              <a:off x="9589558" y="2393950"/>
              <a:ext cx="101601" cy="1079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250" y="424"/>
                    <a:pt x="4500" y="847"/>
                    <a:pt x="6075" y="2118"/>
                  </a:cubicBezTo>
                  <a:cubicBezTo>
                    <a:pt x="7650" y="3388"/>
                    <a:pt x="8550" y="5506"/>
                    <a:pt x="8325" y="8471"/>
                  </a:cubicBezTo>
                  <a:cubicBezTo>
                    <a:pt x="8100" y="11435"/>
                    <a:pt x="6750" y="15247"/>
                    <a:pt x="5175" y="17788"/>
                  </a:cubicBezTo>
                  <a:cubicBezTo>
                    <a:pt x="3600" y="20329"/>
                    <a:pt x="1800" y="21600"/>
                    <a:pt x="1800" y="21600"/>
                  </a:cubicBezTo>
                  <a:cubicBezTo>
                    <a:pt x="1800" y="21600"/>
                    <a:pt x="3600" y="20329"/>
                    <a:pt x="7200" y="18424"/>
                  </a:cubicBezTo>
                  <a:cubicBezTo>
                    <a:pt x="10800" y="16518"/>
                    <a:pt x="16200" y="13976"/>
                    <a:pt x="21600" y="11435"/>
                  </a:cubicBezTo>
                </a:path>
              </a:pathLst>
            </a:custGeom>
            <a:noFill/>
            <a:ln w="12700" cap="rnd">
              <a:solidFill>
                <a:srgbClr val="0056D6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66" name="Line"/>
            <p:cNvSpPr/>
            <p:nvPr/>
          </p:nvSpPr>
          <p:spPr>
            <a:xfrm>
              <a:off x="9741958" y="2349500"/>
              <a:ext cx="50801" cy="12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56D6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67" name="Line"/>
            <p:cNvSpPr/>
            <p:nvPr/>
          </p:nvSpPr>
          <p:spPr>
            <a:xfrm>
              <a:off x="9761008" y="2381250"/>
              <a:ext cx="63501" cy="444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56D6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68" name="Line"/>
            <p:cNvSpPr/>
            <p:nvPr/>
          </p:nvSpPr>
          <p:spPr>
            <a:xfrm>
              <a:off x="9884585" y="2143695"/>
              <a:ext cx="105024" cy="2693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5" h="21144" fill="norm" stroke="1" extrusionOk="0">
                  <a:moveTo>
                    <a:pt x="21435" y="2697"/>
                  </a:moveTo>
                  <a:cubicBezTo>
                    <a:pt x="20139" y="2032"/>
                    <a:pt x="18843" y="1368"/>
                    <a:pt x="17115" y="786"/>
                  </a:cubicBezTo>
                  <a:cubicBezTo>
                    <a:pt x="15387" y="204"/>
                    <a:pt x="13227" y="-294"/>
                    <a:pt x="11067" y="204"/>
                  </a:cubicBezTo>
                  <a:cubicBezTo>
                    <a:pt x="8907" y="703"/>
                    <a:pt x="6747" y="2198"/>
                    <a:pt x="6747" y="3943"/>
                  </a:cubicBezTo>
                  <a:cubicBezTo>
                    <a:pt x="6747" y="5688"/>
                    <a:pt x="8907" y="7681"/>
                    <a:pt x="9987" y="9094"/>
                  </a:cubicBezTo>
                  <a:cubicBezTo>
                    <a:pt x="11067" y="10506"/>
                    <a:pt x="11067" y="11337"/>
                    <a:pt x="9339" y="12334"/>
                  </a:cubicBezTo>
                  <a:cubicBezTo>
                    <a:pt x="7611" y="13331"/>
                    <a:pt x="4155" y="14494"/>
                    <a:pt x="2211" y="15657"/>
                  </a:cubicBezTo>
                  <a:cubicBezTo>
                    <a:pt x="267" y="16820"/>
                    <a:pt x="-165" y="17983"/>
                    <a:pt x="51" y="18980"/>
                  </a:cubicBezTo>
                  <a:cubicBezTo>
                    <a:pt x="267" y="19977"/>
                    <a:pt x="1131" y="20808"/>
                    <a:pt x="3075" y="21057"/>
                  </a:cubicBezTo>
                  <a:cubicBezTo>
                    <a:pt x="5019" y="21306"/>
                    <a:pt x="8043" y="20974"/>
                    <a:pt x="11067" y="20641"/>
                  </a:cubicBezTo>
                </a:path>
              </a:pathLst>
            </a:custGeom>
            <a:noFill/>
            <a:ln w="12700" cap="rnd">
              <a:solidFill>
                <a:srgbClr val="0056D6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69" name="Line"/>
            <p:cNvSpPr/>
            <p:nvPr/>
          </p:nvSpPr>
          <p:spPr>
            <a:xfrm>
              <a:off x="10034058" y="2227718"/>
              <a:ext cx="120651" cy="1852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86" fill="norm" stroke="1" extrusionOk="0">
                  <a:moveTo>
                    <a:pt x="2274" y="2341"/>
                  </a:moveTo>
                  <a:cubicBezTo>
                    <a:pt x="1137" y="1113"/>
                    <a:pt x="0" y="-114"/>
                    <a:pt x="0" y="9"/>
                  </a:cubicBezTo>
                  <a:cubicBezTo>
                    <a:pt x="0" y="131"/>
                    <a:pt x="1137" y="1604"/>
                    <a:pt x="4358" y="4672"/>
                  </a:cubicBezTo>
                  <a:cubicBezTo>
                    <a:pt x="7579" y="7741"/>
                    <a:pt x="12884" y="12404"/>
                    <a:pt x="16105" y="15472"/>
                  </a:cubicBezTo>
                  <a:cubicBezTo>
                    <a:pt x="19326" y="18541"/>
                    <a:pt x="20463" y="20013"/>
                    <a:pt x="21032" y="20750"/>
                  </a:cubicBezTo>
                  <a:cubicBezTo>
                    <a:pt x="21600" y="21486"/>
                    <a:pt x="21600" y="21486"/>
                    <a:pt x="21600" y="21486"/>
                  </a:cubicBezTo>
                </a:path>
              </a:pathLst>
            </a:custGeom>
            <a:noFill/>
            <a:ln w="12700" cap="rnd">
              <a:solidFill>
                <a:srgbClr val="0056D6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70" name="Line"/>
            <p:cNvSpPr/>
            <p:nvPr/>
          </p:nvSpPr>
          <p:spPr>
            <a:xfrm>
              <a:off x="10065274" y="2206535"/>
              <a:ext cx="89435" cy="2382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4" h="21513" fill="norm" stroke="1" extrusionOk="0">
                  <a:moveTo>
                    <a:pt x="21224" y="1442"/>
                  </a:moveTo>
                  <a:cubicBezTo>
                    <a:pt x="19717" y="678"/>
                    <a:pt x="18210" y="-87"/>
                    <a:pt x="16703" y="9"/>
                  </a:cubicBezTo>
                  <a:cubicBezTo>
                    <a:pt x="15196" y="104"/>
                    <a:pt x="13689" y="1060"/>
                    <a:pt x="11177" y="3927"/>
                  </a:cubicBezTo>
                  <a:cubicBezTo>
                    <a:pt x="8666" y="6794"/>
                    <a:pt x="5150" y="11573"/>
                    <a:pt x="2889" y="14440"/>
                  </a:cubicBezTo>
                  <a:cubicBezTo>
                    <a:pt x="629" y="17308"/>
                    <a:pt x="-376" y="18263"/>
                    <a:pt x="126" y="19124"/>
                  </a:cubicBezTo>
                  <a:cubicBezTo>
                    <a:pt x="629" y="19984"/>
                    <a:pt x="2638" y="20748"/>
                    <a:pt x="4647" y="21513"/>
                  </a:cubicBezTo>
                </a:path>
              </a:pathLst>
            </a:custGeom>
            <a:noFill/>
            <a:ln w="12700" cap="rnd">
              <a:solidFill>
                <a:srgbClr val="0056D6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71" name="Line"/>
            <p:cNvSpPr/>
            <p:nvPr/>
          </p:nvSpPr>
          <p:spPr>
            <a:xfrm>
              <a:off x="10154708" y="2344094"/>
              <a:ext cx="69851" cy="710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17" fill="norm" stroke="1" extrusionOk="0">
                  <a:moveTo>
                    <a:pt x="0" y="5435"/>
                  </a:moveTo>
                  <a:cubicBezTo>
                    <a:pt x="0" y="8611"/>
                    <a:pt x="0" y="11788"/>
                    <a:pt x="0" y="14964"/>
                  </a:cubicBezTo>
                  <a:cubicBezTo>
                    <a:pt x="0" y="18141"/>
                    <a:pt x="0" y="21317"/>
                    <a:pt x="0" y="21317"/>
                  </a:cubicBezTo>
                  <a:cubicBezTo>
                    <a:pt x="0" y="21317"/>
                    <a:pt x="0" y="18141"/>
                    <a:pt x="655" y="14964"/>
                  </a:cubicBezTo>
                  <a:cubicBezTo>
                    <a:pt x="1309" y="11788"/>
                    <a:pt x="2618" y="8611"/>
                    <a:pt x="4582" y="5752"/>
                  </a:cubicBezTo>
                  <a:cubicBezTo>
                    <a:pt x="6545" y="2893"/>
                    <a:pt x="9164" y="352"/>
                    <a:pt x="11782" y="35"/>
                  </a:cubicBezTo>
                  <a:cubicBezTo>
                    <a:pt x="14400" y="-283"/>
                    <a:pt x="17018" y="1623"/>
                    <a:pt x="18655" y="5435"/>
                  </a:cubicBezTo>
                  <a:cubicBezTo>
                    <a:pt x="20291" y="9246"/>
                    <a:pt x="20945" y="14964"/>
                    <a:pt x="21600" y="20682"/>
                  </a:cubicBezTo>
                </a:path>
              </a:pathLst>
            </a:custGeom>
            <a:noFill/>
            <a:ln w="12700" cap="rnd">
              <a:solidFill>
                <a:srgbClr val="0056D6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72" name="Line"/>
            <p:cNvSpPr/>
            <p:nvPr/>
          </p:nvSpPr>
          <p:spPr>
            <a:xfrm>
              <a:off x="10230908" y="2362199"/>
              <a:ext cx="82551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56D6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73" name="Line"/>
            <p:cNvSpPr/>
            <p:nvPr/>
          </p:nvSpPr>
          <p:spPr>
            <a:xfrm>
              <a:off x="10266014" y="2311400"/>
              <a:ext cx="15695" cy="133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8" h="21600" fill="norm" stroke="1" extrusionOk="0">
                  <a:moveTo>
                    <a:pt x="20018" y="0"/>
                  </a:moveTo>
                  <a:cubicBezTo>
                    <a:pt x="11918" y="3771"/>
                    <a:pt x="3818" y="7543"/>
                    <a:pt x="1118" y="11143"/>
                  </a:cubicBezTo>
                  <a:cubicBezTo>
                    <a:pt x="-1582" y="14743"/>
                    <a:pt x="1118" y="18171"/>
                    <a:pt x="3818" y="21600"/>
                  </a:cubicBezTo>
                </a:path>
              </a:pathLst>
            </a:custGeom>
            <a:noFill/>
            <a:ln w="12700" cap="rnd">
              <a:solidFill>
                <a:srgbClr val="0056D6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74" name="Line"/>
            <p:cNvSpPr/>
            <p:nvPr/>
          </p:nvSpPr>
          <p:spPr>
            <a:xfrm>
              <a:off x="10307108" y="2349500"/>
              <a:ext cx="12701" cy="825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56D6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75" name="Line"/>
            <p:cNvSpPr/>
            <p:nvPr/>
          </p:nvSpPr>
          <p:spPr>
            <a:xfrm>
              <a:off x="10421408" y="2374336"/>
              <a:ext cx="63501" cy="196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5" fill="norm" stroke="1" extrusionOk="0">
                  <a:moveTo>
                    <a:pt x="0" y="7055"/>
                  </a:moveTo>
                  <a:cubicBezTo>
                    <a:pt x="4320" y="2735"/>
                    <a:pt x="8640" y="-1585"/>
                    <a:pt x="12240" y="575"/>
                  </a:cubicBezTo>
                  <a:cubicBezTo>
                    <a:pt x="15840" y="2735"/>
                    <a:pt x="18720" y="11375"/>
                    <a:pt x="21600" y="20015"/>
                  </a:cubicBezTo>
                </a:path>
              </a:pathLst>
            </a:custGeom>
            <a:noFill/>
            <a:ln w="12700" cap="rnd">
              <a:solidFill>
                <a:srgbClr val="0056D6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76" name="Line"/>
            <p:cNvSpPr/>
            <p:nvPr/>
          </p:nvSpPr>
          <p:spPr>
            <a:xfrm>
              <a:off x="10618258" y="2387600"/>
              <a:ext cx="25401" cy="6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56D6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77" name="Line"/>
            <p:cNvSpPr/>
            <p:nvPr/>
          </p:nvSpPr>
          <p:spPr>
            <a:xfrm>
              <a:off x="10770658" y="2393950"/>
              <a:ext cx="6351" cy="1"/>
            </a:xfrm>
            <a:prstGeom prst="ellipse">
              <a:avLst/>
            </a:prstGeom>
            <a:noFill/>
            <a:ln w="12700" cap="rnd">
              <a:solidFill>
                <a:srgbClr val="0056D6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78" name="Line"/>
            <p:cNvSpPr/>
            <p:nvPr/>
          </p:nvSpPr>
          <p:spPr>
            <a:xfrm>
              <a:off x="10859558" y="2171204"/>
              <a:ext cx="165101" cy="2925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81" fill="norm" stroke="1" extrusionOk="0">
                  <a:moveTo>
                    <a:pt x="0" y="1435"/>
                  </a:moveTo>
                  <a:cubicBezTo>
                    <a:pt x="831" y="813"/>
                    <a:pt x="1662" y="192"/>
                    <a:pt x="2769" y="36"/>
                  </a:cubicBezTo>
                  <a:cubicBezTo>
                    <a:pt x="3877" y="-119"/>
                    <a:pt x="5262" y="192"/>
                    <a:pt x="6923" y="1590"/>
                  </a:cubicBezTo>
                  <a:cubicBezTo>
                    <a:pt x="8585" y="2989"/>
                    <a:pt x="10523" y="5475"/>
                    <a:pt x="13015" y="8972"/>
                  </a:cubicBezTo>
                  <a:cubicBezTo>
                    <a:pt x="15508" y="12468"/>
                    <a:pt x="18554" y="16975"/>
                    <a:pt x="21600" y="21481"/>
                  </a:cubicBezTo>
                </a:path>
              </a:pathLst>
            </a:custGeom>
            <a:noFill/>
            <a:ln w="12700" cap="rnd">
              <a:solidFill>
                <a:srgbClr val="0056D6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79" name="Line"/>
            <p:cNvSpPr/>
            <p:nvPr/>
          </p:nvSpPr>
          <p:spPr>
            <a:xfrm>
              <a:off x="10858051" y="2156555"/>
              <a:ext cx="141208" cy="3453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1" h="21489" fill="norm" stroke="1" extrusionOk="0">
                  <a:moveTo>
                    <a:pt x="21191" y="152"/>
                  </a:moveTo>
                  <a:cubicBezTo>
                    <a:pt x="19603" y="21"/>
                    <a:pt x="18015" y="-111"/>
                    <a:pt x="16903" y="152"/>
                  </a:cubicBezTo>
                  <a:cubicBezTo>
                    <a:pt x="15791" y="416"/>
                    <a:pt x="15156" y="1074"/>
                    <a:pt x="12456" y="3182"/>
                  </a:cubicBezTo>
                  <a:cubicBezTo>
                    <a:pt x="9756" y="5289"/>
                    <a:pt x="4991" y="8845"/>
                    <a:pt x="2450" y="11611"/>
                  </a:cubicBezTo>
                  <a:cubicBezTo>
                    <a:pt x="-91" y="14377"/>
                    <a:pt x="-409" y="16352"/>
                    <a:pt x="385" y="17867"/>
                  </a:cubicBezTo>
                  <a:cubicBezTo>
                    <a:pt x="1179" y="19382"/>
                    <a:pt x="3085" y="20435"/>
                    <a:pt x="4991" y="21489"/>
                  </a:cubicBezTo>
                </a:path>
              </a:pathLst>
            </a:custGeom>
            <a:noFill/>
            <a:ln w="12700" cap="rnd">
              <a:solidFill>
                <a:srgbClr val="0056D6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80" name="Line"/>
            <p:cNvSpPr/>
            <p:nvPr/>
          </p:nvSpPr>
          <p:spPr>
            <a:xfrm>
              <a:off x="11024101" y="2351223"/>
              <a:ext cx="76758" cy="935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0" h="21209" fill="norm" stroke="1" extrusionOk="0">
                  <a:moveTo>
                    <a:pt x="8911" y="8249"/>
                  </a:moveTo>
                  <a:cubicBezTo>
                    <a:pt x="7743" y="10649"/>
                    <a:pt x="6575" y="13049"/>
                    <a:pt x="4824" y="14969"/>
                  </a:cubicBezTo>
                  <a:cubicBezTo>
                    <a:pt x="3073" y="16889"/>
                    <a:pt x="738" y="18329"/>
                    <a:pt x="154" y="17849"/>
                  </a:cubicBezTo>
                  <a:cubicBezTo>
                    <a:pt x="-430" y="17369"/>
                    <a:pt x="738" y="14969"/>
                    <a:pt x="2197" y="12569"/>
                  </a:cubicBezTo>
                  <a:cubicBezTo>
                    <a:pt x="3656" y="10169"/>
                    <a:pt x="5408" y="7769"/>
                    <a:pt x="7451" y="5369"/>
                  </a:cubicBezTo>
                  <a:cubicBezTo>
                    <a:pt x="9494" y="2969"/>
                    <a:pt x="11829" y="569"/>
                    <a:pt x="14165" y="89"/>
                  </a:cubicBezTo>
                  <a:cubicBezTo>
                    <a:pt x="16500" y="-391"/>
                    <a:pt x="18835" y="1049"/>
                    <a:pt x="20002" y="4889"/>
                  </a:cubicBezTo>
                  <a:cubicBezTo>
                    <a:pt x="21170" y="8729"/>
                    <a:pt x="21170" y="14969"/>
                    <a:pt x="21170" y="21209"/>
                  </a:cubicBezTo>
                </a:path>
              </a:pathLst>
            </a:custGeom>
            <a:noFill/>
            <a:ln w="12700" cap="rnd">
              <a:solidFill>
                <a:srgbClr val="0056D6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81" name="Line"/>
            <p:cNvSpPr/>
            <p:nvPr/>
          </p:nvSpPr>
          <p:spPr>
            <a:xfrm>
              <a:off x="11170708" y="2368550"/>
              <a:ext cx="82551" cy="25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56D6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82" name="Line"/>
            <p:cNvSpPr/>
            <p:nvPr/>
          </p:nvSpPr>
          <p:spPr>
            <a:xfrm>
              <a:off x="11213041" y="2330450"/>
              <a:ext cx="8468" cy="139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0800" y="5564"/>
                    <a:pt x="0" y="11127"/>
                    <a:pt x="0" y="14727"/>
                  </a:cubicBezTo>
                  <a:cubicBezTo>
                    <a:pt x="0" y="18327"/>
                    <a:pt x="10800" y="19964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56D6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83" name="Line"/>
            <p:cNvSpPr/>
            <p:nvPr/>
          </p:nvSpPr>
          <p:spPr>
            <a:xfrm>
              <a:off x="11285008" y="2330450"/>
              <a:ext cx="146051" cy="825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2769"/>
                    <a:pt x="0" y="5538"/>
                    <a:pt x="0" y="8308"/>
                  </a:cubicBezTo>
                  <a:cubicBezTo>
                    <a:pt x="0" y="11077"/>
                    <a:pt x="0" y="13846"/>
                    <a:pt x="783" y="14400"/>
                  </a:cubicBezTo>
                  <a:cubicBezTo>
                    <a:pt x="1565" y="14954"/>
                    <a:pt x="3130" y="13292"/>
                    <a:pt x="4383" y="11354"/>
                  </a:cubicBezTo>
                  <a:cubicBezTo>
                    <a:pt x="5635" y="9415"/>
                    <a:pt x="6574" y="7200"/>
                    <a:pt x="7513" y="7200"/>
                  </a:cubicBezTo>
                  <a:cubicBezTo>
                    <a:pt x="8452" y="7200"/>
                    <a:pt x="9391" y="9415"/>
                    <a:pt x="10487" y="9692"/>
                  </a:cubicBezTo>
                  <a:cubicBezTo>
                    <a:pt x="11583" y="9969"/>
                    <a:pt x="12835" y="8308"/>
                    <a:pt x="14243" y="7754"/>
                  </a:cubicBezTo>
                  <a:cubicBezTo>
                    <a:pt x="15652" y="7200"/>
                    <a:pt x="17217" y="7754"/>
                    <a:pt x="18470" y="10246"/>
                  </a:cubicBezTo>
                  <a:cubicBezTo>
                    <a:pt x="19722" y="12738"/>
                    <a:pt x="20661" y="17169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56D6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84" name="Line"/>
            <p:cNvSpPr/>
            <p:nvPr/>
          </p:nvSpPr>
          <p:spPr>
            <a:xfrm>
              <a:off x="11475508" y="2076813"/>
              <a:ext cx="79465" cy="3933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0" h="21465" fill="norm" stroke="1" extrusionOk="0">
                  <a:moveTo>
                    <a:pt x="0" y="327"/>
                  </a:moveTo>
                  <a:cubicBezTo>
                    <a:pt x="2842" y="96"/>
                    <a:pt x="5684" y="-135"/>
                    <a:pt x="9379" y="96"/>
                  </a:cubicBezTo>
                  <a:cubicBezTo>
                    <a:pt x="13074" y="327"/>
                    <a:pt x="17621" y="1020"/>
                    <a:pt x="19042" y="2233"/>
                  </a:cubicBezTo>
                  <a:cubicBezTo>
                    <a:pt x="20463" y="3446"/>
                    <a:pt x="18758" y="5178"/>
                    <a:pt x="16200" y="6622"/>
                  </a:cubicBezTo>
                  <a:cubicBezTo>
                    <a:pt x="13642" y="8066"/>
                    <a:pt x="10232" y="9221"/>
                    <a:pt x="8242" y="10087"/>
                  </a:cubicBezTo>
                  <a:cubicBezTo>
                    <a:pt x="6253" y="10954"/>
                    <a:pt x="5684" y="11531"/>
                    <a:pt x="7389" y="12109"/>
                  </a:cubicBezTo>
                  <a:cubicBezTo>
                    <a:pt x="9095" y="12686"/>
                    <a:pt x="13074" y="13264"/>
                    <a:pt x="16200" y="14072"/>
                  </a:cubicBezTo>
                  <a:cubicBezTo>
                    <a:pt x="19326" y="14881"/>
                    <a:pt x="21600" y="15921"/>
                    <a:pt x="21316" y="17076"/>
                  </a:cubicBezTo>
                  <a:cubicBezTo>
                    <a:pt x="21032" y="18231"/>
                    <a:pt x="18189" y="19501"/>
                    <a:pt x="14779" y="20252"/>
                  </a:cubicBezTo>
                  <a:cubicBezTo>
                    <a:pt x="11368" y="21003"/>
                    <a:pt x="7389" y="21234"/>
                    <a:pt x="3411" y="21465"/>
                  </a:cubicBezTo>
                </a:path>
              </a:pathLst>
            </a:custGeom>
            <a:noFill/>
            <a:ln w="12700" cap="rnd">
              <a:solidFill>
                <a:srgbClr val="0056D6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85" name="Line"/>
            <p:cNvSpPr/>
            <p:nvPr/>
          </p:nvSpPr>
          <p:spPr>
            <a:xfrm>
              <a:off x="9732168" y="3043238"/>
              <a:ext cx="113603" cy="4694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01" h="21482" fill="norm" stroke="1" extrusionOk="0">
                  <a:moveTo>
                    <a:pt x="9884" y="10679"/>
                  </a:moveTo>
                  <a:cubicBezTo>
                    <a:pt x="10269" y="13003"/>
                    <a:pt x="10655" y="15328"/>
                    <a:pt x="11041" y="16975"/>
                  </a:cubicBezTo>
                  <a:cubicBezTo>
                    <a:pt x="11426" y="18621"/>
                    <a:pt x="11812" y="19590"/>
                    <a:pt x="11812" y="20316"/>
                  </a:cubicBezTo>
                  <a:cubicBezTo>
                    <a:pt x="11812" y="21043"/>
                    <a:pt x="11426" y="21527"/>
                    <a:pt x="11041" y="21479"/>
                  </a:cubicBezTo>
                  <a:cubicBezTo>
                    <a:pt x="10655" y="21430"/>
                    <a:pt x="10269" y="20849"/>
                    <a:pt x="8726" y="18960"/>
                  </a:cubicBezTo>
                  <a:cubicBezTo>
                    <a:pt x="7184" y="17071"/>
                    <a:pt x="4484" y="13875"/>
                    <a:pt x="2748" y="10921"/>
                  </a:cubicBezTo>
                  <a:cubicBezTo>
                    <a:pt x="1012" y="7966"/>
                    <a:pt x="241" y="5254"/>
                    <a:pt x="48" y="3656"/>
                  </a:cubicBezTo>
                  <a:cubicBezTo>
                    <a:pt x="-145" y="2058"/>
                    <a:pt x="241" y="1574"/>
                    <a:pt x="1205" y="1138"/>
                  </a:cubicBezTo>
                  <a:cubicBezTo>
                    <a:pt x="2169" y="702"/>
                    <a:pt x="3712" y="314"/>
                    <a:pt x="5448" y="121"/>
                  </a:cubicBezTo>
                  <a:cubicBezTo>
                    <a:pt x="7184" y="-73"/>
                    <a:pt x="9112" y="-73"/>
                    <a:pt x="12005" y="411"/>
                  </a:cubicBezTo>
                  <a:cubicBezTo>
                    <a:pt x="14898" y="896"/>
                    <a:pt x="18755" y="1864"/>
                    <a:pt x="20105" y="3075"/>
                  </a:cubicBezTo>
                  <a:cubicBezTo>
                    <a:pt x="21455" y="4286"/>
                    <a:pt x="20298" y="5739"/>
                    <a:pt x="18755" y="6659"/>
                  </a:cubicBezTo>
                  <a:cubicBezTo>
                    <a:pt x="17212" y="7579"/>
                    <a:pt x="15284" y="7966"/>
                    <a:pt x="12584" y="8257"/>
                  </a:cubicBezTo>
                  <a:cubicBezTo>
                    <a:pt x="9884" y="8548"/>
                    <a:pt x="6412" y="8741"/>
                    <a:pt x="6026" y="8790"/>
                  </a:cubicBezTo>
                  <a:cubicBezTo>
                    <a:pt x="5641" y="8838"/>
                    <a:pt x="8341" y="8741"/>
                    <a:pt x="11041" y="8644"/>
                  </a:cubicBezTo>
                </a:path>
              </a:pathLst>
            </a:custGeom>
            <a:noFill/>
            <a:ln w="12700" cap="rnd">
              <a:solidFill>
                <a:srgbClr val="0056D6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86" name="Line"/>
            <p:cNvSpPr/>
            <p:nvPr/>
          </p:nvSpPr>
          <p:spPr>
            <a:xfrm>
              <a:off x="9856258" y="3235688"/>
              <a:ext cx="165101" cy="1276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62" fill="norm" stroke="1" extrusionOk="0">
                  <a:moveTo>
                    <a:pt x="0" y="7906"/>
                  </a:moveTo>
                  <a:cubicBezTo>
                    <a:pt x="0" y="6136"/>
                    <a:pt x="0" y="4365"/>
                    <a:pt x="554" y="2949"/>
                  </a:cubicBezTo>
                  <a:cubicBezTo>
                    <a:pt x="1108" y="1532"/>
                    <a:pt x="2215" y="470"/>
                    <a:pt x="3462" y="116"/>
                  </a:cubicBezTo>
                  <a:cubicBezTo>
                    <a:pt x="4708" y="-238"/>
                    <a:pt x="6092" y="116"/>
                    <a:pt x="7200" y="2595"/>
                  </a:cubicBezTo>
                  <a:cubicBezTo>
                    <a:pt x="8308" y="5073"/>
                    <a:pt x="9138" y="9677"/>
                    <a:pt x="9138" y="12687"/>
                  </a:cubicBezTo>
                  <a:cubicBezTo>
                    <a:pt x="9138" y="15696"/>
                    <a:pt x="8308" y="17113"/>
                    <a:pt x="7338" y="18529"/>
                  </a:cubicBezTo>
                  <a:cubicBezTo>
                    <a:pt x="6369" y="19946"/>
                    <a:pt x="5262" y="21362"/>
                    <a:pt x="5123" y="21362"/>
                  </a:cubicBezTo>
                  <a:cubicBezTo>
                    <a:pt x="4985" y="21362"/>
                    <a:pt x="5815" y="19946"/>
                    <a:pt x="8723" y="17821"/>
                  </a:cubicBezTo>
                  <a:cubicBezTo>
                    <a:pt x="11631" y="15696"/>
                    <a:pt x="16615" y="12864"/>
                    <a:pt x="21600" y="10031"/>
                  </a:cubicBezTo>
                </a:path>
              </a:pathLst>
            </a:custGeom>
            <a:noFill/>
            <a:ln w="12700" cap="rnd">
              <a:solidFill>
                <a:srgbClr val="0056D6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87" name="Line"/>
            <p:cNvSpPr/>
            <p:nvPr/>
          </p:nvSpPr>
          <p:spPr>
            <a:xfrm>
              <a:off x="9691158" y="2895065"/>
              <a:ext cx="127001" cy="788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75" fill="norm" stroke="1" extrusionOk="0">
                  <a:moveTo>
                    <a:pt x="2160" y="6964"/>
                  </a:moveTo>
                  <a:cubicBezTo>
                    <a:pt x="1800" y="9807"/>
                    <a:pt x="1440" y="12649"/>
                    <a:pt x="1080" y="15491"/>
                  </a:cubicBezTo>
                  <a:cubicBezTo>
                    <a:pt x="720" y="18333"/>
                    <a:pt x="360" y="21175"/>
                    <a:pt x="180" y="21175"/>
                  </a:cubicBezTo>
                  <a:cubicBezTo>
                    <a:pt x="0" y="21175"/>
                    <a:pt x="0" y="18333"/>
                    <a:pt x="0" y="15207"/>
                  </a:cubicBezTo>
                  <a:cubicBezTo>
                    <a:pt x="0" y="12080"/>
                    <a:pt x="0" y="8670"/>
                    <a:pt x="540" y="5828"/>
                  </a:cubicBezTo>
                  <a:cubicBezTo>
                    <a:pt x="1080" y="2986"/>
                    <a:pt x="2160" y="712"/>
                    <a:pt x="3600" y="143"/>
                  </a:cubicBezTo>
                  <a:cubicBezTo>
                    <a:pt x="5040" y="-425"/>
                    <a:pt x="6840" y="712"/>
                    <a:pt x="9900" y="3270"/>
                  </a:cubicBezTo>
                  <a:cubicBezTo>
                    <a:pt x="12960" y="5828"/>
                    <a:pt x="17280" y="9807"/>
                    <a:pt x="21600" y="13786"/>
                  </a:cubicBezTo>
                </a:path>
              </a:pathLst>
            </a:custGeom>
            <a:noFill/>
            <a:ln w="12700" cap="rnd">
              <a:solidFill>
                <a:srgbClr val="0056D6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88" name="Line"/>
            <p:cNvSpPr/>
            <p:nvPr/>
          </p:nvSpPr>
          <p:spPr>
            <a:xfrm>
              <a:off x="10192808" y="3117850"/>
              <a:ext cx="95251" cy="19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56D6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89" name="Line"/>
            <p:cNvSpPr/>
            <p:nvPr/>
          </p:nvSpPr>
          <p:spPr>
            <a:xfrm>
              <a:off x="10237258" y="3175000"/>
              <a:ext cx="107951" cy="38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56D6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90" name="Line"/>
            <p:cNvSpPr/>
            <p:nvPr/>
          </p:nvSpPr>
          <p:spPr>
            <a:xfrm>
              <a:off x="10659445" y="2928292"/>
              <a:ext cx="193764" cy="2513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2" h="21374" fill="norm" stroke="1" extrusionOk="0">
                  <a:moveTo>
                    <a:pt x="14449" y="1000"/>
                  </a:moveTo>
                  <a:cubicBezTo>
                    <a:pt x="15388" y="460"/>
                    <a:pt x="16327" y="-80"/>
                    <a:pt x="15975" y="10"/>
                  </a:cubicBezTo>
                  <a:cubicBezTo>
                    <a:pt x="15622" y="100"/>
                    <a:pt x="13979" y="820"/>
                    <a:pt x="11396" y="2080"/>
                  </a:cubicBezTo>
                  <a:cubicBezTo>
                    <a:pt x="8814" y="3340"/>
                    <a:pt x="5292" y="5140"/>
                    <a:pt x="3062" y="6400"/>
                  </a:cubicBezTo>
                  <a:cubicBezTo>
                    <a:pt x="831" y="7660"/>
                    <a:pt x="-108" y="8380"/>
                    <a:pt x="9" y="8830"/>
                  </a:cubicBezTo>
                  <a:cubicBezTo>
                    <a:pt x="127" y="9280"/>
                    <a:pt x="1301" y="9460"/>
                    <a:pt x="3179" y="9550"/>
                  </a:cubicBezTo>
                  <a:cubicBezTo>
                    <a:pt x="5057" y="9640"/>
                    <a:pt x="7640" y="9640"/>
                    <a:pt x="9283" y="10090"/>
                  </a:cubicBezTo>
                  <a:cubicBezTo>
                    <a:pt x="10927" y="10540"/>
                    <a:pt x="11631" y="11440"/>
                    <a:pt x="11631" y="12250"/>
                  </a:cubicBezTo>
                  <a:cubicBezTo>
                    <a:pt x="11631" y="13060"/>
                    <a:pt x="10927" y="13780"/>
                    <a:pt x="10105" y="14500"/>
                  </a:cubicBezTo>
                  <a:cubicBezTo>
                    <a:pt x="9283" y="15220"/>
                    <a:pt x="8344" y="15940"/>
                    <a:pt x="7170" y="16750"/>
                  </a:cubicBezTo>
                  <a:cubicBezTo>
                    <a:pt x="5996" y="17560"/>
                    <a:pt x="4588" y="18460"/>
                    <a:pt x="4001" y="19360"/>
                  </a:cubicBezTo>
                  <a:cubicBezTo>
                    <a:pt x="3414" y="20260"/>
                    <a:pt x="3649" y="21160"/>
                    <a:pt x="4822" y="21340"/>
                  </a:cubicBezTo>
                  <a:cubicBezTo>
                    <a:pt x="5996" y="21520"/>
                    <a:pt x="8109" y="20980"/>
                    <a:pt x="11044" y="20080"/>
                  </a:cubicBezTo>
                  <a:cubicBezTo>
                    <a:pt x="13979" y="19180"/>
                    <a:pt x="17735" y="17920"/>
                    <a:pt x="21492" y="16660"/>
                  </a:cubicBezTo>
                </a:path>
              </a:pathLst>
            </a:custGeom>
            <a:noFill/>
            <a:ln w="12700" cap="rnd">
              <a:solidFill>
                <a:srgbClr val="0056D6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91" name="Line"/>
            <p:cNvSpPr/>
            <p:nvPr/>
          </p:nvSpPr>
          <p:spPr>
            <a:xfrm>
              <a:off x="10904008" y="2935353"/>
              <a:ext cx="209551" cy="1380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26" fill="norm" stroke="1" extrusionOk="0">
                  <a:moveTo>
                    <a:pt x="0" y="716"/>
                  </a:moveTo>
                  <a:cubicBezTo>
                    <a:pt x="2182" y="71"/>
                    <a:pt x="4364" y="-574"/>
                    <a:pt x="7527" y="877"/>
                  </a:cubicBezTo>
                  <a:cubicBezTo>
                    <a:pt x="10691" y="2327"/>
                    <a:pt x="14836" y="5874"/>
                    <a:pt x="17345" y="9581"/>
                  </a:cubicBezTo>
                  <a:cubicBezTo>
                    <a:pt x="19855" y="13289"/>
                    <a:pt x="20727" y="17157"/>
                    <a:pt x="21600" y="21026"/>
                  </a:cubicBezTo>
                </a:path>
              </a:pathLst>
            </a:custGeom>
            <a:noFill/>
            <a:ln w="12700" cap="rnd">
              <a:solidFill>
                <a:srgbClr val="0056D6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92" name="Line"/>
            <p:cNvSpPr/>
            <p:nvPr/>
          </p:nvSpPr>
          <p:spPr>
            <a:xfrm>
              <a:off x="10989473" y="2856370"/>
              <a:ext cx="102142" cy="2597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2" h="21379" fill="norm" stroke="1" extrusionOk="0">
                  <a:moveTo>
                    <a:pt x="20552" y="2184"/>
                  </a:moveTo>
                  <a:cubicBezTo>
                    <a:pt x="20993" y="1138"/>
                    <a:pt x="21434" y="93"/>
                    <a:pt x="21214" y="6"/>
                  </a:cubicBezTo>
                  <a:cubicBezTo>
                    <a:pt x="20993" y="-81"/>
                    <a:pt x="20112" y="790"/>
                    <a:pt x="16805" y="3664"/>
                  </a:cubicBezTo>
                  <a:cubicBezTo>
                    <a:pt x="13499" y="6538"/>
                    <a:pt x="7769" y="11416"/>
                    <a:pt x="4463" y="14377"/>
                  </a:cubicBezTo>
                  <a:cubicBezTo>
                    <a:pt x="1156" y="17338"/>
                    <a:pt x="275" y="18384"/>
                    <a:pt x="54" y="19342"/>
                  </a:cubicBezTo>
                  <a:cubicBezTo>
                    <a:pt x="-166" y="20300"/>
                    <a:pt x="275" y="21171"/>
                    <a:pt x="1597" y="21345"/>
                  </a:cubicBezTo>
                  <a:cubicBezTo>
                    <a:pt x="2920" y="21519"/>
                    <a:pt x="5124" y="20996"/>
                    <a:pt x="7328" y="20474"/>
                  </a:cubicBezTo>
                </a:path>
              </a:pathLst>
            </a:custGeom>
            <a:noFill/>
            <a:ln w="12700" cap="rnd">
              <a:solidFill>
                <a:srgbClr val="0056D6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93" name="Line"/>
            <p:cNvSpPr/>
            <p:nvPr/>
          </p:nvSpPr>
          <p:spPr>
            <a:xfrm>
              <a:off x="11151658" y="3035300"/>
              <a:ext cx="25401" cy="825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56D6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94" name="Line"/>
            <p:cNvSpPr/>
            <p:nvPr/>
          </p:nvSpPr>
          <p:spPr>
            <a:xfrm>
              <a:off x="11163135" y="2939949"/>
              <a:ext cx="13924" cy="509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97" h="19978" fill="norm" stroke="1" extrusionOk="0">
                  <a:moveTo>
                    <a:pt x="20297" y="5024"/>
                  </a:moveTo>
                  <a:cubicBezTo>
                    <a:pt x="11040" y="1701"/>
                    <a:pt x="1783" y="-1622"/>
                    <a:pt x="240" y="870"/>
                  </a:cubicBezTo>
                  <a:cubicBezTo>
                    <a:pt x="-1303" y="3363"/>
                    <a:pt x="4868" y="11670"/>
                    <a:pt x="11040" y="19978"/>
                  </a:cubicBezTo>
                </a:path>
              </a:pathLst>
            </a:custGeom>
            <a:noFill/>
            <a:ln w="12700" cap="rnd">
              <a:solidFill>
                <a:srgbClr val="0056D6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95" name="Line"/>
            <p:cNvSpPr/>
            <p:nvPr/>
          </p:nvSpPr>
          <p:spPr>
            <a:xfrm>
              <a:off x="10650008" y="3340100"/>
              <a:ext cx="628651" cy="1143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818" y="20000"/>
                    <a:pt x="3636" y="18400"/>
                    <a:pt x="5855" y="16000"/>
                  </a:cubicBezTo>
                  <a:cubicBezTo>
                    <a:pt x="8073" y="13600"/>
                    <a:pt x="10691" y="10400"/>
                    <a:pt x="13382" y="7600"/>
                  </a:cubicBezTo>
                  <a:cubicBezTo>
                    <a:pt x="16073" y="4800"/>
                    <a:pt x="18836" y="24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56D6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96" name="Line"/>
            <p:cNvSpPr/>
            <p:nvPr/>
          </p:nvSpPr>
          <p:spPr>
            <a:xfrm>
              <a:off x="10827808" y="3640223"/>
              <a:ext cx="82551" cy="1656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618" fill="norm" stroke="1" extrusionOk="0">
                  <a:moveTo>
                    <a:pt x="0" y="2162"/>
                  </a:moveTo>
                  <a:cubicBezTo>
                    <a:pt x="1662" y="6113"/>
                    <a:pt x="3323" y="10065"/>
                    <a:pt x="4431" y="13489"/>
                  </a:cubicBezTo>
                  <a:cubicBezTo>
                    <a:pt x="5538" y="16913"/>
                    <a:pt x="6092" y="19811"/>
                    <a:pt x="5815" y="20469"/>
                  </a:cubicBezTo>
                  <a:cubicBezTo>
                    <a:pt x="5538" y="21128"/>
                    <a:pt x="4431" y="19548"/>
                    <a:pt x="3323" y="16518"/>
                  </a:cubicBezTo>
                  <a:cubicBezTo>
                    <a:pt x="2215" y="13489"/>
                    <a:pt x="1108" y="9011"/>
                    <a:pt x="1385" y="6113"/>
                  </a:cubicBezTo>
                  <a:cubicBezTo>
                    <a:pt x="1662" y="3216"/>
                    <a:pt x="3323" y="1899"/>
                    <a:pt x="5538" y="977"/>
                  </a:cubicBezTo>
                  <a:cubicBezTo>
                    <a:pt x="7754" y="55"/>
                    <a:pt x="10523" y="-472"/>
                    <a:pt x="12462" y="582"/>
                  </a:cubicBezTo>
                  <a:cubicBezTo>
                    <a:pt x="14400" y="1635"/>
                    <a:pt x="15508" y="4269"/>
                    <a:pt x="16892" y="7035"/>
                  </a:cubicBezTo>
                  <a:cubicBezTo>
                    <a:pt x="18277" y="9801"/>
                    <a:pt x="19938" y="12699"/>
                    <a:pt x="21600" y="15596"/>
                  </a:cubicBezTo>
                </a:path>
              </a:pathLst>
            </a:custGeom>
            <a:noFill/>
            <a:ln w="12700" cap="rnd">
              <a:solidFill>
                <a:srgbClr val="0056D6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97" name="Line"/>
            <p:cNvSpPr/>
            <p:nvPr/>
          </p:nvSpPr>
          <p:spPr>
            <a:xfrm>
              <a:off x="10942108" y="3695700"/>
              <a:ext cx="171451" cy="571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800" y="17600"/>
                    <a:pt x="1600" y="13600"/>
                    <a:pt x="5200" y="10000"/>
                  </a:cubicBezTo>
                  <a:cubicBezTo>
                    <a:pt x="8800" y="6400"/>
                    <a:pt x="15200" y="3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56D6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98" name="Line"/>
            <p:cNvSpPr/>
            <p:nvPr/>
          </p:nvSpPr>
          <p:spPr>
            <a:xfrm>
              <a:off x="11024658" y="3638550"/>
              <a:ext cx="31751" cy="1841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56D6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99" name="Line"/>
            <p:cNvSpPr/>
            <p:nvPr/>
          </p:nvSpPr>
          <p:spPr>
            <a:xfrm>
              <a:off x="11145308" y="3578960"/>
              <a:ext cx="171451" cy="1484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42" fill="norm" stroke="1" extrusionOk="0">
                  <a:moveTo>
                    <a:pt x="0" y="8565"/>
                  </a:moveTo>
                  <a:cubicBezTo>
                    <a:pt x="800" y="11607"/>
                    <a:pt x="1600" y="14649"/>
                    <a:pt x="2000" y="17083"/>
                  </a:cubicBezTo>
                  <a:cubicBezTo>
                    <a:pt x="2400" y="19517"/>
                    <a:pt x="2400" y="21342"/>
                    <a:pt x="2400" y="21342"/>
                  </a:cubicBezTo>
                  <a:cubicBezTo>
                    <a:pt x="2400" y="21342"/>
                    <a:pt x="2400" y="19517"/>
                    <a:pt x="2667" y="16627"/>
                  </a:cubicBezTo>
                  <a:cubicBezTo>
                    <a:pt x="2933" y="13736"/>
                    <a:pt x="3467" y="9781"/>
                    <a:pt x="4133" y="7043"/>
                  </a:cubicBezTo>
                  <a:cubicBezTo>
                    <a:pt x="4800" y="4305"/>
                    <a:pt x="5600" y="2784"/>
                    <a:pt x="6533" y="2632"/>
                  </a:cubicBezTo>
                  <a:cubicBezTo>
                    <a:pt x="7467" y="2480"/>
                    <a:pt x="8533" y="3697"/>
                    <a:pt x="9200" y="5218"/>
                  </a:cubicBezTo>
                  <a:cubicBezTo>
                    <a:pt x="9867" y="6739"/>
                    <a:pt x="10133" y="8565"/>
                    <a:pt x="10400" y="10238"/>
                  </a:cubicBezTo>
                  <a:cubicBezTo>
                    <a:pt x="10667" y="11911"/>
                    <a:pt x="10933" y="13432"/>
                    <a:pt x="11200" y="13432"/>
                  </a:cubicBezTo>
                  <a:cubicBezTo>
                    <a:pt x="11467" y="13432"/>
                    <a:pt x="11733" y="11911"/>
                    <a:pt x="12267" y="9781"/>
                  </a:cubicBezTo>
                  <a:cubicBezTo>
                    <a:pt x="12800" y="7652"/>
                    <a:pt x="13600" y="4914"/>
                    <a:pt x="14667" y="2936"/>
                  </a:cubicBezTo>
                  <a:cubicBezTo>
                    <a:pt x="15733" y="959"/>
                    <a:pt x="17067" y="-258"/>
                    <a:pt x="18133" y="46"/>
                  </a:cubicBezTo>
                  <a:cubicBezTo>
                    <a:pt x="19200" y="350"/>
                    <a:pt x="20000" y="2176"/>
                    <a:pt x="20533" y="5218"/>
                  </a:cubicBezTo>
                  <a:cubicBezTo>
                    <a:pt x="21067" y="8260"/>
                    <a:pt x="21333" y="12519"/>
                    <a:pt x="21600" y="16779"/>
                  </a:cubicBezTo>
                </a:path>
              </a:pathLst>
            </a:custGeom>
            <a:noFill/>
            <a:ln w="12700" cap="rnd">
              <a:solidFill>
                <a:srgbClr val="0056D6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00" name="Line"/>
            <p:cNvSpPr/>
            <p:nvPr/>
          </p:nvSpPr>
          <p:spPr>
            <a:xfrm>
              <a:off x="10580158" y="3289300"/>
              <a:ext cx="25401" cy="889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56D6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01" name="Line"/>
            <p:cNvSpPr/>
            <p:nvPr/>
          </p:nvSpPr>
          <p:spPr>
            <a:xfrm>
              <a:off x="10567458" y="3234480"/>
              <a:ext cx="31751" cy="294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5" fill="norm" stroke="1" extrusionOk="0">
                  <a:moveTo>
                    <a:pt x="0" y="20015"/>
                  </a:moveTo>
                  <a:cubicBezTo>
                    <a:pt x="0" y="11375"/>
                    <a:pt x="0" y="2735"/>
                    <a:pt x="3600" y="575"/>
                  </a:cubicBezTo>
                  <a:cubicBezTo>
                    <a:pt x="7200" y="-1585"/>
                    <a:pt x="14400" y="2735"/>
                    <a:pt x="21600" y="7055"/>
                  </a:cubicBezTo>
                </a:path>
              </a:pathLst>
            </a:custGeom>
            <a:noFill/>
            <a:ln w="12700" cap="rnd">
              <a:solidFill>
                <a:srgbClr val="0056D6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02" name="Line"/>
            <p:cNvSpPr/>
            <p:nvPr/>
          </p:nvSpPr>
          <p:spPr>
            <a:xfrm>
              <a:off x="10630958" y="3295649"/>
              <a:ext cx="6350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160" y="14400"/>
                    <a:pt x="4320" y="7200"/>
                    <a:pt x="7920" y="3600"/>
                  </a:cubicBezTo>
                  <a:cubicBezTo>
                    <a:pt x="11520" y="0"/>
                    <a:pt x="16560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56D6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03" name="Line"/>
            <p:cNvSpPr/>
            <p:nvPr/>
          </p:nvSpPr>
          <p:spPr>
            <a:xfrm>
              <a:off x="10643658" y="3346450"/>
              <a:ext cx="76201" cy="19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56D6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04" name="Line"/>
            <p:cNvSpPr/>
            <p:nvPr/>
          </p:nvSpPr>
          <p:spPr>
            <a:xfrm>
              <a:off x="10777008" y="3270250"/>
              <a:ext cx="25401" cy="1079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56D6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05" name="Line"/>
            <p:cNvSpPr/>
            <p:nvPr/>
          </p:nvSpPr>
          <p:spPr>
            <a:xfrm>
              <a:off x="10529358" y="2779097"/>
              <a:ext cx="95251" cy="1182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800" fill="norm" stroke="1" extrusionOk="0">
                  <a:moveTo>
                    <a:pt x="0" y="5974"/>
                  </a:moveTo>
                  <a:cubicBezTo>
                    <a:pt x="1920" y="4857"/>
                    <a:pt x="3840" y="3740"/>
                    <a:pt x="5040" y="4112"/>
                  </a:cubicBezTo>
                  <a:cubicBezTo>
                    <a:pt x="6240" y="4484"/>
                    <a:pt x="6720" y="6346"/>
                    <a:pt x="7200" y="8395"/>
                  </a:cubicBezTo>
                  <a:cubicBezTo>
                    <a:pt x="7680" y="10443"/>
                    <a:pt x="8160" y="12677"/>
                    <a:pt x="8640" y="15098"/>
                  </a:cubicBezTo>
                  <a:cubicBezTo>
                    <a:pt x="9120" y="17519"/>
                    <a:pt x="9600" y="20126"/>
                    <a:pt x="9120" y="20684"/>
                  </a:cubicBezTo>
                  <a:cubicBezTo>
                    <a:pt x="8640" y="21243"/>
                    <a:pt x="7200" y="19753"/>
                    <a:pt x="6480" y="16960"/>
                  </a:cubicBezTo>
                  <a:cubicBezTo>
                    <a:pt x="5760" y="14167"/>
                    <a:pt x="5760" y="10071"/>
                    <a:pt x="5760" y="7091"/>
                  </a:cubicBezTo>
                  <a:cubicBezTo>
                    <a:pt x="5760" y="4112"/>
                    <a:pt x="5760" y="2250"/>
                    <a:pt x="6960" y="1133"/>
                  </a:cubicBezTo>
                  <a:cubicBezTo>
                    <a:pt x="8160" y="15"/>
                    <a:pt x="10560" y="-357"/>
                    <a:pt x="12480" y="388"/>
                  </a:cubicBezTo>
                  <a:cubicBezTo>
                    <a:pt x="14400" y="1133"/>
                    <a:pt x="15840" y="2995"/>
                    <a:pt x="17280" y="6160"/>
                  </a:cubicBezTo>
                  <a:cubicBezTo>
                    <a:pt x="18720" y="9326"/>
                    <a:pt x="20160" y="13795"/>
                    <a:pt x="21600" y="18264"/>
                  </a:cubicBezTo>
                </a:path>
              </a:pathLst>
            </a:custGeom>
            <a:noFill/>
            <a:ln w="12700" cap="rnd">
              <a:solidFill>
                <a:srgbClr val="0056D6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06" name="Line"/>
            <p:cNvSpPr/>
            <p:nvPr/>
          </p:nvSpPr>
          <p:spPr>
            <a:xfrm>
              <a:off x="10643658" y="2787650"/>
              <a:ext cx="101601" cy="444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500" y="14400"/>
                    <a:pt x="9000" y="7200"/>
                    <a:pt x="12600" y="3600"/>
                  </a:cubicBezTo>
                  <a:cubicBezTo>
                    <a:pt x="16200" y="0"/>
                    <a:pt x="18900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56D6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07" name="Line"/>
            <p:cNvSpPr/>
            <p:nvPr/>
          </p:nvSpPr>
          <p:spPr>
            <a:xfrm>
              <a:off x="10681758" y="2768600"/>
              <a:ext cx="19051" cy="762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56D6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08" name="Line"/>
            <p:cNvSpPr/>
            <p:nvPr/>
          </p:nvSpPr>
          <p:spPr>
            <a:xfrm>
              <a:off x="10738908" y="2736850"/>
              <a:ext cx="152401" cy="889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543"/>
                  </a:moveTo>
                  <a:cubicBezTo>
                    <a:pt x="600" y="4114"/>
                    <a:pt x="1200" y="6686"/>
                    <a:pt x="1650" y="9257"/>
                  </a:cubicBezTo>
                  <a:cubicBezTo>
                    <a:pt x="2100" y="11829"/>
                    <a:pt x="2400" y="14400"/>
                    <a:pt x="3150" y="14657"/>
                  </a:cubicBezTo>
                  <a:cubicBezTo>
                    <a:pt x="3900" y="14914"/>
                    <a:pt x="5100" y="12857"/>
                    <a:pt x="6000" y="10543"/>
                  </a:cubicBezTo>
                  <a:cubicBezTo>
                    <a:pt x="6900" y="8229"/>
                    <a:pt x="7500" y="5657"/>
                    <a:pt x="8400" y="3600"/>
                  </a:cubicBezTo>
                  <a:cubicBezTo>
                    <a:pt x="9300" y="1543"/>
                    <a:pt x="10500" y="0"/>
                    <a:pt x="11700" y="0"/>
                  </a:cubicBezTo>
                  <a:cubicBezTo>
                    <a:pt x="12900" y="0"/>
                    <a:pt x="14100" y="1543"/>
                    <a:pt x="15750" y="5400"/>
                  </a:cubicBezTo>
                  <a:cubicBezTo>
                    <a:pt x="17400" y="9257"/>
                    <a:pt x="19500" y="15429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56D6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95" name="Drawing"/>
          <p:cNvGrpSpPr/>
          <p:nvPr/>
        </p:nvGrpSpPr>
        <p:grpSpPr>
          <a:xfrm>
            <a:off x="2115996" y="1650999"/>
            <a:ext cx="10012555" cy="7342718"/>
            <a:chOff x="0" y="0"/>
            <a:chExt cx="10012553" cy="7342716"/>
          </a:xfrm>
        </p:grpSpPr>
        <p:sp>
          <p:nvSpPr>
            <p:cNvPr id="2011" name="Line"/>
            <p:cNvSpPr/>
            <p:nvPr/>
          </p:nvSpPr>
          <p:spPr>
            <a:xfrm>
              <a:off x="0" y="184679"/>
              <a:ext cx="149958" cy="4584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4" h="21365" fill="norm" stroke="1" extrusionOk="0">
                  <a:moveTo>
                    <a:pt x="2495" y="7669"/>
                  </a:moveTo>
                  <a:cubicBezTo>
                    <a:pt x="2495" y="10430"/>
                    <a:pt x="2495" y="13192"/>
                    <a:pt x="2645" y="14819"/>
                  </a:cubicBezTo>
                  <a:cubicBezTo>
                    <a:pt x="2795" y="16447"/>
                    <a:pt x="3095" y="16940"/>
                    <a:pt x="3245" y="17482"/>
                  </a:cubicBezTo>
                  <a:cubicBezTo>
                    <a:pt x="3395" y="18025"/>
                    <a:pt x="3395" y="18617"/>
                    <a:pt x="3545" y="19356"/>
                  </a:cubicBezTo>
                  <a:cubicBezTo>
                    <a:pt x="3695" y="20096"/>
                    <a:pt x="3995" y="20984"/>
                    <a:pt x="4145" y="21181"/>
                  </a:cubicBezTo>
                  <a:cubicBezTo>
                    <a:pt x="4295" y="21378"/>
                    <a:pt x="4295" y="20885"/>
                    <a:pt x="3545" y="19011"/>
                  </a:cubicBezTo>
                  <a:cubicBezTo>
                    <a:pt x="2795" y="17137"/>
                    <a:pt x="1295" y="13882"/>
                    <a:pt x="545" y="11022"/>
                  </a:cubicBezTo>
                  <a:cubicBezTo>
                    <a:pt x="-205" y="8162"/>
                    <a:pt x="-205" y="5696"/>
                    <a:pt x="695" y="3970"/>
                  </a:cubicBezTo>
                  <a:cubicBezTo>
                    <a:pt x="1595" y="2244"/>
                    <a:pt x="3395" y="1258"/>
                    <a:pt x="5045" y="666"/>
                  </a:cubicBezTo>
                  <a:cubicBezTo>
                    <a:pt x="6695" y="74"/>
                    <a:pt x="8195" y="-123"/>
                    <a:pt x="10295" y="74"/>
                  </a:cubicBezTo>
                  <a:cubicBezTo>
                    <a:pt x="12395" y="272"/>
                    <a:pt x="15095" y="863"/>
                    <a:pt x="17345" y="2787"/>
                  </a:cubicBezTo>
                  <a:cubicBezTo>
                    <a:pt x="19595" y="4710"/>
                    <a:pt x="21395" y="7965"/>
                    <a:pt x="21245" y="10924"/>
                  </a:cubicBezTo>
                  <a:cubicBezTo>
                    <a:pt x="21095" y="13882"/>
                    <a:pt x="18995" y="16545"/>
                    <a:pt x="16745" y="18222"/>
                  </a:cubicBezTo>
                  <a:cubicBezTo>
                    <a:pt x="14495" y="19899"/>
                    <a:pt x="12095" y="20589"/>
                    <a:pt x="9995" y="20984"/>
                  </a:cubicBezTo>
                  <a:cubicBezTo>
                    <a:pt x="7895" y="21378"/>
                    <a:pt x="6095" y="21477"/>
                    <a:pt x="4745" y="21230"/>
                  </a:cubicBezTo>
                  <a:cubicBezTo>
                    <a:pt x="3395" y="20984"/>
                    <a:pt x="2495" y="20392"/>
                    <a:pt x="2645" y="19899"/>
                  </a:cubicBezTo>
                  <a:cubicBezTo>
                    <a:pt x="2795" y="19406"/>
                    <a:pt x="3995" y="19011"/>
                    <a:pt x="5195" y="18715"/>
                  </a:cubicBezTo>
                  <a:cubicBezTo>
                    <a:pt x="6395" y="18419"/>
                    <a:pt x="7595" y="18222"/>
                    <a:pt x="8795" y="1802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12" name="Line"/>
            <p:cNvSpPr/>
            <p:nvPr/>
          </p:nvSpPr>
          <p:spPr>
            <a:xfrm>
              <a:off x="246203" y="533399"/>
              <a:ext cx="12701" cy="114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13" name="Line"/>
            <p:cNvSpPr/>
            <p:nvPr/>
          </p:nvSpPr>
          <p:spPr>
            <a:xfrm>
              <a:off x="354153" y="406400"/>
              <a:ext cx="95251" cy="19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14" name="Line"/>
            <p:cNvSpPr/>
            <p:nvPr/>
          </p:nvSpPr>
          <p:spPr>
            <a:xfrm>
              <a:off x="411303" y="482600"/>
              <a:ext cx="184151" cy="635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15" name="Line"/>
            <p:cNvSpPr/>
            <p:nvPr/>
          </p:nvSpPr>
          <p:spPr>
            <a:xfrm>
              <a:off x="963957" y="115460"/>
              <a:ext cx="139497" cy="3950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34" h="21330" fill="norm" stroke="1" extrusionOk="0">
                  <a:moveTo>
                    <a:pt x="20934" y="2680"/>
                  </a:moveTo>
                  <a:cubicBezTo>
                    <a:pt x="20616" y="2109"/>
                    <a:pt x="20299" y="1537"/>
                    <a:pt x="18710" y="966"/>
                  </a:cubicBezTo>
                  <a:cubicBezTo>
                    <a:pt x="17122" y="394"/>
                    <a:pt x="14263" y="-177"/>
                    <a:pt x="10928" y="52"/>
                  </a:cubicBezTo>
                  <a:cubicBezTo>
                    <a:pt x="7593" y="280"/>
                    <a:pt x="3781" y="1309"/>
                    <a:pt x="1716" y="2109"/>
                  </a:cubicBezTo>
                  <a:cubicBezTo>
                    <a:pt x="-348" y="2909"/>
                    <a:pt x="-666" y="3480"/>
                    <a:pt x="1399" y="4337"/>
                  </a:cubicBezTo>
                  <a:cubicBezTo>
                    <a:pt x="3463" y="5194"/>
                    <a:pt x="7910" y="6337"/>
                    <a:pt x="10769" y="7194"/>
                  </a:cubicBezTo>
                  <a:cubicBezTo>
                    <a:pt x="13628" y="8052"/>
                    <a:pt x="14899" y="8623"/>
                    <a:pt x="15058" y="9480"/>
                  </a:cubicBezTo>
                  <a:cubicBezTo>
                    <a:pt x="15216" y="10337"/>
                    <a:pt x="14263" y="11480"/>
                    <a:pt x="13152" y="12280"/>
                  </a:cubicBezTo>
                  <a:cubicBezTo>
                    <a:pt x="12040" y="13080"/>
                    <a:pt x="10769" y="13537"/>
                    <a:pt x="9340" y="13880"/>
                  </a:cubicBezTo>
                  <a:cubicBezTo>
                    <a:pt x="7910" y="14223"/>
                    <a:pt x="6322" y="14452"/>
                    <a:pt x="4734" y="14566"/>
                  </a:cubicBezTo>
                  <a:cubicBezTo>
                    <a:pt x="3146" y="14680"/>
                    <a:pt x="1558" y="14680"/>
                    <a:pt x="1240" y="14909"/>
                  </a:cubicBezTo>
                  <a:cubicBezTo>
                    <a:pt x="922" y="15137"/>
                    <a:pt x="1875" y="15594"/>
                    <a:pt x="2352" y="16394"/>
                  </a:cubicBezTo>
                  <a:cubicBezTo>
                    <a:pt x="2828" y="17194"/>
                    <a:pt x="2828" y="18337"/>
                    <a:pt x="2987" y="19194"/>
                  </a:cubicBezTo>
                  <a:cubicBezTo>
                    <a:pt x="3146" y="20052"/>
                    <a:pt x="3463" y="20623"/>
                    <a:pt x="4575" y="20966"/>
                  </a:cubicBezTo>
                  <a:cubicBezTo>
                    <a:pt x="5687" y="21309"/>
                    <a:pt x="7593" y="21423"/>
                    <a:pt x="9816" y="21252"/>
                  </a:cubicBezTo>
                  <a:cubicBezTo>
                    <a:pt x="12040" y="21080"/>
                    <a:pt x="14581" y="20623"/>
                    <a:pt x="17122" y="2016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16" name="Line"/>
            <p:cNvSpPr/>
            <p:nvPr/>
          </p:nvSpPr>
          <p:spPr>
            <a:xfrm>
              <a:off x="1173303" y="213935"/>
              <a:ext cx="209551" cy="2686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53" fill="norm" stroke="1" extrusionOk="0">
                  <a:moveTo>
                    <a:pt x="0" y="658"/>
                  </a:moveTo>
                  <a:cubicBezTo>
                    <a:pt x="873" y="155"/>
                    <a:pt x="1745" y="-347"/>
                    <a:pt x="3600" y="323"/>
                  </a:cubicBezTo>
                  <a:cubicBezTo>
                    <a:pt x="5455" y="993"/>
                    <a:pt x="8291" y="2834"/>
                    <a:pt x="11127" y="6016"/>
                  </a:cubicBezTo>
                  <a:cubicBezTo>
                    <a:pt x="13964" y="9197"/>
                    <a:pt x="16800" y="13718"/>
                    <a:pt x="18545" y="16481"/>
                  </a:cubicBezTo>
                  <a:cubicBezTo>
                    <a:pt x="20291" y="19244"/>
                    <a:pt x="20945" y="20248"/>
                    <a:pt x="21600" y="2125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17" name="Line"/>
            <p:cNvSpPr/>
            <p:nvPr/>
          </p:nvSpPr>
          <p:spPr>
            <a:xfrm>
              <a:off x="1291874" y="176673"/>
              <a:ext cx="110030" cy="3122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5" h="21387" fill="norm" stroke="1" extrusionOk="0">
                  <a:moveTo>
                    <a:pt x="21185" y="947"/>
                  </a:moveTo>
                  <a:cubicBezTo>
                    <a:pt x="19555" y="367"/>
                    <a:pt x="17925" y="-213"/>
                    <a:pt x="16091" y="77"/>
                  </a:cubicBezTo>
                  <a:cubicBezTo>
                    <a:pt x="14257" y="367"/>
                    <a:pt x="12219" y="1527"/>
                    <a:pt x="9570" y="4281"/>
                  </a:cubicBezTo>
                  <a:cubicBezTo>
                    <a:pt x="6921" y="7035"/>
                    <a:pt x="3660" y="11384"/>
                    <a:pt x="1827" y="14284"/>
                  </a:cubicBezTo>
                  <a:cubicBezTo>
                    <a:pt x="-7" y="17183"/>
                    <a:pt x="-415" y="18633"/>
                    <a:pt x="400" y="19575"/>
                  </a:cubicBezTo>
                  <a:cubicBezTo>
                    <a:pt x="1215" y="20517"/>
                    <a:pt x="3253" y="20952"/>
                    <a:pt x="5291" y="2138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18" name="Line"/>
            <p:cNvSpPr/>
            <p:nvPr/>
          </p:nvSpPr>
          <p:spPr>
            <a:xfrm>
              <a:off x="1490803" y="400050"/>
              <a:ext cx="19051" cy="825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19" name="Line"/>
            <p:cNvSpPr/>
            <p:nvPr/>
          </p:nvSpPr>
          <p:spPr>
            <a:xfrm>
              <a:off x="1643203" y="416422"/>
              <a:ext cx="107951" cy="217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157" fill="norm" stroke="1" extrusionOk="0">
                  <a:moveTo>
                    <a:pt x="0" y="20157"/>
                  </a:moveTo>
                  <a:cubicBezTo>
                    <a:pt x="5082" y="12302"/>
                    <a:pt x="10165" y="4448"/>
                    <a:pt x="13765" y="1502"/>
                  </a:cubicBezTo>
                  <a:cubicBezTo>
                    <a:pt x="17365" y="-1443"/>
                    <a:pt x="19482" y="521"/>
                    <a:pt x="21600" y="248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20" name="Line"/>
            <p:cNvSpPr/>
            <p:nvPr/>
          </p:nvSpPr>
          <p:spPr>
            <a:xfrm>
              <a:off x="1878153" y="412186"/>
              <a:ext cx="107951" cy="196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5" fill="norm" stroke="1" extrusionOk="0">
                  <a:moveTo>
                    <a:pt x="0" y="20015"/>
                  </a:moveTo>
                  <a:cubicBezTo>
                    <a:pt x="4235" y="11375"/>
                    <a:pt x="8471" y="2735"/>
                    <a:pt x="12071" y="575"/>
                  </a:cubicBezTo>
                  <a:cubicBezTo>
                    <a:pt x="15671" y="-1585"/>
                    <a:pt x="18635" y="2735"/>
                    <a:pt x="21600" y="705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21" name="Line"/>
            <p:cNvSpPr/>
            <p:nvPr/>
          </p:nvSpPr>
          <p:spPr>
            <a:xfrm>
              <a:off x="2309953" y="94318"/>
              <a:ext cx="254001" cy="3501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98" fill="norm" stroke="1" extrusionOk="0">
                  <a:moveTo>
                    <a:pt x="0" y="1997"/>
                  </a:moveTo>
                  <a:cubicBezTo>
                    <a:pt x="180" y="1350"/>
                    <a:pt x="360" y="703"/>
                    <a:pt x="900" y="315"/>
                  </a:cubicBezTo>
                  <a:cubicBezTo>
                    <a:pt x="1440" y="-73"/>
                    <a:pt x="2340" y="-202"/>
                    <a:pt x="4320" y="509"/>
                  </a:cubicBezTo>
                  <a:cubicBezTo>
                    <a:pt x="6300" y="1221"/>
                    <a:pt x="9360" y="2773"/>
                    <a:pt x="12150" y="5295"/>
                  </a:cubicBezTo>
                  <a:cubicBezTo>
                    <a:pt x="14940" y="7817"/>
                    <a:pt x="17460" y="11309"/>
                    <a:pt x="18990" y="14155"/>
                  </a:cubicBezTo>
                  <a:cubicBezTo>
                    <a:pt x="20520" y="17000"/>
                    <a:pt x="21060" y="19199"/>
                    <a:pt x="21600" y="2139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22" name="Line"/>
            <p:cNvSpPr/>
            <p:nvPr/>
          </p:nvSpPr>
          <p:spPr>
            <a:xfrm>
              <a:off x="2453741" y="88900"/>
              <a:ext cx="97513" cy="400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2" h="21600" fill="norm" stroke="1" extrusionOk="0">
                  <a:moveTo>
                    <a:pt x="21172" y="0"/>
                  </a:moveTo>
                  <a:cubicBezTo>
                    <a:pt x="18874" y="114"/>
                    <a:pt x="16576" y="229"/>
                    <a:pt x="14278" y="1486"/>
                  </a:cubicBezTo>
                  <a:cubicBezTo>
                    <a:pt x="11981" y="2743"/>
                    <a:pt x="9683" y="5143"/>
                    <a:pt x="7155" y="8057"/>
                  </a:cubicBezTo>
                  <a:cubicBezTo>
                    <a:pt x="4627" y="10971"/>
                    <a:pt x="1870" y="14400"/>
                    <a:pt x="721" y="16743"/>
                  </a:cubicBezTo>
                  <a:cubicBezTo>
                    <a:pt x="-428" y="19086"/>
                    <a:pt x="32" y="20343"/>
                    <a:pt x="491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23" name="Line"/>
            <p:cNvSpPr/>
            <p:nvPr/>
          </p:nvSpPr>
          <p:spPr>
            <a:xfrm>
              <a:off x="2602053" y="355099"/>
              <a:ext cx="114301" cy="1201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782" fill="norm" stroke="1" extrusionOk="0">
                  <a:moveTo>
                    <a:pt x="0" y="8873"/>
                  </a:moveTo>
                  <a:cubicBezTo>
                    <a:pt x="400" y="11069"/>
                    <a:pt x="800" y="13266"/>
                    <a:pt x="1000" y="15646"/>
                  </a:cubicBezTo>
                  <a:cubicBezTo>
                    <a:pt x="1200" y="18025"/>
                    <a:pt x="1200" y="20588"/>
                    <a:pt x="1400" y="20771"/>
                  </a:cubicBezTo>
                  <a:cubicBezTo>
                    <a:pt x="1600" y="20954"/>
                    <a:pt x="2000" y="18757"/>
                    <a:pt x="3000" y="15646"/>
                  </a:cubicBezTo>
                  <a:cubicBezTo>
                    <a:pt x="4000" y="12534"/>
                    <a:pt x="5600" y="8507"/>
                    <a:pt x="7000" y="5761"/>
                  </a:cubicBezTo>
                  <a:cubicBezTo>
                    <a:pt x="8400" y="3015"/>
                    <a:pt x="9600" y="1551"/>
                    <a:pt x="11200" y="635"/>
                  </a:cubicBezTo>
                  <a:cubicBezTo>
                    <a:pt x="12800" y="-280"/>
                    <a:pt x="14800" y="-646"/>
                    <a:pt x="16600" y="2649"/>
                  </a:cubicBezTo>
                  <a:cubicBezTo>
                    <a:pt x="18400" y="5944"/>
                    <a:pt x="20000" y="12900"/>
                    <a:pt x="21600" y="1985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24" name="Line"/>
            <p:cNvSpPr/>
            <p:nvPr/>
          </p:nvSpPr>
          <p:spPr>
            <a:xfrm>
              <a:off x="2748103" y="80297"/>
              <a:ext cx="82524" cy="4467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3" h="21505" fill="norm" stroke="1" extrusionOk="0">
                  <a:moveTo>
                    <a:pt x="0" y="1331"/>
                  </a:moveTo>
                  <a:cubicBezTo>
                    <a:pt x="1620" y="822"/>
                    <a:pt x="3240" y="313"/>
                    <a:pt x="5400" y="109"/>
                  </a:cubicBezTo>
                  <a:cubicBezTo>
                    <a:pt x="7560" y="-95"/>
                    <a:pt x="10260" y="7"/>
                    <a:pt x="12420" y="262"/>
                  </a:cubicBezTo>
                  <a:cubicBezTo>
                    <a:pt x="14580" y="516"/>
                    <a:pt x="16200" y="924"/>
                    <a:pt x="15120" y="2248"/>
                  </a:cubicBezTo>
                  <a:cubicBezTo>
                    <a:pt x="14040" y="3573"/>
                    <a:pt x="10260" y="5814"/>
                    <a:pt x="7830" y="7190"/>
                  </a:cubicBezTo>
                  <a:cubicBezTo>
                    <a:pt x="5400" y="8565"/>
                    <a:pt x="4320" y="9075"/>
                    <a:pt x="4320" y="9584"/>
                  </a:cubicBezTo>
                  <a:cubicBezTo>
                    <a:pt x="4320" y="10094"/>
                    <a:pt x="5400" y="10603"/>
                    <a:pt x="8100" y="11265"/>
                  </a:cubicBezTo>
                  <a:cubicBezTo>
                    <a:pt x="10800" y="11928"/>
                    <a:pt x="15120" y="12743"/>
                    <a:pt x="17820" y="13813"/>
                  </a:cubicBezTo>
                  <a:cubicBezTo>
                    <a:pt x="20520" y="14882"/>
                    <a:pt x="21600" y="16207"/>
                    <a:pt x="20790" y="17531"/>
                  </a:cubicBezTo>
                  <a:cubicBezTo>
                    <a:pt x="19980" y="18856"/>
                    <a:pt x="17280" y="20180"/>
                    <a:pt x="14580" y="2150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25" name="Line"/>
            <p:cNvSpPr/>
            <p:nvPr/>
          </p:nvSpPr>
          <p:spPr>
            <a:xfrm>
              <a:off x="3266601" y="301884"/>
              <a:ext cx="275253" cy="1152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2" h="20273" fill="norm" stroke="1" extrusionOk="0">
                  <a:moveTo>
                    <a:pt x="2645" y="18389"/>
                  </a:moveTo>
                  <a:cubicBezTo>
                    <a:pt x="1821" y="18389"/>
                    <a:pt x="996" y="18389"/>
                    <a:pt x="502" y="17458"/>
                  </a:cubicBezTo>
                  <a:cubicBezTo>
                    <a:pt x="7" y="16527"/>
                    <a:pt x="-158" y="14665"/>
                    <a:pt x="172" y="11872"/>
                  </a:cubicBezTo>
                  <a:cubicBezTo>
                    <a:pt x="502" y="9079"/>
                    <a:pt x="1326" y="5355"/>
                    <a:pt x="2233" y="2934"/>
                  </a:cubicBezTo>
                  <a:cubicBezTo>
                    <a:pt x="3140" y="513"/>
                    <a:pt x="4129" y="-604"/>
                    <a:pt x="5118" y="327"/>
                  </a:cubicBezTo>
                  <a:cubicBezTo>
                    <a:pt x="6108" y="1258"/>
                    <a:pt x="7097" y="4237"/>
                    <a:pt x="8086" y="7775"/>
                  </a:cubicBezTo>
                  <a:cubicBezTo>
                    <a:pt x="9076" y="11313"/>
                    <a:pt x="10065" y="15410"/>
                    <a:pt x="10972" y="17830"/>
                  </a:cubicBezTo>
                  <a:cubicBezTo>
                    <a:pt x="11879" y="20251"/>
                    <a:pt x="12703" y="20996"/>
                    <a:pt x="13940" y="19506"/>
                  </a:cubicBezTo>
                  <a:cubicBezTo>
                    <a:pt x="15176" y="18017"/>
                    <a:pt x="16825" y="14293"/>
                    <a:pt x="18144" y="11313"/>
                  </a:cubicBezTo>
                  <a:cubicBezTo>
                    <a:pt x="19463" y="8334"/>
                    <a:pt x="20453" y="6099"/>
                    <a:pt x="21442" y="386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26" name="Line"/>
            <p:cNvSpPr/>
            <p:nvPr/>
          </p:nvSpPr>
          <p:spPr>
            <a:xfrm>
              <a:off x="3748381" y="58738"/>
              <a:ext cx="124953" cy="3879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03" h="21400" fill="norm" stroke="1" extrusionOk="0">
                  <a:moveTo>
                    <a:pt x="5817" y="6567"/>
                  </a:moveTo>
                  <a:cubicBezTo>
                    <a:pt x="5108" y="9953"/>
                    <a:pt x="4400" y="13339"/>
                    <a:pt x="3869" y="15324"/>
                  </a:cubicBezTo>
                  <a:cubicBezTo>
                    <a:pt x="3338" y="17309"/>
                    <a:pt x="2984" y="17893"/>
                    <a:pt x="2453" y="18768"/>
                  </a:cubicBezTo>
                  <a:cubicBezTo>
                    <a:pt x="1922" y="19644"/>
                    <a:pt x="1213" y="20811"/>
                    <a:pt x="859" y="21045"/>
                  </a:cubicBezTo>
                  <a:cubicBezTo>
                    <a:pt x="505" y="21278"/>
                    <a:pt x="505" y="20578"/>
                    <a:pt x="328" y="18243"/>
                  </a:cubicBezTo>
                  <a:cubicBezTo>
                    <a:pt x="151" y="15908"/>
                    <a:pt x="-203" y="11938"/>
                    <a:pt x="151" y="8844"/>
                  </a:cubicBezTo>
                  <a:cubicBezTo>
                    <a:pt x="505" y="5750"/>
                    <a:pt x="1567" y="3531"/>
                    <a:pt x="2807" y="2189"/>
                  </a:cubicBezTo>
                  <a:cubicBezTo>
                    <a:pt x="4046" y="846"/>
                    <a:pt x="5463" y="379"/>
                    <a:pt x="7056" y="146"/>
                  </a:cubicBezTo>
                  <a:cubicBezTo>
                    <a:pt x="8649" y="-88"/>
                    <a:pt x="10420" y="-88"/>
                    <a:pt x="12722" y="496"/>
                  </a:cubicBezTo>
                  <a:cubicBezTo>
                    <a:pt x="15023" y="1080"/>
                    <a:pt x="17856" y="2247"/>
                    <a:pt x="19449" y="3707"/>
                  </a:cubicBezTo>
                  <a:cubicBezTo>
                    <a:pt x="21043" y="5166"/>
                    <a:pt x="21397" y="6917"/>
                    <a:pt x="20158" y="8435"/>
                  </a:cubicBezTo>
                  <a:cubicBezTo>
                    <a:pt x="18918" y="9953"/>
                    <a:pt x="16086" y="11237"/>
                    <a:pt x="13430" y="12171"/>
                  </a:cubicBezTo>
                  <a:cubicBezTo>
                    <a:pt x="10774" y="13106"/>
                    <a:pt x="8295" y="13689"/>
                    <a:pt x="8472" y="13864"/>
                  </a:cubicBezTo>
                  <a:cubicBezTo>
                    <a:pt x="8649" y="14040"/>
                    <a:pt x="11482" y="13806"/>
                    <a:pt x="13784" y="13864"/>
                  </a:cubicBezTo>
                  <a:cubicBezTo>
                    <a:pt x="16086" y="13923"/>
                    <a:pt x="17856" y="14273"/>
                    <a:pt x="19095" y="14740"/>
                  </a:cubicBezTo>
                  <a:cubicBezTo>
                    <a:pt x="20335" y="15207"/>
                    <a:pt x="21043" y="15791"/>
                    <a:pt x="20689" y="16667"/>
                  </a:cubicBezTo>
                  <a:cubicBezTo>
                    <a:pt x="20335" y="17542"/>
                    <a:pt x="18918" y="18710"/>
                    <a:pt x="16440" y="19586"/>
                  </a:cubicBezTo>
                  <a:cubicBezTo>
                    <a:pt x="13961" y="20461"/>
                    <a:pt x="10420" y="21045"/>
                    <a:pt x="7764" y="21278"/>
                  </a:cubicBezTo>
                  <a:cubicBezTo>
                    <a:pt x="5108" y="21512"/>
                    <a:pt x="3338" y="21395"/>
                    <a:pt x="2276" y="21045"/>
                  </a:cubicBezTo>
                  <a:cubicBezTo>
                    <a:pt x="1213" y="20695"/>
                    <a:pt x="859" y="20111"/>
                    <a:pt x="1390" y="19294"/>
                  </a:cubicBezTo>
                  <a:cubicBezTo>
                    <a:pt x="1922" y="18476"/>
                    <a:pt x="3338" y="17426"/>
                    <a:pt x="4754" y="1637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27" name="Line"/>
            <p:cNvSpPr/>
            <p:nvPr/>
          </p:nvSpPr>
          <p:spPr>
            <a:xfrm>
              <a:off x="3884753" y="255115"/>
              <a:ext cx="146051" cy="1703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699" fill="norm" stroke="1" extrusionOk="0">
                  <a:moveTo>
                    <a:pt x="0" y="6036"/>
                  </a:moveTo>
                  <a:cubicBezTo>
                    <a:pt x="4696" y="6293"/>
                    <a:pt x="9391" y="6550"/>
                    <a:pt x="12678" y="6421"/>
                  </a:cubicBezTo>
                  <a:cubicBezTo>
                    <a:pt x="15965" y="6293"/>
                    <a:pt x="17843" y="5779"/>
                    <a:pt x="19252" y="4879"/>
                  </a:cubicBezTo>
                  <a:cubicBezTo>
                    <a:pt x="20661" y="3979"/>
                    <a:pt x="21600" y="2693"/>
                    <a:pt x="21600" y="1536"/>
                  </a:cubicBezTo>
                  <a:cubicBezTo>
                    <a:pt x="21600" y="379"/>
                    <a:pt x="20661" y="-650"/>
                    <a:pt x="17374" y="507"/>
                  </a:cubicBezTo>
                  <a:cubicBezTo>
                    <a:pt x="14087" y="1664"/>
                    <a:pt x="8452" y="5007"/>
                    <a:pt x="5478" y="8221"/>
                  </a:cubicBezTo>
                  <a:cubicBezTo>
                    <a:pt x="2504" y="11436"/>
                    <a:pt x="2191" y="14521"/>
                    <a:pt x="3600" y="16707"/>
                  </a:cubicBezTo>
                  <a:cubicBezTo>
                    <a:pt x="5009" y="18893"/>
                    <a:pt x="8139" y="20179"/>
                    <a:pt x="11270" y="20564"/>
                  </a:cubicBezTo>
                  <a:cubicBezTo>
                    <a:pt x="14400" y="20950"/>
                    <a:pt x="17530" y="20436"/>
                    <a:pt x="20661" y="1992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28" name="Line"/>
            <p:cNvSpPr/>
            <p:nvPr/>
          </p:nvSpPr>
          <p:spPr>
            <a:xfrm>
              <a:off x="4075253" y="234366"/>
              <a:ext cx="133351" cy="1847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717" fill="norm" stroke="1" extrusionOk="0">
                  <a:moveTo>
                    <a:pt x="0" y="2202"/>
                  </a:moveTo>
                  <a:cubicBezTo>
                    <a:pt x="4800" y="5762"/>
                    <a:pt x="9600" y="9323"/>
                    <a:pt x="12171" y="11815"/>
                  </a:cubicBezTo>
                  <a:cubicBezTo>
                    <a:pt x="14743" y="14307"/>
                    <a:pt x="15086" y="15732"/>
                    <a:pt x="15086" y="17037"/>
                  </a:cubicBezTo>
                  <a:cubicBezTo>
                    <a:pt x="15086" y="18343"/>
                    <a:pt x="14743" y="19529"/>
                    <a:pt x="13543" y="20242"/>
                  </a:cubicBezTo>
                  <a:cubicBezTo>
                    <a:pt x="12343" y="20954"/>
                    <a:pt x="10286" y="21191"/>
                    <a:pt x="8571" y="18580"/>
                  </a:cubicBezTo>
                  <a:cubicBezTo>
                    <a:pt x="6857" y="15969"/>
                    <a:pt x="5486" y="10510"/>
                    <a:pt x="5829" y="6712"/>
                  </a:cubicBezTo>
                  <a:cubicBezTo>
                    <a:pt x="6171" y="2914"/>
                    <a:pt x="8229" y="778"/>
                    <a:pt x="11143" y="184"/>
                  </a:cubicBezTo>
                  <a:cubicBezTo>
                    <a:pt x="14057" y="-409"/>
                    <a:pt x="17829" y="540"/>
                    <a:pt x="21600" y="149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29" name="Line"/>
            <p:cNvSpPr/>
            <p:nvPr/>
          </p:nvSpPr>
          <p:spPr>
            <a:xfrm>
              <a:off x="4247430" y="227597"/>
              <a:ext cx="140881" cy="1978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38" h="21032" fill="norm" stroke="1" extrusionOk="0">
                  <a:moveTo>
                    <a:pt x="1745" y="4157"/>
                  </a:moveTo>
                  <a:cubicBezTo>
                    <a:pt x="1745" y="7532"/>
                    <a:pt x="1745" y="10907"/>
                    <a:pt x="1437" y="13832"/>
                  </a:cubicBezTo>
                  <a:cubicBezTo>
                    <a:pt x="1128" y="16757"/>
                    <a:pt x="511" y="19232"/>
                    <a:pt x="203" y="19795"/>
                  </a:cubicBezTo>
                  <a:cubicBezTo>
                    <a:pt x="-106" y="20357"/>
                    <a:pt x="-106" y="19007"/>
                    <a:pt x="511" y="15745"/>
                  </a:cubicBezTo>
                  <a:cubicBezTo>
                    <a:pt x="1128" y="12482"/>
                    <a:pt x="2363" y="7307"/>
                    <a:pt x="3751" y="4044"/>
                  </a:cubicBezTo>
                  <a:cubicBezTo>
                    <a:pt x="5140" y="782"/>
                    <a:pt x="6683" y="-568"/>
                    <a:pt x="9923" y="220"/>
                  </a:cubicBezTo>
                  <a:cubicBezTo>
                    <a:pt x="13163" y="1007"/>
                    <a:pt x="18100" y="3932"/>
                    <a:pt x="19797" y="7757"/>
                  </a:cubicBezTo>
                  <a:cubicBezTo>
                    <a:pt x="21494" y="11582"/>
                    <a:pt x="19951" y="16307"/>
                    <a:pt x="18408" y="2103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30" name="Line"/>
            <p:cNvSpPr/>
            <p:nvPr/>
          </p:nvSpPr>
          <p:spPr>
            <a:xfrm>
              <a:off x="4553308" y="41686"/>
              <a:ext cx="144246" cy="4726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8" h="21533" fill="norm" stroke="1" extrusionOk="0">
                  <a:moveTo>
                    <a:pt x="21028" y="2151"/>
                  </a:moveTo>
                  <a:cubicBezTo>
                    <a:pt x="21028" y="1669"/>
                    <a:pt x="21028" y="1187"/>
                    <a:pt x="20411" y="801"/>
                  </a:cubicBezTo>
                  <a:cubicBezTo>
                    <a:pt x="19794" y="415"/>
                    <a:pt x="18559" y="126"/>
                    <a:pt x="17171" y="29"/>
                  </a:cubicBezTo>
                  <a:cubicBezTo>
                    <a:pt x="15782" y="-67"/>
                    <a:pt x="14239" y="29"/>
                    <a:pt x="11771" y="994"/>
                  </a:cubicBezTo>
                  <a:cubicBezTo>
                    <a:pt x="9302" y="1958"/>
                    <a:pt x="5908" y="3790"/>
                    <a:pt x="3439" y="6249"/>
                  </a:cubicBezTo>
                  <a:cubicBezTo>
                    <a:pt x="971" y="8708"/>
                    <a:pt x="-572" y="11794"/>
                    <a:pt x="199" y="14301"/>
                  </a:cubicBezTo>
                  <a:cubicBezTo>
                    <a:pt x="971" y="16808"/>
                    <a:pt x="4057" y="18737"/>
                    <a:pt x="7451" y="19845"/>
                  </a:cubicBezTo>
                  <a:cubicBezTo>
                    <a:pt x="10845" y="20954"/>
                    <a:pt x="14548" y="21244"/>
                    <a:pt x="18251" y="2153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31" name="Line"/>
            <p:cNvSpPr/>
            <p:nvPr/>
          </p:nvSpPr>
          <p:spPr>
            <a:xfrm>
              <a:off x="4742003" y="110600"/>
              <a:ext cx="134457" cy="532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9" h="20981" fill="norm" stroke="1" extrusionOk="0">
                  <a:moveTo>
                    <a:pt x="9112" y="9403"/>
                  </a:moveTo>
                  <a:cubicBezTo>
                    <a:pt x="7425" y="11488"/>
                    <a:pt x="5737" y="13573"/>
                    <a:pt x="4894" y="15450"/>
                  </a:cubicBezTo>
                  <a:cubicBezTo>
                    <a:pt x="4050" y="17326"/>
                    <a:pt x="4050" y="18994"/>
                    <a:pt x="4050" y="20037"/>
                  </a:cubicBezTo>
                  <a:cubicBezTo>
                    <a:pt x="4050" y="21079"/>
                    <a:pt x="4050" y="21496"/>
                    <a:pt x="3881" y="20037"/>
                  </a:cubicBezTo>
                  <a:cubicBezTo>
                    <a:pt x="3712" y="18577"/>
                    <a:pt x="3375" y="15241"/>
                    <a:pt x="3206" y="12030"/>
                  </a:cubicBezTo>
                  <a:cubicBezTo>
                    <a:pt x="3037" y="8820"/>
                    <a:pt x="3037" y="5734"/>
                    <a:pt x="3037" y="3982"/>
                  </a:cubicBezTo>
                  <a:cubicBezTo>
                    <a:pt x="3037" y="2231"/>
                    <a:pt x="3037" y="1814"/>
                    <a:pt x="3544" y="1355"/>
                  </a:cubicBezTo>
                  <a:cubicBezTo>
                    <a:pt x="4050" y="897"/>
                    <a:pt x="5062" y="396"/>
                    <a:pt x="7087" y="146"/>
                  </a:cubicBezTo>
                  <a:cubicBezTo>
                    <a:pt x="9112" y="-104"/>
                    <a:pt x="12150" y="-104"/>
                    <a:pt x="15187" y="730"/>
                  </a:cubicBezTo>
                  <a:cubicBezTo>
                    <a:pt x="18225" y="1564"/>
                    <a:pt x="21262" y="3232"/>
                    <a:pt x="21431" y="4816"/>
                  </a:cubicBezTo>
                  <a:cubicBezTo>
                    <a:pt x="21600" y="6401"/>
                    <a:pt x="18900" y="7902"/>
                    <a:pt x="15862" y="8861"/>
                  </a:cubicBezTo>
                  <a:cubicBezTo>
                    <a:pt x="12825" y="9820"/>
                    <a:pt x="9450" y="10237"/>
                    <a:pt x="6919" y="10446"/>
                  </a:cubicBezTo>
                  <a:cubicBezTo>
                    <a:pt x="4387" y="10654"/>
                    <a:pt x="2700" y="10654"/>
                    <a:pt x="1687" y="10154"/>
                  </a:cubicBezTo>
                  <a:cubicBezTo>
                    <a:pt x="675" y="9654"/>
                    <a:pt x="337" y="8653"/>
                    <a:pt x="0" y="765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32" name="Line"/>
            <p:cNvSpPr/>
            <p:nvPr/>
          </p:nvSpPr>
          <p:spPr>
            <a:xfrm>
              <a:off x="4900753" y="0"/>
              <a:ext cx="136684" cy="4381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34" h="21600" fill="norm" stroke="1" extrusionOk="0">
                  <a:moveTo>
                    <a:pt x="9818" y="0"/>
                  </a:moveTo>
                  <a:cubicBezTo>
                    <a:pt x="11782" y="104"/>
                    <a:pt x="13745" y="209"/>
                    <a:pt x="15873" y="1409"/>
                  </a:cubicBezTo>
                  <a:cubicBezTo>
                    <a:pt x="18000" y="2609"/>
                    <a:pt x="20291" y="4904"/>
                    <a:pt x="20945" y="7565"/>
                  </a:cubicBezTo>
                  <a:cubicBezTo>
                    <a:pt x="21600" y="10226"/>
                    <a:pt x="20618" y="13252"/>
                    <a:pt x="16855" y="15652"/>
                  </a:cubicBezTo>
                  <a:cubicBezTo>
                    <a:pt x="13091" y="18052"/>
                    <a:pt x="6545" y="19826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33" name="Line"/>
            <p:cNvSpPr/>
            <p:nvPr/>
          </p:nvSpPr>
          <p:spPr>
            <a:xfrm>
              <a:off x="4653103" y="746855"/>
              <a:ext cx="190501" cy="278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296" fill="norm" stroke="1" extrusionOk="0">
                  <a:moveTo>
                    <a:pt x="0" y="20296"/>
                  </a:moveTo>
                  <a:cubicBezTo>
                    <a:pt x="4560" y="12582"/>
                    <a:pt x="9120" y="4867"/>
                    <a:pt x="12720" y="1782"/>
                  </a:cubicBezTo>
                  <a:cubicBezTo>
                    <a:pt x="16320" y="-1304"/>
                    <a:pt x="18960" y="239"/>
                    <a:pt x="21600" y="178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34" name="Line"/>
            <p:cNvSpPr/>
            <p:nvPr/>
          </p:nvSpPr>
          <p:spPr>
            <a:xfrm>
              <a:off x="4672153" y="819149"/>
              <a:ext cx="190501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35" name="Line"/>
            <p:cNvSpPr/>
            <p:nvPr/>
          </p:nvSpPr>
          <p:spPr>
            <a:xfrm>
              <a:off x="4850748" y="984249"/>
              <a:ext cx="221456" cy="1500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3" h="20978" fill="norm" stroke="1" extrusionOk="0">
                  <a:moveTo>
                    <a:pt x="1157" y="0"/>
                  </a:moveTo>
                  <a:cubicBezTo>
                    <a:pt x="746" y="4438"/>
                    <a:pt x="334" y="8877"/>
                    <a:pt x="129" y="12279"/>
                  </a:cubicBezTo>
                  <a:cubicBezTo>
                    <a:pt x="-77" y="15682"/>
                    <a:pt x="-77" y="18049"/>
                    <a:pt x="437" y="19529"/>
                  </a:cubicBezTo>
                  <a:cubicBezTo>
                    <a:pt x="952" y="21008"/>
                    <a:pt x="1980" y="21600"/>
                    <a:pt x="3420" y="20121"/>
                  </a:cubicBezTo>
                  <a:cubicBezTo>
                    <a:pt x="4860" y="18641"/>
                    <a:pt x="6712" y="15090"/>
                    <a:pt x="7740" y="12427"/>
                  </a:cubicBezTo>
                  <a:cubicBezTo>
                    <a:pt x="8769" y="9764"/>
                    <a:pt x="8974" y="7989"/>
                    <a:pt x="8666" y="7545"/>
                  </a:cubicBezTo>
                  <a:cubicBezTo>
                    <a:pt x="8357" y="7101"/>
                    <a:pt x="7534" y="7989"/>
                    <a:pt x="7637" y="8729"/>
                  </a:cubicBezTo>
                  <a:cubicBezTo>
                    <a:pt x="7740" y="9468"/>
                    <a:pt x="8769" y="10060"/>
                    <a:pt x="9900" y="9764"/>
                  </a:cubicBezTo>
                  <a:cubicBezTo>
                    <a:pt x="11032" y="9468"/>
                    <a:pt x="12266" y="8285"/>
                    <a:pt x="12883" y="8433"/>
                  </a:cubicBezTo>
                  <a:cubicBezTo>
                    <a:pt x="13500" y="8581"/>
                    <a:pt x="13500" y="10060"/>
                    <a:pt x="13706" y="11540"/>
                  </a:cubicBezTo>
                  <a:cubicBezTo>
                    <a:pt x="13912" y="13019"/>
                    <a:pt x="14323" y="14499"/>
                    <a:pt x="14529" y="14499"/>
                  </a:cubicBezTo>
                  <a:cubicBezTo>
                    <a:pt x="14734" y="14499"/>
                    <a:pt x="14734" y="13019"/>
                    <a:pt x="14837" y="11392"/>
                  </a:cubicBezTo>
                  <a:cubicBezTo>
                    <a:pt x="14940" y="9764"/>
                    <a:pt x="15146" y="7989"/>
                    <a:pt x="15454" y="6214"/>
                  </a:cubicBezTo>
                  <a:cubicBezTo>
                    <a:pt x="15763" y="4438"/>
                    <a:pt x="16174" y="2663"/>
                    <a:pt x="16894" y="1775"/>
                  </a:cubicBezTo>
                  <a:cubicBezTo>
                    <a:pt x="17614" y="888"/>
                    <a:pt x="18643" y="888"/>
                    <a:pt x="19157" y="1627"/>
                  </a:cubicBezTo>
                  <a:cubicBezTo>
                    <a:pt x="19672" y="2367"/>
                    <a:pt x="19672" y="3847"/>
                    <a:pt x="19774" y="5326"/>
                  </a:cubicBezTo>
                  <a:cubicBezTo>
                    <a:pt x="19877" y="6805"/>
                    <a:pt x="20083" y="8285"/>
                    <a:pt x="20186" y="10356"/>
                  </a:cubicBezTo>
                  <a:cubicBezTo>
                    <a:pt x="20289" y="12427"/>
                    <a:pt x="20289" y="15090"/>
                    <a:pt x="20494" y="15386"/>
                  </a:cubicBezTo>
                  <a:cubicBezTo>
                    <a:pt x="20700" y="15682"/>
                    <a:pt x="21112" y="13611"/>
                    <a:pt x="21523" y="1154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36" name="Line"/>
            <p:cNvSpPr/>
            <p:nvPr/>
          </p:nvSpPr>
          <p:spPr>
            <a:xfrm>
              <a:off x="5101073" y="812799"/>
              <a:ext cx="136231" cy="3135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8" h="21477" fill="norm" stroke="1" extrusionOk="0">
                  <a:moveTo>
                    <a:pt x="9425" y="0"/>
                  </a:moveTo>
                  <a:cubicBezTo>
                    <a:pt x="8428" y="4929"/>
                    <a:pt x="7431" y="9858"/>
                    <a:pt x="6268" y="13264"/>
                  </a:cubicBezTo>
                  <a:cubicBezTo>
                    <a:pt x="5105" y="16671"/>
                    <a:pt x="3776" y="18556"/>
                    <a:pt x="2613" y="19788"/>
                  </a:cubicBezTo>
                  <a:cubicBezTo>
                    <a:pt x="1450" y="21020"/>
                    <a:pt x="453" y="21600"/>
                    <a:pt x="120" y="21455"/>
                  </a:cubicBezTo>
                  <a:cubicBezTo>
                    <a:pt x="-212" y="21310"/>
                    <a:pt x="120" y="20440"/>
                    <a:pt x="1450" y="18556"/>
                  </a:cubicBezTo>
                  <a:cubicBezTo>
                    <a:pt x="2779" y="16671"/>
                    <a:pt x="5105" y="13772"/>
                    <a:pt x="6766" y="11960"/>
                  </a:cubicBezTo>
                  <a:cubicBezTo>
                    <a:pt x="8428" y="10148"/>
                    <a:pt x="9425" y="9423"/>
                    <a:pt x="10588" y="9278"/>
                  </a:cubicBezTo>
                  <a:cubicBezTo>
                    <a:pt x="11751" y="9133"/>
                    <a:pt x="13080" y="9568"/>
                    <a:pt x="13745" y="10220"/>
                  </a:cubicBezTo>
                  <a:cubicBezTo>
                    <a:pt x="14410" y="10872"/>
                    <a:pt x="14410" y="11742"/>
                    <a:pt x="13413" y="12902"/>
                  </a:cubicBezTo>
                  <a:cubicBezTo>
                    <a:pt x="12416" y="14062"/>
                    <a:pt x="10422" y="15511"/>
                    <a:pt x="8926" y="16599"/>
                  </a:cubicBezTo>
                  <a:cubicBezTo>
                    <a:pt x="7431" y="17686"/>
                    <a:pt x="6434" y="18411"/>
                    <a:pt x="6766" y="18918"/>
                  </a:cubicBezTo>
                  <a:cubicBezTo>
                    <a:pt x="7099" y="19426"/>
                    <a:pt x="8760" y="19715"/>
                    <a:pt x="10422" y="19860"/>
                  </a:cubicBezTo>
                  <a:cubicBezTo>
                    <a:pt x="12083" y="20005"/>
                    <a:pt x="13745" y="20005"/>
                    <a:pt x="15573" y="19715"/>
                  </a:cubicBezTo>
                  <a:cubicBezTo>
                    <a:pt x="17400" y="19426"/>
                    <a:pt x="19394" y="18846"/>
                    <a:pt x="21388" y="1826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37" name="Line"/>
            <p:cNvSpPr/>
            <p:nvPr/>
          </p:nvSpPr>
          <p:spPr>
            <a:xfrm>
              <a:off x="5263066" y="971550"/>
              <a:ext cx="101238" cy="1079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3" h="21600" fill="norm" stroke="1" extrusionOk="0">
                  <a:moveTo>
                    <a:pt x="2623" y="0"/>
                  </a:moveTo>
                  <a:cubicBezTo>
                    <a:pt x="1723" y="4659"/>
                    <a:pt x="823" y="9318"/>
                    <a:pt x="373" y="12918"/>
                  </a:cubicBezTo>
                  <a:cubicBezTo>
                    <a:pt x="-77" y="16518"/>
                    <a:pt x="-77" y="19059"/>
                    <a:pt x="148" y="19059"/>
                  </a:cubicBezTo>
                  <a:cubicBezTo>
                    <a:pt x="373" y="19059"/>
                    <a:pt x="823" y="16518"/>
                    <a:pt x="1498" y="14188"/>
                  </a:cubicBezTo>
                  <a:cubicBezTo>
                    <a:pt x="2173" y="11859"/>
                    <a:pt x="3073" y="9741"/>
                    <a:pt x="4198" y="7835"/>
                  </a:cubicBezTo>
                  <a:cubicBezTo>
                    <a:pt x="5323" y="5929"/>
                    <a:pt x="6673" y="4235"/>
                    <a:pt x="8473" y="3812"/>
                  </a:cubicBezTo>
                  <a:cubicBezTo>
                    <a:pt x="10273" y="3388"/>
                    <a:pt x="12523" y="4235"/>
                    <a:pt x="14773" y="7412"/>
                  </a:cubicBezTo>
                  <a:cubicBezTo>
                    <a:pt x="17023" y="10588"/>
                    <a:pt x="19273" y="16094"/>
                    <a:pt x="21523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38" name="Line"/>
            <p:cNvSpPr/>
            <p:nvPr/>
          </p:nvSpPr>
          <p:spPr>
            <a:xfrm>
              <a:off x="5393126" y="980985"/>
              <a:ext cx="80343" cy="1166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2" h="21251" fill="norm" stroke="1" extrusionOk="0">
                  <a:moveTo>
                    <a:pt x="12396" y="2910"/>
                  </a:moveTo>
                  <a:cubicBezTo>
                    <a:pt x="10735" y="1367"/>
                    <a:pt x="9073" y="-176"/>
                    <a:pt x="7135" y="17"/>
                  </a:cubicBezTo>
                  <a:cubicBezTo>
                    <a:pt x="5196" y="210"/>
                    <a:pt x="2981" y="2138"/>
                    <a:pt x="1596" y="5417"/>
                  </a:cubicBezTo>
                  <a:cubicBezTo>
                    <a:pt x="212" y="8695"/>
                    <a:pt x="-342" y="13324"/>
                    <a:pt x="212" y="16410"/>
                  </a:cubicBezTo>
                  <a:cubicBezTo>
                    <a:pt x="766" y="19495"/>
                    <a:pt x="2427" y="21038"/>
                    <a:pt x="5750" y="21231"/>
                  </a:cubicBezTo>
                  <a:cubicBezTo>
                    <a:pt x="9073" y="21424"/>
                    <a:pt x="14058" y="20267"/>
                    <a:pt x="17104" y="17760"/>
                  </a:cubicBezTo>
                  <a:cubicBezTo>
                    <a:pt x="20150" y="15253"/>
                    <a:pt x="21258" y="11395"/>
                    <a:pt x="20981" y="8310"/>
                  </a:cubicBezTo>
                  <a:cubicBezTo>
                    <a:pt x="20704" y="5224"/>
                    <a:pt x="19043" y="2910"/>
                    <a:pt x="16827" y="1560"/>
                  </a:cubicBezTo>
                  <a:cubicBezTo>
                    <a:pt x="14612" y="210"/>
                    <a:pt x="11843" y="-176"/>
                    <a:pt x="11012" y="788"/>
                  </a:cubicBezTo>
                  <a:cubicBezTo>
                    <a:pt x="10181" y="1753"/>
                    <a:pt x="11289" y="4067"/>
                    <a:pt x="12396" y="638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39" name="Line"/>
            <p:cNvSpPr/>
            <p:nvPr/>
          </p:nvSpPr>
          <p:spPr>
            <a:xfrm>
              <a:off x="5504003" y="990600"/>
              <a:ext cx="165101" cy="943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85" fill="norm" stroke="1" extrusionOk="0">
                  <a:moveTo>
                    <a:pt x="1662" y="2880"/>
                  </a:moveTo>
                  <a:cubicBezTo>
                    <a:pt x="831" y="5280"/>
                    <a:pt x="0" y="7680"/>
                    <a:pt x="0" y="9840"/>
                  </a:cubicBezTo>
                  <a:cubicBezTo>
                    <a:pt x="0" y="12000"/>
                    <a:pt x="831" y="13920"/>
                    <a:pt x="1938" y="14400"/>
                  </a:cubicBezTo>
                  <a:cubicBezTo>
                    <a:pt x="3046" y="14880"/>
                    <a:pt x="4431" y="13920"/>
                    <a:pt x="5815" y="12720"/>
                  </a:cubicBezTo>
                  <a:cubicBezTo>
                    <a:pt x="7200" y="11520"/>
                    <a:pt x="8585" y="10080"/>
                    <a:pt x="9138" y="10800"/>
                  </a:cubicBezTo>
                  <a:cubicBezTo>
                    <a:pt x="9692" y="11520"/>
                    <a:pt x="9415" y="14400"/>
                    <a:pt x="9692" y="16800"/>
                  </a:cubicBezTo>
                  <a:cubicBezTo>
                    <a:pt x="9969" y="19200"/>
                    <a:pt x="10800" y="21120"/>
                    <a:pt x="11908" y="21360"/>
                  </a:cubicBezTo>
                  <a:cubicBezTo>
                    <a:pt x="13015" y="21600"/>
                    <a:pt x="14400" y="20160"/>
                    <a:pt x="16062" y="16320"/>
                  </a:cubicBezTo>
                  <a:cubicBezTo>
                    <a:pt x="17723" y="12480"/>
                    <a:pt x="19662" y="624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40" name="Line"/>
            <p:cNvSpPr/>
            <p:nvPr/>
          </p:nvSpPr>
          <p:spPr>
            <a:xfrm>
              <a:off x="5676180" y="978844"/>
              <a:ext cx="81824" cy="1154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0" h="21425" fill="norm" stroke="1" extrusionOk="0">
                  <a:moveTo>
                    <a:pt x="4795" y="5716"/>
                  </a:moveTo>
                  <a:cubicBezTo>
                    <a:pt x="4241" y="9643"/>
                    <a:pt x="3687" y="13570"/>
                    <a:pt x="2856" y="16516"/>
                  </a:cubicBezTo>
                  <a:cubicBezTo>
                    <a:pt x="2025" y="19461"/>
                    <a:pt x="918" y="21425"/>
                    <a:pt x="364" y="21425"/>
                  </a:cubicBezTo>
                  <a:cubicBezTo>
                    <a:pt x="-190" y="21425"/>
                    <a:pt x="-190" y="19461"/>
                    <a:pt x="918" y="16123"/>
                  </a:cubicBezTo>
                  <a:cubicBezTo>
                    <a:pt x="2025" y="12785"/>
                    <a:pt x="4241" y="8072"/>
                    <a:pt x="6456" y="4930"/>
                  </a:cubicBezTo>
                  <a:cubicBezTo>
                    <a:pt x="8672" y="1789"/>
                    <a:pt x="10887" y="218"/>
                    <a:pt x="13102" y="21"/>
                  </a:cubicBezTo>
                  <a:cubicBezTo>
                    <a:pt x="15318" y="-175"/>
                    <a:pt x="17533" y="1003"/>
                    <a:pt x="18918" y="3163"/>
                  </a:cubicBezTo>
                  <a:cubicBezTo>
                    <a:pt x="20302" y="5323"/>
                    <a:pt x="20856" y="8465"/>
                    <a:pt x="21410" y="1160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41" name="Line"/>
            <p:cNvSpPr/>
            <p:nvPr/>
          </p:nvSpPr>
          <p:spPr>
            <a:xfrm>
              <a:off x="5815153" y="1073149"/>
              <a:ext cx="1905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42" name="Line"/>
            <p:cNvSpPr/>
            <p:nvPr/>
          </p:nvSpPr>
          <p:spPr>
            <a:xfrm>
              <a:off x="165377" y="1587499"/>
              <a:ext cx="194119" cy="4265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0" h="21441" fill="norm" stroke="1" extrusionOk="0">
                  <a:moveTo>
                    <a:pt x="15837" y="638"/>
                  </a:moveTo>
                  <a:cubicBezTo>
                    <a:pt x="14908" y="319"/>
                    <a:pt x="13979" y="0"/>
                    <a:pt x="13050" y="0"/>
                  </a:cubicBezTo>
                  <a:cubicBezTo>
                    <a:pt x="12121" y="0"/>
                    <a:pt x="11192" y="319"/>
                    <a:pt x="9217" y="1543"/>
                  </a:cubicBezTo>
                  <a:cubicBezTo>
                    <a:pt x="7243" y="2767"/>
                    <a:pt x="4224" y="4895"/>
                    <a:pt x="2366" y="7501"/>
                  </a:cubicBezTo>
                  <a:cubicBezTo>
                    <a:pt x="508" y="10108"/>
                    <a:pt x="-189" y="13194"/>
                    <a:pt x="43" y="15482"/>
                  </a:cubicBezTo>
                  <a:cubicBezTo>
                    <a:pt x="276" y="17769"/>
                    <a:pt x="1437" y="19259"/>
                    <a:pt x="3179" y="20217"/>
                  </a:cubicBezTo>
                  <a:cubicBezTo>
                    <a:pt x="4921" y="21174"/>
                    <a:pt x="7243" y="21600"/>
                    <a:pt x="9798" y="21387"/>
                  </a:cubicBezTo>
                  <a:cubicBezTo>
                    <a:pt x="12353" y="21174"/>
                    <a:pt x="15140" y="20323"/>
                    <a:pt x="17114" y="19419"/>
                  </a:cubicBezTo>
                  <a:cubicBezTo>
                    <a:pt x="19088" y="18514"/>
                    <a:pt x="20250" y="17557"/>
                    <a:pt x="20830" y="16812"/>
                  </a:cubicBezTo>
                  <a:cubicBezTo>
                    <a:pt x="21411" y="16067"/>
                    <a:pt x="21411" y="15535"/>
                    <a:pt x="21063" y="15056"/>
                  </a:cubicBezTo>
                  <a:cubicBezTo>
                    <a:pt x="20714" y="14577"/>
                    <a:pt x="20017" y="14152"/>
                    <a:pt x="18856" y="13886"/>
                  </a:cubicBezTo>
                  <a:cubicBezTo>
                    <a:pt x="17695" y="13620"/>
                    <a:pt x="16069" y="13513"/>
                    <a:pt x="15024" y="13833"/>
                  </a:cubicBezTo>
                  <a:cubicBezTo>
                    <a:pt x="13979" y="14152"/>
                    <a:pt x="13514" y="14897"/>
                    <a:pt x="13863" y="15375"/>
                  </a:cubicBezTo>
                  <a:cubicBezTo>
                    <a:pt x="14211" y="15854"/>
                    <a:pt x="15372" y="16067"/>
                    <a:pt x="16534" y="1628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43" name="Line"/>
            <p:cNvSpPr/>
            <p:nvPr/>
          </p:nvSpPr>
          <p:spPr>
            <a:xfrm>
              <a:off x="430353" y="1854200"/>
              <a:ext cx="6351" cy="952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44" name="Line"/>
            <p:cNvSpPr/>
            <p:nvPr/>
          </p:nvSpPr>
          <p:spPr>
            <a:xfrm>
              <a:off x="430353" y="1790700"/>
              <a:ext cx="12701" cy="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45" name="Line"/>
            <p:cNvSpPr/>
            <p:nvPr/>
          </p:nvSpPr>
          <p:spPr>
            <a:xfrm>
              <a:off x="468453" y="1767021"/>
              <a:ext cx="374651" cy="1760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91" fill="norm" stroke="1" extrusionOk="0">
                  <a:moveTo>
                    <a:pt x="0" y="3648"/>
                  </a:moveTo>
                  <a:cubicBezTo>
                    <a:pt x="732" y="8534"/>
                    <a:pt x="1464" y="13420"/>
                    <a:pt x="2075" y="16248"/>
                  </a:cubicBezTo>
                  <a:cubicBezTo>
                    <a:pt x="2685" y="19077"/>
                    <a:pt x="3173" y="19848"/>
                    <a:pt x="3600" y="19720"/>
                  </a:cubicBezTo>
                  <a:cubicBezTo>
                    <a:pt x="4027" y="19591"/>
                    <a:pt x="4393" y="18562"/>
                    <a:pt x="4698" y="16634"/>
                  </a:cubicBezTo>
                  <a:cubicBezTo>
                    <a:pt x="5003" y="14705"/>
                    <a:pt x="5247" y="11877"/>
                    <a:pt x="5431" y="9820"/>
                  </a:cubicBezTo>
                  <a:cubicBezTo>
                    <a:pt x="5614" y="7762"/>
                    <a:pt x="5736" y="6477"/>
                    <a:pt x="5980" y="6348"/>
                  </a:cubicBezTo>
                  <a:cubicBezTo>
                    <a:pt x="6224" y="6220"/>
                    <a:pt x="6590" y="7248"/>
                    <a:pt x="7017" y="8405"/>
                  </a:cubicBezTo>
                  <a:cubicBezTo>
                    <a:pt x="7444" y="9562"/>
                    <a:pt x="7932" y="10848"/>
                    <a:pt x="8542" y="11234"/>
                  </a:cubicBezTo>
                  <a:cubicBezTo>
                    <a:pt x="9153" y="11620"/>
                    <a:pt x="9885" y="11105"/>
                    <a:pt x="10556" y="9562"/>
                  </a:cubicBezTo>
                  <a:cubicBezTo>
                    <a:pt x="11227" y="8020"/>
                    <a:pt x="11837" y="5448"/>
                    <a:pt x="12081" y="3520"/>
                  </a:cubicBezTo>
                  <a:cubicBezTo>
                    <a:pt x="12325" y="1591"/>
                    <a:pt x="12203" y="305"/>
                    <a:pt x="11837" y="48"/>
                  </a:cubicBezTo>
                  <a:cubicBezTo>
                    <a:pt x="11471" y="-209"/>
                    <a:pt x="10861" y="562"/>
                    <a:pt x="10373" y="2491"/>
                  </a:cubicBezTo>
                  <a:cubicBezTo>
                    <a:pt x="9885" y="4420"/>
                    <a:pt x="9519" y="7505"/>
                    <a:pt x="9336" y="9948"/>
                  </a:cubicBezTo>
                  <a:cubicBezTo>
                    <a:pt x="9153" y="12391"/>
                    <a:pt x="9153" y="14191"/>
                    <a:pt x="9336" y="15605"/>
                  </a:cubicBezTo>
                  <a:cubicBezTo>
                    <a:pt x="9519" y="17020"/>
                    <a:pt x="9885" y="18048"/>
                    <a:pt x="10373" y="18820"/>
                  </a:cubicBezTo>
                  <a:cubicBezTo>
                    <a:pt x="10861" y="19591"/>
                    <a:pt x="11471" y="20105"/>
                    <a:pt x="12081" y="19977"/>
                  </a:cubicBezTo>
                  <a:cubicBezTo>
                    <a:pt x="12692" y="19848"/>
                    <a:pt x="13302" y="19077"/>
                    <a:pt x="13912" y="17405"/>
                  </a:cubicBezTo>
                  <a:cubicBezTo>
                    <a:pt x="14522" y="15734"/>
                    <a:pt x="15132" y="13162"/>
                    <a:pt x="15498" y="11234"/>
                  </a:cubicBezTo>
                  <a:cubicBezTo>
                    <a:pt x="15864" y="9305"/>
                    <a:pt x="15986" y="8020"/>
                    <a:pt x="15925" y="8020"/>
                  </a:cubicBezTo>
                  <a:cubicBezTo>
                    <a:pt x="15864" y="8020"/>
                    <a:pt x="15620" y="9305"/>
                    <a:pt x="15498" y="10848"/>
                  </a:cubicBezTo>
                  <a:cubicBezTo>
                    <a:pt x="15376" y="12391"/>
                    <a:pt x="15376" y="14191"/>
                    <a:pt x="15437" y="14448"/>
                  </a:cubicBezTo>
                  <a:cubicBezTo>
                    <a:pt x="15498" y="14705"/>
                    <a:pt x="15620" y="13420"/>
                    <a:pt x="16169" y="10977"/>
                  </a:cubicBezTo>
                  <a:cubicBezTo>
                    <a:pt x="16719" y="8534"/>
                    <a:pt x="17695" y="4934"/>
                    <a:pt x="18427" y="2748"/>
                  </a:cubicBezTo>
                  <a:cubicBezTo>
                    <a:pt x="19159" y="562"/>
                    <a:pt x="19647" y="-209"/>
                    <a:pt x="20075" y="434"/>
                  </a:cubicBezTo>
                  <a:cubicBezTo>
                    <a:pt x="20502" y="1077"/>
                    <a:pt x="20868" y="3134"/>
                    <a:pt x="21112" y="6862"/>
                  </a:cubicBezTo>
                  <a:cubicBezTo>
                    <a:pt x="21356" y="10591"/>
                    <a:pt x="21478" y="15991"/>
                    <a:pt x="21600" y="2139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46" name="Line"/>
            <p:cNvSpPr/>
            <p:nvPr/>
          </p:nvSpPr>
          <p:spPr>
            <a:xfrm>
              <a:off x="404953" y="2101850"/>
              <a:ext cx="203201" cy="12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850" y="0"/>
                    <a:pt x="11700" y="0"/>
                    <a:pt x="15300" y="3600"/>
                  </a:cubicBezTo>
                  <a:cubicBezTo>
                    <a:pt x="18900" y="7200"/>
                    <a:pt x="2025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47" name="Line"/>
            <p:cNvSpPr/>
            <p:nvPr/>
          </p:nvSpPr>
          <p:spPr>
            <a:xfrm>
              <a:off x="468977" y="2082800"/>
              <a:ext cx="278877" cy="71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7" h="20906" fill="norm" stroke="1" extrusionOk="0">
                  <a:moveTo>
                    <a:pt x="2883" y="16663"/>
                  </a:moveTo>
                  <a:cubicBezTo>
                    <a:pt x="1583" y="17897"/>
                    <a:pt x="284" y="19131"/>
                    <a:pt x="41" y="20057"/>
                  </a:cubicBezTo>
                  <a:cubicBezTo>
                    <a:pt x="-203" y="20983"/>
                    <a:pt x="609" y="21600"/>
                    <a:pt x="3289" y="19440"/>
                  </a:cubicBezTo>
                  <a:cubicBezTo>
                    <a:pt x="5968" y="17280"/>
                    <a:pt x="10516" y="12343"/>
                    <a:pt x="13845" y="8640"/>
                  </a:cubicBezTo>
                  <a:cubicBezTo>
                    <a:pt x="17174" y="4937"/>
                    <a:pt x="19286" y="2469"/>
                    <a:pt x="21397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48" name="Line"/>
            <p:cNvSpPr/>
            <p:nvPr/>
          </p:nvSpPr>
          <p:spPr>
            <a:xfrm>
              <a:off x="944703" y="1873250"/>
              <a:ext cx="6351" cy="25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49" name="Line"/>
            <p:cNvSpPr/>
            <p:nvPr/>
          </p:nvSpPr>
          <p:spPr>
            <a:xfrm>
              <a:off x="970103" y="1974850"/>
              <a:ext cx="6351" cy="6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50" name="Line"/>
            <p:cNvSpPr/>
            <p:nvPr/>
          </p:nvSpPr>
          <p:spPr>
            <a:xfrm>
              <a:off x="1685936" y="1834596"/>
              <a:ext cx="143736" cy="4707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54" h="21349" fill="norm" stroke="1" extrusionOk="0">
                  <a:moveTo>
                    <a:pt x="4879" y="6937"/>
                  </a:moveTo>
                  <a:cubicBezTo>
                    <a:pt x="6730" y="8665"/>
                    <a:pt x="8582" y="10393"/>
                    <a:pt x="9507" y="12553"/>
                  </a:cubicBezTo>
                  <a:cubicBezTo>
                    <a:pt x="10433" y="14713"/>
                    <a:pt x="10433" y="17305"/>
                    <a:pt x="9816" y="18937"/>
                  </a:cubicBezTo>
                  <a:cubicBezTo>
                    <a:pt x="9199" y="20569"/>
                    <a:pt x="7964" y="21241"/>
                    <a:pt x="7039" y="21337"/>
                  </a:cubicBezTo>
                  <a:cubicBezTo>
                    <a:pt x="6113" y="21433"/>
                    <a:pt x="5496" y="20953"/>
                    <a:pt x="4416" y="19129"/>
                  </a:cubicBezTo>
                  <a:cubicBezTo>
                    <a:pt x="3336" y="17305"/>
                    <a:pt x="1793" y="14137"/>
                    <a:pt x="867" y="11161"/>
                  </a:cubicBezTo>
                  <a:cubicBezTo>
                    <a:pt x="-58" y="8185"/>
                    <a:pt x="-367" y="5401"/>
                    <a:pt x="559" y="3529"/>
                  </a:cubicBezTo>
                  <a:cubicBezTo>
                    <a:pt x="1484" y="1657"/>
                    <a:pt x="3644" y="697"/>
                    <a:pt x="6267" y="265"/>
                  </a:cubicBezTo>
                  <a:cubicBezTo>
                    <a:pt x="8890" y="-167"/>
                    <a:pt x="11976" y="-71"/>
                    <a:pt x="14907" y="553"/>
                  </a:cubicBezTo>
                  <a:cubicBezTo>
                    <a:pt x="17839" y="1177"/>
                    <a:pt x="20616" y="2329"/>
                    <a:pt x="20924" y="3721"/>
                  </a:cubicBezTo>
                  <a:cubicBezTo>
                    <a:pt x="21233" y="5113"/>
                    <a:pt x="19073" y="6745"/>
                    <a:pt x="15833" y="7753"/>
                  </a:cubicBezTo>
                  <a:cubicBezTo>
                    <a:pt x="12593" y="8761"/>
                    <a:pt x="8273" y="9145"/>
                    <a:pt x="5496" y="9193"/>
                  </a:cubicBezTo>
                  <a:cubicBezTo>
                    <a:pt x="2719" y="9241"/>
                    <a:pt x="1484" y="8953"/>
                    <a:pt x="1022" y="8521"/>
                  </a:cubicBezTo>
                  <a:cubicBezTo>
                    <a:pt x="559" y="8089"/>
                    <a:pt x="867" y="7513"/>
                    <a:pt x="1176" y="693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51" name="Line"/>
            <p:cNvSpPr/>
            <p:nvPr/>
          </p:nvSpPr>
          <p:spPr>
            <a:xfrm>
              <a:off x="1840053" y="1841500"/>
              <a:ext cx="114301" cy="1820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3767"/>
                  </a:moveTo>
                  <a:cubicBezTo>
                    <a:pt x="1600" y="3014"/>
                    <a:pt x="3200" y="2260"/>
                    <a:pt x="4800" y="2386"/>
                  </a:cubicBezTo>
                  <a:cubicBezTo>
                    <a:pt x="6400" y="2512"/>
                    <a:pt x="8000" y="3516"/>
                    <a:pt x="9400" y="5902"/>
                  </a:cubicBezTo>
                  <a:cubicBezTo>
                    <a:pt x="10800" y="8288"/>
                    <a:pt x="12000" y="12056"/>
                    <a:pt x="12600" y="14567"/>
                  </a:cubicBezTo>
                  <a:cubicBezTo>
                    <a:pt x="13200" y="17079"/>
                    <a:pt x="13200" y="18335"/>
                    <a:pt x="12600" y="19465"/>
                  </a:cubicBezTo>
                  <a:cubicBezTo>
                    <a:pt x="12000" y="20595"/>
                    <a:pt x="10800" y="21600"/>
                    <a:pt x="9200" y="21600"/>
                  </a:cubicBezTo>
                  <a:cubicBezTo>
                    <a:pt x="7600" y="21600"/>
                    <a:pt x="5600" y="20595"/>
                    <a:pt x="4600" y="18084"/>
                  </a:cubicBezTo>
                  <a:cubicBezTo>
                    <a:pt x="3600" y="15572"/>
                    <a:pt x="3600" y="11553"/>
                    <a:pt x="6000" y="8414"/>
                  </a:cubicBezTo>
                  <a:cubicBezTo>
                    <a:pt x="8400" y="5274"/>
                    <a:pt x="13200" y="3014"/>
                    <a:pt x="16200" y="1758"/>
                  </a:cubicBezTo>
                  <a:cubicBezTo>
                    <a:pt x="19200" y="502"/>
                    <a:pt x="20400" y="251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52" name="Line"/>
            <p:cNvSpPr/>
            <p:nvPr/>
          </p:nvSpPr>
          <p:spPr>
            <a:xfrm>
              <a:off x="2011503" y="1828800"/>
              <a:ext cx="1" cy="133350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53" name="Line"/>
            <p:cNvSpPr/>
            <p:nvPr/>
          </p:nvSpPr>
          <p:spPr>
            <a:xfrm>
              <a:off x="2011503" y="1784350"/>
              <a:ext cx="76201" cy="444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54" name="Line"/>
            <p:cNvSpPr/>
            <p:nvPr/>
          </p:nvSpPr>
          <p:spPr>
            <a:xfrm>
              <a:off x="2062361" y="1765300"/>
              <a:ext cx="260293" cy="2500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1" h="21446" fill="norm" stroke="1" extrusionOk="0">
                  <a:moveTo>
                    <a:pt x="6789" y="5990"/>
                  </a:moveTo>
                  <a:cubicBezTo>
                    <a:pt x="5221" y="6897"/>
                    <a:pt x="3653" y="7805"/>
                    <a:pt x="2434" y="9348"/>
                  </a:cubicBezTo>
                  <a:cubicBezTo>
                    <a:pt x="1215" y="10891"/>
                    <a:pt x="344" y="13069"/>
                    <a:pt x="82" y="14703"/>
                  </a:cubicBezTo>
                  <a:cubicBezTo>
                    <a:pt x="-179" y="16336"/>
                    <a:pt x="169" y="17425"/>
                    <a:pt x="1302" y="17879"/>
                  </a:cubicBezTo>
                  <a:cubicBezTo>
                    <a:pt x="2434" y="18333"/>
                    <a:pt x="4350" y="18151"/>
                    <a:pt x="5656" y="17244"/>
                  </a:cubicBezTo>
                  <a:cubicBezTo>
                    <a:pt x="6963" y="16336"/>
                    <a:pt x="7660" y="14703"/>
                    <a:pt x="7921" y="13432"/>
                  </a:cubicBezTo>
                  <a:cubicBezTo>
                    <a:pt x="8182" y="12161"/>
                    <a:pt x="8008" y="11254"/>
                    <a:pt x="7224" y="10346"/>
                  </a:cubicBezTo>
                  <a:cubicBezTo>
                    <a:pt x="6440" y="9439"/>
                    <a:pt x="5047" y="8531"/>
                    <a:pt x="4611" y="7714"/>
                  </a:cubicBezTo>
                  <a:cubicBezTo>
                    <a:pt x="4176" y="6897"/>
                    <a:pt x="4698" y="6171"/>
                    <a:pt x="5918" y="5718"/>
                  </a:cubicBezTo>
                  <a:cubicBezTo>
                    <a:pt x="7137" y="5264"/>
                    <a:pt x="9053" y="5082"/>
                    <a:pt x="11144" y="6353"/>
                  </a:cubicBezTo>
                  <a:cubicBezTo>
                    <a:pt x="13234" y="7624"/>
                    <a:pt x="15498" y="10346"/>
                    <a:pt x="16631" y="12887"/>
                  </a:cubicBezTo>
                  <a:cubicBezTo>
                    <a:pt x="17763" y="15429"/>
                    <a:pt x="17763" y="17788"/>
                    <a:pt x="17415" y="19331"/>
                  </a:cubicBezTo>
                  <a:cubicBezTo>
                    <a:pt x="17066" y="20874"/>
                    <a:pt x="16369" y="21600"/>
                    <a:pt x="15934" y="21418"/>
                  </a:cubicBezTo>
                  <a:cubicBezTo>
                    <a:pt x="15498" y="21237"/>
                    <a:pt x="15324" y="20148"/>
                    <a:pt x="15498" y="17425"/>
                  </a:cubicBezTo>
                  <a:cubicBezTo>
                    <a:pt x="15673" y="14703"/>
                    <a:pt x="16195" y="10346"/>
                    <a:pt x="17240" y="7170"/>
                  </a:cubicBezTo>
                  <a:cubicBezTo>
                    <a:pt x="18286" y="3993"/>
                    <a:pt x="19853" y="1997"/>
                    <a:pt x="21421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55" name="Line"/>
            <p:cNvSpPr/>
            <p:nvPr/>
          </p:nvSpPr>
          <p:spPr>
            <a:xfrm>
              <a:off x="3018259" y="1622169"/>
              <a:ext cx="326745" cy="6764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2" h="21504" fill="norm" stroke="1" extrusionOk="0">
                  <a:moveTo>
                    <a:pt x="11897" y="6367"/>
                  </a:moveTo>
                  <a:cubicBezTo>
                    <a:pt x="10085" y="6165"/>
                    <a:pt x="8273" y="5963"/>
                    <a:pt x="6462" y="6333"/>
                  </a:cubicBezTo>
                  <a:cubicBezTo>
                    <a:pt x="4650" y="6703"/>
                    <a:pt x="2838" y="7645"/>
                    <a:pt x="1724" y="8520"/>
                  </a:cubicBezTo>
                  <a:cubicBezTo>
                    <a:pt x="609" y="9395"/>
                    <a:pt x="191" y="10202"/>
                    <a:pt x="51" y="10774"/>
                  </a:cubicBezTo>
                  <a:cubicBezTo>
                    <a:pt x="-88" y="11346"/>
                    <a:pt x="51" y="11682"/>
                    <a:pt x="539" y="11851"/>
                  </a:cubicBezTo>
                  <a:cubicBezTo>
                    <a:pt x="1027" y="12019"/>
                    <a:pt x="1863" y="12019"/>
                    <a:pt x="3047" y="11649"/>
                  </a:cubicBezTo>
                  <a:cubicBezTo>
                    <a:pt x="4232" y="11279"/>
                    <a:pt x="5765" y="10538"/>
                    <a:pt x="6671" y="9563"/>
                  </a:cubicBezTo>
                  <a:cubicBezTo>
                    <a:pt x="7577" y="8587"/>
                    <a:pt x="7855" y="7376"/>
                    <a:pt x="7507" y="6232"/>
                  </a:cubicBezTo>
                  <a:cubicBezTo>
                    <a:pt x="7158" y="5088"/>
                    <a:pt x="6183" y="4011"/>
                    <a:pt x="5695" y="3204"/>
                  </a:cubicBezTo>
                  <a:cubicBezTo>
                    <a:pt x="5207" y="2396"/>
                    <a:pt x="5207" y="1858"/>
                    <a:pt x="5974" y="1387"/>
                  </a:cubicBezTo>
                  <a:cubicBezTo>
                    <a:pt x="6740" y="916"/>
                    <a:pt x="8273" y="512"/>
                    <a:pt x="10085" y="277"/>
                  </a:cubicBezTo>
                  <a:cubicBezTo>
                    <a:pt x="11897" y="41"/>
                    <a:pt x="13987" y="-26"/>
                    <a:pt x="15450" y="8"/>
                  </a:cubicBezTo>
                  <a:cubicBezTo>
                    <a:pt x="16913" y="41"/>
                    <a:pt x="17749" y="176"/>
                    <a:pt x="18307" y="411"/>
                  </a:cubicBezTo>
                  <a:cubicBezTo>
                    <a:pt x="18864" y="647"/>
                    <a:pt x="19143" y="983"/>
                    <a:pt x="18795" y="1791"/>
                  </a:cubicBezTo>
                  <a:cubicBezTo>
                    <a:pt x="18446" y="2598"/>
                    <a:pt x="17471" y="3877"/>
                    <a:pt x="16007" y="5727"/>
                  </a:cubicBezTo>
                  <a:cubicBezTo>
                    <a:pt x="14544" y="7578"/>
                    <a:pt x="12593" y="10000"/>
                    <a:pt x="11130" y="12423"/>
                  </a:cubicBezTo>
                  <a:cubicBezTo>
                    <a:pt x="9667" y="14845"/>
                    <a:pt x="8691" y="17267"/>
                    <a:pt x="8134" y="18647"/>
                  </a:cubicBezTo>
                  <a:cubicBezTo>
                    <a:pt x="7577" y="20026"/>
                    <a:pt x="7437" y="20363"/>
                    <a:pt x="7437" y="20699"/>
                  </a:cubicBezTo>
                  <a:cubicBezTo>
                    <a:pt x="7437" y="21036"/>
                    <a:pt x="7577" y="21372"/>
                    <a:pt x="7995" y="21473"/>
                  </a:cubicBezTo>
                  <a:cubicBezTo>
                    <a:pt x="8413" y="21574"/>
                    <a:pt x="9109" y="21439"/>
                    <a:pt x="10015" y="20800"/>
                  </a:cubicBezTo>
                  <a:cubicBezTo>
                    <a:pt x="10921" y="20161"/>
                    <a:pt x="12036" y="19017"/>
                    <a:pt x="12593" y="18109"/>
                  </a:cubicBezTo>
                  <a:cubicBezTo>
                    <a:pt x="13151" y="17200"/>
                    <a:pt x="13151" y="16527"/>
                    <a:pt x="12872" y="16056"/>
                  </a:cubicBezTo>
                  <a:cubicBezTo>
                    <a:pt x="12593" y="15585"/>
                    <a:pt x="12036" y="15316"/>
                    <a:pt x="11548" y="15047"/>
                  </a:cubicBezTo>
                  <a:cubicBezTo>
                    <a:pt x="11060" y="14778"/>
                    <a:pt x="10642" y="14509"/>
                    <a:pt x="10782" y="14273"/>
                  </a:cubicBezTo>
                  <a:cubicBezTo>
                    <a:pt x="10921" y="14038"/>
                    <a:pt x="11618" y="13836"/>
                    <a:pt x="13499" y="13466"/>
                  </a:cubicBezTo>
                  <a:cubicBezTo>
                    <a:pt x="15380" y="13095"/>
                    <a:pt x="18446" y="12557"/>
                    <a:pt x="21512" y="1201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56" name="Line"/>
            <p:cNvSpPr/>
            <p:nvPr/>
          </p:nvSpPr>
          <p:spPr>
            <a:xfrm>
              <a:off x="3977196" y="1568185"/>
              <a:ext cx="212358" cy="5214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6" h="21369" fill="norm" stroke="1" extrusionOk="0">
                  <a:moveTo>
                    <a:pt x="21246" y="5216"/>
                  </a:moveTo>
                  <a:cubicBezTo>
                    <a:pt x="20611" y="3741"/>
                    <a:pt x="19975" y="2266"/>
                    <a:pt x="18705" y="1312"/>
                  </a:cubicBezTo>
                  <a:cubicBezTo>
                    <a:pt x="17434" y="358"/>
                    <a:pt x="15528" y="-76"/>
                    <a:pt x="13622" y="11"/>
                  </a:cubicBezTo>
                  <a:cubicBezTo>
                    <a:pt x="11717" y="97"/>
                    <a:pt x="9811" y="705"/>
                    <a:pt x="8434" y="2570"/>
                  </a:cubicBezTo>
                  <a:cubicBezTo>
                    <a:pt x="7058" y="4435"/>
                    <a:pt x="6211" y="7558"/>
                    <a:pt x="6317" y="10594"/>
                  </a:cubicBezTo>
                  <a:cubicBezTo>
                    <a:pt x="6422" y="13630"/>
                    <a:pt x="7481" y="16579"/>
                    <a:pt x="8011" y="18444"/>
                  </a:cubicBezTo>
                  <a:cubicBezTo>
                    <a:pt x="8540" y="20310"/>
                    <a:pt x="8540" y="21090"/>
                    <a:pt x="8011" y="21307"/>
                  </a:cubicBezTo>
                  <a:cubicBezTo>
                    <a:pt x="7481" y="21524"/>
                    <a:pt x="6422" y="21177"/>
                    <a:pt x="4940" y="20136"/>
                  </a:cubicBezTo>
                  <a:cubicBezTo>
                    <a:pt x="3458" y="19095"/>
                    <a:pt x="1552" y="17360"/>
                    <a:pt x="599" y="16189"/>
                  </a:cubicBezTo>
                  <a:cubicBezTo>
                    <a:pt x="-354" y="15018"/>
                    <a:pt x="-354" y="14411"/>
                    <a:pt x="1975" y="13804"/>
                  </a:cubicBezTo>
                  <a:cubicBezTo>
                    <a:pt x="4305" y="13196"/>
                    <a:pt x="8964" y="12589"/>
                    <a:pt x="12034" y="12199"/>
                  </a:cubicBezTo>
                  <a:cubicBezTo>
                    <a:pt x="15105" y="11808"/>
                    <a:pt x="16587" y="11635"/>
                    <a:pt x="18070" y="1146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57" name="Line"/>
            <p:cNvSpPr/>
            <p:nvPr/>
          </p:nvSpPr>
          <p:spPr>
            <a:xfrm>
              <a:off x="4217335" y="1662571"/>
              <a:ext cx="105569" cy="4265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4" h="21550" fill="norm" stroke="1" extrusionOk="0">
                  <a:moveTo>
                    <a:pt x="21124" y="1340"/>
                  </a:moveTo>
                  <a:cubicBezTo>
                    <a:pt x="19853" y="699"/>
                    <a:pt x="18583" y="57"/>
                    <a:pt x="16889" y="3"/>
                  </a:cubicBezTo>
                  <a:cubicBezTo>
                    <a:pt x="15195" y="-50"/>
                    <a:pt x="13077" y="485"/>
                    <a:pt x="10112" y="2463"/>
                  </a:cubicBezTo>
                  <a:cubicBezTo>
                    <a:pt x="7148" y="4441"/>
                    <a:pt x="3336" y="7863"/>
                    <a:pt x="1430" y="10643"/>
                  </a:cubicBezTo>
                  <a:cubicBezTo>
                    <a:pt x="-476" y="13423"/>
                    <a:pt x="-476" y="15562"/>
                    <a:pt x="1430" y="17273"/>
                  </a:cubicBezTo>
                  <a:cubicBezTo>
                    <a:pt x="3336" y="18984"/>
                    <a:pt x="7148" y="20267"/>
                    <a:pt x="10959" y="2155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58" name="Line"/>
            <p:cNvSpPr/>
            <p:nvPr/>
          </p:nvSpPr>
          <p:spPr>
            <a:xfrm>
              <a:off x="4348303" y="1802180"/>
              <a:ext cx="138757" cy="4254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4" h="21386" fill="norm" stroke="1" extrusionOk="0">
                  <a:moveTo>
                    <a:pt x="3927" y="7403"/>
                  </a:moveTo>
                  <a:cubicBezTo>
                    <a:pt x="3273" y="10276"/>
                    <a:pt x="2618" y="13149"/>
                    <a:pt x="2618" y="15118"/>
                  </a:cubicBezTo>
                  <a:cubicBezTo>
                    <a:pt x="2618" y="17086"/>
                    <a:pt x="3273" y="18150"/>
                    <a:pt x="3600" y="19161"/>
                  </a:cubicBezTo>
                  <a:cubicBezTo>
                    <a:pt x="3927" y="20172"/>
                    <a:pt x="3927" y="21129"/>
                    <a:pt x="4091" y="21342"/>
                  </a:cubicBezTo>
                  <a:cubicBezTo>
                    <a:pt x="4255" y="21555"/>
                    <a:pt x="4582" y="21023"/>
                    <a:pt x="4582" y="19161"/>
                  </a:cubicBezTo>
                  <a:cubicBezTo>
                    <a:pt x="4582" y="17299"/>
                    <a:pt x="4255" y="14107"/>
                    <a:pt x="4418" y="11021"/>
                  </a:cubicBezTo>
                  <a:cubicBezTo>
                    <a:pt x="4582" y="7935"/>
                    <a:pt x="5236" y="4956"/>
                    <a:pt x="5891" y="3200"/>
                  </a:cubicBezTo>
                  <a:cubicBezTo>
                    <a:pt x="6545" y="1445"/>
                    <a:pt x="7200" y="913"/>
                    <a:pt x="8509" y="540"/>
                  </a:cubicBezTo>
                  <a:cubicBezTo>
                    <a:pt x="9818" y="168"/>
                    <a:pt x="11782" y="-45"/>
                    <a:pt x="13582" y="8"/>
                  </a:cubicBezTo>
                  <a:cubicBezTo>
                    <a:pt x="15382" y="61"/>
                    <a:pt x="17018" y="381"/>
                    <a:pt x="18491" y="1179"/>
                  </a:cubicBezTo>
                  <a:cubicBezTo>
                    <a:pt x="19964" y="1977"/>
                    <a:pt x="21273" y="3254"/>
                    <a:pt x="21436" y="4530"/>
                  </a:cubicBezTo>
                  <a:cubicBezTo>
                    <a:pt x="21600" y="5807"/>
                    <a:pt x="20618" y="7084"/>
                    <a:pt x="18655" y="8042"/>
                  </a:cubicBezTo>
                  <a:cubicBezTo>
                    <a:pt x="16691" y="8999"/>
                    <a:pt x="13745" y="9638"/>
                    <a:pt x="10800" y="9691"/>
                  </a:cubicBezTo>
                  <a:cubicBezTo>
                    <a:pt x="7855" y="9744"/>
                    <a:pt x="4909" y="9212"/>
                    <a:pt x="3109" y="8627"/>
                  </a:cubicBezTo>
                  <a:cubicBezTo>
                    <a:pt x="1309" y="8042"/>
                    <a:pt x="655" y="7403"/>
                    <a:pt x="0" y="676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59" name="Line"/>
            <p:cNvSpPr/>
            <p:nvPr/>
          </p:nvSpPr>
          <p:spPr>
            <a:xfrm>
              <a:off x="4488003" y="1670050"/>
              <a:ext cx="124537" cy="431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98" h="21600" fill="norm" stroke="1" extrusionOk="0">
                  <a:moveTo>
                    <a:pt x="3135" y="0"/>
                  </a:moveTo>
                  <a:cubicBezTo>
                    <a:pt x="8361" y="847"/>
                    <a:pt x="13587" y="1694"/>
                    <a:pt x="16897" y="3653"/>
                  </a:cubicBezTo>
                  <a:cubicBezTo>
                    <a:pt x="20206" y="5612"/>
                    <a:pt x="21600" y="8682"/>
                    <a:pt x="19510" y="11594"/>
                  </a:cubicBezTo>
                  <a:cubicBezTo>
                    <a:pt x="17419" y="14506"/>
                    <a:pt x="11845" y="17259"/>
                    <a:pt x="8013" y="18900"/>
                  </a:cubicBezTo>
                  <a:cubicBezTo>
                    <a:pt x="4181" y="20541"/>
                    <a:pt x="2090" y="21071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60" name="Line"/>
            <p:cNvSpPr/>
            <p:nvPr/>
          </p:nvSpPr>
          <p:spPr>
            <a:xfrm>
              <a:off x="4062553" y="2286705"/>
              <a:ext cx="361951" cy="373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84" fill="norm" stroke="1" extrusionOk="0">
                  <a:moveTo>
                    <a:pt x="0" y="20084"/>
                  </a:moveTo>
                  <a:cubicBezTo>
                    <a:pt x="4547" y="12126"/>
                    <a:pt x="9095" y="4168"/>
                    <a:pt x="12695" y="1326"/>
                  </a:cubicBezTo>
                  <a:cubicBezTo>
                    <a:pt x="16295" y="-1516"/>
                    <a:pt x="18947" y="758"/>
                    <a:pt x="21600" y="303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61" name="Line"/>
            <p:cNvSpPr/>
            <p:nvPr/>
          </p:nvSpPr>
          <p:spPr>
            <a:xfrm>
              <a:off x="4167847" y="2349500"/>
              <a:ext cx="212207" cy="393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4" h="21120" fill="norm" stroke="1" extrusionOk="0">
                  <a:moveTo>
                    <a:pt x="1521" y="17053"/>
                  </a:moveTo>
                  <a:cubicBezTo>
                    <a:pt x="473" y="19326"/>
                    <a:pt x="-576" y="21600"/>
                    <a:pt x="368" y="21032"/>
                  </a:cubicBezTo>
                  <a:cubicBezTo>
                    <a:pt x="1311" y="20463"/>
                    <a:pt x="4247" y="17053"/>
                    <a:pt x="8022" y="13074"/>
                  </a:cubicBezTo>
                  <a:cubicBezTo>
                    <a:pt x="11797" y="9095"/>
                    <a:pt x="16410" y="4547"/>
                    <a:pt x="21024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62" name="Line"/>
            <p:cNvSpPr/>
            <p:nvPr/>
          </p:nvSpPr>
          <p:spPr>
            <a:xfrm>
              <a:off x="375552" y="2880697"/>
              <a:ext cx="241736" cy="4111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84" h="21192" fill="norm" stroke="1" extrusionOk="0">
                  <a:moveTo>
                    <a:pt x="9764" y="4040"/>
                  </a:moveTo>
                  <a:cubicBezTo>
                    <a:pt x="8841" y="3386"/>
                    <a:pt x="7918" y="2731"/>
                    <a:pt x="6995" y="2459"/>
                  </a:cubicBezTo>
                  <a:cubicBezTo>
                    <a:pt x="6072" y="2186"/>
                    <a:pt x="5149" y="2295"/>
                    <a:pt x="4133" y="3059"/>
                  </a:cubicBezTo>
                  <a:cubicBezTo>
                    <a:pt x="3118" y="3822"/>
                    <a:pt x="2010" y="5240"/>
                    <a:pt x="1180" y="7640"/>
                  </a:cubicBezTo>
                  <a:cubicBezTo>
                    <a:pt x="349" y="10040"/>
                    <a:pt x="-205" y="13422"/>
                    <a:pt x="72" y="15822"/>
                  </a:cubicBezTo>
                  <a:cubicBezTo>
                    <a:pt x="349" y="18222"/>
                    <a:pt x="1457" y="19640"/>
                    <a:pt x="3026" y="20459"/>
                  </a:cubicBezTo>
                  <a:cubicBezTo>
                    <a:pt x="4595" y="21277"/>
                    <a:pt x="6626" y="21495"/>
                    <a:pt x="9580" y="20677"/>
                  </a:cubicBezTo>
                  <a:cubicBezTo>
                    <a:pt x="12533" y="19859"/>
                    <a:pt x="16410" y="18004"/>
                    <a:pt x="18626" y="15822"/>
                  </a:cubicBezTo>
                  <a:cubicBezTo>
                    <a:pt x="20841" y="13640"/>
                    <a:pt x="21395" y="11131"/>
                    <a:pt x="20933" y="8731"/>
                  </a:cubicBezTo>
                  <a:cubicBezTo>
                    <a:pt x="20472" y="6331"/>
                    <a:pt x="18995" y="4040"/>
                    <a:pt x="17703" y="2622"/>
                  </a:cubicBezTo>
                  <a:cubicBezTo>
                    <a:pt x="16410" y="1204"/>
                    <a:pt x="15303" y="659"/>
                    <a:pt x="14195" y="331"/>
                  </a:cubicBezTo>
                  <a:cubicBezTo>
                    <a:pt x="13087" y="4"/>
                    <a:pt x="11980" y="-105"/>
                    <a:pt x="11057" y="113"/>
                  </a:cubicBezTo>
                  <a:cubicBezTo>
                    <a:pt x="10133" y="331"/>
                    <a:pt x="9395" y="877"/>
                    <a:pt x="8472" y="2677"/>
                  </a:cubicBezTo>
                  <a:cubicBezTo>
                    <a:pt x="7549" y="4477"/>
                    <a:pt x="6441" y="7531"/>
                    <a:pt x="6257" y="9604"/>
                  </a:cubicBezTo>
                  <a:cubicBezTo>
                    <a:pt x="6072" y="11677"/>
                    <a:pt x="6810" y="12768"/>
                    <a:pt x="9210" y="13477"/>
                  </a:cubicBezTo>
                  <a:cubicBezTo>
                    <a:pt x="11610" y="14186"/>
                    <a:pt x="15672" y="14513"/>
                    <a:pt x="19733" y="1484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63" name="Line"/>
            <p:cNvSpPr/>
            <p:nvPr/>
          </p:nvSpPr>
          <p:spPr>
            <a:xfrm>
              <a:off x="635884" y="2886828"/>
              <a:ext cx="142216" cy="4959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32" h="21447" fill="norm" stroke="1" extrusionOk="0">
                  <a:moveTo>
                    <a:pt x="1511" y="1203"/>
                  </a:moveTo>
                  <a:cubicBezTo>
                    <a:pt x="586" y="654"/>
                    <a:pt x="-340" y="105"/>
                    <a:pt x="123" y="14"/>
                  </a:cubicBezTo>
                  <a:cubicBezTo>
                    <a:pt x="586" y="-78"/>
                    <a:pt x="2437" y="288"/>
                    <a:pt x="5986" y="1707"/>
                  </a:cubicBezTo>
                  <a:cubicBezTo>
                    <a:pt x="9534" y="3125"/>
                    <a:pt x="14780" y="5597"/>
                    <a:pt x="17711" y="8114"/>
                  </a:cubicBezTo>
                  <a:cubicBezTo>
                    <a:pt x="20643" y="10630"/>
                    <a:pt x="21260" y="13193"/>
                    <a:pt x="20334" y="15344"/>
                  </a:cubicBezTo>
                  <a:cubicBezTo>
                    <a:pt x="19409" y="17495"/>
                    <a:pt x="16940" y="19234"/>
                    <a:pt x="14163" y="20241"/>
                  </a:cubicBezTo>
                  <a:cubicBezTo>
                    <a:pt x="11386" y="21247"/>
                    <a:pt x="8300" y="21522"/>
                    <a:pt x="5986" y="21430"/>
                  </a:cubicBezTo>
                  <a:cubicBezTo>
                    <a:pt x="3671" y="21339"/>
                    <a:pt x="2129" y="20881"/>
                    <a:pt x="586" y="2042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64" name="Line"/>
            <p:cNvSpPr/>
            <p:nvPr/>
          </p:nvSpPr>
          <p:spPr>
            <a:xfrm>
              <a:off x="498087" y="3139016"/>
              <a:ext cx="154517" cy="1566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959" y="4086"/>
                  </a:moveTo>
                  <a:cubicBezTo>
                    <a:pt x="1479" y="2043"/>
                    <a:pt x="0" y="0"/>
                    <a:pt x="0" y="0"/>
                  </a:cubicBezTo>
                  <a:cubicBezTo>
                    <a:pt x="0" y="0"/>
                    <a:pt x="1479" y="2043"/>
                    <a:pt x="3995" y="5546"/>
                  </a:cubicBezTo>
                  <a:cubicBezTo>
                    <a:pt x="6510" y="9049"/>
                    <a:pt x="10060" y="14011"/>
                    <a:pt x="13167" y="16930"/>
                  </a:cubicBezTo>
                  <a:cubicBezTo>
                    <a:pt x="16274" y="19849"/>
                    <a:pt x="18937" y="20724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65" name="Line"/>
            <p:cNvSpPr/>
            <p:nvPr/>
          </p:nvSpPr>
          <p:spPr>
            <a:xfrm>
              <a:off x="1141553" y="3051960"/>
              <a:ext cx="110229" cy="5009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30" h="21479" fill="norm" stroke="1" extrusionOk="0">
                  <a:moveTo>
                    <a:pt x="0" y="5548"/>
                  </a:moveTo>
                  <a:cubicBezTo>
                    <a:pt x="2000" y="8452"/>
                    <a:pt x="4000" y="11356"/>
                    <a:pt x="5600" y="13852"/>
                  </a:cubicBezTo>
                  <a:cubicBezTo>
                    <a:pt x="7200" y="16348"/>
                    <a:pt x="8400" y="18435"/>
                    <a:pt x="9000" y="19706"/>
                  </a:cubicBezTo>
                  <a:cubicBezTo>
                    <a:pt x="9600" y="20976"/>
                    <a:pt x="9600" y="21430"/>
                    <a:pt x="9000" y="21476"/>
                  </a:cubicBezTo>
                  <a:cubicBezTo>
                    <a:pt x="8400" y="21521"/>
                    <a:pt x="7200" y="21158"/>
                    <a:pt x="5600" y="19479"/>
                  </a:cubicBezTo>
                  <a:cubicBezTo>
                    <a:pt x="4000" y="17800"/>
                    <a:pt x="2000" y="14805"/>
                    <a:pt x="1200" y="11810"/>
                  </a:cubicBezTo>
                  <a:cubicBezTo>
                    <a:pt x="400" y="8815"/>
                    <a:pt x="800" y="5820"/>
                    <a:pt x="2200" y="3869"/>
                  </a:cubicBezTo>
                  <a:cubicBezTo>
                    <a:pt x="3600" y="1918"/>
                    <a:pt x="6000" y="1010"/>
                    <a:pt x="8400" y="511"/>
                  </a:cubicBezTo>
                  <a:cubicBezTo>
                    <a:pt x="10800" y="12"/>
                    <a:pt x="13200" y="-79"/>
                    <a:pt x="15000" y="57"/>
                  </a:cubicBezTo>
                  <a:cubicBezTo>
                    <a:pt x="16800" y="193"/>
                    <a:pt x="18000" y="556"/>
                    <a:pt x="19200" y="1872"/>
                  </a:cubicBezTo>
                  <a:cubicBezTo>
                    <a:pt x="20400" y="3188"/>
                    <a:pt x="21600" y="5457"/>
                    <a:pt x="20200" y="7045"/>
                  </a:cubicBezTo>
                  <a:cubicBezTo>
                    <a:pt x="18800" y="8634"/>
                    <a:pt x="14800" y="9541"/>
                    <a:pt x="11600" y="9995"/>
                  </a:cubicBezTo>
                  <a:cubicBezTo>
                    <a:pt x="8400" y="10449"/>
                    <a:pt x="6000" y="10449"/>
                    <a:pt x="4800" y="10176"/>
                  </a:cubicBezTo>
                  <a:cubicBezTo>
                    <a:pt x="3600" y="9904"/>
                    <a:pt x="3600" y="9360"/>
                    <a:pt x="3600" y="881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66" name="Line"/>
            <p:cNvSpPr/>
            <p:nvPr/>
          </p:nvSpPr>
          <p:spPr>
            <a:xfrm>
              <a:off x="1310720" y="3111500"/>
              <a:ext cx="109618" cy="1239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15" h="21432" fill="norm" stroke="1" extrusionOk="0">
                  <a:moveTo>
                    <a:pt x="16032" y="2197"/>
                  </a:moveTo>
                  <a:cubicBezTo>
                    <a:pt x="14032" y="1098"/>
                    <a:pt x="12032" y="0"/>
                    <a:pt x="10032" y="0"/>
                  </a:cubicBezTo>
                  <a:cubicBezTo>
                    <a:pt x="8032" y="0"/>
                    <a:pt x="6032" y="1098"/>
                    <a:pt x="4232" y="4210"/>
                  </a:cubicBezTo>
                  <a:cubicBezTo>
                    <a:pt x="2432" y="7322"/>
                    <a:pt x="832" y="12447"/>
                    <a:pt x="232" y="15925"/>
                  </a:cubicBezTo>
                  <a:cubicBezTo>
                    <a:pt x="-368" y="19403"/>
                    <a:pt x="32" y="21234"/>
                    <a:pt x="3432" y="21417"/>
                  </a:cubicBezTo>
                  <a:cubicBezTo>
                    <a:pt x="6832" y="21600"/>
                    <a:pt x="13232" y="20136"/>
                    <a:pt x="16832" y="18305"/>
                  </a:cubicBezTo>
                  <a:cubicBezTo>
                    <a:pt x="20432" y="16475"/>
                    <a:pt x="21232" y="14278"/>
                    <a:pt x="20432" y="11898"/>
                  </a:cubicBezTo>
                  <a:cubicBezTo>
                    <a:pt x="19632" y="9519"/>
                    <a:pt x="17232" y="6956"/>
                    <a:pt x="14832" y="439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67" name="Line"/>
            <p:cNvSpPr/>
            <p:nvPr/>
          </p:nvSpPr>
          <p:spPr>
            <a:xfrm>
              <a:off x="1462960" y="3079741"/>
              <a:ext cx="76401" cy="1676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17" h="21118" fill="norm" stroke="1" extrusionOk="0">
                  <a:moveTo>
                    <a:pt x="16003" y="4801"/>
                  </a:moveTo>
                  <a:cubicBezTo>
                    <a:pt x="15435" y="3467"/>
                    <a:pt x="14866" y="2134"/>
                    <a:pt x="12877" y="1201"/>
                  </a:cubicBezTo>
                  <a:cubicBezTo>
                    <a:pt x="10887" y="267"/>
                    <a:pt x="7477" y="-266"/>
                    <a:pt x="4635" y="134"/>
                  </a:cubicBezTo>
                  <a:cubicBezTo>
                    <a:pt x="1793" y="534"/>
                    <a:pt x="-481" y="1867"/>
                    <a:pt x="87" y="3734"/>
                  </a:cubicBezTo>
                  <a:cubicBezTo>
                    <a:pt x="656" y="5601"/>
                    <a:pt x="4066" y="8001"/>
                    <a:pt x="8045" y="10267"/>
                  </a:cubicBezTo>
                  <a:cubicBezTo>
                    <a:pt x="12024" y="12534"/>
                    <a:pt x="16572" y="14667"/>
                    <a:pt x="18845" y="16401"/>
                  </a:cubicBezTo>
                  <a:cubicBezTo>
                    <a:pt x="21119" y="18134"/>
                    <a:pt x="21119" y="19467"/>
                    <a:pt x="18561" y="20267"/>
                  </a:cubicBezTo>
                  <a:cubicBezTo>
                    <a:pt x="16003" y="21067"/>
                    <a:pt x="10887" y="21334"/>
                    <a:pt x="7477" y="20934"/>
                  </a:cubicBezTo>
                  <a:cubicBezTo>
                    <a:pt x="4066" y="20534"/>
                    <a:pt x="2361" y="19467"/>
                    <a:pt x="1508" y="17734"/>
                  </a:cubicBezTo>
                  <a:cubicBezTo>
                    <a:pt x="656" y="16001"/>
                    <a:pt x="656" y="13601"/>
                    <a:pt x="656" y="1120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68" name="Line"/>
            <p:cNvSpPr/>
            <p:nvPr/>
          </p:nvSpPr>
          <p:spPr>
            <a:xfrm>
              <a:off x="1606550" y="2863850"/>
              <a:ext cx="93804" cy="3671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2" h="21408" fill="norm" stroke="1" extrusionOk="0">
                  <a:moveTo>
                    <a:pt x="21272" y="0"/>
                  </a:moveTo>
                  <a:cubicBezTo>
                    <a:pt x="16952" y="2839"/>
                    <a:pt x="12632" y="5678"/>
                    <a:pt x="9032" y="8825"/>
                  </a:cubicBezTo>
                  <a:cubicBezTo>
                    <a:pt x="5432" y="11973"/>
                    <a:pt x="2552" y="15429"/>
                    <a:pt x="1112" y="17527"/>
                  </a:cubicBezTo>
                  <a:cubicBezTo>
                    <a:pt x="-328" y="19625"/>
                    <a:pt x="-328" y="20366"/>
                    <a:pt x="872" y="20859"/>
                  </a:cubicBezTo>
                  <a:cubicBezTo>
                    <a:pt x="2072" y="21353"/>
                    <a:pt x="4472" y="21600"/>
                    <a:pt x="7352" y="21230"/>
                  </a:cubicBezTo>
                  <a:cubicBezTo>
                    <a:pt x="10232" y="20859"/>
                    <a:pt x="13592" y="19872"/>
                    <a:pt x="16952" y="1888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69" name="Line"/>
            <p:cNvSpPr/>
            <p:nvPr/>
          </p:nvSpPr>
          <p:spPr>
            <a:xfrm>
              <a:off x="1611453" y="3079749"/>
              <a:ext cx="6350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70" name="Line"/>
            <p:cNvSpPr/>
            <p:nvPr/>
          </p:nvSpPr>
          <p:spPr>
            <a:xfrm>
              <a:off x="1732103" y="3037037"/>
              <a:ext cx="105580" cy="1506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6" h="21354" fill="norm" stroke="1" extrusionOk="0">
                  <a:moveTo>
                    <a:pt x="0" y="8754"/>
                  </a:moveTo>
                  <a:cubicBezTo>
                    <a:pt x="2118" y="9354"/>
                    <a:pt x="4235" y="9954"/>
                    <a:pt x="7412" y="9204"/>
                  </a:cubicBezTo>
                  <a:cubicBezTo>
                    <a:pt x="10588" y="8454"/>
                    <a:pt x="14824" y="6354"/>
                    <a:pt x="17576" y="4554"/>
                  </a:cubicBezTo>
                  <a:cubicBezTo>
                    <a:pt x="20329" y="2754"/>
                    <a:pt x="21600" y="1254"/>
                    <a:pt x="20965" y="504"/>
                  </a:cubicBezTo>
                  <a:cubicBezTo>
                    <a:pt x="20329" y="-246"/>
                    <a:pt x="17788" y="-246"/>
                    <a:pt x="14612" y="1104"/>
                  </a:cubicBezTo>
                  <a:cubicBezTo>
                    <a:pt x="11435" y="2454"/>
                    <a:pt x="7624" y="5154"/>
                    <a:pt x="5506" y="8604"/>
                  </a:cubicBezTo>
                  <a:cubicBezTo>
                    <a:pt x="3388" y="12054"/>
                    <a:pt x="2965" y="16254"/>
                    <a:pt x="5718" y="18504"/>
                  </a:cubicBezTo>
                  <a:cubicBezTo>
                    <a:pt x="8471" y="20754"/>
                    <a:pt x="14400" y="21054"/>
                    <a:pt x="20329" y="2135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71" name="Line"/>
            <p:cNvSpPr/>
            <p:nvPr/>
          </p:nvSpPr>
          <p:spPr>
            <a:xfrm>
              <a:off x="1871803" y="3028950"/>
              <a:ext cx="82551" cy="1683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76" fill="norm" stroke="1" extrusionOk="0">
                  <a:moveTo>
                    <a:pt x="0" y="810"/>
                  </a:moveTo>
                  <a:cubicBezTo>
                    <a:pt x="5538" y="5400"/>
                    <a:pt x="11077" y="9990"/>
                    <a:pt x="13846" y="12960"/>
                  </a:cubicBezTo>
                  <a:cubicBezTo>
                    <a:pt x="16615" y="15930"/>
                    <a:pt x="16615" y="17280"/>
                    <a:pt x="16062" y="18630"/>
                  </a:cubicBezTo>
                  <a:cubicBezTo>
                    <a:pt x="15508" y="19980"/>
                    <a:pt x="14400" y="21330"/>
                    <a:pt x="13015" y="21465"/>
                  </a:cubicBezTo>
                  <a:cubicBezTo>
                    <a:pt x="11631" y="21600"/>
                    <a:pt x="9969" y="20520"/>
                    <a:pt x="9138" y="17955"/>
                  </a:cubicBezTo>
                  <a:cubicBezTo>
                    <a:pt x="8308" y="15390"/>
                    <a:pt x="8308" y="11340"/>
                    <a:pt x="10523" y="8100"/>
                  </a:cubicBezTo>
                  <a:cubicBezTo>
                    <a:pt x="12738" y="4860"/>
                    <a:pt x="17169" y="243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72" name="Line"/>
            <p:cNvSpPr/>
            <p:nvPr/>
          </p:nvSpPr>
          <p:spPr>
            <a:xfrm>
              <a:off x="2005153" y="3060699"/>
              <a:ext cx="6351" cy="95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73" name="Line"/>
            <p:cNvSpPr/>
            <p:nvPr/>
          </p:nvSpPr>
          <p:spPr>
            <a:xfrm>
              <a:off x="2038427" y="2990850"/>
              <a:ext cx="96096" cy="1542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64" h="20992" fill="norm" stroke="1" extrusionOk="0">
                  <a:moveTo>
                    <a:pt x="18971" y="0"/>
                  </a:moveTo>
                  <a:cubicBezTo>
                    <a:pt x="16673" y="0"/>
                    <a:pt x="14375" y="0"/>
                    <a:pt x="11158" y="2592"/>
                  </a:cubicBezTo>
                  <a:cubicBezTo>
                    <a:pt x="7941" y="5184"/>
                    <a:pt x="3805" y="10368"/>
                    <a:pt x="1737" y="13680"/>
                  </a:cubicBezTo>
                  <a:cubicBezTo>
                    <a:pt x="-331" y="16992"/>
                    <a:pt x="-331" y="18432"/>
                    <a:pt x="588" y="19584"/>
                  </a:cubicBezTo>
                  <a:cubicBezTo>
                    <a:pt x="1507" y="20736"/>
                    <a:pt x="3346" y="21600"/>
                    <a:pt x="6792" y="20448"/>
                  </a:cubicBezTo>
                  <a:cubicBezTo>
                    <a:pt x="10239" y="19296"/>
                    <a:pt x="15295" y="16128"/>
                    <a:pt x="18052" y="13680"/>
                  </a:cubicBezTo>
                  <a:cubicBezTo>
                    <a:pt x="20809" y="11232"/>
                    <a:pt x="21269" y="9504"/>
                    <a:pt x="20580" y="8208"/>
                  </a:cubicBezTo>
                  <a:cubicBezTo>
                    <a:pt x="19890" y="6912"/>
                    <a:pt x="18052" y="6048"/>
                    <a:pt x="16214" y="518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74" name="Line"/>
            <p:cNvSpPr/>
            <p:nvPr/>
          </p:nvSpPr>
          <p:spPr>
            <a:xfrm>
              <a:off x="1982435" y="2956422"/>
              <a:ext cx="41769" cy="217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97" h="20157" fill="norm" stroke="1" extrusionOk="0">
                  <a:moveTo>
                    <a:pt x="11040" y="20157"/>
                  </a:moveTo>
                  <a:cubicBezTo>
                    <a:pt x="4868" y="12302"/>
                    <a:pt x="-1303" y="4448"/>
                    <a:pt x="240" y="1502"/>
                  </a:cubicBezTo>
                  <a:cubicBezTo>
                    <a:pt x="1783" y="-1443"/>
                    <a:pt x="11040" y="521"/>
                    <a:pt x="20297" y="248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75" name="Line"/>
            <p:cNvSpPr/>
            <p:nvPr/>
          </p:nvSpPr>
          <p:spPr>
            <a:xfrm>
              <a:off x="2157553" y="2927349"/>
              <a:ext cx="184151" cy="2307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7134"/>
                  </a:moveTo>
                  <a:cubicBezTo>
                    <a:pt x="745" y="6341"/>
                    <a:pt x="1490" y="5549"/>
                    <a:pt x="2483" y="5251"/>
                  </a:cubicBezTo>
                  <a:cubicBezTo>
                    <a:pt x="3476" y="4954"/>
                    <a:pt x="4717" y="5152"/>
                    <a:pt x="6207" y="6440"/>
                  </a:cubicBezTo>
                  <a:cubicBezTo>
                    <a:pt x="7697" y="7728"/>
                    <a:pt x="9434" y="10106"/>
                    <a:pt x="10179" y="12484"/>
                  </a:cubicBezTo>
                  <a:cubicBezTo>
                    <a:pt x="10924" y="14862"/>
                    <a:pt x="10676" y="17240"/>
                    <a:pt x="9931" y="18925"/>
                  </a:cubicBezTo>
                  <a:cubicBezTo>
                    <a:pt x="9186" y="20609"/>
                    <a:pt x="7945" y="21600"/>
                    <a:pt x="7076" y="21600"/>
                  </a:cubicBezTo>
                  <a:cubicBezTo>
                    <a:pt x="6207" y="21600"/>
                    <a:pt x="5710" y="20609"/>
                    <a:pt x="6083" y="17736"/>
                  </a:cubicBezTo>
                  <a:cubicBezTo>
                    <a:pt x="6455" y="14862"/>
                    <a:pt x="7697" y="10106"/>
                    <a:pt x="10428" y="6837"/>
                  </a:cubicBezTo>
                  <a:cubicBezTo>
                    <a:pt x="13159" y="3567"/>
                    <a:pt x="17379" y="1783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76" name="Line"/>
            <p:cNvSpPr/>
            <p:nvPr/>
          </p:nvSpPr>
          <p:spPr>
            <a:xfrm>
              <a:off x="2834233" y="2799220"/>
              <a:ext cx="583250" cy="6848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7" h="21504" fill="norm" stroke="1" extrusionOk="0">
                  <a:moveTo>
                    <a:pt x="6652" y="9008"/>
                  </a:moveTo>
                  <a:cubicBezTo>
                    <a:pt x="6574" y="8675"/>
                    <a:pt x="6496" y="8343"/>
                    <a:pt x="6028" y="8011"/>
                  </a:cubicBezTo>
                  <a:cubicBezTo>
                    <a:pt x="5560" y="7679"/>
                    <a:pt x="4703" y="7346"/>
                    <a:pt x="3728" y="7579"/>
                  </a:cubicBezTo>
                  <a:cubicBezTo>
                    <a:pt x="2753" y="7811"/>
                    <a:pt x="1662" y="8609"/>
                    <a:pt x="999" y="9274"/>
                  </a:cubicBezTo>
                  <a:cubicBezTo>
                    <a:pt x="336" y="9938"/>
                    <a:pt x="102" y="10470"/>
                    <a:pt x="24" y="10902"/>
                  </a:cubicBezTo>
                  <a:cubicBezTo>
                    <a:pt x="-54" y="11334"/>
                    <a:pt x="24" y="11666"/>
                    <a:pt x="765" y="11633"/>
                  </a:cubicBezTo>
                  <a:cubicBezTo>
                    <a:pt x="1506" y="11600"/>
                    <a:pt x="2909" y="11201"/>
                    <a:pt x="4079" y="10703"/>
                  </a:cubicBezTo>
                  <a:cubicBezTo>
                    <a:pt x="5249" y="10204"/>
                    <a:pt x="6184" y="9606"/>
                    <a:pt x="7393" y="8675"/>
                  </a:cubicBezTo>
                  <a:cubicBezTo>
                    <a:pt x="8602" y="7745"/>
                    <a:pt x="10083" y="6482"/>
                    <a:pt x="11058" y="5651"/>
                  </a:cubicBezTo>
                  <a:cubicBezTo>
                    <a:pt x="12033" y="4821"/>
                    <a:pt x="12501" y="4422"/>
                    <a:pt x="12851" y="4056"/>
                  </a:cubicBezTo>
                  <a:cubicBezTo>
                    <a:pt x="13202" y="3691"/>
                    <a:pt x="13436" y="3359"/>
                    <a:pt x="13397" y="3359"/>
                  </a:cubicBezTo>
                  <a:cubicBezTo>
                    <a:pt x="13358" y="3359"/>
                    <a:pt x="13046" y="3691"/>
                    <a:pt x="12228" y="5053"/>
                  </a:cubicBezTo>
                  <a:cubicBezTo>
                    <a:pt x="11409" y="6416"/>
                    <a:pt x="10083" y="8808"/>
                    <a:pt x="9108" y="10902"/>
                  </a:cubicBezTo>
                  <a:cubicBezTo>
                    <a:pt x="8134" y="12995"/>
                    <a:pt x="7510" y="14790"/>
                    <a:pt x="7159" y="16352"/>
                  </a:cubicBezTo>
                  <a:cubicBezTo>
                    <a:pt x="6808" y="17914"/>
                    <a:pt x="6730" y="19243"/>
                    <a:pt x="6769" y="20074"/>
                  </a:cubicBezTo>
                  <a:cubicBezTo>
                    <a:pt x="6808" y="20904"/>
                    <a:pt x="6964" y="21237"/>
                    <a:pt x="7237" y="21403"/>
                  </a:cubicBezTo>
                  <a:cubicBezTo>
                    <a:pt x="7510" y="21569"/>
                    <a:pt x="7900" y="21569"/>
                    <a:pt x="8602" y="21104"/>
                  </a:cubicBezTo>
                  <a:cubicBezTo>
                    <a:pt x="9303" y="20639"/>
                    <a:pt x="10317" y="19708"/>
                    <a:pt x="10941" y="18512"/>
                  </a:cubicBezTo>
                  <a:cubicBezTo>
                    <a:pt x="11565" y="17315"/>
                    <a:pt x="11799" y="15853"/>
                    <a:pt x="11916" y="14923"/>
                  </a:cubicBezTo>
                  <a:cubicBezTo>
                    <a:pt x="12033" y="13992"/>
                    <a:pt x="12033" y="13594"/>
                    <a:pt x="11838" y="13295"/>
                  </a:cubicBezTo>
                  <a:cubicBezTo>
                    <a:pt x="11643" y="12995"/>
                    <a:pt x="11253" y="12796"/>
                    <a:pt x="11292" y="12663"/>
                  </a:cubicBezTo>
                  <a:cubicBezTo>
                    <a:pt x="11331" y="12530"/>
                    <a:pt x="11799" y="12464"/>
                    <a:pt x="12890" y="11766"/>
                  </a:cubicBezTo>
                  <a:cubicBezTo>
                    <a:pt x="13982" y="11068"/>
                    <a:pt x="15698" y="9739"/>
                    <a:pt x="17140" y="7978"/>
                  </a:cubicBezTo>
                  <a:cubicBezTo>
                    <a:pt x="18583" y="6216"/>
                    <a:pt x="19752" y="4023"/>
                    <a:pt x="20415" y="2760"/>
                  </a:cubicBezTo>
                  <a:cubicBezTo>
                    <a:pt x="21078" y="1498"/>
                    <a:pt x="21234" y="1165"/>
                    <a:pt x="21351" y="800"/>
                  </a:cubicBezTo>
                  <a:cubicBezTo>
                    <a:pt x="21468" y="434"/>
                    <a:pt x="21546" y="35"/>
                    <a:pt x="21429" y="2"/>
                  </a:cubicBezTo>
                  <a:cubicBezTo>
                    <a:pt x="21312" y="-31"/>
                    <a:pt x="21000" y="301"/>
                    <a:pt x="20532" y="1431"/>
                  </a:cubicBezTo>
                  <a:cubicBezTo>
                    <a:pt x="20064" y="2561"/>
                    <a:pt x="19441" y="4488"/>
                    <a:pt x="19012" y="6349"/>
                  </a:cubicBezTo>
                  <a:cubicBezTo>
                    <a:pt x="18583" y="8210"/>
                    <a:pt x="18349" y="10005"/>
                    <a:pt x="18349" y="11068"/>
                  </a:cubicBezTo>
                  <a:cubicBezTo>
                    <a:pt x="18349" y="12131"/>
                    <a:pt x="18583" y="12464"/>
                    <a:pt x="18895" y="12696"/>
                  </a:cubicBezTo>
                  <a:cubicBezTo>
                    <a:pt x="19207" y="12929"/>
                    <a:pt x="19597" y="13062"/>
                    <a:pt x="19986" y="12796"/>
                  </a:cubicBezTo>
                  <a:cubicBezTo>
                    <a:pt x="20376" y="12530"/>
                    <a:pt x="20766" y="11866"/>
                    <a:pt x="21156" y="1120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77" name="Line"/>
            <p:cNvSpPr/>
            <p:nvPr/>
          </p:nvSpPr>
          <p:spPr>
            <a:xfrm>
              <a:off x="3300291" y="3011487"/>
              <a:ext cx="247913" cy="1762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0" h="21407" fill="norm" stroke="1" extrusionOk="0">
                  <a:moveTo>
                    <a:pt x="5515" y="5207"/>
                  </a:moveTo>
                  <a:cubicBezTo>
                    <a:pt x="4599" y="4950"/>
                    <a:pt x="3684" y="4693"/>
                    <a:pt x="2586" y="4564"/>
                  </a:cubicBezTo>
                  <a:cubicBezTo>
                    <a:pt x="1487" y="4436"/>
                    <a:pt x="206" y="4436"/>
                    <a:pt x="23" y="4564"/>
                  </a:cubicBezTo>
                  <a:cubicBezTo>
                    <a:pt x="-160" y="4693"/>
                    <a:pt x="755" y="4950"/>
                    <a:pt x="3135" y="5078"/>
                  </a:cubicBezTo>
                  <a:cubicBezTo>
                    <a:pt x="5515" y="5207"/>
                    <a:pt x="9359" y="5207"/>
                    <a:pt x="11738" y="5078"/>
                  </a:cubicBezTo>
                  <a:cubicBezTo>
                    <a:pt x="14118" y="4950"/>
                    <a:pt x="15033" y="4693"/>
                    <a:pt x="15948" y="3793"/>
                  </a:cubicBezTo>
                  <a:cubicBezTo>
                    <a:pt x="16864" y="2893"/>
                    <a:pt x="17779" y="1350"/>
                    <a:pt x="17596" y="578"/>
                  </a:cubicBezTo>
                  <a:cubicBezTo>
                    <a:pt x="17413" y="-193"/>
                    <a:pt x="16132" y="-193"/>
                    <a:pt x="14667" y="578"/>
                  </a:cubicBezTo>
                  <a:cubicBezTo>
                    <a:pt x="13203" y="1350"/>
                    <a:pt x="11555" y="2893"/>
                    <a:pt x="10548" y="5978"/>
                  </a:cubicBezTo>
                  <a:cubicBezTo>
                    <a:pt x="9542" y="9064"/>
                    <a:pt x="9176" y="13693"/>
                    <a:pt x="10182" y="16778"/>
                  </a:cubicBezTo>
                  <a:cubicBezTo>
                    <a:pt x="11189" y="19864"/>
                    <a:pt x="13569" y="21407"/>
                    <a:pt x="15674" y="21407"/>
                  </a:cubicBezTo>
                  <a:cubicBezTo>
                    <a:pt x="17779" y="21407"/>
                    <a:pt x="19609" y="19864"/>
                    <a:pt x="21440" y="1832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78" name="Line"/>
            <p:cNvSpPr/>
            <p:nvPr/>
          </p:nvSpPr>
          <p:spPr>
            <a:xfrm>
              <a:off x="3593650" y="2952750"/>
              <a:ext cx="145054" cy="2331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3" h="21240" fill="norm" stroke="1" extrusionOk="0">
                  <a:moveTo>
                    <a:pt x="3610" y="6364"/>
                  </a:moveTo>
                  <a:cubicBezTo>
                    <a:pt x="1731" y="5786"/>
                    <a:pt x="-147" y="5207"/>
                    <a:pt x="10" y="5882"/>
                  </a:cubicBezTo>
                  <a:cubicBezTo>
                    <a:pt x="166" y="6557"/>
                    <a:pt x="2357" y="8486"/>
                    <a:pt x="3923" y="10993"/>
                  </a:cubicBezTo>
                  <a:cubicBezTo>
                    <a:pt x="5488" y="13500"/>
                    <a:pt x="6427" y="16586"/>
                    <a:pt x="6896" y="18611"/>
                  </a:cubicBezTo>
                  <a:cubicBezTo>
                    <a:pt x="7366" y="20636"/>
                    <a:pt x="7366" y="21600"/>
                    <a:pt x="7053" y="21118"/>
                  </a:cubicBezTo>
                  <a:cubicBezTo>
                    <a:pt x="6740" y="20636"/>
                    <a:pt x="6114" y="18707"/>
                    <a:pt x="6583" y="15332"/>
                  </a:cubicBezTo>
                  <a:cubicBezTo>
                    <a:pt x="7053" y="11957"/>
                    <a:pt x="8618" y="7136"/>
                    <a:pt x="11279" y="4339"/>
                  </a:cubicBezTo>
                  <a:cubicBezTo>
                    <a:pt x="13940" y="1543"/>
                    <a:pt x="17696" y="771"/>
                    <a:pt x="21453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79" name="Line"/>
            <p:cNvSpPr/>
            <p:nvPr/>
          </p:nvSpPr>
          <p:spPr>
            <a:xfrm>
              <a:off x="4297503" y="2814797"/>
              <a:ext cx="305352" cy="4578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0" h="21431" fill="norm" stroke="1" extrusionOk="0">
                  <a:moveTo>
                    <a:pt x="7597" y="11808"/>
                  </a:moveTo>
                  <a:cubicBezTo>
                    <a:pt x="7150" y="11312"/>
                    <a:pt x="6703" y="10817"/>
                    <a:pt x="5735" y="10668"/>
                  </a:cubicBezTo>
                  <a:cubicBezTo>
                    <a:pt x="4767" y="10520"/>
                    <a:pt x="3277" y="10718"/>
                    <a:pt x="2086" y="11758"/>
                  </a:cubicBezTo>
                  <a:cubicBezTo>
                    <a:pt x="894" y="12799"/>
                    <a:pt x="0" y="14681"/>
                    <a:pt x="0" y="16019"/>
                  </a:cubicBezTo>
                  <a:cubicBezTo>
                    <a:pt x="0" y="17357"/>
                    <a:pt x="894" y="18149"/>
                    <a:pt x="2532" y="18149"/>
                  </a:cubicBezTo>
                  <a:cubicBezTo>
                    <a:pt x="4171" y="18149"/>
                    <a:pt x="6554" y="17357"/>
                    <a:pt x="8193" y="16019"/>
                  </a:cubicBezTo>
                  <a:cubicBezTo>
                    <a:pt x="9832" y="14681"/>
                    <a:pt x="10726" y="12799"/>
                    <a:pt x="10726" y="11461"/>
                  </a:cubicBezTo>
                  <a:cubicBezTo>
                    <a:pt x="10726" y="10124"/>
                    <a:pt x="9832" y="9331"/>
                    <a:pt x="9012" y="8835"/>
                  </a:cubicBezTo>
                  <a:cubicBezTo>
                    <a:pt x="8193" y="8340"/>
                    <a:pt x="7448" y="8142"/>
                    <a:pt x="7448" y="7845"/>
                  </a:cubicBezTo>
                  <a:cubicBezTo>
                    <a:pt x="7448" y="7547"/>
                    <a:pt x="8193" y="7151"/>
                    <a:pt x="10279" y="6259"/>
                  </a:cubicBezTo>
                  <a:cubicBezTo>
                    <a:pt x="12364" y="5368"/>
                    <a:pt x="15790" y="3980"/>
                    <a:pt x="17801" y="3039"/>
                  </a:cubicBezTo>
                  <a:cubicBezTo>
                    <a:pt x="19812" y="2098"/>
                    <a:pt x="20408" y="1602"/>
                    <a:pt x="20855" y="1107"/>
                  </a:cubicBezTo>
                  <a:cubicBezTo>
                    <a:pt x="21302" y="612"/>
                    <a:pt x="21600" y="116"/>
                    <a:pt x="21451" y="17"/>
                  </a:cubicBezTo>
                  <a:cubicBezTo>
                    <a:pt x="21302" y="-82"/>
                    <a:pt x="20706" y="215"/>
                    <a:pt x="19366" y="1701"/>
                  </a:cubicBezTo>
                  <a:cubicBezTo>
                    <a:pt x="18025" y="3188"/>
                    <a:pt x="15939" y="5863"/>
                    <a:pt x="14524" y="8786"/>
                  </a:cubicBezTo>
                  <a:cubicBezTo>
                    <a:pt x="13109" y="11709"/>
                    <a:pt x="12364" y="14879"/>
                    <a:pt x="12364" y="17010"/>
                  </a:cubicBezTo>
                  <a:cubicBezTo>
                    <a:pt x="12364" y="19140"/>
                    <a:pt x="13109" y="20230"/>
                    <a:pt x="13854" y="20824"/>
                  </a:cubicBezTo>
                  <a:cubicBezTo>
                    <a:pt x="14599" y="21419"/>
                    <a:pt x="15343" y="21518"/>
                    <a:pt x="15939" y="21369"/>
                  </a:cubicBezTo>
                  <a:cubicBezTo>
                    <a:pt x="16535" y="21221"/>
                    <a:pt x="16982" y="20824"/>
                    <a:pt x="17578" y="19735"/>
                  </a:cubicBezTo>
                  <a:cubicBezTo>
                    <a:pt x="18174" y="18645"/>
                    <a:pt x="18919" y="16861"/>
                    <a:pt x="19291" y="15722"/>
                  </a:cubicBezTo>
                  <a:cubicBezTo>
                    <a:pt x="19663" y="14582"/>
                    <a:pt x="19663" y="14087"/>
                    <a:pt x="19291" y="13492"/>
                  </a:cubicBezTo>
                  <a:cubicBezTo>
                    <a:pt x="18919" y="12898"/>
                    <a:pt x="18174" y="12204"/>
                    <a:pt x="17429" y="11857"/>
                  </a:cubicBezTo>
                  <a:cubicBezTo>
                    <a:pt x="16684" y="11511"/>
                    <a:pt x="15939" y="11511"/>
                    <a:pt x="15939" y="11709"/>
                  </a:cubicBezTo>
                  <a:cubicBezTo>
                    <a:pt x="15939" y="11907"/>
                    <a:pt x="16684" y="12303"/>
                    <a:pt x="17429" y="127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80" name="Line"/>
            <p:cNvSpPr/>
            <p:nvPr/>
          </p:nvSpPr>
          <p:spPr>
            <a:xfrm>
              <a:off x="4632946" y="3010908"/>
              <a:ext cx="70958" cy="214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89" h="21291" fill="norm" stroke="1" extrusionOk="0">
                  <a:moveTo>
                    <a:pt x="20689" y="3046"/>
                  </a:moveTo>
                  <a:cubicBezTo>
                    <a:pt x="19455" y="1997"/>
                    <a:pt x="18220" y="949"/>
                    <a:pt x="15443" y="424"/>
                  </a:cubicBezTo>
                  <a:cubicBezTo>
                    <a:pt x="12666" y="-100"/>
                    <a:pt x="8346" y="-100"/>
                    <a:pt x="4952" y="215"/>
                  </a:cubicBezTo>
                  <a:cubicBezTo>
                    <a:pt x="1558" y="529"/>
                    <a:pt x="-911" y="1158"/>
                    <a:pt x="323" y="3360"/>
                  </a:cubicBezTo>
                  <a:cubicBezTo>
                    <a:pt x="1558" y="5562"/>
                    <a:pt x="6495" y="9337"/>
                    <a:pt x="10198" y="11958"/>
                  </a:cubicBezTo>
                  <a:cubicBezTo>
                    <a:pt x="13900" y="14580"/>
                    <a:pt x="16369" y="16048"/>
                    <a:pt x="17603" y="17306"/>
                  </a:cubicBezTo>
                  <a:cubicBezTo>
                    <a:pt x="18838" y="18564"/>
                    <a:pt x="18838" y="19613"/>
                    <a:pt x="16986" y="20347"/>
                  </a:cubicBezTo>
                  <a:cubicBezTo>
                    <a:pt x="15135" y="21081"/>
                    <a:pt x="11432" y="21500"/>
                    <a:pt x="9272" y="21185"/>
                  </a:cubicBezTo>
                  <a:cubicBezTo>
                    <a:pt x="7112" y="20871"/>
                    <a:pt x="6495" y="19822"/>
                    <a:pt x="6495" y="18774"/>
                  </a:cubicBezTo>
                  <a:cubicBezTo>
                    <a:pt x="6495" y="17725"/>
                    <a:pt x="7112" y="16677"/>
                    <a:pt x="7729" y="1562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81" name="Line"/>
            <p:cNvSpPr/>
            <p:nvPr/>
          </p:nvSpPr>
          <p:spPr>
            <a:xfrm>
              <a:off x="4716603" y="3021402"/>
              <a:ext cx="103853" cy="1916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6" h="21263" fill="norm" stroke="1" extrusionOk="0">
                  <a:moveTo>
                    <a:pt x="0" y="6472"/>
                  </a:moveTo>
                  <a:cubicBezTo>
                    <a:pt x="5184" y="6472"/>
                    <a:pt x="10368" y="6472"/>
                    <a:pt x="13824" y="6002"/>
                  </a:cubicBezTo>
                  <a:cubicBezTo>
                    <a:pt x="17280" y="5533"/>
                    <a:pt x="19008" y="4593"/>
                    <a:pt x="20088" y="3537"/>
                  </a:cubicBezTo>
                  <a:cubicBezTo>
                    <a:pt x="21168" y="2480"/>
                    <a:pt x="21600" y="1306"/>
                    <a:pt x="20736" y="602"/>
                  </a:cubicBezTo>
                  <a:cubicBezTo>
                    <a:pt x="19872" y="-102"/>
                    <a:pt x="17712" y="-337"/>
                    <a:pt x="14688" y="720"/>
                  </a:cubicBezTo>
                  <a:cubicBezTo>
                    <a:pt x="11664" y="1776"/>
                    <a:pt x="7776" y="4124"/>
                    <a:pt x="5616" y="7176"/>
                  </a:cubicBezTo>
                  <a:cubicBezTo>
                    <a:pt x="3456" y="10228"/>
                    <a:pt x="3024" y="13985"/>
                    <a:pt x="5184" y="16450"/>
                  </a:cubicBezTo>
                  <a:cubicBezTo>
                    <a:pt x="7344" y="18915"/>
                    <a:pt x="12096" y="20089"/>
                    <a:pt x="16848" y="2126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82" name="Line"/>
            <p:cNvSpPr/>
            <p:nvPr/>
          </p:nvSpPr>
          <p:spPr>
            <a:xfrm>
              <a:off x="4875303" y="2986849"/>
              <a:ext cx="228651" cy="2094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7" h="21157" fill="norm" stroke="1" extrusionOk="0">
                  <a:moveTo>
                    <a:pt x="600" y="5537"/>
                  </a:moveTo>
                  <a:cubicBezTo>
                    <a:pt x="203" y="4040"/>
                    <a:pt x="-193" y="2543"/>
                    <a:pt x="104" y="2436"/>
                  </a:cubicBezTo>
                  <a:cubicBezTo>
                    <a:pt x="401" y="2329"/>
                    <a:pt x="1392" y="3613"/>
                    <a:pt x="2581" y="6393"/>
                  </a:cubicBezTo>
                  <a:cubicBezTo>
                    <a:pt x="3770" y="9173"/>
                    <a:pt x="5157" y="13450"/>
                    <a:pt x="5752" y="16123"/>
                  </a:cubicBezTo>
                  <a:cubicBezTo>
                    <a:pt x="6346" y="18797"/>
                    <a:pt x="6148" y="19866"/>
                    <a:pt x="5554" y="20508"/>
                  </a:cubicBezTo>
                  <a:cubicBezTo>
                    <a:pt x="4959" y="21149"/>
                    <a:pt x="3968" y="21363"/>
                    <a:pt x="3275" y="20935"/>
                  </a:cubicBezTo>
                  <a:cubicBezTo>
                    <a:pt x="2581" y="20508"/>
                    <a:pt x="2185" y="19438"/>
                    <a:pt x="2284" y="16658"/>
                  </a:cubicBezTo>
                  <a:cubicBezTo>
                    <a:pt x="2383" y="13878"/>
                    <a:pt x="2978" y="9387"/>
                    <a:pt x="3671" y="6500"/>
                  </a:cubicBezTo>
                  <a:cubicBezTo>
                    <a:pt x="4365" y="3613"/>
                    <a:pt x="5157" y="2329"/>
                    <a:pt x="6049" y="1367"/>
                  </a:cubicBezTo>
                  <a:cubicBezTo>
                    <a:pt x="6941" y="405"/>
                    <a:pt x="7932" y="-237"/>
                    <a:pt x="8625" y="84"/>
                  </a:cubicBezTo>
                  <a:cubicBezTo>
                    <a:pt x="9319" y="405"/>
                    <a:pt x="9715" y="1688"/>
                    <a:pt x="9913" y="3933"/>
                  </a:cubicBezTo>
                  <a:cubicBezTo>
                    <a:pt x="10112" y="6179"/>
                    <a:pt x="10112" y="9387"/>
                    <a:pt x="10310" y="11525"/>
                  </a:cubicBezTo>
                  <a:cubicBezTo>
                    <a:pt x="10508" y="13664"/>
                    <a:pt x="10904" y="14733"/>
                    <a:pt x="11598" y="14947"/>
                  </a:cubicBezTo>
                  <a:cubicBezTo>
                    <a:pt x="12291" y="15161"/>
                    <a:pt x="13282" y="14519"/>
                    <a:pt x="14570" y="12381"/>
                  </a:cubicBezTo>
                  <a:cubicBezTo>
                    <a:pt x="15858" y="10242"/>
                    <a:pt x="17444" y="6607"/>
                    <a:pt x="18633" y="4361"/>
                  </a:cubicBezTo>
                  <a:cubicBezTo>
                    <a:pt x="19822" y="2115"/>
                    <a:pt x="20614" y="1260"/>
                    <a:pt x="21407" y="40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83" name="Line"/>
            <p:cNvSpPr/>
            <p:nvPr/>
          </p:nvSpPr>
          <p:spPr>
            <a:xfrm>
              <a:off x="5120887" y="2997200"/>
              <a:ext cx="27517" cy="1112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14" fill="norm" stroke="1" extrusionOk="0">
                  <a:moveTo>
                    <a:pt x="6646" y="0"/>
                  </a:moveTo>
                  <a:cubicBezTo>
                    <a:pt x="3323" y="5706"/>
                    <a:pt x="0" y="11411"/>
                    <a:pt x="0" y="15283"/>
                  </a:cubicBezTo>
                  <a:cubicBezTo>
                    <a:pt x="0" y="19155"/>
                    <a:pt x="3323" y="21192"/>
                    <a:pt x="7477" y="21396"/>
                  </a:cubicBezTo>
                  <a:cubicBezTo>
                    <a:pt x="11631" y="21600"/>
                    <a:pt x="16615" y="19970"/>
                    <a:pt x="21600" y="1834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84" name="Line"/>
            <p:cNvSpPr/>
            <p:nvPr/>
          </p:nvSpPr>
          <p:spPr>
            <a:xfrm>
              <a:off x="5148403" y="2908299"/>
              <a:ext cx="635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85" name="Line"/>
            <p:cNvSpPr/>
            <p:nvPr/>
          </p:nvSpPr>
          <p:spPr>
            <a:xfrm>
              <a:off x="5193912" y="2962037"/>
              <a:ext cx="258234" cy="3738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4" h="21316" fill="norm" stroke="1" extrusionOk="0">
                  <a:moveTo>
                    <a:pt x="1492" y="556"/>
                  </a:moveTo>
                  <a:cubicBezTo>
                    <a:pt x="1668" y="2366"/>
                    <a:pt x="1844" y="4176"/>
                    <a:pt x="1580" y="5262"/>
                  </a:cubicBezTo>
                  <a:cubicBezTo>
                    <a:pt x="1317" y="6349"/>
                    <a:pt x="614" y="6711"/>
                    <a:pt x="263" y="6590"/>
                  </a:cubicBezTo>
                  <a:cubicBezTo>
                    <a:pt x="-88" y="6469"/>
                    <a:pt x="-88" y="5866"/>
                    <a:pt x="263" y="4780"/>
                  </a:cubicBezTo>
                  <a:cubicBezTo>
                    <a:pt x="614" y="3694"/>
                    <a:pt x="1317" y="2125"/>
                    <a:pt x="2107" y="1220"/>
                  </a:cubicBezTo>
                  <a:cubicBezTo>
                    <a:pt x="2897" y="315"/>
                    <a:pt x="3775" y="74"/>
                    <a:pt x="4653" y="13"/>
                  </a:cubicBezTo>
                  <a:cubicBezTo>
                    <a:pt x="5532" y="-47"/>
                    <a:pt x="6410" y="74"/>
                    <a:pt x="7024" y="798"/>
                  </a:cubicBezTo>
                  <a:cubicBezTo>
                    <a:pt x="7639" y="1522"/>
                    <a:pt x="7990" y="2849"/>
                    <a:pt x="8341" y="3814"/>
                  </a:cubicBezTo>
                  <a:cubicBezTo>
                    <a:pt x="8692" y="4780"/>
                    <a:pt x="9044" y="5383"/>
                    <a:pt x="9834" y="5745"/>
                  </a:cubicBezTo>
                  <a:cubicBezTo>
                    <a:pt x="10624" y="6107"/>
                    <a:pt x="11853" y="6228"/>
                    <a:pt x="13346" y="5926"/>
                  </a:cubicBezTo>
                  <a:cubicBezTo>
                    <a:pt x="14839" y="5625"/>
                    <a:pt x="16595" y="4900"/>
                    <a:pt x="17824" y="4237"/>
                  </a:cubicBezTo>
                  <a:cubicBezTo>
                    <a:pt x="19053" y="3573"/>
                    <a:pt x="19756" y="2970"/>
                    <a:pt x="20283" y="2366"/>
                  </a:cubicBezTo>
                  <a:cubicBezTo>
                    <a:pt x="20810" y="1763"/>
                    <a:pt x="21161" y="1160"/>
                    <a:pt x="20810" y="798"/>
                  </a:cubicBezTo>
                  <a:cubicBezTo>
                    <a:pt x="20458" y="436"/>
                    <a:pt x="19405" y="315"/>
                    <a:pt x="18175" y="496"/>
                  </a:cubicBezTo>
                  <a:cubicBezTo>
                    <a:pt x="16946" y="677"/>
                    <a:pt x="15541" y="1160"/>
                    <a:pt x="15366" y="1461"/>
                  </a:cubicBezTo>
                  <a:cubicBezTo>
                    <a:pt x="15190" y="1763"/>
                    <a:pt x="16244" y="1884"/>
                    <a:pt x="17122" y="2125"/>
                  </a:cubicBezTo>
                  <a:cubicBezTo>
                    <a:pt x="18000" y="2366"/>
                    <a:pt x="18702" y="2728"/>
                    <a:pt x="19053" y="3814"/>
                  </a:cubicBezTo>
                  <a:cubicBezTo>
                    <a:pt x="19405" y="4900"/>
                    <a:pt x="19405" y="6711"/>
                    <a:pt x="19756" y="9305"/>
                  </a:cubicBezTo>
                  <a:cubicBezTo>
                    <a:pt x="20107" y="11899"/>
                    <a:pt x="20810" y="15278"/>
                    <a:pt x="21161" y="17330"/>
                  </a:cubicBezTo>
                  <a:cubicBezTo>
                    <a:pt x="21512" y="19381"/>
                    <a:pt x="21512" y="20105"/>
                    <a:pt x="21161" y="20648"/>
                  </a:cubicBezTo>
                  <a:cubicBezTo>
                    <a:pt x="20810" y="21191"/>
                    <a:pt x="20107" y="21553"/>
                    <a:pt x="18351" y="21131"/>
                  </a:cubicBezTo>
                  <a:cubicBezTo>
                    <a:pt x="16595" y="20708"/>
                    <a:pt x="13785" y="19502"/>
                    <a:pt x="10975" y="1829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86" name="Line"/>
            <p:cNvSpPr/>
            <p:nvPr/>
          </p:nvSpPr>
          <p:spPr>
            <a:xfrm>
              <a:off x="6151703" y="2711593"/>
              <a:ext cx="219260" cy="4565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8" h="21472" fill="norm" stroke="1" extrusionOk="0">
                  <a:moveTo>
                    <a:pt x="5502" y="9251"/>
                  </a:moveTo>
                  <a:cubicBezTo>
                    <a:pt x="4891" y="12038"/>
                    <a:pt x="4279" y="14825"/>
                    <a:pt x="4075" y="17114"/>
                  </a:cubicBezTo>
                  <a:cubicBezTo>
                    <a:pt x="3872" y="19404"/>
                    <a:pt x="4075" y="21195"/>
                    <a:pt x="4381" y="20150"/>
                  </a:cubicBezTo>
                  <a:cubicBezTo>
                    <a:pt x="4687" y="19105"/>
                    <a:pt x="5094" y="15223"/>
                    <a:pt x="5909" y="11590"/>
                  </a:cubicBezTo>
                  <a:cubicBezTo>
                    <a:pt x="6725" y="7957"/>
                    <a:pt x="7947" y="4572"/>
                    <a:pt x="8864" y="2631"/>
                  </a:cubicBezTo>
                  <a:cubicBezTo>
                    <a:pt x="9781" y="690"/>
                    <a:pt x="10392" y="193"/>
                    <a:pt x="11208" y="43"/>
                  </a:cubicBezTo>
                  <a:cubicBezTo>
                    <a:pt x="12023" y="-106"/>
                    <a:pt x="13042" y="93"/>
                    <a:pt x="14672" y="1288"/>
                  </a:cubicBezTo>
                  <a:cubicBezTo>
                    <a:pt x="16302" y="2482"/>
                    <a:pt x="18543" y="4672"/>
                    <a:pt x="19868" y="7111"/>
                  </a:cubicBezTo>
                  <a:cubicBezTo>
                    <a:pt x="21192" y="9549"/>
                    <a:pt x="21600" y="12237"/>
                    <a:pt x="20377" y="14476"/>
                  </a:cubicBezTo>
                  <a:cubicBezTo>
                    <a:pt x="19155" y="16716"/>
                    <a:pt x="16302" y="18508"/>
                    <a:pt x="13755" y="19603"/>
                  </a:cubicBezTo>
                  <a:cubicBezTo>
                    <a:pt x="11208" y="20698"/>
                    <a:pt x="8966" y="21096"/>
                    <a:pt x="6826" y="21295"/>
                  </a:cubicBezTo>
                  <a:cubicBezTo>
                    <a:pt x="4687" y="21494"/>
                    <a:pt x="2649" y="21494"/>
                    <a:pt x="1528" y="21444"/>
                  </a:cubicBezTo>
                  <a:cubicBezTo>
                    <a:pt x="408" y="21394"/>
                    <a:pt x="204" y="21295"/>
                    <a:pt x="0" y="2119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87" name="Line"/>
            <p:cNvSpPr/>
            <p:nvPr/>
          </p:nvSpPr>
          <p:spPr>
            <a:xfrm>
              <a:off x="6386653" y="3098800"/>
              <a:ext cx="6351" cy="165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88" name="Line"/>
            <p:cNvSpPr/>
            <p:nvPr/>
          </p:nvSpPr>
          <p:spPr>
            <a:xfrm>
              <a:off x="2674727" y="3882939"/>
              <a:ext cx="111477" cy="4604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6" h="21554" fill="norm" stroke="1" extrusionOk="0">
                  <a:moveTo>
                    <a:pt x="21066" y="4314"/>
                  </a:moveTo>
                  <a:cubicBezTo>
                    <a:pt x="21066" y="3224"/>
                    <a:pt x="21066" y="2134"/>
                    <a:pt x="20266" y="1341"/>
                  </a:cubicBezTo>
                  <a:cubicBezTo>
                    <a:pt x="19466" y="548"/>
                    <a:pt x="17866" y="53"/>
                    <a:pt x="15466" y="4"/>
                  </a:cubicBezTo>
                  <a:cubicBezTo>
                    <a:pt x="13066" y="-46"/>
                    <a:pt x="9866" y="350"/>
                    <a:pt x="6866" y="2084"/>
                  </a:cubicBezTo>
                  <a:cubicBezTo>
                    <a:pt x="3866" y="3818"/>
                    <a:pt x="1066" y="6890"/>
                    <a:pt x="266" y="10060"/>
                  </a:cubicBezTo>
                  <a:cubicBezTo>
                    <a:pt x="-534" y="13231"/>
                    <a:pt x="666" y="16501"/>
                    <a:pt x="1266" y="18433"/>
                  </a:cubicBezTo>
                  <a:cubicBezTo>
                    <a:pt x="1866" y="20365"/>
                    <a:pt x="1866" y="20960"/>
                    <a:pt x="1866" y="2155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89" name="Line"/>
            <p:cNvSpPr/>
            <p:nvPr/>
          </p:nvSpPr>
          <p:spPr>
            <a:xfrm>
              <a:off x="2570303" y="4121149"/>
              <a:ext cx="266701" cy="88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71" y="19029"/>
                    <a:pt x="343" y="16457"/>
                    <a:pt x="1714" y="14143"/>
                  </a:cubicBezTo>
                  <a:cubicBezTo>
                    <a:pt x="3086" y="11829"/>
                    <a:pt x="5657" y="9771"/>
                    <a:pt x="9171" y="7457"/>
                  </a:cubicBezTo>
                  <a:cubicBezTo>
                    <a:pt x="12686" y="5143"/>
                    <a:pt x="17143" y="2571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90" name="Line"/>
            <p:cNvSpPr/>
            <p:nvPr/>
          </p:nvSpPr>
          <p:spPr>
            <a:xfrm>
              <a:off x="2912938" y="3911036"/>
              <a:ext cx="178066" cy="4831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8" h="21531" fill="norm" stroke="1" extrusionOk="0">
                  <a:moveTo>
                    <a:pt x="21378" y="308"/>
                  </a:moveTo>
                  <a:cubicBezTo>
                    <a:pt x="19599" y="120"/>
                    <a:pt x="17820" y="-69"/>
                    <a:pt x="16550" y="25"/>
                  </a:cubicBezTo>
                  <a:cubicBezTo>
                    <a:pt x="15279" y="120"/>
                    <a:pt x="14517" y="497"/>
                    <a:pt x="12230" y="2100"/>
                  </a:cubicBezTo>
                  <a:cubicBezTo>
                    <a:pt x="9943" y="3704"/>
                    <a:pt x="6131" y="6534"/>
                    <a:pt x="3590" y="9410"/>
                  </a:cubicBezTo>
                  <a:cubicBezTo>
                    <a:pt x="1049" y="12287"/>
                    <a:pt x="-222" y="15211"/>
                    <a:pt x="32" y="17098"/>
                  </a:cubicBezTo>
                  <a:cubicBezTo>
                    <a:pt x="286" y="18984"/>
                    <a:pt x="2065" y="19833"/>
                    <a:pt x="5369" y="20399"/>
                  </a:cubicBezTo>
                  <a:cubicBezTo>
                    <a:pt x="8672" y="20965"/>
                    <a:pt x="13500" y="21248"/>
                    <a:pt x="18329" y="2153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91" name="Line"/>
            <p:cNvSpPr/>
            <p:nvPr/>
          </p:nvSpPr>
          <p:spPr>
            <a:xfrm>
              <a:off x="3148153" y="4016779"/>
              <a:ext cx="193905" cy="4856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7" h="21087" fill="norm" stroke="1" extrusionOk="0">
                  <a:moveTo>
                    <a:pt x="5574" y="7841"/>
                  </a:moveTo>
                  <a:cubicBezTo>
                    <a:pt x="5574" y="7381"/>
                    <a:pt x="5574" y="6922"/>
                    <a:pt x="5458" y="6967"/>
                  </a:cubicBezTo>
                  <a:cubicBezTo>
                    <a:pt x="5342" y="7013"/>
                    <a:pt x="5110" y="7565"/>
                    <a:pt x="4994" y="9495"/>
                  </a:cubicBezTo>
                  <a:cubicBezTo>
                    <a:pt x="4877" y="11425"/>
                    <a:pt x="4877" y="14734"/>
                    <a:pt x="4877" y="17262"/>
                  </a:cubicBezTo>
                  <a:cubicBezTo>
                    <a:pt x="4877" y="19790"/>
                    <a:pt x="4877" y="21536"/>
                    <a:pt x="4645" y="20985"/>
                  </a:cubicBezTo>
                  <a:cubicBezTo>
                    <a:pt x="4413" y="20433"/>
                    <a:pt x="3948" y="17584"/>
                    <a:pt x="3484" y="14688"/>
                  </a:cubicBezTo>
                  <a:cubicBezTo>
                    <a:pt x="3019" y="11793"/>
                    <a:pt x="2555" y="8852"/>
                    <a:pt x="2671" y="6692"/>
                  </a:cubicBezTo>
                  <a:cubicBezTo>
                    <a:pt x="2787" y="4532"/>
                    <a:pt x="3484" y="3153"/>
                    <a:pt x="4181" y="2280"/>
                  </a:cubicBezTo>
                  <a:cubicBezTo>
                    <a:pt x="4877" y="1407"/>
                    <a:pt x="5574" y="1039"/>
                    <a:pt x="6387" y="717"/>
                  </a:cubicBezTo>
                  <a:cubicBezTo>
                    <a:pt x="7200" y="396"/>
                    <a:pt x="8129" y="120"/>
                    <a:pt x="9174" y="28"/>
                  </a:cubicBezTo>
                  <a:cubicBezTo>
                    <a:pt x="10219" y="-64"/>
                    <a:pt x="11381" y="28"/>
                    <a:pt x="13239" y="901"/>
                  </a:cubicBezTo>
                  <a:cubicBezTo>
                    <a:pt x="15097" y="1774"/>
                    <a:pt x="17652" y="3429"/>
                    <a:pt x="19277" y="5083"/>
                  </a:cubicBezTo>
                  <a:cubicBezTo>
                    <a:pt x="20903" y="6738"/>
                    <a:pt x="21600" y="8392"/>
                    <a:pt x="21135" y="9725"/>
                  </a:cubicBezTo>
                  <a:cubicBezTo>
                    <a:pt x="20671" y="11058"/>
                    <a:pt x="19045" y="12069"/>
                    <a:pt x="16955" y="12620"/>
                  </a:cubicBezTo>
                  <a:cubicBezTo>
                    <a:pt x="14865" y="13172"/>
                    <a:pt x="12310" y="13264"/>
                    <a:pt x="9406" y="12942"/>
                  </a:cubicBezTo>
                  <a:cubicBezTo>
                    <a:pt x="6503" y="12620"/>
                    <a:pt x="3252" y="11885"/>
                    <a:pt x="0" y="1115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92" name="Line"/>
            <p:cNvSpPr/>
            <p:nvPr/>
          </p:nvSpPr>
          <p:spPr>
            <a:xfrm>
              <a:off x="4081603" y="2345266"/>
              <a:ext cx="677335" cy="1156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51" fill="norm" stroke="1" extrusionOk="0">
                  <a:moveTo>
                    <a:pt x="1215" y="13745"/>
                  </a:moveTo>
                  <a:cubicBezTo>
                    <a:pt x="608" y="13353"/>
                    <a:pt x="0" y="12960"/>
                    <a:pt x="0" y="12371"/>
                  </a:cubicBezTo>
                  <a:cubicBezTo>
                    <a:pt x="0" y="11782"/>
                    <a:pt x="608" y="10996"/>
                    <a:pt x="2194" y="9622"/>
                  </a:cubicBezTo>
                  <a:cubicBezTo>
                    <a:pt x="3780" y="8247"/>
                    <a:pt x="6345" y="6284"/>
                    <a:pt x="8876" y="4713"/>
                  </a:cubicBezTo>
                  <a:cubicBezTo>
                    <a:pt x="11408" y="3142"/>
                    <a:pt x="13905" y="1964"/>
                    <a:pt x="15863" y="1178"/>
                  </a:cubicBezTo>
                  <a:cubicBezTo>
                    <a:pt x="17820" y="393"/>
                    <a:pt x="19238" y="0"/>
                    <a:pt x="20182" y="0"/>
                  </a:cubicBezTo>
                  <a:cubicBezTo>
                    <a:pt x="21128" y="0"/>
                    <a:pt x="21600" y="393"/>
                    <a:pt x="21600" y="1178"/>
                  </a:cubicBezTo>
                  <a:cubicBezTo>
                    <a:pt x="21600" y="1964"/>
                    <a:pt x="21128" y="3142"/>
                    <a:pt x="19643" y="5105"/>
                  </a:cubicBezTo>
                  <a:cubicBezTo>
                    <a:pt x="18157" y="7069"/>
                    <a:pt x="15660" y="9818"/>
                    <a:pt x="13163" y="11978"/>
                  </a:cubicBezTo>
                  <a:cubicBezTo>
                    <a:pt x="10665" y="14138"/>
                    <a:pt x="8168" y="15709"/>
                    <a:pt x="6109" y="16887"/>
                  </a:cubicBezTo>
                  <a:cubicBezTo>
                    <a:pt x="4050" y="18065"/>
                    <a:pt x="2430" y="18851"/>
                    <a:pt x="1451" y="19244"/>
                  </a:cubicBezTo>
                  <a:cubicBezTo>
                    <a:pt x="473" y="19636"/>
                    <a:pt x="135" y="19636"/>
                    <a:pt x="236" y="19047"/>
                  </a:cubicBezTo>
                  <a:cubicBezTo>
                    <a:pt x="338" y="18458"/>
                    <a:pt x="878" y="17280"/>
                    <a:pt x="2329" y="15513"/>
                  </a:cubicBezTo>
                  <a:cubicBezTo>
                    <a:pt x="3780" y="13745"/>
                    <a:pt x="6143" y="11389"/>
                    <a:pt x="8674" y="9425"/>
                  </a:cubicBezTo>
                  <a:cubicBezTo>
                    <a:pt x="11205" y="7462"/>
                    <a:pt x="13905" y="5891"/>
                    <a:pt x="15491" y="4909"/>
                  </a:cubicBezTo>
                  <a:cubicBezTo>
                    <a:pt x="17078" y="3927"/>
                    <a:pt x="17550" y="3535"/>
                    <a:pt x="17483" y="3731"/>
                  </a:cubicBezTo>
                  <a:cubicBezTo>
                    <a:pt x="17415" y="3927"/>
                    <a:pt x="16808" y="4713"/>
                    <a:pt x="15289" y="6284"/>
                  </a:cubicBezTo>
                  <a:cubicBezTo>
                    <a:pt x="13770" y="7855"/>
                    <a:pt x="11340" y="10211"/>
                    <a:pt x="8843" y="12567"/>
                  </a:cubicBezTo>
                  <a:cubicBezTo>
                    <a:pt x="6345" y="14924"/>
                    <a:pt x="3780" y="17280"/>
                    <a:pt x="2228" y="18851"/>
                  </a:cubicBezTo>
                  <a:cubicBezTo>
                    <a:pt x="675" y="20422"/>
                    <a:pt x="135" y="21207"/>
                    <a:pt x="68" y="21404"/>
                  </a:cubicBezTo>
                  <a:cubicBezTo>
                    <a:pt x="0" y="21600"/>
                    <a:pt x="405" y="21207"/>
                    <a:pt x="1856" y="19833"/>
                  </a:cubicBezTo>
                  <a:cubicBezTo>
                    <a:pt x="3308" y="18458"/>
                    <a:pt x="5805" y="16102"/>
                    <a:pt x="8303" y="13942"/>
                  </a:cubicBezTo>
                  <a:cubicBezTo>
                    <a:pt x="10800" y="11782"/>
                    <a:pt x="13297" y="9818"/>
                    <a:pt x="15795" y="785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93" name="Line"/>
            <p:cNvSpPr/>
            <p:nvPr/>
          </p:nvSpPr>
          <p:spPr>
            <a:xfrm>
              <a:off x="3535503" y="3911600"/>
              <a:ext cx="57151" cy="4537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39" fill="norm" stroke="1" extrusionOk="0">
                  <a:moveTo>
                    <a:pt x="0" y="0"/>
                  </a:moveTo>
                  <a:cubicBezTo>
                    <a:pt x="1600" y="4100"/>
                    <a:pt x="3200" y="8200"/>
                    <a:pt x="4800" y="11400"/>
                  </a:cubicBezTo>
                  <a:cubicBezTo>
                    <a:pt x="6400" y="14600"/>
                    <a:pt x="8000" y="16900"/>
                    <a:pt x="9600" y="18550"/>
                  </a:cubicBezTo>
                  <a:cubicBezTo>
                    <a:pt x="11200" y="20200"/>
                    <a:pt x="12800" y="21200"/>
                    <a:pt x="14800" y="21400"/>
                  </a:cubicBezTo>
                  <a:cubicBezTo>
                    <a:pt x="16800" y="21600"/>
                    <a:pt x="19200" y="21000"/>
                    <a:pt x="21600" y="204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94" name="Line"/>
            <p:cNvSpPr/>
            <p:nvPr/>
          </p:nvSpPr>
          <p:spPr>
            <a:xfrm>
              <a:off x="3761193" y="3898548"/>
              <a:ext cx="164924" cy="3994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4" h="21344" fill="norm" stroke="1" extrusionOk="0">
                  <a:moveTo>
                    <a:pt x="2837" y="7144"/>
                  </a:moveTo>
                  <a:cubicBezTo>
                    <a:pt x="3110" y="10989"/>
                    <a:pt x="3383" y="14834"/>
                    <a:pt x="3657" y="17209"/>
                  </a:cubicBezTo>
                  <a:cubicBezTo>
                    <a:pt x="3930" y="19584"/>
                    <a:pt x="4204" y="20488"/>
                    <a:pt x="4340" y="20658"/>
                  </a:cubicBezTo>
                  <a:cubicBezTo>
                    <a:pt x="4477" y="20828"/>
                    <a:pt x="4477" y="20262"/>
                    <a:pt x="3794" y="18170"/>
                  </a:cubicBezTo>
                  <a:cubicBezTo>
                    <a:pt x="3110" y="16078"/>
                    <a:pt x="1743" y="12459"/>
                    <a:pt x="923" y="9462"/>
                  </a:cubicBezTo>
                  <a:cubicBezTo>
                    <a:pt x="102" y="6465"/>
                    <a:pt x="-171" y="4090"/>
                    <a:pt x="102" y="2620"/>
                  </a:cubicBezTo>
                  <a:cubicBezTo>
                    <a:pt x="376" y="1150"/>
                    <a:pt x="1196" y="585"/>
                    <a:pt x="2290" y="245"/>
                  </a:cubicBezTo>
                  <a:cubicBezTo>
                    <a:pt x="3383" y="-94"/>
                    <a:pt x="4751" y="-207"/>
                    <a:pt x="7621" y="754"/>
                  </a:cubicBezTo>
                  <a:cubicBezTo>
                    <a:pt x="10492" y="1716"/>
                    <a:pt x="14867" y="3751"/>
                    <a:pt x="17601" y="6183"/>
                  </a:cubicBezTo>
                  <a:cubicBezTo>
                    <a:pt x="20335" y="8614"/>
                    <a:pt x="21429" y="11441"/>
                    <a:pt x="21292" y="13816"/>
                  </a:cubicBezTo>
                  <a:cubicBezTo>
                    <a:pt x="21156" y="16191"/>
                    <a:pt x="19788" y="18113"/>
                    <a:pt x="17601" y="19301"/>
                  </a:cubicBezTo>
                  <a:cubicBezTo>
                    <a:pt x="15414" y="20488"/>
                    <a:pt x="12406" y="20941"/>
                    <a:pt x="9809" y="21167"/>
                  </a:cubicBezTo>
                  <a:cubicBezTo>
                    <a:pt x="7211" y="21393"/>
                    <a:pt x="5024" y="21393"/>
                    <a:pt x="3383" y="21223"/>
                  </a:cubicBezTo>
                  <a:cubicBezTo>
                    <a:pt x="1743" y="21054"/>
                    <a:pt x="649" y="20714"/>
                    <a:pt x="1606" y="20375"/>
                  </a:cubicBezTo>
                  <a:cubicBezTo>
                    <a:pt x="2563" y="20036"/>
                    <a:pt x="5571" y="19697"/>
                    <a:pt x="8578" y="1935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95" name="Line"/>
            <p:cNvSpPr/>
            <p:nvPr/>
          </p:nvSpPr>
          <p:spPr>
            <a:xfrm>
              <a:off x="4005403" y="4229099"/>
              <a:ext cx="19051" cy="120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96" name="Line"/>
            <p:cNvSpPr/>
            <p:nvPr/>
          </p:nvSpPr>
          <p:spPr>
            <a:xfrm>
              <a:off x="4081603" y="3911600"/>
              <a:ext cx="87219" cy="431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28" h="21600" fill="norm" stroke="1" extrusionOk="0">
                  <a:moveTo>
                    <a:pt x="0" y="0"/>
                  </a:moveTo>
                  <a:cubicBezTo>
                    <a:pt x="5891" y="2224"/>
                    <a:pt x="11782" y="4447"/>
                    <a:pt x="15709" y="6988"/>
                  </a:cubicBezTo>
                  <a:cubicBezTo>
                    <a:pt x="19636" y="9529"/>
                    <a:pt x="21600" y="12388"/>
                    <a:pt x="19145" y="14876"/>
                  </a:cubicBezTo>
                  <a:cubicBezTo>
                    <a:pt x="16691" y="17365"/>
                    <a:pt x="9818" y="19482"/>
                    <a:pt x="2945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97" name="Line"/>
            <p:cNvSpPr/>
            <p:nvPr/>
          </p:nvSpPr>
          <p:spPr>
            <a:xfrm>
              <a:off x="4818203" y="4159250"/>
              <a:ext cx="107951" cy="6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98" name="Line"/>
            <p:cNvSpPr/>
            <p:nvPr/>
          </p:nvSpPr>
          <p:spPr>
            <a:xfrm>
              <a:off x="4830903" y="4273550"/>
              <a:ext cx="127001" cy="19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99" name="Line"/>
            <p:cNvSpPr/>
            <p:nvPr/>
          </p:nvSpPr>
          <p:spPr>
            <a:xfrm>
              <a:off x="5332553" y="3875387"/>
              <a:ext cx="139701" cy="4183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53" fill="norm" stroke="1" extrusionOk="0">
                  <a:moveTo>
                    <a:pt x="21600" y="3159"/>
                  </a:moveTo>
                  <a:cubicBezTo>
                    <a:pt x="21273" y="2617"/>
                    <a:pt x="20945" y="2074"/>
                    <a:pt x="20291" y="1531"/>
                  </a:cubicBezTo>
                  <a:cubicBezTo>
                    <a:pt x="19636" y="988"/>
                    <a:pt x="18655" y="446"/>
                    <a:pt x="17345" y="174"/>
                  </a:cubicBezTo>
                  <a:cubicBezTo>
                    <a:pt x="16036" y="-97"/>
                    <a:pt x="14400" y="-97"/>
                    <a:pt x="12436" y="500"/>
                  </a:cubicBezTo>
                  <a:cubicBezTo>
                    <a:pt x="10473" y="1097"/>
                    <a:pt x="8182" y="2291"/>
                    <a:pt x="6382" y="4733"/>
                  </a:cubicBezTo>
                  <a:cubicBezTo>
                    <a:pt x="4582" y="7175"/>
                    <a:pt x="3273" y="10866"/>
                    <a:pt x="2618" y="13634"/>
                  </a:cubicBezTo>
                  <a:cubicBezTo>
                    <a:pt x="1964" y="16401"/>
                    <a:pt x="1964" y="18247"/>
                    <a:pt x="1964" y="19495"/>
                  </a:cubicBezTo>
                  <a:cubicBezTo>
                    <a:pt x="1964" y="20743"/>
                    <a:pt x="1964" y="21394"/>
                    <a:pt x="1636" y="21449"/>
                  </a:cubicBezTo>
                  <a:cubicBezTo>
                    <a:pt x="1309" y="21503"/>
                    <a:pt x="655" y="20960"/>
                    <a:pt x="0" y="2041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00" name="Line"/>
            <p:cNvSpPr/>
            <p:nvPr/>
          </p:nvSpPr>
          <p:spPr>
            <a:xfrm>
              <a:off x="5244898" y="4152899"/>
              <a:ext cx="182906" cy="63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0" h="21600" fill="norm" stroke="1" extrusionOk="0">
                  <a:moveTo>
                    <a:pt x="592" y="21600"/>
                  </a:moveTo>
                  <a:cubicBezTo>
                    <a:pt x="101" y="18000"/>
                    <a:pt x="-390" y="14400"/>
                    <a:pt x="469" y="11880"/>
                  </a:cubicBezTo>
                  <a:cubicBezTo>
                    <a:pt x="1328" y="9360"/>
                    <a:pt x="3537" y="7920"/>
                    <a:pt x="7219" y="6120"/>
                  </a:cubicBezTo>
                  <a:cubicBezTo>
                    <a:pt x="10901" y="4320"/>
                    <a:pt x="16055" y="2160"/>
                    <a:pt x="2121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01" name="Line"/>
            <p:cNvSpPr/>
            <p:nvPr/>
          </p:nvSpPr>
          <p:spPr>
            <a:xfrm>
              <a:off x="5585339" y="3941094"/>
              <a:ext cx="128215" cy="3832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9" h="21489" fill="norm" stroke="1" extrusionOk="0">
                  <a:moveTo>
                    <a:pt x="21449" y="1194"/>
                  </a:moveTo>
                  <a:cubicBezTo>
                    <a:pt x="20033" y="720"/>
                    <a:pt x="18616" y="245"/>
                    <a:pt x="17023" y="67"/>
                  </a:cubicBezTo>
                  <a:cubicBezTo>
                    <a:pt x="15429" y="-111"/>
                    <a:pt x="13659" y="8"/>
                    <a:pt x="11003" y="1135"/>
                  </a:cubicBezTo>
                  <a:cubicBezTo>
                    <a:pt x="8347" y="2263"/>
                    <a:pt x="4806" y="4399"/>
                    <a:pt x="2682" y="7069"/>
                  </a:cubicBezTo>
                  <a:cubicBezTo>
                    <a:pt x="557" y="9740"/>
                    <a:pt x="-151" y="12944"/>
                    <a:pt x="26" y="15140"/>
                  </a:cubicBezTo>
                  <a:cubicBezTo>
                    <a:pt x="203" y="17335"/>
                    <a:pt x="1265" y="18522"/>
                    <a:pt x="4452" y="19412"/>
                  </a:cubicBezTo>
                  <a:cubicBezTo>
                    <a:pt x="7639" y="20302"/>
                    <a:pt x="12951" y="20896"/>
                    <a:pt x="18262" y="2148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02" name="Line"/>
            <p:cNvSpPr/>
            <p:nvPr/>
          </p:nvSpPr>
          <p:spPr>
            <a:xfrm>
              <a:off x="5719903" y="4066343"/>
              <a:ext cx="152953" cy="4069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1" h="21296" fill="norm" stroke="1" extrusionOk="0">
                  <a:moveTo>
                    <a:pt x="6912" y="5859"/>
                  </a:moveTo>
                  <a:cubicBezTo>
                    <a:pt x="6624" y="10179"/>
                    <a:pt x="6336" y="14499"/>
                    <a:pt x="6192" y="17212"/>
                  </a:cubicBezTo>
                  <a:cubicBezTo>
                    <a:pt x="6048" y="19926"/>
                    <a:pt x="6048" y="21034"/>
                    <a:pt x="5904" y="21255"/>
                  </a:cubicBezTo>
                  <a:cubicBezTo>
                    <a:pt x="5760" y="21477"/>
                    <a:pt x="5472" y="20812"/>
                    <a:pt x="4608" y="18375"/>
                  </a:cubicBezTo>
                  <a:cubicBezTo>
                    <a:pt x="3744" y="15939"/>
                    <a:pt x="2304" y="11729"/>
                    <a:pt x="1584" y="8739"/>
                  </a:cubicBezTo>
                  <a:cubicBezTo>
                    <a:pt x="864" y="5748"/>
                    <a:pt x="864" y="3975"/>
                    <a:pt x="1296" y="2812"/>
                  </a:cubicBezTo>
                  <a:cubicBezTo>
                    <a:pt x="1728" y="1649"/>
                    <a:pt x="2592" y="1095"/>
                    <a:pt x="3600" y="652"/>
                  </a:cubicBezTo>
                  <a:cubicBezTo>
                    <a:pt x="4608" y="209"/>
                    <a:pt x="5760" y="-123"/>
                    <a:pt x="8496" y="43"/>
                  </a:cubicBezTo>
                  <a:cubicBezTo>
                    <a:pt x="11232" y="209"/>
                    <a:pt x="15552" y="874"/>
                    <a:pt x="18144" y="2037"/>
                  </a:cubicBezTo>
                  <a:cubicBezTo>
                    <a:pt x="20736" y="3200"/>
                    <a:pt x="21600" y="4862"/>
                    <a:pt x="20016" y="6302"/>
                  </a:cubicBezTo>
                  <a:cubicBezTo>
                    <a:pt x="18432" y="7742"/>
                    <a:pt x="14400" y="8960"/>
                    <a:pt x="10656" y="9459"/>
                  </a:cubicBezTo>
                  <a:cubicBezTo>
                    <a:pt x="6912" y="9957"/>
                    <a:pt x="3456" y="9735"/>
                    <a:pt x="0" y="951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03" name="Line"/>
            <p:cNvSpPr/>
            <p:nvPr/>
          </p:nvSpPr>
          <p:spPr>
            <a:xfrm>
              <a:off x="6050103" y="3886199"/>
              <a:ext cx="44451" cy="476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029" y="3072"/>
                    <a:pt x="2057" y="6144"/>
                    <a:pt x="3600" y="9312"/>
                  </a:cubicBezTo>
                  <a:cubicBezTo>
                    <a:pt x="5143" y="12480"/>
                    <a:pt x="7200" y="15744"/>
                    <a:pt x="8229" y="17616"/>
                  </a:cubicBezTo>
                  <a:cubicBezTo>
                    <a:pt x="9257" y="19488"/>
                    <a:pt x="9257" y="19968"/>
                    <a:pt x="8743" y="20496"/>
                  </a:cubicBezTo>
                  <a:cubicBezTo>
                    <a:pt x="8229" y="21024"/>
                    <a:pt x="7200" y="21600"/>
                    <a:pt x="7714" y="21600"/>
                  </a:cubicBezTo>
                  <a:cubicBezTo>
                    <a:pt x="8229" y="21600"/>
                    <a:pt x="10286" y="21024"/>
                    <a:pt x="12857" y="20448"/>
                  </a:cubicBezTo>
                  <a:cubicBezTo>
                    <a:pt x="15429" y="19872"/>
                    <a:pt x="18514" y="19296"/>
                    <a:pt x="21600" y="1872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04" name="Line"/>
            <p:cNvSpPr/>
            <p:nvPr/>
          </p:nvSpPr>
          <p:spPr>
            <a:xfrm>
              <a:off x="6147143" y="3932323"/>
              <a:ext cx="131561" cy="3781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77" h="21320" fill="norm" stroke="1" extrusionOk="0">
                  <a:moveTo>
                    <a:pt x="20977" y="2053"/>
                  </a:moveTo>
                  <a:cubicBezTo>
                    <a:pt x="20639" y="1457"/>
                    <a:pt x="20302" y="860"/>
                    <a:pt x="19290" y="442"/>
                  </a:cubicBezTo>
                  <a:cubicBezTo>
                    <a:pt x="18277" y="25"/>
                    <a:pt x="16589" y="-214"/>
                    <a:pt x="13383" y="263"/>
                  </a:cubicBezTo>
                  <a:cubicBezTo>
                    <a:pt x="10177" y="741"/>
                    <a:pt x="5452" y="1934"/>
                    <a:pt x="2752" y="2829"/>
                  </a:cubicBezTo>
                  <a:cubicBezTo>
                    <a:pt x="52" y="3724"/>
                    <a:pt x="-623" y="4321"/>
                    <a:pt x="558" y="5395"/>
                  </a:cubicBezTo>
                  <a:cubicBezTo>
                    <a:pt x="1739" y="6469"/>
                    <a:pt x="4777" y="8020"/>
                    <a:pt x="6464" y="9154"/>
                  </a:cubicBezTo>
                  <a:cubicBezTo>
                    <a:pt x="8152" y="10288"/>
                    <a:pt x="8490" y="11004"/>
                    <a:pt x="7983" y="11600"/>
                  </a:cubicBezTo>
                  <a:cubicBezTo>
                    <a:pt x="7477" y="12197"/>
                    <a:pt x="6127" y="12674"/>
                    <a:pt x="4439" y="12913"/>
                  </a:cubicBezTo>
                  <a:cubicBezTo>
                    <a:pt x="2752" y="13152"/>
                    <a:pt x="727" y="13152"/>
                    <a:pt x="558" y="13092"/>
                  </a:cubicBezTo>
                  <a:cubicBezTo>
                    <a:pt x="389" y="13032"/>
                    <a:pt x="2077" y="12913"/>
                    <a:pt x="3258" y="13152"/>
                  </a:cubicBezTo>
                  <a:cubicBezTo>
                    <a:pt x="4439" y="13390"/>
                    <a:pt x="5115" y="13987"/>
                    <a:pt x="5452" y="14584"/>
                  </a:cubicBezTo>
                  <a:cubicBezTo>
                    <a:pt x="5789" y="15180"/>
                    <a:pt x="5789" y="15777"/>
                    <a:pt x="4946" y="16613"/>
                  </a:cubicBezTo>
                  <a:cubicBezTo>
                    <a:pt x="4102" y="17448"/>
                    <a:pt x="2415" y="18522"/>
                    <a:pt x="1571" y="19357"/>
                  </a:cubicBezTo>
                  <a:cubicBezTo>
                    <a:pt x="727" y="20193"/>
                    <a:pt x="727" y="20789"/>
                    <a:pt x="1739" y="21088"/>
                  </a:cubicBezTo>
                  <a:cubicBezTo>
                    <a:pt x="2752" y="21386"/>
                    <a:pt x="4777" y="21386"/>
                    <a:pt x="6633" y="21147"/>
                  </a:cubicBezTo>
                  <a:cubicBezTo>
                    <a:pt x="8490" y="20909"/>
                    <a:pt x="10177" y="20431"/>
                    <a:pt x="11864" y="1995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05" name="Line"/>
            <p:cNvSpPr/>
            <p:nvPr/>
          </p:nvSpPr>
          <p:spPr>
            <a:xfrm>
              <a:off x="6285053" y="4032250"/>
              <a:ext cx="190501" cy="285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080" y="3040"/>
                    <a:pt x="8160" y="6080"/>
                    <a:pt x="11760" y="9680"/>
                  </a:cubicBezTo>
                  <a:cubicBezTo>
                    <a:pt x="15360" y="13280"/>
                    <a:pt x="18480" y="1744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06" name="Line"/>
            <p:cNvSpPr/>
            <p:nvPr/>
          </p:nvSpPr>
          <p:spPr>
            <a:xfrm>
              <a:off x="6373953" y="4051300"/>
              <a:ext cx="95251" cy="266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200" y="171"/>
                    <a:pt x="16800" y="343"/>
                    <a:pt x="13920" y="2229"/>
                  </a:cubicBezTo>
                  <a:cubicBezTo>
                    <a:pt x="11040" y="4114"/>
                    <a:pt x="7680" y="7714"/>
                    <a:pt x="5280" y="11229"/>
                  </a:cubicBezTo>
                  <a:cubicBezTo>
                    <a:pt x="2880" y="14743"/>
                    <a:pt x="1440" y="18171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07" name="Line"/>
            <p:cNvSpPr/>
            <p:nvPr/>
          </p:nvSpPr>
          <p:spPr>
            <a:xfrm>
              <a:off x="6526353" y="4235450"/>
              <a:ext cx="1" cy="698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0" y="0"/>
                  </a:moveTo>
                  <a:cubicBezTo>
                    <a:pt x="21600" y="7200"/>
                    <a:pt x="216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08" name="Line"/>
            <p:cNvSpPr/>
            <p:nvPr/>
          </p:nvSpPr>
          <p:spPr>
            <a:xfrm>
              <a:off x="6596203" y="4279900"/>
              <a:ext cx="57151" cy="12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09" name="Line"/>
            <p:cNvSpPr/>
            <p:nvPr/>
          </p:nvSpPr>
          <p:spPr>
            <a:xfrm>
              <a:off x="6761303" y="4273549"/>
              <a:ext cx="3175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10" name="Line"/>
            <p:cNvSpPr/>
            <p:nvPr/>
          </p:nvSpPr>
          <p:spPr>
            <a:xfrm>
              <a:off x="6862903" y="4286249"/>
              <a:ext cx="12701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200" fill="norm" stroke="1" extrusionOk="0">
                  <a:moveTo>
                    <a:pt x="0" y="0"/>
                  </a:moveTo>
                  <a:cubicBezTo>
                    <a:pt x="7200" y="21600"/>
                    <a:pt x="14400" y="21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11" name="Line"/>
            <p:cNvSpPr/>
            <p:nvPr/>
          </p:nvSpPr>
          <p:spPr>
            <a:xfrm>
              <a:off x="7053403" y="4064000"/>
              <a:ext cx="177801" cy="285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543" y="1440"/>
                    <a:pt x="3086" y="2880"/>
                    <a:pt x="5400" y="5520"/>
                  </a:cubicBezTo>
                  <a:cubicBezTo>
                    <a:pt x="7714" y="8160"/>
                    <a:pt x="10800" y="12000"/>
                    <a:pt x="13629" y="14880"/>
                  </a:cubicBezTo>
                  <a:cubicBezTo>
                    <a:pt x="16457" y="17760"/>
                    <a:pt x="19029" y="1968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12" name="Line"/>
            <p:cNvSpPr/>
            <p:nvPr/>
          </p:nvSpPr>
          <p:spPr>
            <a:xfrm>
              <a:off x="7106220" y="4019549"/>
              <a:ext cx="169434" cy="3700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6" h="21455" fill="norm" stroke="1" extrusionOk="0">
                  <a:moveTo>
                    <a:pt x="21346" y="0"/>
                  </a:moveTo>
                  <a:cubicBezTo>
                    <a:pt x="19479" y="1105"/>
                    <a:pt x="17613" y="2209"/>
                    <a:pt x="15346" y="4050"/>
                  </a:cubicBezTo>
                  <a:cubicBezTo>
                    <a:pt x="13079" y="5891"/>
                    <a:pt x="10413" y="8468"/>
                    <a:pt x="7746" y="11168"/>
                  </a:cubicBezTo>
                  <a:cubicBezTo>
                    <a:pt x="5079" y="13868"/>
                    <a:pt x="2413" y="16691"/>
                    <a:pt x="1079" y="18532"/>
                  </a:cubicBezTo>
                  <a:cubicBezTo>
                    <a:pt x="-254" y="20373"/>
                    <a:pt x="-254" y="21232"/>
                    <a:pt x="546" y="21416"/>
                  </a:cubicBezTo>
                  <a:cubicBezTo>
                    <a:pt x="1346" y="21600"/>
                    <a:pt x="2946" y="21109"/>
                    <a:pt x="4546" y="2061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13" name="Line"/>
            <p:cNvSpPr/>
            <p:nvPr/>
          </p:nvSpPr>
          <p:spPr>
            <a:xfrm>
              <a:off x="7253164" y="4273550"/>
              <a:ext cx="91635" cy="1016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80" h="21600" fill="norm" stroke="1" extrusionOk="0">
                  <a:moveTo>
                    <a:pt x="2220" y="0"/>
                  </a:moveTo>
                  <a:cubicBezTo>
                    <a:pt x="2220" y="2250"/>
                    <a:pt x="2220" y="4500"/>
                    <a:pt x="1740" y="7200"/>
                  </a:cubicBezTo>
                  <a:cubicBezTo>
                    <a:pt x="1260" y="9900"/>
                    <a:pt x="300" y="13050"/>
                    <a:pt x="60" y="13500"/>
                  </a:cubicBezTo>
                  <a:cubicBezTo>
                    <a:pt x="-180" y="13950"/>
                    <a:pt x="300" y="11700"/>
                    <a:pt x="1500" y="9450"/>
                  </a:cubicBezTo>
                  <a:cubicBezTo>
                    <a:pt x="2700" y="7200"/>
                    <a:pt x="4620" y="4950"/>
                    <a:pt x="6540" y="3150"/>
                  </a:cubicBezTo>
                  <a:cubicBezTo>
                    <a:pt x="8460" y="1350"/>
                    <a:pt x="10380" y="0"/>
                    <a:pt x="13020" y="900"/>
                  </a:cubicBezTo>
                  <a:cubicBezTo>
                    <a:pt x="15660" y="1800"/>
                    <a:pt x="19020" y="4950"/>
                    <a:pt x="20220" y="8775"/>
                  </a:cubicBezTo>
                  <a:cubicBezTo>
                    <a:pt x="21420" y="12600"/>
                    <a:pt x="20460" y="17100"/>
                    <a:pt x="195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14" name="Line"/>
            <p:cNvSpPr/>
            <p:nvPr/>
          </p:nvSpPr>
          <p:spPr>
            <a:xfrm>
              <a:off x="7471969" y="4014142"/>
              <a:ext cx="46785" cy="4118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92" h="21551" fill="norm" stroke="1" extrusionOk="0">
                  <a:moveTo>
                    <a:pt x="227" y="948"/>
                  </a:moveTo>
                  <a:cubicBezTo>
                    <a:pt x="2927" y="505"/>
                    <a:pt x="5627" y="62"/>
                    <a:pt x="8777" y="6"/>
                  </a:cubicBezTo>
                  <a:cubicBezTo>
                    <a:pt x="11927" y="-49"/>
                    <a:pt x="15527" y="283"/>
                    <a:pt x="17777" y="726"/>
                  </a:cubicBezTo>
                  <a:cubicBezTo>
                    <a:pt x="20027" y="1169"/>
                    <a:pt x="20927" y="1723"/>
                    <a:pt x="18227" y="2831"/>
                  </a:cubicBezTo>
                  <a:cubicBezTo>
                    <a:pt x="15527" y="3939"/>
                    <a:pt x="9227" y="5600"/>
                    <a:pt x="5177" y="6708"/>
                  </a:cubicBezTo>
                  <a:cubicBezTo>
                    <a:pt x="1127" y="7816"/>
                    <a:pt x="-673" y="8369"/>
                    <a:pt x="227" y="9145"/>
                  </a:cubicBezTo>
                  <a:cubicBezTo>
                    <a:pt x="1127" y="9920"/>
                    <a:pt x="4727" y="10917"/>
                    <a:pt x="8327" y="12246"/>
                  </a:cubicBezTo>
                  <a:cubicBezTo>
                    <a:pt x="11927" y="13576"/>
                    <a:pt x="15527" y="15237"/>
                    <a:pt x="15977" y="16677"/>
                  </a:cubicBezTo>
                  <a:cubicBezTo>
                    <a:pt x="16427" y="18117"/>
                    <a:pt x="13727" y="19336"/>
                    <a:pt x="10577" y="20111"/>
                  </a:cubicBezTo>
                  <a:cubicBezTo>
                    <a:pt x="7427" y="20886"/>
                    <a:pt x="3827" y="21219"/>
                    <a:pt x="227" y="2155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15" name="Line"/>
            <p:cNvSpPr/>
            <p:nvPr/>
          </p:nvSpPr>
          <p:spPr>
            <a:xfrm>
              <a:off x="7548703" y="3879850"/>
              <a:ext cx="167243" cy="5524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0" h="21600" fill="norm" stroke="1" extrusionOk="0">
                  <a:moveTo>
                    <a:pt x="0" y="0"/>
                  </a:moveTo>
                  <a:cubicBezTo>
                    <a:pt x="1600" y="0"/>
                    <a:pt x="3200" y="0"/>
                    <a:pt x="5333" y="662"/>
                  </a:cubicBezTo>
                  <a:cubicBezTo>
                    <a:pt x="7467" y="1324"/>
                    <a:pt x="10133" y="2648"/>
                    <a:pt x="12933" y="4386"/>
                  </a:cubicBezTo>
                  <a:cubicBezTo>
                    <a:pt x="15733" y="6124"/>
                    <a:pt x="18667" y="8276"/>
                    <a:pt x="20133" y="10428"/>
                  </a:cubicBezTo>
                  <a:cubicBezTo>
                    <a:pt x="21600" y="12579"/>
                    <a:pt x="21600" y="14731"/>
                    <a:pt x="18267" y="16593"/>
                  </a:cubicBezTo>
                  <a:cubicBezTo>
                    <a:pt x="14933" y="18455"/>
                    <a:pt x="8267" y="20028"/>
                    <a:pt x="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16" name="Line"/>
            <p:cNvSpPr/>
            <p:nvPr/>
          </p:nvSpPr>
          <p:spPr>
            <a:xfrm>
              <a:off x="4824553" y="5410199"/>
              <a:ext cx="35560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014" y="0"/>
                    <a:pt x="10029" y="0"/>
                    <a:pt x="13629" y="3600"/>
                  </a:cubicBezTo>
                  <a:cubicBezTo>
                    <a:pt x="17229" y="7200"/>
                    <a:pt x="19414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17" name="Line"/>
            <p:cNvSpPr/>
            <p:nvPr/>
          </p:nvSpPr>
          <p:spPr>
            <a:xfrm>
              <a:off x="4824553" y="5530850"/>
              <a:ext cx="374651" cy="156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8" fill="norm" stroke="1" extrusionOk="0">
                  <a:moveTo>
                    <a:pt x="0" y="0"/>
                  </a:moveTo>
                  <a:cubicBezTo>
                    <a:pt x="3173" y="8100"/>
                    <a:pt x="6346" y="16200"/>
                    <a:pt x="9946" y="18900"/>
                  </a:cubicBezTo>
                  <a:cubicBezTo>
                    <a:pt x="13546" y="21600"/>
                    <a:pt x="17573" y="18900"/>
                    <a:pt x="21600" y="162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18" name="Line"/>
            <p:cNvSpPr/>
            <p:nvPr/>
          </p:nvSpPr>
          <p:spPr>
            <a:xfrm>
              <a:off x="4428651" y="4884516"/>
              <a:ext cx="147310" cy="2960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3" h="21278" fill="norm" stroke="1" extrusionOk="0">
                  <a:moveTo>
                    <a:pt x="8531" y="14505"/>
                  </a:moveTo>
                  <a:cubicBezTo>
                    <a:pt x="8531" y="16026"/>
                    <a:pt x="8531" y="17547"/>
                    <a:pt x="8531" y="18840"/>
                  </a:cubicBezTo>
                  <a:cubicBezTo>
                    <a:pt x="8531" y="20133"/>
                    <a:pt x="8531" y="21198"/>
                    <a:pt x="8074" y="21274"/>
                  </a:cubicBezTo>
                  <a:cubicBezTo>
                    <a:pt x="7618" y="21350"/>
                    <a:pt x="6705" y="20437"/>
                    <a:pt x="6097" y="18384"/>
                  </a:cubicBezTo>
                  <a:cubicBezTo>
                    <a:pt x="5488" y="16330"/>
                    <a:pt x="5184" y="13136"/>
                    <a:pt x="6097" y="10246"/>
                  </a:cubicBezTo>
                  <a:cubicBezTo>
                    <a:pt x="7009" y="7356"/>
                    <a:pt x="9139" y="4770"/>
                    <a:pt x="10812" y="3173"/>
                  </a:cubicBezTo>
                  <a:cubicBezTo>
                    <a:pt x="12485" y="1575"/>
                    <a:pt x="13702" y="967"/>
                    <a:pt x="15071" y="511"/>
                  </a:cubicBezTo>
                  <a:cubicBezTo>
                    <a:pt x="16440" y="54"/>
                    <a:pt x="17962" y="-250"/>
                    <a:pt x="19178" y="282"/>
                  </a:cubicBezTo>
                  <a:cubicBezTo>
                    <a:pt x="20395" y="815"/>
                    <a:pt x="21308" y="2184"/>
                    <a:pt x="21156" y="3705"/>
                  </a:cubicBezTo>
                  <a:cubicBezTo>
                    <a:pt x="21004" y="5226"/>
                    <a:pt x="19787" y="6899"/>
                    <a:pt x="18266" y="8268"/>
                  </a:cubicBezTo>
                  <a:cubicBezTo>
                    <a:pt x="16745" y="9637"/>
                    <a:pt x="14919" y="10702"/>
                    <a:pt x="14767" y="11311"/>
                  </a:cubicBezTo>
                  <a:cubicBezTo>
                    <a:pt x="14615" y="11919"/>
                    <a:pt x="16136" y="12071"/>
                    <a:pt x="17201" y="12527"/>
                  </a:cubicBezTo>
                  <a:cubicBezTo>
                    <a:pt x="18266" y="12984"/>
                    <a:pt x="18874" y="13744"/>
                    <a:pt x="18570" y="14885"/>
                  </a:cubicBezTo>
                  <a:cubicBezTo>
                    <a:pt x="18266" y="16026"/>
                    <a:pt x="17049" y="17547"/>
                    <a:pt x="14615" y="18460"/>
                  </a:cubicBezTo>
                  <a:cubicBezTo>
                    <a:pt x="12181" y="19373"/>
                    <a:pt x="8531" y="19677"/>
                    <a:pt x="5945" y="19677"/>
                  </a:cubicBezTo>
                  <a:cubicBezTo>
                    <a:pt x="3359" y="19677"/>
                    <a:pt x="1838" y="19373"/>
                    <a:pt x="925" y="18840"/>
                  </a:cubicBezTo>
                  <a:cubicBezTo>
                    <a:pt x="12" y="18308"/>
                    <a:pt x="-292" y="17547"/>
                    <a:pt x="316" y="16939"/>
                  </a:cubicBezTo>
                  <a:cubicBezTo>
                    <a:pt x="925" y="16330"/>
                    <a:pt x="2446" y="15874"/>
                    <a:pt x="3967" y="1541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19" name="Line"/>
            <p:cNvSpPr/>
            <p:nvPr/>
          </p:nvSpPr>
          <p:spPr>
            <a:xfrm>
              <a:off x="4579834" y="5040159"/>
              <a:ext cx="209207" cy="2526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9" h="21308" fill="norm" stroke="1" extrusionOk="0">
                  <a:moveTo>
                    <a:pt x="12013" y="1218"/>
                  </a:moveTo>
                  <a:cubicBezTo>
                    <a:pt x="10069" y="504"/>
                    <a:pt x="8125" y="-210"/>
                    <a:pt x="6181" y="58"/>
                  </a:cubicBezTo>
                  <a:cubicBezTo>
                    <a:pt x="4237" y="326"/>
                    <a:pt x="2293" y="1575"/>
                    <a:pt x="1213" y="2646"/>
                  </a:cubicBezTo>
                  <a:cubicBezTo>
                    <a:pt x="133" y="3717"/>
                    <a:pt x="-83" y="4610"/>
                    <a:pt x="25" y="5502"/>
                  </a:cubicBezTo>
                  <a:cubicBezTo>
                    <a:pt x="133" y="6395"/>
                    <a:pt x="565" y="7288"/>
                    <a:pt x="1321" y="7734"/>
                  </a:cubicBezTo>
                  <a:cubicBezTo>
                    <a:pt x="2077" y="8180"/>
                    <a:pt x="3157" y="8180"/>
                    <a:pt x="4021" y="7823"/>
                  </a:cubicBezTo>
                  <a:cubicBezTo>
                    <a:pt x="4885" y="7466"/>
                    <a:pt x="5533" y="6752"/>
                    <a:pt x="6073" y="5949"/>
                  </a:cubicBezTo>
                  <a:cubicBezTo>
                    <a:pt x="6613" y="5145"/>
                    <a:pt x="7045" y="4253"/>
                    <a:pt x="7261" y="4253"/>
                  </a:cubicBezTo>
                  <a:cubicBezTo>
                    <a:pt x="7477" y="4253"/>
                    <a:pt x="7477" y="5145"/>
                    <a:pt x="7693" y="6038"/>
                  </a:cubicBezTo>
                  <a:cubicBezTo>
                    <a:pt x="7909" y="6930"/>
                    <a:pt x="8341" y="7823"/>
                    <a:pt x="8989" y="8002"/>
                  </a:cubicBezTo>
                  <a:cubicBezTo>
                    <a:pt x="9637" y="8180"/>
                    <a:pt x="10501" y="7645"/>
                    <a:pt x="11149" y="6930"/>
                  </a:cubicBezTo>
                  <a:cubicBezTo>
                    <a:pt x="11797" y="6216"/>
                    <a:pt x="12229" y="5324"/>
                    <a:pt x="12445" y="5324"/>
                  </a:cubicBezTo>
                  <a:cubicBezTo>
                    <a:pt x="12661" y="5324"/>
                    <a:pt x="12661" y="6216"/>
                    <a:pt x="13201" y="6841"/>
                  </a:cubicBezTo>
                  <a:cubicBezTo>
                    <a:pt x="13741" y="7466"/>
                    <a:pt x="14821" y="7823"/>
                    <a:pt x="15901" y="7912"/>
                  </a:cubicBezTo>
                  <a:cubicBezTo>
                    <a:pt x="16981" y="8002"/>
                    <a:pt x="18061" y="7823"/>
                    <a:pt x="18925" y="7377"/>
                  </a:cubicBezTo>
                  <a:cubicBezTo>
                    <a:pt x="19789" y="6930"/>
                    <a:pt x="20437" y="6216"/>
                    <a:pt x="20869" y="5413"/>
                  </a:cubicBezTo>
                  <a:cubicBezTo>
                    <a:pt x="21301" y="4610"/>
                    <a:pt x="21517" y="3717"/>
                    <a:pt x="21193" y="3539"/>
                  </a:cubicBezTo>
                  <a:cubicBezTo>
                    <a:pt x="20869" y="3360"/>
                    <a:pt x="20005" y="3896"/>
                    <a:pt x="19357" y="5592"/>
                  </a:cubicBezTo>
                  <a:cubicBezTo>
                    <a:pt x="18709" y="7288"/>
                    <a:pt x="18277" y="10144"/>
                    <a:pt x="18061" y="12643"/>
                  </a:cubicBezTo>
                  <a:cubicBezTo>
                    <a:pt x="17845" y="15142"/>
                    <a:pt x="17845" y="17284"/>
                    <a:pt x="17521" y="18802"/>
                  </a:cubicBezTo>
                  <a:cubicBezTo>
                    <a:pt x="17197" y="20319"/>
                    <a:pt x="16549" y="21211"/>
                    <a:pt x="15253" y="21301"/>
                  </a:cubicBezTo>
                  <a:cubicBezTo>
                    <a:pt x="13957" y="21390"/>
                    <a:pt x="12013" y="20676"/>
                    <a:pt x="11473" y="19069"/>
                  </a:cubicBezTo>
                  <a:cubicBezTo>
                    <a:pt x="10933" y="17463"/>
                    <a:pt x="11797" y="14964"/>
                    <a:pt x="12661" y="1246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20" name="Line"/>
            <p:cNvSpPr/>
            <p:nvPr/>
          </p:nvSpPr>
          <p:spPr>
            <a:xfrm>
              <a:off x="4799948" y="5065183"/>
              <a:ext cx="186779" cy="1176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6" h="21436" fill="norm" stroke="1" extrusionOk="0">
                  <a:moveTo>
                    <a:pt x="1365" y="8486"/>
                  </a:moveTo>
                  <a:cubicBezTo>
                    <a:pt x="2579" y="8486"/>
                    <a:pt x="3792" y="8486"/>
                    <a:pt x="3792" y="8486"/>
                  </a:cubicBezTo>
                  <a:cubicBezTo>
                    <a:pt x="3792" y="8486"/>
                    <a:pt x="2579" y="8486"/>
                    <a:pt x="1729" y="9450"/>
                  </a:cubicBezTo>
                  <a:cubicBezTo>
                    <a:pt x="880" y="10414"/>
                    <a:pt x="394" y="12343"/>
                    <a:pt x="152" y="14271"/>
                  </a:cubicBezTo>
                  <a:cubicBezTo>
                    <a:pt x="-91" y="16200"/>
                    <a:pt x="-91" y="18129"/>
                    <a:pt x="516" y="19479"/>
                  </a:cubicBezTo>
                  <a:cubicBezTo>
                    <a:pt x="1122" y="20829"/>
                    <a:pt x="2336" y="21600"/>
                    <a:pt x="4884" y="21407"/>
                  </a:cubicBezTo>
                  <a:cubicBezTo>
                    <a:pt x="7433" y="21214"/>
                    <a:pt x="11316" y="20057"/>
                    <a:pt x="14228" y="17936"/>
                  </a:cubicBezTo>
                  <a:cubicBezTo>
                    <a:pt x="17140" y="15814"/>
                    <a:pt x="19082" y="12729"/>
                    <a:pt x="20174" y="10221"/>
                  </a:cubicBezTo>
                  <a:cubicBezTo>
                    <a:pt x="21266" y="7714"/>
                    <a:pt x="21509" y="5786"/>
                    <a:pt x="21388" y="3857"/>
                  </a:cubicBezTo>
                  <a:cubicBezTo>
                    <a:pt x="21266" y="1929"/>
                    <a:pt x="20781" y="0"/>
                    <a:pt x="20417" y="0"/>
                  </a:cubicBezTo>
                  <a:cubicBezTo>
                    <a:pt x="20053" y="0"/>
                    <a:pt x="19810" y="1929"/>
                    <a:pt x="19689" y="4436"/>
                  </a:cubicBezTo>
                  <a:cubicBezTo>
                    <a:pt x="19567" y="6943"/>
                    <a:pt x="19567" y="10029"/>
                    <a:pt x="19567" y="12536"/>
                  </a:cubicBezTo>
                  <a:cubicBezTo>
                    <a:pt x="19567" y="15043"/>
                    <a:pt x="19567" y="16971"/>
                    <a:pt x="18597" y="17936"/>
                  </a:cubicBezTo>
                  <a:cubicBezTo>
                    <a:pt x="17626" y="18900"/>
                    <a:pt x="15684" y="18900"/>
                    <a:pt x="13743" y="189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21" name="Line"/>
            <p:cNvSpPr/>
            <p:nvPr/>
          </p:nvSpPr>
          <p:spPr>
            <a:xfrm>
              <a:off x="4761053" y="5078282"/>
              <a:ext cx="93928" cy="613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0" h="20183" fill="norm" stroke="1" extrusionOk="0">
                  <a:moveTo>
                    <a:pt x="0" y="19378"/>
                  </a:moveTo>
                  <a:cubicBezTo>
                    <a:pt x="4800" y="20075"/>
                    <a:pt x="9600" y="20772"/>
                    <a:pt x="13200" y="19378"/>
                  </a:cubicBezTo>
                  <a:cubicBezTo>
                    <a:pt x="16800" y="17985"/>
                    <a:pt x="19200" y="14501"/>
                    <a:pt x="20400" y="11017"/>
                  </a:cubicBezTo>
                  <a:cubicBezTo>
                    <a:pt x="21600" y="7533"/>
                    <a:pt x="21600" y="4049"/>
                    <a:pt x="20400" y="1959"/>
                  </a:cubicBezTo>
                  <a:cubicBezTo>
                    <a:pt x="19200" y="-131"/>
                    <a:pt x="16800" y="-828"/>
                    <a:pt x="13200" y="1262"/>
                  </a:cubicBezTo>
                  <a:cubicBezTo>
                    <a:pt x="9600" y="3353"/>
                    <a:pt x="4800" y="8230"/>
                    <a:pt x="0" y="1310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22" name="Line"/>
            <p:cNvSpPr/>
            <p:nvPr/>
          </p:nvSpPr>
          <p:spPr>
            <a:xfrm>
              <a:off x="5897703" y="4962337"/>
              <a:ext cx="101601" cy="4161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46" fill="norm" stroke="1" extrusionOk="0">
                  <a:moveTo>
                    <a:pt x="21600" y="3446"/>
                  </a:moveTo>
                  <a:cubicBezTo>
                    <a:pt x="21600" y="2901"/>
                    <a:pt x="21600" y="2355"/>
                    <a:pt x="21150" y="1701"/>
                  </a:cubicBezTo>
                  <a:cubicBezTo>
                    <a:pt x="20700" y="1046"/>
                    <a:pt x="19800" y="282"/>
                    <a:pt x="18450" y="64"/>
                  </a:cubicBezTo>
                  <a:cubicBezTo>
                    <a:pt x="17100" y="-154"/>
                    <a:pt x="15300" y="173"/>
                    <a:pt x="12825" y="1210"/>
                  </a:cubicBezTo>
                  <a:cubicBezTo>
                    <a:pt x="10350" y="2246"/>
                    <a:pt x="7200" y="3991"/>
                    <a:pt x="5175" y="6828"/>
                  </a:cubicBezTo>
                  <a:cubicBezTo>
                    <a:pt x="3150" y="9664"/>
                    <a:pt x="2250" y="13591"/>
                    <a:pt x="1800" y="15882"/>
                  </a:cubicBezTo>
                  <a:cubicBezTo>
                    <a:pt x="1350" y="18173"/>
                    <a:pt x="1350" y="18828"/>
                    <a:pt x="1125" y="19482"/>
                  </a:cubicBezTo>
                  <a:cubicBezTo>
                    <a:pt x="900" y="20137"/>
                    <a:pt x="450" y="20791"/>
                    <a:pt x="0" y="2144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23" name="Line"/>
            <p:cNvSpPr/>
            <p:nvPr/>
          </p:nvSpPr>
          <p:spPr>
            <a:xfrm>
              <a:off x="5815153" y="5194300"/>
              <a:ext cx="184151" cy="698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48" y="18327"/>
                    <a:pt x="497" y="15055"/>
                    <a:pt x="4097" y="11455"/>
                  </a:cubicBezTo>
                  <a:cubicBezTo>
                    <a:pt x="7697" y="7855"/>
                    <a:pt x="14648" y="3927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24" name="Line"/>
            <p:cNvSpPr/>
            <p:nvPr/>
          </p:nvSpPr>
          <p:spPr>
            <a:xfrm>
              <a:off x="6099593" y="4992049"/>
              <a:ext cx="147361" cy="3927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00" h="21548" fill="norm" stroke="1" extrusionOk="0">
                  <a:moveTo>
                    <a:pt x="20600" y="993"/>
                  </a:moveTo>
                  <a:cubicBezTo>
                    <a:pt x="19712" y="529"/>
                    <a:pt x="18825" y="64"/>
                    <a:pt x="17641" y="6"/>
                  </a:cubicBezTo>
                  <a:cubicBezTo>
                    <a:pt x="16458" y="-52"/>
                    <a:pt x="14978" y="296"/>
                    <a:pt x="12315" y="1806"/>
                  </a:cubicBezTo>
                  <a:cubicBezTo>
                    <a:pt x="9652" y="3316"/>
                    <a:pt x="5805" y="5987"/>
                    <a:pt x="3142" y="8774"/>
                  </a:cubicBezTo>
                  <a:cubicBezTo>
                    <a:pt x="479" y="11561"/>
                    <a:pt x="-1000" y="14464"/>
                    <a:pt x="775" y="16613"/>
                  </a:cubicBezTo>
                  <a:cubicBezTo>
                    <a:pt x="2551" y="18761"/>
                    <a:pt x="7581" y="20154"/>
                    <a:pt x="11427" y="20851"/>
                  </a:cubicBezTo>
                  <a:cubicBezTo>
                    <a:pt x="15274" y="21548"/>
                    <a:pt x="17937" y="21548"/>
                    <a:pt x="20600" y="2154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25" name="Line"/>
            <p:cNvSpPr/>
            <p:nvPr/>
          </p:nvSpPr>
          <p:spPr>
            <a:xfrm>
              <a:off x="6280414" y="5029563"/>
              <a:ext cx="137990" cy="3129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5" h="21430" fill="norm" stroke="1" extrusionOk="0">
                  <a:moveTo>
                    <a:pt x="21335" y="410"/>
                  </a:moveTo>
                  <a:cubicBezTo>
                    <a:pt x="18062" y="120"/>
                    <a:pt x="14790" y="-170"/>
                    <a:pt x="11844" y="120"/>
                  </a:cubicBezTo>
                  <a:cubicBezTo>
                    <a:pt x="8899" y="410"/>
                    <a:pt x="6280" y="1280"/>
                    <a:pt x="5462" y="2367"/>
                  </a:cubicBezTo>
                  <a:cubicBezTo>
                    <a:pt x="4644" y="3454"/>
                    <a:pt x="5626" y="4759"/>
                    <a:pt x="7262" y="6064"/>
                  </a:cubicBezTo>
                  <a:cubicBezTo>
                    <a:pt x="8899" y="7368"/>
                    <a:pt x="11190" y="8673"/>
                    <a:pt x="12335" y="9688"/>
                  </a:cubicBezTo>
                  <a:cubicBezTo>
                    <a:pt x="13480" y="10702"/>
                    <a:pt x="13480" y="11427"/>
                    <a:pt x="12662" y="11862"/>
                  </a:cubicBezTo>
                  <a:cubicBezTo>
                    <a:pt x="11844" y="12297"/>
                    <a:pt x="10208" y="12442"/>
                    <a:pt x="9390" y="13022"/>
                  </a:cubicBezTo>
                  <a:cubicBezTo>
                    <a:pt x="8571" y="13602"/>
                    <a:pt x="8571" y="14617"/>
                    <a:pt x="7426" y="15704"/>
                  </a:cubicBezTo>
                  <a:cubicBezTo>
                    <a:pt x="6280" y="16791"/>
                    <a:pt x="3990" y="17951"/>
                    <a:pt x="2353" y="18821"/>
                  </a:cubicBezTo>
                  <a:cubicBezTo>
                    <a:pt x="717" y="19690"/>
                    <a:pt x="-265" y="20270"/>
                    <a:pt x="62" y="20705"/>
                  </a:cubicBezTo>
                  <a:cubicBezTo>
                    <a:pt x="390" y="21140"/>
                    <a:pt x="2026" y="21430"/>
                    <a:pt x="4644" y="21430"/>
                  </a:cubicBezTo>
                  <a:cubicBezTo>
                    <a:pt x="7262" y="21430"/>
                    <a:pt x="10862" y="21140"/>
                    <a:pt x="14462" y="2085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26" name="Line"/>
            <p:cNvSpPr/>
            <p:nvPr/>
          </p:nvSpPr>
          <p:spPr>
            <a:xfrm>
              <a:off x="6437453" y="5111750"/>
              <a:ext cx="177801" cy="2984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114" y="2911"/>
                    <a:pt x="8229" y="5821"/>
                    <a:pt x="11443" y="9038"/>
                  </a:cubicBezTo>
                  <a:cubicBezTo>
                    <a:pt x="14657" y="12255"/>
                    <a:pt x="16971" y="15779"/>
                    <a:pt x="18514" y="17923"/>
                  </a:cubicBezTo>
                  <a:cubicBezTo>
                    <a:pt x="20057" y="20068"/>
                    <a:pt x="20829" y="20834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27" name="Line"/>
            <p:cNvSpPr/>
            <p:nvPr/>
          </p:nvSpPr>
          <p:spPr>
            <a:xfrm>
              <a:off x="6500953" y="5086350"/>
              <a:ext cx="95251" cy="3175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280" y="3168"/>
                    <a:pt x="12960" y="6336"/>
                    <a:pt x="9360" y="9360"/>
                  </a:cubicBezTo>
                  <a:cubicBezTo>
                    <a:pt x="5760" y="12384"/>
                    <a:pt x="2880" y="15264"/>
                    <a:pt x="1440" y="17280"/>
                  </a:cubicBezTo>
                  <a:cubicBezTo>
                    <a:pt x="0" y="19296"/>
                    <a:pt x="0" y="20448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28" name="Line"/>
            <p:cNvSpPr/>
            <p:nvPr/>
          </p:nvSpPr>
          <p:spPr>
            <a:xfrm>
              <a:off x="6653353" y="5289550"/>
              <a:ext cx="1" cy="101600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29" name="Line"/>
            <p:cNvSpPr/>
            <p:nvPr/>
          </p:nvSpPr>
          <p:spPr>
            <a:xfrm>
              <a:off x="6742253" y="5327650"/>
              <a:ext cx="82551" cy="12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215" y="10800"/>
                    <a:pt x="4431" y="0"/>
                    <a:pt x="8031" y="0"/>
                  </a:cubicBezTo>
                  <a:cubicBezTo>
                    <a:pt x="11631" y="0"/>
                    <a:pt x="16615" y="108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30" name="Line"/>
            <p:cNvSpPr/>
            <p:nvPr/>
          </p:nvSpPr>
          <p:spPr>
            <a:xfrm>
              <a:off x="6888303" y="5346700"/>
              <a:ext cx="38101" cy="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31" name="Line"/>
            <p:cNvSpPr/>
            <p:nvPr/>
          </p:nvSpPr>
          <p:spPr>
            <a:xfrm>
              <a:off x="7155003" y="5130800"/>
              <a:ext cx="203201" cy="260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725" y="4215"/>
                    <a:pt x="9450" y="8429"/>
                    <a:pt x="13050" y="12029"/>
                  </a:cubicBezTo>
                  <a:cubicBezTo>
                    <a:pt x="16650" y="15629"/>
                    <a:pt x="19125" y="18615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32" name="Line"/>
            <p:cNvSpPr/>
            <p:nvPr/>
          </p:nvSpPr>
          <p:spPr>
            <a:xfrm>
              <a:off x="7229310" y="5092700"/>
              <a:ext cx="122544" cy="3302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5" h="21600" fill="norm" stroke="1" extrusionOk="0">
                  <a:moveTo>
                    <a:pt x="21195" y="0"/>
                  </a:moveTo>
                  <a:cubicBezTo>
                    <a:pt x="17168" y="3046"/>
                    <a:pt x="13141" y="6092"/>
                    <a:pt x="9480" y="9000"/>
                  </a:cubicBezTo>
                  <a:cubicBezTo>
                    <a:pt x="5819" y="11908"/>
                    <a:pt x="2524" y="14677"/>
                    <a:pt x="1059" y="16754"/>
                  </a:cubicBezTo>
                  <a:cubicBezTo>
                    <a:pt x="-405" y="18831"/>
                    <a:pt x="-39" y="20215"/>
                    <a:pt x="327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33" name="Line"/>
            <p:cNvSpPr/>
            <p:nvPr/>
          </p:nvSpPr>
          <p:spPr>
            <a:xfrm>
              <a:off x="7384029" y="5337904"/>
              <a:ext cx="90471" cy="1040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82" h="21235" fill="norm" stroke="1" extrusionOk="0">
                  <a:moveTo>
                    <a:pt x="1374" y="3091"/>
                  </a:moveTo>
                  <a:cubicBezTo>
                    <a:pt x="1374" y="5251"/>
                    <a:pt x="1374" y="7411"/>
                    <a:pt x="1128" y="9571"/>
                  </a:cubicBezTo>
                  <a:cubicBezTo>
                    <a:pt x="883" y="11731"/>
                    <a:pt x="392" y="13891"/>
                    <a:pt x="146" y="13675"/>
                  </a:cubicBezTo>
                  <a:cubicBezTo>
                    <a:pt x="-99" y="13459"/>
                    <a:pt x="-99" y="10867"/>
                    <a:pt x="637" y="8707"/>
                  </a:cubicBezTo>
                  <a:cubicBezTo>
                    <a:pt x="1374" y="6547"/>
                    <a:pt x="2846" y="4819"/>
                    <a:pt x="4565" y="3091"/>
                  </a:cubicBezTo>
                  <a:cubicBezTo>
                    <a:pt x="6283" y="1363"/>
                    <a:pt x="8246" y="-365"/>
                    <a:pt x="11192" y="67"/>
                  </a:cubicBezTo>
                  <a:cubicBezTo>
                    <a:pt x="14137" y="499"/>
                    <a:pt x="18065" y="3091"/>
                    <a:pt x="19783" y="6979"/>
                  </a:cubicBezTo>
                  <a:cubicBezTo>
                    <a:pt x="21501" y="10867"/>
                    <a:pt x="21010" y="16051"/>
                    <a:pt x="20519" y="2123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34" name="Line"/>
            <p:cNvSpPr/>
            <p:nvPr/>
          </p:nvSpPr>
          <p:spPr>
            <a:xfrm>
              <a:off x="7510603" y="5098999"/>
              <a:ext cx="76210" cy="368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8" h="21479" fill="norm" stroke="1" extrusionOk="0">
                  <a:moveTo>
                    <a:pt x="10508" y="373"/>
                  </a:moveTo>
                  <a:cubicBezTo>
                    <a:pt x="13427" y="126"/>
                    <a:pt x="16346" y="-121"/>
                    <a:pt x="18389" y="64"/>
                  </a:cubicBezTo>
                  <a:cubicBezTo>
                    <a:pt x="20432" y="249"/>
                    <a:pt x="21600" y="866"/>
                    <a:pt x="20724" y="2286"/>
                  </a:cubicBezTo>
                  <a:cubicBezTo>
                    <a:pt x="19849" y="3705"/>
                    <a:pt x="16930" y="5927"/>
                    <a:pt x="14595" y="7655"/>
                  </a:cubicBezTo>
                  <a:cubicBezTo>
                    <a:pt x="12259" y="9383"/>
                    <a:pt x="10508" y="10617"/>
                    <a:pt x="11092" y="12160"/>
                  </a:cubicBezTo>
                  <a:cubicBezTo>
                    <a:pt x="11676" y="13703"/>
                    <a:pt x="14595" y="15554"/>
                    <a:pt x="14886" y="17097"/>
                  </a:cubicBezTo>
                  <a:cubicBezTo>
                    <a:pt x="15178" y="18640"/>
                    <a:pt x="12843" y="19874"/>
                    <a:pt x="9924" y="20553"/>
                  </a:cubicBezTo>
                  <a:cubicBezTo>
                    <a:pt x="7005" y="21232"/>
                    <a:pt x="3503" y="21356"/>
                    <a:pt x="0" y="2147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35" name="Line"/>
            <p:cNvSpPr/>
            <p:nvPr/>
          </p:nvSpPr>
          <p:spPr>
            <a:xfrm>
              <a:off x="7745553" y="4959350"/>
              <a:ext cx="35191" cy="7302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4" h="21600" fill="norm" stroke="1" extrusionOk="0">
                  <a:moveTo>
                    <a:pt x="3812" y="0"/>
                  </a:moveTo>
                  <a:cubicBezTo>
                    <a:pt x="8894" y="814"/>
                    <a:pt x="13976" y="1628"/>
                    <a:pt x="17153" y="3318"/>
                  </a:cubicBezTo>
                  <a:cubicBezTo>
                    <a:pt x="20329" y="5009"/>
                    <a:pt x="21600" y="7576"/>
                    <a:pt x="20965" y="9923"/>
                  </a:cubicBezTo>
                  <a:cubicBezTo>
                    <a:pt x="20329" y="12271"/>
                    <a:pt x="17788" y="14400"/>
                    <a:pt x="13976" y="16310"/>
                  </a:cubicBezTo>
                  <a:cubicBezTo>
                    <a:pt x="10165" y="18219"/>
                    <a:pt x="5082" y="1991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36" name="Line"/>
            <p:cNvSpPr/>
            <p:nvPr/>
          </p:nvSpPr>
          <p:spPr>
            <a:xfrm>
              <a:off x="7866137" y="5195720"/>
              <a:ext cx="162233" cy="4061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5" h="21362" fill="norm" stroke="1" extrusionOk="0">
                  <a:moveTo>
                    <a:pt x="7486" y="4602"/>
                  </a:moveTo>
                  <a:cubicBezTo>
                    <a:pt x="6655" y="8053"/>
                    <a:pt x="5824" y="11505"/>
                    <a:pt x="5132" y="14121"/>
                  </a:cubicBezTo>
                  <a:cubicBezTo>
                    <a:pt x="4440" y="16738"/>
                    <a:pt x="3886" y="18519"/>
                    <a:pt x="3332" y="19688"/>
                  </a:cubicBezTo>
                  <a:cubicBezTo>
                    <a:pt x="2778" y="20857"/>
                    <a:pt x="2224" y="21414"/>
                    <a:pt x="1809" y="21358"/>
                  </a:cubicBezTo>
                  <a:cubicBezTo>
                    <a:pt x="1394" y="21303"/>
                    <a:pt x="1117" y="20635"/>
                    <a:pt x="701" y="18463"/>
                  </a:cubicBezTo>
                  <a:cubicBezTo>
                    <a:pt x="286" y="16292"/>
                    <a:pt x="-268" y="12618"/>
                    <a:pt x="147" y="9612"/>
                  </a:cubicBezTo>
                  <a:cubicBezTo>
                    <a:pt x="563" y="6606"/>
                    <a:pt x="1947" y="4268"/>
                    <a:pt x="3055" y="2820"/>
                  </a:cubicBezTo>
                  <a:cubicBezTo>
                    <a:pt x="4163" y="1373"/>
                    <a:pt x="4994" y="816"/>
                    <a:pt x="6101" y="426"/>
                  </a:cubicBezTo>
                  <a:cubicBezTo>
                    <a:pt x="7209" y="37"/>
                    <a:pt x="8594" y="-186"/>
                    <a:pt x="10947" y="204"/>
                  </a:cubicBezTo>
                  <a:cubicBezTo>
                    <a:pt x="13301" y="593"/>
                    <a:pt x="16624" y="1595"/>
                    <a:pt x="18563" y="2709"/>
                  </a:cubicBezTo>
                  <a:cubicBezTo>
                    <a:pt x="20501" y="3822"/>
                    <a:pt x="21055" y="5047"/>
                    <a:pt x="21194" y="5938"/>
                  </a:cubicBezTo>
                  <a:cubicBezTo>
                    <a:pt x="21332" y="6828"/>
                    <a:pt x="21055" y="7385"/>
                    <a:pt x="19532" y="7998"/>
                  </a:cubicBezTo>
                  <a:cubicBezTo>
                    <a:pt x="18009" y="8610"/>
                    <a:pt x="15240" y="9278"/>
                    <a:pt x="12609" y="9668"/>
                  </a:cubicBezTo>
                  <a:cubicBezTo>
                    <a:pt x="9978" y="10057"/>
                    <a:pt x="7486" y="10169"/>
                    <a:pt x="5824" y="10002"/>
                  </a:cubicBezTo>
                  <a:cubicBezTo>
                    <a:pt x="4163" y="9835"/>
                    <a:pt x="3332" y="9389"/>
                    <a:pt x="2501" y="894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37" name="Line"/>
            <p:cNvSpPr/>
            <p:nvPr/>
          </p:nvSpPr>
          <p:spPr>
            <a:xfrm>
              <a:off x="8037653" y="5029200"/>
              <a:ext cx="133531" cy="406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1" h="21600" fill="norm" stroke="1" extrusionOk="0">
                  <a:moveTo>
                    <a:pt x="6075" y="0"/>
                  </a:moveTo>
                  <a:cubicBezTo>
                    <a:pt x="9450" y="1350"/>
                    <a:pt x="12825" y="2700"/>
                    <a:pt x="15862" y="4837"/>
                  </a:cubicBezTo>
                  <a:cubicBezTo>
                    <a:pt x="18900" y="6975"/>
                    <a:pt x="21600" y="9900"/>
                    <a:pt x="21262" y="12488"/>
                  </a:cubicBezTo>
                  <a:cubicBezTo>
                    <a:pt x="20925" y="15075"/>
                    <a:pt x="17550" y="17325"/>
                    <a:pt x="13500" y="18788"/>
                  </a:cubicBezTo>
                  <a:cubicBezTo>
                    <a:pt x="9450" y="20250"/>
                    <a:pt x="4725" y="20925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38" name="Line"/>
            <p:cNvSpPr/>
            <p:nvPr/>
          </p:nvSpPr>
          <p:spPr>
            <a:xfrm>
              <a:off x="8291653" y="5333999"/>
              <a:ext cx="3810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39" name="Line"/>
            <p:cNvSpPr/>
            <p:nvPr/>
          </p:nvSpPr>
          <p:spPr>
            <a:xfrm>
              <a:off x="8545653" y="4953434"/>
              <a:ext cx="215901" cy="4885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88" fill="norm" stroke="1" extrusionOk="0">
                  <a:moveTo>
                    <a:pt x="21600" y="1657"/>
                  </a:moveTo>
                  <a:cubicBezTo>
                    <a:pt x="21176" y="1191"/>
                    <a:pt x="20753" y="726"/>
                    <a:pt x="20012" y="400"/>
                  </a:cubicBezTo>
                  <a:cubicBezTo>
                    <a:pt x="19271" y="74"/>
                    <a:pt x="18212" y="-112"/>
                    <a:pt x="16835" y="74"/>
                  </a:cubicBezTo>
                  <a:cubicBezTo>
                    <a:pt x="15459" y="260"/>
                    <a:pt x="13765" y="819"/>
                    <a:pt x="11647" y="2495"/>
                  </a:cubicBezTo>
                  <a:cubicBezTo>
                    <a:pt x="9529" y="4171"/>
                    <a:pt x="6988" y="6964"/>
                    <a:pt x="5612" y="9897"/>
                  </a:cubicBezTo>
                  <a:cubicBezTo>
                    <a:pt x="4235" y="12829"/>
                    <a:pt x="4024" y="15902"/>
                    <a:pt x="3812" y="17764"/>
                  </a:cubicBezTo>
                  <a:cubicBezTo>
                    <a:pt x="3600" y="19626"/>
                    <a:pt x="3388" y="20278"/>
                    <a:pt x="2753" y="20697"/>
                  </a:cubicBezTo>
                  <a:cubicBezTo>
                    <a:pt x="2118" y="21116"/>
                    <a:pt x="1059" y="21302"/>
                    <a:pt x="0" y="2148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40" name="Line"/>
            <p:cNvSpPr/>
            <p:nvPr/>
          </p:nvSpPr>
          <p:spPr>
            <a:xfrm>
              <a:off x="8469453" y="5257800"/>
              <a:ext cx="177801" cy="635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371" y="14400"/>
                    <a:pt x="8743" y="7200"/>
                    <a:pt x="12343" y="3600"/>
                  </a:cubicBezTo>
                  <a:cubicBezTo>
                    <a:pt x="15943" y="0"/>
                    <a:pt x="18771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41" name="Line"/>
            <p:cNvSpPr/>
            <p:nvPr/>
          </p:nvSpPr>
          <p:spPr>
            <a:xfrm>
              <a:off x="8760773" y="5014694"/>
              <a:ext cx="165881" cy="4209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98" h="21476" fill="norm" stroke="1" extrusionOk="0">
                  <a:moveTo>
                    <a:pt x="20898" y="92"/>
                  </a:moveTo>
                  <a:cubicBezTo>
                    <a:pt x="19298" y="-16"/>
                    <a:pt x="17698" y="-124"/>
                    <a:pt x="15831" y="362"/>
                  </a:cubicBezTo>
                  <a:cubicBezTo>
                    <a:pt x="13965" y="848"/>
                    <a:pt x="11831" y="1928"/>
                    <a:pt x="8898" y="4196"/>
                  </a:cubicBezTo>
                  <a:cubicBezTo>
                    <a:pt x="5965" y="6464"/>
                    <a:pt x="2231" y="9920"/>
                    <a:pt x="765" y="12728"/>
                  </a:cubicBezTo>
                  <a:cubicBezTo>
                    <a:pt x="-702" y="15536"/>
                    <a:pt x="98" y="17696"/>
                    <a:pt x="1831" y="19046"/>
                  </a:cubicBezTo>
                  <a:cubicBezTo>
                    <a:pt x="3565" y="20396"/>
                    <a:pt x="6231" y="20936"/>
                    <a:pt x="8898" y="2147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42" name="Line"/>
            <p:cNvSpPr/>
            <p:nvPr/>
          </p:nvSpPr>
          <p:spPr>
            <a:xfrm>
              <a:off x="8889195" y="5138947"/>
              <a:ext cx="164731" cy="4366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9" h="21420" fill="norm" stroke="1" extrusionOk="0">
                  <a:moveTo>
                    <a:pt x="8120" y="8947"/>
                  </a:moveTo>
                  <a:cubicBezTo>
                    <a:pt x="6752" y="10608"/>
                    <a:pt x="5385" y="12270"/>
                    <a:pt x="4292" y="14087"/>
                  </a:cubicBezTo>
                  <a:cubicBezTo>
                    <a:pt x="3198" y="15904"/>
                    <a:pt x="2378" y="17877"/>
                    <a:pt x="1694" y="19227"/>
                  </a:cubicBezTo>
                  <a:cubicBezTo>
                    <a:pt x="1011" y="20577"/>
                    <a:pt x="464" y="21304"/>
                    <a:pt x="190" y="21408"/>
                  </a:cubicBezTo>
                  <a:cubicBezTo>
                    <a:pt x="-83" y="21512"/>
                    <a:pt x="-83" y="20993"/>
                    <a:pt x="327" y="18760"/>
                  </a:cubicBezTo>
                  <a:cubicBezTo>
                    <a:pt x="737" y="16527"/>
                    <a:pt x="1558" y="12581"/>
                    <a:pt x="3335" y="9362"/>
                  </a:cubicBezTo>
                  <a:cubicBezTo>
                    <a:pt x="5112" y="6143"/>
                    <a:pt x="7846" y="3650"/>
                    <a:pt x="9760" y="2197"/>
                  </a:cubicBezTo>
                  <a:cubicBezTo>
                    <a:pt x="11674" y="743"/>
                    <a:pt x="12768" y="327"/>
                    <a:pt x="14135" y="120"/>
                  </a:cubicBezTo>
                  <a:cubicBezTo>
                    <a:pt x="15502" y="-88"/>
                    <a:pt x="17142" y="-88"/>
                    <a:pt x="18646" y="639"/>
                  </a:cubicBezTo>
                  <a:cubicBezTo>
                    <a:pt x="20150" y="1366"/>
                    <a:pt x="21517" y="2820"/>
                    <a:pt x="21244" y="4222"/>
                  </a:cubicBezTo>
                  <a:cubicBezTo>
                    <a:pt x="20970" y="5624"/>
                    <a:pt x="19056" y="6974"/>
                    <a:pt x="16459" y="8064"/>
                  </a:cubicBezTo>
                  <a:cubicBezTo>
                    <a:pt x="13861" y="9154"/>
                    <a:pt x="10580" y="9985"/>
                    <a:pt x="8256" y="10297"/>
                  </a:cubicBezTo>
                  <a:cubicBezTo>
                    <a:pt x="5932" y="10608"/>
                    <a:pt x="4565" y="10400"/>
                    <a:pt x="3198" y="1019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43" name="Line"/>
            <p:cNvSpPr/>
            <p:nvPr/>
          </p:nvSpPr>
          <p:spPr>
            <a:xfrm>
              <a:off x="9066353" y="5003236"/>
              <a:ext cx="124448" cy="4323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83" h="21523" fill="norm" stroke="1" extrusionOk="0">
                  <a:moveTo>
                    <a:pt x="8361" y="344"/>
                  </a:moveTo>
                  <a:cubicBezTo>
                    <a:pt x="10103" y="134"/>
                    <a:pt x="11845" y="-77"/>
                    <a:pt x="13587" y="28"/>
                  </a:cubicBezTo>
                  <a:cubicBezTo>
                    <a:pt x="15329" y="134"/>
                    <a:pt x="17071" y="555"/>
                    <a:pt x="18639" y="2188"/>
                  </a:cubicBezTo>
                  <a:cubicBezTo>
                    <a:pt x="20206" y="3822"/>
                    <a:pt x="21600" y="6666"/>
                    <a:pt x="19161" y="9827"/>
                  </a:cubicBezTo>
                  <a:cubicBezTo>
                    <a:pt x="16723" y="12988"/>
                    <a:pt x="10452" y="16465"/>
                    <a:pt x="6619" y="18467"/>
                  </a:cubicBezTo>
                  <a:cubicBezTo>
                    <a:pt x="2787" y="20469"/>
                    <a:pt x="1394" y="20996"/>
                    <a:pt x="0" y="2152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44" name="Line"/>
            <p:cNvSpPr/>
            <p:nvPr/>
          </p:nvSpPr>
          <p:spPr>
            <a:xfrm>
              <a:off x="6088203" y="5731314"/>
              <a:ext cx="2978151" cy="598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73" fill="norm" stroke="1" extrusionOk="0">
                  <a:moveTo>
                    <a:pt x="0" y="12135"/>
                  </a:moveTo>
                  <a:cubicBezTo>
                    <a:pt x="476" y="14370"/>
                    <a:pt x="952" y="16604"/>
                    <a:pt x="1451" y="18094"/>
                  </a:cubicBezTo>
                  <a:cubicBezTo>
                    <a:pt x="1950" y="19583"/>
                    <a:pt x="2472" y="20328"/>
                    <a:pt x="3047" y="20701"/>
                  </a:cubicBezTo>
                  <a:cubicBezTo>
                    <a:pt x="3623" y="21073"/>
                    <a:pt x="4252" y="21073"/>
                    <a:pt x="4851" y="21073"/>
                  </a:cubicBezTo>
                  <a:cubicBezTo>
                    <a:pt x="5450" y="21073"/>
                    <a:pt x="6018" y="21073"/>
                    <a:pt x="6594" y="20701"/>
                  </a:cubicBezTo>
                  <a:cubicBezTo>
                    <a:pt x="7169" y="20328"/>
                    <a:pt x="7753" y="19583"/>
                    <a:pt x="8351" y="18839"/>
                  </a:cubicBezTo>
                  <a:cubicBezTo>
                    <a:pt x="8950" y="18094"/>
                    <a:pt x="9564" y="17349"/>
                    <a:pt x="10171" y="16232"/>
                  </a:cubicBezTo>
                  <a:cubicBezTo>
                    <a:pt x="10777" y="15114"/>
                    <a:pt x="11376" y="13625"/>
                    <a:pt x="11997" y="12135"/>
                  </a:cubicBezTo>
                  <a:cubicBezTo>
                    <a:pt x="12619" y="10645"/>
                    <a:pt x="13264" y="9156"/>
                    <a:pt x="13909" y="8039"/>
                  </a:cubicBezTo>
                  <a:cubicBezTo>
                    <a:pt x="14554" y="6921"/>
                    <a:pt x="15198" y="6176"/>
                    <a:pt x="15828" y="5059"/>
                  </a:cubicBezTo>
                  <a:cubicBezTo>
                    <a:pt x="16457" y="3942"/>
                    <a:pt x="17071" y="2452"/>
                    <a:pt x="17655" y="1707"/>
                  </a:cubicBezTo>
                  <a:cubicBezTo>
                    <a:pt x="18238" y="963"/>
                    <a:pt x="18791" y="963"/>
                    <a:pt x="19328" y="590"/>
                  </a:cubicBezTo>
                  <a:cubicBezTo>
                    <a:pt x="19865" y="218"/>
                    <a:pt x="20387" y="-527"/>
                    <a:pt x="20763" y="590"/>
                  </a:cubicBezTo>
                  <a:cubicBezTo>
                    <a:pt x="21139" y="1707"/>
                    <a:pt x="21370" y="4687"/>
                    <a:pt x="21600" y="766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45" name="Line"/>
            <p:cNvSpPr/>
            <p:nvPr/>
          </p:nvSpPr>
          <p:spPr>
            <a:xfrm>
              <a:off x="6666053" y="5912284"/>
              <a:ext cx="129372" cy="3869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3" h="21458" fill="norm" stroke="1" extrusionOk="0">
                  <a:moveTo>
                    <a:pt x="18813" y="3849"/>
                  </a:moveTo>
                  <a:cubicBezTo>
                    <a:pt x="19510" y="3262"/>
                    <a:pt x="20206" y="2675"/>
                    <a:pt x="20729" y="2088"/>
                  </a:cubicBezTo>
                  <a:cubicBezTo>
                    <a:pt x="21252" y="1501"/>
                    <a:pt x="21600" y="915"/>
                    <a:pt x="20903" y="504"/>
                  </a:cubicBezTo>
                  <a:cubicBezTo>
                    <a:pt x="20206" y="93"/>
                    <a:pt x="18465" y="-142"/>
                    <a:pt x="16200" y="93"/>
                  </a:cubicBezTo>
                  <a:cubicBezTo>
                    <a:pt x="13935" y="328"/>
                    <a:pt x="11148" y="1032"/>
                    <a:pt x="8884" y="3028"/>
                  </a:cubicBezTo>
                  <a:cubicBezTo>
                    <a:pt x="6619" y="5023"/>
                    <a:pt x="4877" y="8310"/>
                    <a:pt x="3484" y="11597"/>
                  </a:cubicBezTo>
                  <a:cubicBezTo>
                    <a:pt x="2090" y="14884"/>
                    <a:pt x="1045" y="18171"/>
                    <a:pt x="0" y="2145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46" name="Line"/>
            <p:cNvSpPr/>
            <p:nvPr/>
          </p:nvSpPr>
          <p:spPr>
            <a:xfrm>
              <a:off x="6577153" y="6153150"/>
              <a:ext cx="190501" cy="571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640" y="16000"/>
                    <a:pt x="5280" y="10400"/>
                    <a:pt x="8880" y="6800"/>
                  </a:cubicBezTo>
                  <a:cubicBezTo>
                    <a:pt x="12480" y="3200"/>
                    <a:pt x="17040" y="1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47" name="Line"/>
            <p:cNvSpPr/>
            <p:nvPr/>
          </p:nvSpPr>
          <p:spPr>
            <a:xfrm>
              <a:off x="6862420" y="5952389"/>
              <a:ext cx="178284" cy="3912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5" h="21466" fill="norm" stroke="1" extrusionOk="0">
                  <a:moveTo>
                    <a:pt x="21155" y="1608"/>
                  </a:moveTo>
                  <a:cubicBezTo>
                    <a:pt x="19899" y="911"/>
                    <a:pt x="18643" y="214"/>
                    <a:pt x="17262" y="40"/>
                  </a:cubicBezTo>
                  <a:cubicBezTo>
                    <a:pt x="15881" y="-134"/>
                    <a:pt x="14374" y="214"/>
                    <a:pt x="11736" y="1898"/>
                  </a:cubicBezTo>
                  <a:cubicBezTo>
                    <a:pt x="9099" y="3582"/>
                    <a:pt x="5332" y="6601"/>
                    <a:pt x="2946" y="9621"/>
                  </a:cubicBezTo>
                  <a:cubicBezTo>
                    <a:pt x="560" y="12640"/>
                    <a:pt x="-445" y="15660"/>
                    <a:pt x="183" y="17634"/>
                  </a:cubicBezTo>
                  <a:cubicBezTo>
                    <a:pt x="811" y="19608"/>
                    <a:pt x="3071" y="20537"/>
                    <a:pt x="5708" y="21001"/>
                  </a:cubicBezTo>
                  <a:cubicBezTo>
                    <a:pt x="8346" y="21466"/>
                    <a:pt x="11360" y="21466"/>
                    <a:pt x="14374" y="2146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48" name="Line"/>
            <p:cNvSpPr/>
            <p:nvPr/>
          </p:nvSpPr>
          <p:spPr>
            <a:xfrm>
              <a:off x="7004294" y="5969995"/>
              <a:ext cx="144360" cy="3213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0" h="21293" fill="norm" stroke="1" extrusionOk="0">
                  <a:moveTo>
                    <a:pt x="21350" y="355"/>
                  </a:moveTo>
                  <a:cubicBezTo>
                    <a:pt x="18220" y="75"/>
                    <a:pt x="15089" y="-206"/>
                    <a:pt x="12428" y="215"/>
                  </a:cubicBezTo>
                  <a:cubicBezTo>
                    <a:pt x="9767" y="636"/>
                    <a:pt x="7576" y="1758"/>
                    <a:pt x="7107" y="3160"/>
                  </a:cubicBezTo>
                  <a:cubicBezTo>
                    <a:pt x="6637" y="4563"/>
                    <a:pt x="7889" y="6246"/>
                    <a:pt x="9141" y="7368"/>
                  </a:cubicBezTo>
                  <a:cubicBezTo>
                    <a:pt x="10393" y="8490"/>
                    <a:pt x="11646" y="9051"/>
                    <a:pt x="11802" y="9612"/>
                  </a:cubicBezTo>
                  <a:cubicBezTo>
                    <a:pt x="11959" y="10173"/>
                    <a:pt x="11020" y="10734"/>
                    <a:pt x="9767" y="10945"/>
                  </a:cubicBezTo>
                  <a:cubicBezTo>
                    <a:pt x="8515" y="11155"/>
                    <a:pt x="6950" y="11015"/>
                    <a:pt x="5385" y="11015"/>
                  </a:cubicBezTo>
                  <a:cubicBezTo>
                    <a:pt x="3820" y="11015"/>
                    <a:pt x="2254" y="11155"/>
                    <a:pt x="1472" y="11576"/>
                  </a:cubicBezTo>
                  <a:cubicBezTo>
                    <a:pt x="689" y="11997"/>
                    <a:pt x="689" y="12698"/>
                    <a:pt x="846" y="13750"/>
                  </a:cubicBezTo>
                  <a:cubicBezTo>
                    <a:pt x="1002" y="14802"/>
                    <a:pt x="1315" y="16204"/>
                    <a:pt x="1002" y="17537"/>
                  </a:cubicBezTo>
                  <a:cubicBezTo>
                    <a:pt x="689" y="18869"/>
                    <a:pt x="-250" y="20132"/>
                    <a:pt x="63" y="20763"/>
                  </a:cubicBezTo>
                  <a:cubicBezTo>
                    <a:pt x="376" y="21394"/>
                    <a:pt x="1941" y="21394"/>
                    <a:pt x="4289" y="21113"/>
                  </a:cubicBezTo>
                  <a:cubicBezTo>
                    <a:pt x="6637" y="20833"/>
                    <a:pt x="9767" y="20272"/>
                    <a:pt x="12898" y="1971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49" name="Line"/>
            <p:cNvSpPr/>
            <p:nvPr/>
          </p:nvSpPr>
          <p:spPr>
            <a:xfrm>
              <a:off x="7205803" y="5988050"/>
              <a:ext cx="177801" cy="3111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086" y="3380"/>
                    <a:pt x="6171" y="6759"/>
                    <a:pt x="9771" y="10359"/>
                  </a:cubicBezTo>
                  <a:cubicBezTo>
                    <a:pt x="13371" y="13959"/>
                    <a:pt x="17486" y="1778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50" name="Line"/>
            <p:cNvSpPr/>
            <p:nvPr/>
          </p:nvSpPr>
          <p:spPr>
            <a:xfrm>
              <a:off x="7276359" y="5988050"/>
              <a:ext cx="113595" cy="279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6" h="21600" fill="norm" stroke="1" extrusionOk="0">
                  <a:moveTo>
                    <a:pt x="21076" y="0"/>
                  </a:moveTo>
                  <a:cubicBezTo>
                    <a:pt x="16363" y="3436"/>
                    <a:pt x="11651" y="6873"/>
                    <a:pt x="7920" y="9982"/>
                  </a:cubicBezTo>
                  <a:cubicBezTo>
                    <a:pt x="4189" y="13091"/>
                    <a:pt x="1440" y="15873"/>
                    <a:pt x="458" y="17755"/>
                  </a:cubicBezTo>
                  <a:cubicBezTo>
                    <a:pt x="-524" y="19636"/>
                    <a:pt x="261" y="20618"/>
                    <a:pt x="1047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51" name="Line"/>
            <p:cNvSpPr/>
            <p:nvPr/>
          </p:nvSpPr>
          <p:spPr>
            <a:xfrm>
              <a:off x="7462697" y="6146800"/>
              <a:ext cx="9807" cy="127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5" h="21600" fill="norm" stroke="1" extrusionOk="0">
                  <a:moveTo>
                    <a:pt x="20015" y="0"/>
                  </a:moveTo>
                  <a:cubicBezTo>
                    <a:pt x="11375" y="5400"/>
                    <a:pt x="2735" y="10800"/>
                    <a:pt x="575" y="14400"/>
                  </a:cubicBezTo>
                  <a:cubicBezTo>
                    <a:pt x="-1585" y="18000"/>
                    <a:pt x="2735" y="19800"/>
                    <a:pt x="7055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52" name="Line"/>
            <p:cNvSpPr/>
            <p:nvPr/>
          </p:nvSpPr>
          <p:spPr>
            <a:xfrm>
              <a:off x="7561403" y="6209077"/>
              <a:ext cx="114301" cy="139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297" fill="norm" stroke="1" extrusionOk="0">
                  <a:moveTo>
                    <a:pt x="0" y="20297"/>
                  </a:moveTo>
                  <a:cubicBezTo>
                    <a:pt x="4400" y="11040"/>
                    <a:pt x="8800" y="1783"/>
                    <a:pt x="12400" y="240"/>
                  </a:cubicBezTo>
                  <a:cubicBezTo>
                    <a:pt x="16000" y="-1303"/>
                    <a:pt x="18800" y="4868"/>
                    <a:pt x="21600" y="1104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53" name="Line"/>
            <p:cNvSpPr/>
            <p:nvPr/>
          </p:nvSpPr>
          <p:spPr>
            <a:xfrm>
              <a:off x="7904303" y="6203950"/>
              <a:ext cx="38101" cy="12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54" name="Line"/>
            <p:cNvSpPr/>
            <p:nvPr/>
          </p:nvSpPr>
          <p:spPr>
            <a:xfrm>
              <a:off x="8190053" y="6007100"/>
              <a:ext cx="190501" cy="260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200" y="176"/>
                    <a:pt x="2400" y="351"/>
                    <a:pt x="3840" y="1844"/>
                  </a:cubicBezTo>
                  <a:cubicBezTo>
                    <a:pt x="5280" y="3337"/>
                    <a:pt x="6960" y="6146"/>
                    <a:pt x="9600" y="9220"/>
                  </a:cubicBezTo>
                  <a:cubicBezTo>
                    <a:pt x="12240" y="12293"/>
                    <a:pt x="15840" y="15629"/>
                    <a:pt x="18000" y="17737"/>
                  </a:cubicBezTo>
                  <a:cubicBezTo>
                    <a:pt x="20160" y="19844"/>
                    <a:pt x="20880" y="20722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55" name="Line"/>
            <p:cNvSpPr/>
            <p:nvPr/>
          </p:nvSpPr>
          <p:spPr>
            <a:xfrm>
              <a:off x="8221803" y="5937250"/>
              <a:ext cx="165101" cy="3492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554" y="1833"/>
                    <a:pt x="15508" y="3665"/>
                    <a:pt x="12738" y="5956"/>
                  </a:cubicBezTo>
                  <a:cubicBezTo>
                    <a:pt x="9969" y="8247"/>
                    <a:pt x="7477" y="10996"/>
                    <a:pt x="5400" y="13680"/>
                  </a:cubicBezTo>
                  <a:cubicBezTo>
                    <a:pt x="3323" y="16364"/>
                    <a:pt x="1662" y="18982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56" name="Line"/>
            <p:cNvSpPr/>
            <p:nvPr/>
          </p:nvSpPr>
          <p:spPr>
            <a:xfrm>
              <a:off x="8413202" y="6160445"/>
              <a:ext cx="100753" cy="1387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82" h="21454" fill="norm" stroke="1" extrusionOk="0">
                  <a:moveTo>
                    <a:pt x="2458" y="4763"/>
                  </a:moveTo>
                  <a:cubicBezTo>
                    <a:pt x="2458" y="6399"/>
                    <a:pt x="2458" y="8036"/>
                    <a:pt x="2017" y="10163"/>
                  </a:cubicBezTo>
                  <a:cubicBezTo>
                    <a:pt x="1576" y="12290"/>
                    <a:pt x="695" y="14909"/>
                    <a:pt x="254" y="15399"/>
                  </a:cubicBezTo>
                  <a:cubicBezTo>
                    <a:pt x="-187" y="15890"/>
                    <a:pt x="-187" y="14254"/>
                    <a:pt x="1356" y="11636"/>
                  </a:cubicBezTo>
                  <a:cubicBezTo>
                    <a:pt x="2899" y="9018"/>
                    <a:pt x="5984" y="5418"/>
                    <a:pt x="8629" y="3127"/>
                  </a:cubicBezTo>
                  <a:cubicBezTo>
                    <a:pt x="11274" y="836"/>
                    <a:pt x="13478" y="-146"/>
                    <a:pt x="15682" y="18"/>
                  </a:cubicBezTo>
                  <a:cubicBezTo>
                    <a:pt x="17886" y="181"/>
                    <a:pt x="20091" y="1490"/>
                    <a:pt x="20752" y="5254"/>
                  </a:cubicBezTo>
                  <a:cubicBezTo>
                    <a:pt x="21413" y="9018"/>
                    <a:pt x="20531" y="15236"/>
                    <a:pt x="19650" y="2145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57" name="Line"/>
            <p:cNvSpPr/>
            <p:nvPr/>
          </p:nvSpPr>
          <p:spPr>
            <a:xfrm>
              <a:off x="8621853" y="5955077"/>
              <a:ext cx="59701" cy="3631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08" h="21547" fill="norm" stroke="1" extrusionOk="0">
                  <a:moveTo>
                    <a:pt x="0" y="449"/>
                  </a:moveTo>
                  <a:cubicBezTo>
                    <a:pt x="3724" y="198"/>
                    <a:pt x="7448" y="-53"/>
                    <a:pt x="10800" y="10"/>
                  </a:cubicBezTo>
                  <a:cubicBezTo>
                    <a:pt x="14152" y="73"/>
                    <a:pt x="17131" y="449"/>
                    <a:pt x="18993" y="1391"/>
                  </a:cubicBezTo>
                  <a:cubicBezTo>
                    <a:pt x="20855" y="2333"/>
                    <a:pt x="21600" y="3840"/>
                    <a:pt x="20483" y="4845"/>
                  </a:cubicBezTo>
                  <a:cubicBezTo>
                    <a:pt x="19366" y="5849"/>
                    <a:pt x="16386" y="6352"/>
                    <a:pt x="13779" y="6854"/>
                  </a:cubicBezTo>
                  <a:cubicBezTo>
                    <a:pt x="11172" y="7356"/>
                    <a:pt x="8938" y="7859"/>
                    <a:pt x="7821" y="8424"/>
                  </a:cubicBezTo>
                  <a:cubicBezTo>
                    <a:pt x="6703" y="8989"/>
                    <a:pt x="6703" y="9617"/>
                    <a:pt x="8938" y="10873"/>
                  </a:cubicBezTo>
                  <a:cubicBezTo>
                    <a:pt x="11172" y="12128"/>
                    <a:pt x="15641" y="14012"/>
                    <a:pt x="17876" y="15331"/>
                  </a:cubicBezTo>
                  <a:cubicBezTo>
                    <a:pt x="20110" y="16649"/>
                    <a:pt x="20110" y="17403"/>
                    <a:pt x="19738" y="18094"/>
                  </a:cubicBezTo>
                  <a:cubicBezTo>
                    <a:pt x="19366" y="18784"/>
                    <a:pt x="18621" y="19412"/>
                    <a:pt x="16386" y="19852"/>
                  </a:cubicBezTo>
                  <a:cubicBezTo>
                    <a:pt x="14152" y="20291"/>
                    <a:pt x="10428" y="20542"/>
                    <a:pt x="7448" y="20794"/>
                  </a:cubicBezTo>
                  <a:cubicBezTo>
                    <a:pt x="4469" y="21045"/>
                    <a:pt x="2234" y="21296"/>
                    <a:pt x="0" y="2154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58" name="Line"/>
            <p:cNvSpPr/>
            <p:nvPr/>
          </p:nvSpPr>
          <p:spPr>
            <a:xfrm>
              <a:off x="8710753" y="5918200"/>
              <a:ext cx="144253" cy="419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9" h="21600" fill="norm" stroke="1" extrusionOk="0">
                  <a:moveTo>
                    <a:pt x="9257" y="0"/>
                  </a:moveTo>
                  <a:cubicBezTo>
                    <a:pt x="12343" y="1527"/>
                    <a:pt x="15429" y="3055"/>
                    <a:pt x="17743" y="5018"/>
                  </a:cubicBezTo>
                  <a:cubicBezTo>
                    <a:pt x="20057" y="6982"/>
                    <a:pt x="21600" y="9382"/>
                    <a:pt x="20829" y="11618"/>
                  </a:cubicBezTo>
                  <a:cubicBezTo>
                    <a:pt x="20057" y="13855"/>
                    <a:pt x="16971" y="15927"/>
                    <a:pt x="13114" y="17564"/>
                  </a:cubicBezTo>
                  <a:cubicBezTo>
                    <a:pt x="9257" y="19200"/>
                    <a:pt x="4629" y="20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59" name="Line"/>
            <p:cNvSpPr/>
            <p:nvPr/>
          </p:nvSpPr>
          <p:spPr>
            <a:xfrm>
              <a:off x="8970468" y="6305550"/>
              <a:ext cx="1271" cy="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60" name="Line"/>
            <p:cNvSpPr/>
            <p:nvPr/>
          </p:nvSpPr>
          <p:spPr>
            <a:xfrm>
              <a:off x="3033853" y="4599516"/>
              <a:ext cx="387351" cy="957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44" fill="norm" stroke="1" extrusionOk="0">
                  <a:moveTo>
                    <a:pt x="0" y="7983"/>
                  </a:moveTo>
                  <a:cubicBezTo>
                    <a:pt x="2479" y="6574"/>
                    <a:pt x="4957" y="5165"/>
                    <a:pt x="7967" y="3991"/>
                  </a:cubicBezTo>
                  <a:cubicBezTo>
                    <a:pt x="10977" y="2817"/>
                    <a:pt x="14518" y="1878"/>
                    <a:pt x="16643" y="1409"/>
                  </a:cubicBezTo>
                  <a:cubicBezTo>
                    <a:pt x="18767" y="939"/>
                    <a:pt x="19475" y="939"/>
                    <a:pt x="20184" y="704"/>
                  </a:cubicBezTo>
                  <a:cubicBezTo>
                    <a:pt x="20892" y="470"/>
                    <a:pt x="21600" y="0"/>
                    <a:pt x="21600" y="0"/>
                  </a:cubicBezTo>
                  <a:cubicBezTo>
                    <a:pt x="21600" y="0"/>
                    <a:pt x="20892" y="470"/>
                    <a:pt x="18354" y="1878"/>
                  </a:cubicBezTo>
                  <a:cubicBezTo>
                    <a:pt x="15816" y="3287"/>
                    <a:pt x="11449" y="5635"/>
                    <a:pt x="8557" y="7513"/>
                  </a:cubicBezTo>
                  <a:cubicBezTo>
                    <a:pt x="5666" y="9391"/>
                    <a:pt x="4249" y="10800"/>
                    <a:pt x="2951" y="12209"/>
                  </a:cubicBezTo>
                  <a:cubicBezTo>
                    <a:pt x="1652" y="13617"/>
                    <a:pt x="472" y="15026"/>
                    <a:pt x="354" y="15730"/>
                  </a:cubicBezTo>
                  <a:cubicBezTo>
                    <a:pt x="236" y="16435"/>
                    <a:pt x="1180" y="16435"/>
                    <a:pt x="3541" y="15730"/>
                  </a:cubicBezTo>
                  <a:cubicBezTo>
                    <a:pt x="5902" y="15026"/>
                    <a:pt x="9679" y="13617"/>
                    <a:pt x="12216" y="12913"/>
                  </a:cubicBezTo>
                  <a:cubicBezTo>
                    <a:pt x="14754" y="12209"/>
                    <a:pt x="16052" y="12209"/>
                    <a:pt x="16997" y="12209"/>
                  </a:cubicBezTo>
                  <a:cubicBezTo>
                    <a:pt x="17941" y="12209"/>
                    <a:pt x="18531" y="12209"/>
                    <a:pt x="18413" y="12913"/>
                  </a:cubicBezTo>
                  <a:cubicBezTo>
                    <a:pt x="18295" y="13617"/>
                    <a:pt x="17469" y="15026"/>
                    <a:pt x="15521" y="16670"/>
                  </a:cubicBezTo>
                  <a:cubicBezTo>
                    <a:pt x="13574" y="18313"/>
                    <a:pt x="10505" y="20191"/>
                    <a:pt x="8675" y="20896"/>
                  </a:cubicBezTo>
                  <a:cubicBezTo>
                    <a:pt x="6846" y="21600"/>
                    <a:pt x="6256" y="21130"/>
                    <a:pt x="6256" y="20426"/>
                  </a:cubicBezTo>
                  <a:cubicBezTo>
                    <a:pt x="6256" y="19722"/>
                    <a:pt x="6846" y="18783"/>
                    <a:pt x="7908" y="18548"/>
                  </a:cubicBezTo>
                  <a:cubicBezTo>
                    <a:pt x="8970" y="18313"/>
                    <a:pt x="10505" y="18783"/>
                    <a:pt x="12039" y="1925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61" name="Line"/>
            <p:cNvSpPr/>
            <p:nvPr/>
          </p:nvSpPr>
          <p:spPr>
            <a:xfrm>
              <a:off x="5434682" y="4601416"/>
              <a:ext cx="4577873" cy="25546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8" h="21563" fill="norm" stroke="1" extrusionOk="0">
                  <a:moveTo>
                    <a:pt x="3230" y="1306"/>
                  </a:moveTo>
                  <a:cubicBezTo>
                    <a:pt x="3600" y="1217"/>
                    <a:pt x="3969" y="1127"/>
                    <a:pt x="4353" y="1083"/>
                  </a:cubicBezTo>
                  <a:cubicBezTo>
                    <a:pt x="4737" y="1038"/>
                    <a:pt x="5136" y="1038"/>
                    <a:pt x="5510" y="1020"/>
                  </a:cubicBezTo>
                  <a:cubicBezTo>
                    <a:pt x="5884" y="1002"/>
                    <a:pt x="6234" y="966"/>
                    <a:pt x="6613" y="940"/>
                  </a:cubicBezTo>
                  <a:cubicBezTo>
                    <a:pt x="6992" y="913"/>
                    <a:pt x="7401" y="895"/>
                    <a:pt x="7790" y="877"/>
                  </a:cubicBezTo>
                  <a:cubicBezTo>
                    <a:pt x="8179" y="859"/>
                    <a:pt x="8548" y="841"/>
                    <a:pt x="8927" y="833"/>
                  </a:cubicBezTo>
                  <a:cubicBezTo>
                    <a:pt x="9306" y="824"/>
                    <a:pt x="9696" y="824"/>
                    <a:pt x="10080" y="824"/>
                  </a:cubicBezTo>
                  <a:cubicBezTo>
                    <a:pt x="10464" y="824"/>
                    <a:pt x="10843" y="824"/>
                    <a:pt x="11217" y="815"/>
                  </a:cubicBezTo>
                  <a:cubicBezTo>
                    <a:pt x="11591" y="806"/>
                    <a:pt x="11960" y="788"/>
                    <a:pt x="12344" y="761"/>
                  </a:cubicBezTo>
                  <a:cubicBezTo>
                    <a:pt x="12729" y="734"/>
                    <a:pt x="13128" y="699"/>
                    <a:pt x="13527" y="681"/>
                  </a:cubicBezTo>
                  <a:cubicBezTo>
                    <a:pt x="13926" y="663"/>
                    <a:pt x="14325" y="663"/>
                    <a:pt x="14684" y="663"/>
                  </a:cubicBezTo>
                  <a:cubicBezTo>
                    <a:pt x="15043" y="663"/>
                    <a:pt x="15362" y="663"/>
                    <a:pt x="15692" y="681"/>
                  </a:cubicBezTo>
                  <a:cubicBezTo>
                    <a:pt x="16021" y="699"/>
                    <a:pt x="16360" y="734"/>
                    <a:pt x="16699" y="788"/>
                  </a:cubicBezTo>
                  <a:cubicBezTo>
                    <a:pt x="17039" y="841"/>
                    <a:pt x="17378" y="913"/>
                    <a:pt x="17722" y="1011"/>
                  </a:cubicBezTo>
                  <a:cubicBezTo>
                    <a:pt x="18066" y="1109"/>
                    <a:pt x="18415" y="1234"/>
                    <a:pt x="18775" y="1440"/>
                  </a:cubicBezTo>
                  <a:cubicBezTo>
                    <a:pt x="19134" y="1645"/>
                    <a:pt x="19503" y="1931"/>
                    <a:pt x="19852" y="2253"/>
                  </a:cubicBezTo>
                  <a:cubicBezTo>
                    <a:pt x="20201" y="2574"/>
                    <a:pt x="20530" y="2932"/>
                    <a:pt x="20795" y="3352"/>
                  </a:cubicBezTo>
                  <a:cubicBezTo>
                    <a:pt x="21059" y="3771"/>
                    <a:pt x="21259" y="4254"/>
                    <a:pt x="21383" y="4808"/>
                  </a:cubicBezTo>
                  <a:cubicBezTo>
                    <a:pt x="21508" y="5362"/>
                    <a:pt x="21558" y="5987"/>
                    <a:pt x="21573" y="6603"/>
                  </a:cubicBezTo>
                  <a:cubicBezTo>
                    <a:pt x="21588" y="7220"/>
                    <a:pt x="21568" y="7827"/>
                    <a:pt x="21548" y="8408"/>
                  </a:cubicBezTo>
                  <a:cubicBezTo>
                    <a:pt x="21528" y="8988"/>
                    <a:pt x="21508" y="9542"/>
                    <a:pt x="21418" y="10132"/>
                  </a:cubicBezTo>
                  <a:cubicBezTo>
                    <a:pt x="21329" y="10721"/>
                    <a:pt x="21169" y="11347"/>
                    <a:pt x="20974" y="11927"/>
                  </a:cubicBezTo>
                  <a:cubicBezTo>
                    <a:pt x="20780" y="12508"/>
                    <a:pt x="20550" y="13044"/>
                    <a:pt x="20326" y="13562"/>
                  </a:cubicBezTo>
                  <a:cubicBezTo>
                    <a:pt x="20101" y="14080"/>
                    <a:pt x="19882" y="14580"/>
                    <a:pt x="19643" y="15054"/>
                  </a:cubicBezTo>
                  <a:cubicBezTo>
                    <a:pt x="19403" y="15527"/>
                    <a:pt x="19144" y="15974"/>
                    <a:pt x="18854" y="16421"/>
                  </a:cubicBezTo>
                  <a:cubicBezTo>
                    <a:pt x="18565" y="16867"/>
                    <a:pt x="18246" y="17314"/>
                    <a:pt x="17941" y="17716"/>
                  </a:cubicBezTo>
                  <a:cubicBezTo>
                    <a:pt x="17637" y="18118"/>
                    <a:pt x="17348" y="18475"/>
                    <a:pt x="17034" y="18779"/>
                  </a:cubicBezTo>
                  <a:cubicBezTo>
                    <a:pt x="16719" y="19083"/>
                    <a:pt x="16380" y="19333"/>
                    <a:pt x="16041" y="19538"/>
                  </a:cubicBezTo>
                  <a:cubicBezTo>
                    <a:pt x="15702" y="19744"/>
                    <a:pt x="15362" y="19904"/>
                    <a:pt x="15018" y="20065"/>
                  </a:cubicBezTo>
                  <a:cubicBezTo>
                    <a:pt x="14674" y="20226"/>
                    <a:pt x="14325" y="20387"/>
                    <a:pt x="13966" y="20539"/>
                  </a:cubicBezTo>
                  <a:cubicBezTo>
                    <a:pt x="13606" y="20691"/>
                    <a:pt x="13237" y="20833"/>
                    <a:pt x="12853" y="20967"/>
                  </a:cubicBezTo>
                  <a:cubicBezTo>
                    <a:pt x="12469" y="21101"/>
                    <a:pt x="12070" y="21227"/>
                    <a:pt x="11686" y="21316"/>
                  </a:cubicBezTo>
                  <a:cubicBezTo>
                    <a:pt x="11302" y="21405"/>
                    <a:pt x="10933" y="21459"/>
                    <a:pt x="10559" y="21495"/>
                  </a:cubicBezTo>
                  <a:cubicBezTo>
                    <a:pt x="10184" y="21530"/>
                    <a:pt x="9805" y="21548"/>
                    <a:pt x="9391" y="21557"/>
                  </a:cubicBezTo>
                  <a:cubicBezTo>
                    <a:pt x="8977" y="21566"/>
                    <a:pt x="8528" y="21566"/>
                    <a:pt x="8129" y="21539"/>
                  </a:cubicBezTo>
                  <a:cubicBezTo>
                    <a:pt x="7730" y="21512"/>
                    <a:pt x="7381" y="21459"/>
                    <a:pt x="7052" y="21378"/>
                  </a:cubicBezTo>
                  <a:cubicBezTo>
                    <a:pt x="6722" y="21298"/>
                    <a:pt x="6413" y="21191"/>
                    <a:pt x="6074" y="21039"/>
                  </a:cubicBezTo>
                  <a:cubicBezTo>
                    <a:pt x="5735" y="20887"/>
                    <a:pt x="5366" y="20691"/>
                    <a:pt x="5041" y="20485"/>
                  </a:cubicBezTo>
                  <a:cubicBezTo>
                    <a:pt x="4717" y="20280"/>
                    <a:pt x="4438" y="20065"/>
                    <a:pt x="4163" y="19851"/>
                  </a:cubicBezTo>
                  <a:cubicBezTo>
                    <a:pt x="3889" y="19636"/>
                    <a:pt x="3620" y="19422"/>
                    <a:pt x="3365" y="19181"/>
                  </a:cubicBezTo>
                  <a:cubicBezTo>
                    <a:pt x="3111" y="18940"/>
                    <a:pt x="2871" y="18672"/>
                    <a:pt x="2612" y="18332"/>
                  </a:cubicBezTo>
                  <a:cubicBezTo>
                    <a:pt x="2353" y="17993"/>
                    <a:pt x="2073" y="17582"/>
                    <a:pt x="1824" y="17117"/>
                  </a:cubicBezTo>
                  <a:cubicBezTo>
                    <a:pt x="1574" y="16653"/>
                    <a:pt x="1355" y="16135"/>
                    <a:pt x="1155" y="15608"/>
                  </a:cubicBezTo>
                  <a:cubicBezTo>
                    <a:pt x="956" y="15081"/>
                    <a:pt x="776" y="14545"/>
                    <a:pt x="612" y="13955"/>
                  </a:cubicBezTo>
                  <a:cubicBezTo>
                    <a:pt x="447" y="13366"/>
                    <a:pt x="297" y="12722"/>
                    <a:pt x="193" y="12124"/>
                  </a:cubicBezTo>
                  <a:cubicBezTo>
                    <a:pt x="88" y="11525"/>
                    <a:pt x="28" y="10971"/>
                    <a:pt x="8" y="10418"/>
                  </a:cubicBezTo>
                  <a:cubicBezTo>
                    <a:pt x="-12" y="9864"/>
                    <a:pt x="8" y="9310"/>
                    <a:pt x="68" y="8685"/>
                  </a:cubicBezTo>
                  <a:cubicBezTo>
                    <a:pt x="128" y="8059"/>
                    <a:pt x="227" y="7363"/>
                    <a:pt x="307" y="6728"/>
                  </a:cubicBezTo>
                  <a:cubicBezTo>
                    <a:pt x="387" y="6094"/>
                    <a:pt x="447" y="5522"/>
                    <a:pt x="542" y="4995"/>
                  </a:cubicBezTo>
                  <a:cubicBezTo>
                    <a:pt x="636" y="4468"/>
                    <a:pt x="766" y="3986"/>
                    <a:pt x="966" y="3557"/>
                  </a:cubicBezTo>
                  <a:cubicBezTo>
                    <a:pt x="1165" y="3128"/>
                    <a:pt x="1435" y="2753"/>
                    <a:pt x="1709" y="2396"/>
                  </a:cubicBezTo>
                  <a:cubicBezTo>
                    <a:pt x="1983" y="2038"/>
                    <a:pt x="2263" y="1699"/>
                    <a:pt x="2547" y="1368"/>
                  </a:cubicBezTo>
                  <a:cubicBezTo>
                    <a:pt x="2831" y="1038"/>
                    <a:pt x="3121" y="716"/>
                    <a:pt x="3385" y="475"/>
                  </a:cubicBezTo>
                  <a:cubicBezTo>
                    <a:pt x="3650" y="234"/>
                    <a:pt x="3889" y="73"/>
                    <a:pt x="4113" y="20"/>
                  </a:cubicBezTo>
                  <a:cubicBezTo>
                    <a:pt x="4338" y="-34"/>
                    <a:pt x="4547" y="20"/>
                    <a:pt x="4737" y="207"/>
                  </a:cubicBezTo>
                  <a:cubicBezTo>
                    <a:pt x="4927" y="395"/>
                    <a:pt x="5096" y="716"/>
                    <a:pt x="5266" y="103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62" name="Line"/>
            <p:cNvSpPr/>
            <p:nvPr/>
          </p:nvSpPr>
          <p:spPr>
            <a:xfrm>
              <a:off x="6602553" y="6546850"/>
              <a:ext cx="2197280" cy="571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1" h="21600" fill="norm" stroke="1" extrusionOk="0">
                  <a:moveTo>
                    <a:pt x="0" y="21600"/>
                  </a:moveTo>
                  <a:cubicBezTo>
                    <a:pt x="208" y="19200"/>
                    <a:pt x="416" y="16800"/>
                    <a:pt x="842" y="14400"/>
                  </a:cubicBezTo>
                  <a:cubicBezTo>
                    <a:pt x="1268" y="12000"/>
                    <a:pt x="1913" y="9600"/>
                    <a:pt x="2640" y="7600"/>
                  </a:cubicBezTo>
                  <a:cubicBezTo>
                    <a:pt x="3368" y="5600"/>
                    <a:pt x="4179" y="4000"/>
                    <a:pt x="4948" y="2800"/>
                  </a:cubicBezTo>
                  <a:cubicBezTo>
                    <a:pt x="5717" y="1600"/>
                    <a:pt x="6445" y="800"/>
                    <a:pt x="7224" y="400"/>
                  </a:cubicBezTo>
                  <a:cubicBezTo>
                    <a:pt x="8004" y="0"/>
                    <a:pt x="8835" y="0"/>
                    <a:pt x="9688" y="0"/>
                  </a:cubicBezTo>
                  <a:cubicBezTo>
                    <a:pt x="10540" y="0"/>
                    <a:pt x="11413" y="0"/>
                    <a:pt x="12266" y="0"/>
                  </a:cubicBezTo>
                  <a:cubicBezTo>
                    <a:pt x="13118" y="0"/>
                    <a:pt x="13950" y="0"/>
                    <a:pt x="14760" y="0"/>
                  </a:cubicBezTo>
                  <a:cubicBezTo>
                    <a:pt x="15571" y="0"/>
                    <a:pt x="16361" y="0"/>
                    <a:pt x="17151" y="400"/>
                  </a:cubicBezTo>
                  <a:cubicBezTo>
                    <a:pt x="17941" y="800"/>
                    <a:pt x="18731" y="1600"/>
                    <a:pt x="19396" y="2800"/>
                  </a:cubicBezTo>
                  <a:cubicBezTo>
                    <a:pt x="20062" y="4000"/>
                    <a:pt x="20602" y="5600"/>
                    <a:pt x="20976" y="7600"/>
                  </a:cubicBezTo>
                  <a:cubicBezTo>
                    <a:pt x="21351" y="9600"/>
                    <a:pt x="21558" y="12000"/>
                    <a:pt x="21579" y="14000"/>
                  </a:cubicBezTo>
                  <a:cubicBezTo>
                    <a:pt x="21600" y="16000"/>
                    <a:pt x="21434" y="17600"/>
                    <a:pt x="21184" y="18800"/>
                  </a:cubicBezTo>
                  <a:cubicBezTo>
                    <a:pt x="20935" y="20000"/>
                    <a:pt x="20602" y="20800"/>
                    <a:pt x="20269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63" name="Line"/>
            <p:cNvSpPr/>
            <p:nvPr/>
          </p:nvSpPr>
          <p:spPr>
            <a:xfrm>
              <a:off x="6589853" y="6581499"/>
              <a:ext cx="1974851" cy="596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93" fill="norm" stroke="1" extrusionOk="0">
                  <a:moveTo>
                    <a:pt x="0" y="14621"/>
                  </a:moveTo>
                  <a:cubicBezTo>
                    <a:pt x="787" y="17600"/>
                    <a:pt x="1574" y="20579"/>
                    <a:pt x="2408" y="20952"/>
                  </a:cubicBezTo>
                  <a:cubicBezTo>
                    <a:pt x="3241" y="21324"/>
                    <a:pt x="4121" y="19090"/>
                    <a:pt x="5047" y="16855"/>
                  </a:cubicBezTo>
                  <a:cubicBezTo>
                    <a:pt x="5973" y="14621"/>
                    <a:pt x="6945" y="12386"/>
                    <a:pt x="7883" y="10524"/>
                  </a:cubicBezTo>
                  <a:cubicBezTo>
                    <a:pt x="8821" y="8662"/>
                    <a:pt x="9723" y="7172"/>
                    <a:pt x="10592" y="5683"/>
                  </a:cubicBezTo>
                  <a:cubicBezTo>
                    <a:pt x="11460" y="4193"/>
                    <a:pt x="12293" y="2703"/>
                    <a:pt x="13161" y="1586"/>
                  </a:cubicBezTo>
                  <a:cubicBezTo>
                    <a:pt x="14030" y="469"/>
                    <a:pt x="14932" y="-276"/>
                    <a:pt x="15963" y="96"/>
                  </a:cubicBezTo>
                  <a:cubicBezTo>
                    <a:pt x="16993" y="469"/>
                    <a:pt x="18150" y="1958"/>
                    <a:pt x="19111" y="4565"/>
                  </a:cubicBezTo>
                  <a:cubicBezTo>
                    <a:pt x="20072" y="7172"/>
                    <a:pt x="20836" y="10896"/>
                    <a:pt x="21600" y="1462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64" name="Line"/>
            <p:cNvSpPr/>
            <p:nvPr/>
          </p:nvSpPr>
          <p:spPr>
            <a:xfrm>
              <a:off x="6881953" y="6668635"/>
              <a:ext cx="146051" cy="2782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50" fill="norm" stroke="1" extrusionOk="0">
                  <a:moveTo>
                    <a:pt x="21600" y="2836"/>
                  </a:moveTo>
                  <a:cubicBezTo>
                    <a:pt x="20974" y="2024"/>
                    <a:pt x="20348" y="1212"/>
                    <a:pt x="18470" y="643"/>
                  </a:cubicBezTo>
                  <a:cubicBezTo>
                    <a:pt x="16591" y="75"/>
                    <a:pt x="13461" y="-250"/>
                    <a:pt x="10643" y="237"/>
                  </a:cubicBezTo>
                  <a:cubicBezTo>
                    <a:pt x="7826" y="724"/>
                    <a:pt x="5322" y="2024"/>
                    <a:pt x="3757" y="3973"/>
                  </a:cubicBezTo>
                  <a:cubicBezTo>
                    <a:pt x="2191" y="5921"/>
                    <a:pt x="1565" y="8520"/>
                    <a:pt x="1565" y="11200"/>
                  </a:cubicBezTo>
                  <a:cubicBezTo>
                    <a:pt x="1565" y="13879"/>
                    <a:pt x="2191" y="16640"/>
                    <a:pt x="2035" y="18345"/>
                  </a:cubicBezTo>
                  <a:cubicBezTo>
                    <a:pt x="1878" y="20051"/>
                    <a:pt x="939" y="20700"/>
                    <a:pt x="0" y="2135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65" name="Line"/>
            <p:cNvSpPr/>
            <p:nvPr/>
          </p:nvSpPr>
          <p:spPr>
            <a:xfrm>
              <a:off x="6774003" y="6813549"/>
              <a:ext cx="254001" cy="1050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23" fill="norm" stroke="1" extrusionOk="0">
                  <a:moveTo>
                    <a:pt x="0" y="10165"/>
                  </a:moveTo>
                  <a:cubicBezTo>
                    <a:pt x="540" y="8047"/>
                    <a:pt x="1080" y="5929"/>
                    <a:pt x="2790" y="4659"/>
                  </a:cubicBezTo>
                  <a:cubicBezTo>
                    <a:pt x="4500" y="3388"/>
                    <a:pt x="7380" y="2965"/>
                    <a:pt x="9360" y="4447"/>
                  </a:cubicBezTo>
                  <a:cubicBezTo>
                    <a:pt x="11340" y="5929"/>
                    <a:pt x="12420" y="9318"/>
                    <a:pt x="12870" y="12071"/>
                  </a:cubicBezTo>
                  <a:cubicBezTo>
                    <a:pt x="13320" y="14824"/>
                    <a:pt x="13140" y="16941"/>
                    <a:pt x="12510" y="18635"/>
                  </a:cubicBezTo>
                  <a:cubicBezTo>
                    <a:pt x="11880" y="20329"/>
                    <a:pt x="10800" y="21600"/>
                    <a:pt x="10260" y="20753"/>
                  </a:cubicBezTo>
                  <a:cubicBezTo>
                    <a:pt x="9720" y="19906"/>
                    <a:pt x="9720" y="16941"/>
                    <a:pt x="10620" y="13553"/>
                  </a:cubicBezTo>
                  <a:cubicBezTo>
                    <a:pt x="11520" y="10165"/>
                    <a:pt x="13320" y="6353"/>
                    <a:pt x="15300" y="4024"/>
                  </a:cubicBezTo>
                  <a:cubicBezTo>
                    <a:pt x="17280" y="1694"/>
                    <a:pt x="19440" y="847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66" name="Line"/>
            <p:cNvSpPr/>
            <p:nvPr/>
          </p:nvSpPr>
          <p:spPr>
            <a:xfrm>
              <a:off x="7005024" y="6826250"/>
              <a:ext cx="143630" cy="786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2" h="21120" fill="norm" stroke="1" extrusionOk="0">
                  <a:moveTo>
                    <a:pt x="5277" y="8526"/>
                  </a:moveTo>
                  <a:cubicBezTo>
                    <a:pt x="6842" y="8526"/>
                    <a:pt x="8407" y="8526"/>
                    <a:pt x="9972" y="7105"/>
                  </a:cubicBezTo>
                  <a:cubicBezTo>
                    <a:pt x="11538" y="5684"/>
                    <a:pt x="13103" y="2842"/>
                    <a:pt x="12946" y="1421"/>
                  </a:cubicBezTo>
                  <a:cubicBezTo>
                    <a:pt x="12790" y="0"/>
                    <a:pt x="10912" y="0"/>
                    <a:pt x="9190" y="0"/>
                  </a:cubicBezTo>
                  <a:cubicBezTo>
                    <a:pt x="7468" y="0"/>
                    <a:pt x="5903" y="0"/>
                    <a:pt x="4181" y="2274"/>
                  </a:cubicBezTo>
                  <a:cubicBezTo>
                    <a:pt x="2459" y="4547"/>
                    <a:pt x="581" y="9095"/>
                    <a:pt x="112" y="12789"/>
                  </a:cubicBezTo>
                  <a:cubicBezTo>
                    <a:pt x="-358" y="16484"/>
                    <a:pt x="581" y="19326"/>
                    <a:pt x="4338" y="20463"/>
                  </a:cubicBezTo>
                  <a:cubicBezTo>
                    <a:pt x="8094" y="21600"/>
                    <a:pt x="14668" y="21032"/>
                    <a:pt x="21242" y="2046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67" name="Line"/>
            <p:cNvSpPr/>
            <p:nvPr/>
          </p:nvSpPr>
          <p:spPr>
            <a:xfrm>
              <a:off x="7136851" y="6815200"/>
              <a:ext cx="145153" cy="1149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63" h="20940" fill="norm" stroke="1" extrusionOk="0">
                  <a:moveTo>
                    <a:pt x="6260" y="8956"/>
                  </a:moveTo>
                  <a:cubicBezTo>
                    <a:pt x="7781" y="7799"/>
                    <a:pt x="9302" y="6642"/>
                    <a:pt x="11128" y="5099"/>
                  </a:cubicBezTo>
                  <a:cubicBezTo>
                    <a:pt x="12953" y="3556"/>
                    <a:pt x="15083" y="1628"/>
                    <a:pt x="15387" y="663"/>
                  </a:cubicBezTo>
                  <a:cubicBezTo>
                    <a:pt x="15691" y="-301"/>
                    <a:pt x="14170" y="-301"/>
                    <a:pt x="11280" y="1242"/>
                  </a:cubicBezTo>
                  <a:cubicBezTo>
                    <a:pt x="8390" y="2785"/>
                    <a:pt x="4131" y="5870"/>
                    <a:pt x="1849" y="8378"/>
                  </a:cubicBezTo>
                  <a:cubicBezTo>
                    <a:pt x="-433" y="10885"/>
                    <a:pt x="-737" y="12813"/>
                    <a:pt x="1697" y="14935"/>
                  </a:cubicBezTo>
                  <a:cubicBezTo>
                    <a:pt x="4131" y="17056"/>
                    <a:pt x="9302" y="19370"/>
                    <a:pt x="12953" y="20335"/>
                  </a:cubicBezTo>
                  <a:cubicBezTo>
                    <a:pt x="16604" y="21299"/>
                    <a:pt x="18733" y="20913"/>
                    <a:pt x="20863" y="2052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68" name="Line"/>
            <p:cNvSpPr/>
            <p:nvPr/>
          </p:nvSpPr>
          <p:spPr>
            <a:xfrm>
              <a:off x="7425143" y="6645522"/>
              <a:ext cx="352161" cy="5086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9" h="21450" fill="norm" stroke="1" extrusionOk="0">
                  <a:moveTo>
                    <a:pt x="9490" y="8692"/>
                  </a:moveTo>
                  <a:cubicBezTo>
                    <a:pt x="8326" y="8157"/>
                    <a:pt x="7162" y="7621"/>
                    <a:pt x="5739" y="7532"/>
                  </a:cubicBezTo>
                  <a:cubicBezTo>
                    <a:pt x="4317" y="7443"/>
                    <a:pt x="2635" y="7800"/>
                    <a:pt x="1600" y="8157"/>
                  </a:cubicBezTo>
                  <a:cubicBezTo>
                    <a:pt x="566" y="8514"/>
                    <a:pt x="178" y="8871"/>
                    <a:pt x="48" y="9272"/>
                  </a:cubicBezTo>
                  <a:cubicBezTo>
                    <a:pt x="-81" y="9674"/>
                    <a:pt x="48" y="10120"/>
                    <a:pt x="436" y="10343"/>
                  </a:cubicBezTo>
                  <a:cubicBezTo>
                    <a:pt x="824" y="10566"/>
                    <a:pt x="1471" y="10566"/>
                    <a:pt x="2506" y="10477"/>
                  </a:cubicBezTo>
                  <a:cubicBezTo>
                    <a:pt x="3541" y="10388"/>
                    <a:pt x="4963" y="10209"/>
                    <a:pt x="6257" y="9451"/>
                  </a:cubicBezTo>
                  <a:cubicBezTo>
                    <a:pt x="7550" y="8692"/>
                    <a:pt x="8714" y="7353"/>
                    <a:pt x="9555" y="6193"/>
                  </a:cubicBezTo>
                  <a:cubicBezTo>
                    <a:pt x="10396" y="5033"/>
                    <a:pt x="10913" y="4051"/>
                    <a:pt x="11689" y="3247"/>
                  </a:cubicBezTo>
                  <a:cubicBezTo>
                    <a:pt x="12465" y="2444"/>
                    <a:pt x="13500" y="1819"/>
                    <a:pt x="14599" y="1328"/>
                  </a:cubicBezTo>
                  <a:cubicBezTo>
                    <a:pt x="15699" y="838"/>
                    <a:pt x="16863" y="481"/>
                    <a:pt x="17833" y="257"/>
                  </a:cubicBezTo>
                  <a:cubicBezTo>
                    <a:pt x="18803" y="34"/>
                    <a:pt x="19579" y="-55"/>
                    <a:pt x="19708" y="34"/>
                  </a:cubicBezTo>
                  <a:cubicBezTo>
                    <a:pt x="19838" y="124"/>
                    <a:pt x="19320" y="391"/>
                    <a:pt x="17768" y="1552"/>
                  </a:cubicBezTo>
                  <a:cubicBezTo>
                    <a:pt x="16216" y="2712"/>
                    <a:pt x="13629" y="4765"/>
                    <a:pt x="11301" y="7085"/>
                  </a:cubicBezTo>
                  <a:cubicBezTo>
                    <a:pt x="8973" y="9406"/>
                    <a:pt x="6903" y="11995"/>
                    <a:pt x="5481" y="14181"/>
                  </a:cubicBezTo>
                  <a:cubicBezTo>
                    <a:pt x="4058" y="16368"/>
                    <a:pt x="3282" y="18153"/>
                    <a:pt x="2959" y="19314"/>
                  </a:cubicBezTo>
                  <a:cubicBezTo>
                    <a:pt x="2635" y="20474"/>
                    <a:pt x="2765" y="21009"/>
                    <a:pt x="3282" y="21277"/>
                  </a:cubicBezTo>
                  <a:cubicBezTo>
                    <a:pt x="3799" y="21545"/>
                    <a:pt x="4705" y="21545"/>
                    <a:pt x="5998" y="20965"/>
                  </a:cubicBezTo>
                  <a:cubicBezTo>
                    <a:pt x="7291" y="20385"/>
                    <a:pt x="8973" y="19224"/>
                    <a:pt x="10072" y="18153"/>
                  </a:cubicBezTo>
                  <a:cubicBezTo>
                    <a:pt x="11172" y="17082"/>
                    <a:pt x="11689" y="16100"/>
                    <a:pt x="11948" y="15386"/>
                  </a:cubicBezTo>
                  <a:cubicBezTo>
                    <a:pt x="12206" y="14672"/>
                    <a:pt x="12206" y="14226"/>
                    <a:pt x="12012" y="13735"/>
                  </a:cubicBezTo>
                  <a:cubicBezTo>
                    <a:pt x="11818" y="13244"/>
                    <a:pt x="11430" y="12709"/>
                    <a:pt x="11495" y="12307"/>
                  </a:cubicBezTo>
                  <a:cubicBezTo>
                    <a:pt x="11560" y="11905"/>
                    <a:pt x="12077" y="11638"/>
                    <a:pt x="13823" y="11414"/>
                  </a:cubicBezTo>
                  <a:cubicBezTo>
                    <a:pt x="15569" y="11191"/>
                    <a:pt x="18544" y="11013"/>
                    <a:pt x="21519" y="1083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69" name="Line"/>
            <p:cNvSpPr/>
            <p:nvPr/>
          </p:nvSpPr>
          <p:spPr>
            <a:xfrm>
              <a:off x="8019763" y="6766073"/>
              <a:ext cx="164478" cy="3162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69" h="21235" fill="norm" stroke="1" extrusionOk="0">
                  <a:moveTo>
                    <a:pt x="11710" y="8730"/>
                  </a:moveTo>
                  <a:cubicBezTo>
                    <a:pt x="10129" y="9867"/>
                    <a:pt x="8549" y="11003"/>
                    <a:pt x="6968" y="12851"/>
                  </a:cubicBezTo>
                  <a:cubicBezTo>
                    <a:pt x="5388" y="14698"/>
                    <a:pt x="3807" y="17256"/>
                    <a:pt x="2622" y="18890"/>
                  </a:cubicBezTo>
                  <a:cubicBezTo>
                    <a:pt x="1436" y="20524"/>
                    <a:pt x="646" y="21235"/>
                    <a:pt x="251" y="21235"/>
                  </a:cubicBezTo>
                  <a:cubicBezTo>
                    <a:pt x="-144" y="21235"/>
                    <a:pt x="-144" y="20524"/>
                    <a:pt x="778" y="18038"/>
                  </a:cubicBezTo>
                  <a:cubicBezTo>
                    <a:pt x="1700" y="15551"/>
                    <a:pt x="3544" y="11288"/>
                    <a:pt x="5651" y="8019"/>
                  </a:cubicBezTo>
                  <a:cubicBezTo>
                    <a:pt x="7758" y="4751"/>
                    <a:pt x="10129" y="2477"/>
                    <a:pt x="12368" y="1198"/>
                  </a:cubicBezTo>
                  <a:cubicBezTo>
                    <a:pt x="14607" y="-81"/>
                    <a:pt x="16715" y="-365"/>
                    <a:pt x="18427" y="488"/>
                  </a:cubicBezTo>
                  <a:cubicBezTo>
                    <a:pt x="20139" y="1340"/>
                    <a:pt x="21456" y="3330"/>
                    <a:pt x="19480" y="5390"/>
                  </a:cubicBezTo>
                  <a:cubicBezTo>
                    <a:pt x="17505" y="7451"/>
                    <a:pt x="12236" y="9582"/>
                    <a:pt x="6968" y="1171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70" name="Line"/>
            <p:cNvSpPr/>
            <p:nvPr/>
          </p:nvSpPr>
          <p:spPr>
            <a:xfrm>
              <a:off x="785376" y="6721739"/>
              <a:ext cx="96391" cy="4474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28" h="21536" fill="norm" stroke="1" extrusionOk="0">
                  <a:moveTo>
                    <a:pt x="19428" y="6253"/>
                  </a:moveTo>
                  <a:cubicBezTo>
                    <a:pt x="20347" y="4725"/>
                    <a:pt x="21266" y="3196"/>
                    <a:pt x="20806" y="2178"/>
                  </a:cubicBezTo>
                  <a:cubicBezTo>
                    <a:pt x="20347" y="1159"/>
                    <a:pt x="18509" y="649"/>
                    <a:pt x="16440" y="344"/>
                  </a:cubicBezTo>
                  <a:cubicBezTo>
                    <a:pt x="14372" y="38"/>
                    <a:pt x="12075" y="-64"/>
                    <a:pt x="10006" y="38"/>
                  </a:cubicBezTo>
                  <a:cubicBezTo>
                    <a:pt x="7938" y="140"/>
                    <a:pt x="6100" y="445"/>
                    <a:pt x="4262" y="1821"/>
                  </a:cubicBezTo>
                  <a:cubicBezTo>
                    <a:pt x="2423" y="3196"/>
                    <a:pt x="585" y="5642"/>
                    <a:pt x="126" y="8596"/>
                  </a:cubicBezTo>
                  <a:cubicBezTo>
                    <a:pt x="-334" y="11551"/>
                    <a:pt x="585" y="15015"/>
                    <a:pt x="1045" y="17257"/>
                  </a:cubicBezTo>
                  <a:cubicBezTo>
                    <a:pt x="1504" y="19498"/>
                    <a:pt x="1504" y="20517"/>
                    <a:pt x="1504" y="2153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71" name="Line"/>
            <p:cNvSpPr/>
            <p:nvPr/>
          </p:nvSpPr>
          <p:spPr>
            <a:xfrm>
              <a:off x="677982" y="6972300"/>
              <a:ext cx="254022" cy="1206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3" h="21600" fill="norm" stroke="1" extrusionOk="0">
                  <a:moveTo>
                    <a:pt x="2679" y="21600"/>
                  </a:moveTo>
                  <a:cubicBezTo>
                    <a:pt x="1965" y="20084"/>
                    <a:pt x="1251" y="18568"/>
                    <a:pt x="716" y="16863"/>
                  </a:cubicBezTo>
                  <a:cubicBezTo>
                    <a:pt x="180" y="15158"/>
                    <a:pt x="-177" y="13263"/>
                    <a:pt x="91" y="11747"/>
                  </a:cubicBezTo>
                  <a:cubicBezTo>
                    <a:pt x="359" y="10232"/>
                    <a:pt x="1251" y="9095"/>
                    <a:pt x="4464" y="7389"/>
                  </a:cubicBezTo>
                  <a:cubicBezTo>
                    <a:pt x="7678" y="5684"/>
                    <a:pt x="13211" y="3411"/>
                    <a:pt x="16425" y="2084"/>
                  </a:cubicBezTo>
                  <a:cubicBezTo>
                    <a:pt x="19638" y="758"/>
                    <a:pt x="20530" y="379"/>
                    <a:pt x="21423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72" name="Line"/>
            <p:cNvSpPr/>
            <p:nvPr/>
          </p:nvSpPr>
          <p:spPr>
            <a:xfrm>
              <a:off x="1044587" y="6692418"/>
              <a:ext cx="154117" cy="4576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3" h="21523" fill="norm" stroke="1" extrusionOk="0">
                  <a:moveTo>
                    <a:pt x="21253" y="918"/>
                  </a:moveTo>
                  <a:cubicBezTo>
                    <a:pt x="20085" y="520"/>
                    <a:pt x="18918" y="122"/>
                    <a:pt x="17458" y="23"/>
                  </a:cubicBezTo>
                  <a:cubicBezTo>
                    <a:pt x="15999" y="-77"/>
                    <a:pt x="14248" y="122"/>
                    <a:pt x="11621" y="1217"/>
                  </a:cubicBezTo>
                  <a:cubicBezTo>
                    <a:pt x="8994" y="2312"/>
                    <a:pt x="5491" y="4303"/>
                    <a:pt x="3156" y="6891"/>
                  </a:cubicBezTo>
                  <a:cubicBezTo>
                    <a:pt x="821" y="9479"/>
                    <a:pt x="-347" y="12664"/>
                    <a:pt x="91" y="15003"/>
                  </a:cubicBezTo>
                  <a:cubicBezTo>
                    <a:pt x="529" y="17342"/>
                    <a:pt x="2572" y="18835"/>
                    <a:pt x="5637" y="19781"/>
                  </a:cubicBezTo>
                  <a:cubicBezTo>
                    <a:pt x="8702" y="20727"/>
                    <a:pt x="12788" y="21125"/>
                    <a:pt x="16875" y="2152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73" name="Line"/>
            <p:cNvSpPr/>
            <p:nvPr/>
          </p:nvSpPr>
          <p:spPr>
            <a:xfrm>
              <a:off x="1205994" y="6866034"/>
              <a:ext cx="155923" cy="4766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5" h="21429" fill="norm" stroke="1" extrusionOk="0">
                  <a:moveTo>
                    <a:pt x="3328" y="6204"/>
                  </a:moveTo>
                  <a:cubicBezTo>
                    <a:pt x="3040" y="9059"/>
                    <a:pt x="2752" y="11914"/>
                    <a:pt x="2464" y="14292"/>
                  </a:cubicBezTo>
                  <a:cubicBezTo>
                    <a:pt x="2176" y="16671"/>
                    <a:pt x="1888" y="18574"/>
                    <a:pt x="1744" y="19764"/>
                  </a:cubicBezTo>
                  <a:cubicBezTo>
                    <a:pt x="1600" y="20953"/>
                    <a:pt x="1600" y="21429"/>
                    <a:pt x="1600" y="21429"/>
                  </a:cubicBezTo>
                  <a:cubicBezTo>
                    <a:pt x="1600" y="21429"/>
                    <a:pt x="1600" y="20953"/>
                    <a:pt x="1168" y="19098"/>
                  </a:cubicBezTo>
                  <a:cubicBezTo>
                    <a:pt x="736" y="17242"/>
                    <a:pt x="-128" y="14007"/>
                    <a:pt x="16" y="11152"/>
                  </a:cubicBezTo>
                  <a:cubicBezTo>
                    <a:pt x="160" y="8298"/>
                    <a:pt x="1312" y="5824"/>
                    <a:pt x="2752" y="4063"/>
                  </a:cubicBezTo>
                  <a:cubicBezTo>
                    <a:pt x="4192" y="2303"/>
                    <a:pt x="5920" y="1256"/>
                    <a:pt x="8224" y="638"/>
                  </a:cubicBezTo>
                  <a:cubicBezTo>
                    <a:pt x="10528" y="19"/>
                    <a:pt x="13408" y="-171"/>
                    <a:pt x="16000" y="162"/>
                  </a:cubicBezTo>
                  <a:cubicBezTo>
                    <a:pt x="18592" y="495"/>
                    <a:pt x="20896" y="1351"/>
                    <a:pt x="21184" y="2636"/>
                  </a:cubicBezTo>
                  <a:cubicBezTo>
                    <a:pt x="21472" y="3921"/>
                    <a:pt x="19744" y="5633"/>
                    <a:pt x="17008" y="7061"/>
                  </a:cubicBezTo>
                  <a:cubicBezTo>
                    <a:pt x="14272" y="8488"/>
                    <a:pt x="10528" y="9630"/>
                    <a:pt x="7936" y="10248"/>
                  </a:cubicBezTo>
                  <a:cubicBezTo>
                    <a:pt x="5344" y="10867"/>
                    <a:pt x="3904" y="10962"/>
                    <a:pt x="3904" y="10629"/>
                  </a:cubicBezTo>
                  <a:cubicBezTo>
                    <a:pt x="3904" y="10296"/>
                    <a:pt x="5344" y="9535"/>
                    <a:pt x="6784" y="877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74" name="Line"/>
            <p:cNvSpPr/>
            <p:nvPr/>
          </p:nvSpPr>
          <p:spPr>
            <a:xfrm>
              <a:off x="1535253" y="6635750"/>
              <a:ext cx="50801" cy="514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600" y="2222"/>
                    <a:pt x="7200" y="4444"/>
                    <a:pt x="9000" y="7378"/>
                  </a:cubicBezTo>
                  <a:cubicBezTo>
                    <a:pt x="10800" y="10311"/>
                    <a:pt x="10800" y="13956"/>
                    <a:pt x="10800" y="16267"/>
                  </a:cubicBezTo>
                  <a:cubicBezTo>
                    <a:pt x="10800" y="18578"/>
                    <a:pt x="10800" y="19556"/>
                    <a:pt x="12600" y="20222"/>
                  </a:cubicBezTo>
                  <a:cubicBezTo>
                    <a:pt x="14400" y="20889"/>
                    <a:pt x="18000" y="21244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75" name="Line"/>
            <p:cNvSpPr/>
            <p:nvPr/>
          </p:nvSpPr>
          <p:spPr>
            <a:xfrm>
              <a:off x="1693426" y="6713477"/>
              <a:ext cx="152480" cy="3350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7" h="21368" fill="norm" stroke="1" extrusionOk="0">
                  <a:moveTo>
                    <a:pt x="956" y="5978"/>
                  </a:moveTo>
                  <a:cubicBezTo>
                    <a:pt x="956" y="9488"/>
                    <a:pt x="956" y="12998"/>
                    <a:pt x="664" y="13268"/>
                  </a:cubicBezTo>
                  <a:cubicBezTo>
                    <a:pt x="372" y="13538"/>
                    <a:pt x="-212" y="10568"/>
                    <a:pt x="80" y="7868"/>
                  </a:cubicBezTo>
                  <a:cubicBezTo>
                    <a:pt x="372" y="5168"/>
                    <a:pt x="1539" y="2738"/>
                    <a:pt x="2999" y="1388"/>
                  </a:cubicBezTo>
                  <a:cubicBezTo>
                    <a:pt x="4458" y="38"/>
                    <a:pt x="6210" y="-232"/>
                    <a:pt x="8837" y="173"/>
                  </a:cubicBezTo>
                  <a:cubicBezTo>
                    <a:pt x="11464" y="578"/>
                    <a:pt x="14966" y="1658"/>
                    <a:pt x="17447" y="3953"/>
                  </a:cubicBezTo>
                  <a:cubicBezTo>
                    <a:pt x="19929" y="6248"/>
                    <a:pt x="21388" y="9758"/>
                    <a:pt x="20950" y="12728"/>
                  </a:cubicBezTo>
                  <a:cubicBezTo>
                    <a:pt x="20512" y="15698"/>
                    <a:pt x="18177" y="18128"/>
                    <a:pt x="15404" y="19545"/>
                  </a:cubicBezTo>
                  <a:cubicBezTo>
                    <a:pt x="12631" y="20963"/>
                    <a:pt x="9420" y="21368"/>
                    <a:pt x="7085" y="21368"/>
                  </a:cubicBezTo>
                  <a:cubicBezTo>
                    <a:pt x="4750" y="21368"/>
                    <a:pt x="3291" y="20963"/>
                    <a:pt x="2561" y="19883"/>
                  </a:cubicBezTo>
                  <a:cubicBezTo>
                    <a:pt x="1831" y="18803"/>
                    <a:pt x="1831" y="17048"/>
                    <a:pt x="2561" y="15968"/>
                  </a:cubicBezTo>
                  <a:cubicBezTo>
                    <a:pt x="3291" y="14888"/>
                    <a:pt x="4750" y="14483"/>
                    <a:pt x="6210" y="1407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76" name="Line"/>
            <p:cNvSpPr/>
            <p:nvPr/>
          </p:nvSpPr>
          <p:spPr>
            <a:xfrm>
              <a:off x="1655903" y="6897801"/>
              <a:ext cx="69851" cy="1506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59" fill="norm" stroke="1" extrusionOk="0">
                  <a:moveTo>
                    <a:pt x="0" y="1559"/>
                  </a:moveTo>
                  <a:cubicBezTo>
                    <a:pt x="2618" y="659"/>
                    <a:pt x="5236" y="-241"/>
                    <a:pt x="7200" y="59"/>
                  </a:cubicBezTo>
                  <a:cubicBezTo>
                    <a:pt x="9164" y="359"/>
                    <a:pt x="10473" y="1859"/>
                    <a:pt x="11782" y="4259"/>
                  </a:cubicBezTo>
                  <a:cubicBezTo>
                    <a:pt x="13091" y="6659"/>
                    <a:pt x="14400" y="9959"/>
                    <a:pt x="16036" y="12959"/>
                  </a:cubicBezTo>
                  <a:cubicBezTo>
                    <a:pt x="17673" y="15959"/>
                    <a:pt x="19636" y="18659"/>
                    <a:pt x="21600" y="2135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77" name="Line"/>
            <p:cNvSpPr/>
            <p:nvPr/>
          </p:nvSpPr>
          <p:spPr>
            <a:xfrm>
              <a:off x="1913260" y="7016750"/>
              <a:ext cx="15694" cy="127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8" h="21600" fill="norm" stroke="1" extrusionOk="0">
                  <a:moveTo>
                    <a:pt x="3818" y="0"/>
                  </a:moveTo>
                  <a:cubicBezTo>
                    <a:pt x="1118" y="5760"/>
                    <a:pt x="-1582" y="11520"/>
                    <a:pt x="1118" y="15120"/>
                  </a:cubicBezTo>
                  <a:cubicBezTo>
                    <a:pt x="3818" y="18720"/>
                    <a:pt x="11918" y="20160"/>
                    <a:pt x="20018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78" name="Line"/>
            <p:cNvSpPr/>
            <p:nvPr/>
          </p:nvSpPr>
          <p:spPr>
            <a:xfrm>
              <a:off x="1998803" y="6695365"/>
              <a:ext cx="124319" cy="4483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4" h="21382" fill="norm" stroke="1" extrusionOk="0">
                  <a:moveTo>
                    <a:pt x="0" y="186"/>
                  </a:moveTo>
                  <a:cubicBezTo>
                    <a:pt x="1800" y="-16"/>
                    <a:pt x="3600" y="-218"/>
                    <a:pt x="5940" y="539"/>
                  </a:cubicBezTo>
                  <a:cubicBezTo>
                    <a:pt x="8280" y="1296"/>
                    <a:pt x="11160" y="3012"/>
                    <a:pt x="14220" y="5434"/>
                  </a:cubicBezTo>
                  <a:cubicBezTo>
                    <a:pt x="17280" y="7857"/>
                    <a:pt x="20520" y="10986"/>
                    <a:pt x="21060" y="13610"/>
                  </a:cubicBezTo>
                  <a:cubicBezTo>
                    <a:pt x="21600" y="16234"/>
                    <a:pt x="19440" y="18354"/>
                    <a:pt x="17100" y="19565"/>
                  </a:cubicBezTo>
                  <a:cubicBezTo>
                    <a:pt x="14760" y="20776"/>
                    <a:pt x="12240" y="21079"/>
                    <a:pt x="9720" y="2138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79" name="Line"/>
            <p:cNvSpPr/>
            <p:nvPr/>
          </p:nvSpPr>
          <p:spPr>
            <a:xfrm>
              <a:off x="2604991" y="6807200"/>
              <a:ext cx="517763" cy="3175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6" h="21600" fill="norm" stroke="1" extrusionOk="0">
                  <a:moveTo>
                    <a:pt x="16012" y="0"/>
                  </a:moveTo>
                  <a:cubicBezTo>
                    <a:pt x="15483" y="2160"/>
                    <a:pt x="14954" y="4320"/>
                    <a:pt x="14160" y="6696"/>
                  </a:cubicBezTo>
                  <a:cubicBezTo>
                    <a:pt x="13367" y="9072"/>
                    <a:pt x="12309" y="11664"/>
                    <a:pt x="11075" y="13608"/>
                  </a:cubicBezTo>
                  <a:cubicBezTo>
                    <a:pt x="9840" y="15552"/>
                    <a:pt x="8430" y="16848"/>
                    <a:pt x="7063" y="17640"/>
                  </a:cubicBezTo>
                  <a:cubicBezTo>
                    <a:pt x="5697" y="18432"/>
                    <a:pt x="4374" y="18720"/>
                    <a:pt x="3493" y="18864"/>
                  </a:cubicBezTo>
                  <a:cubicBezTo>
                    <a:pt x="2611" y="19008"/>
                    <a:pt x="2170" y="19008"/>
                    <a:pt x="1729" y="18720"/>
                  </a:cubicBezTo>
                  <a:cubicBezTo>
                    <a:pt x="1288" y="18432"/>
                    <a:pt x="848" y="17856"/>
                    <a:pt x="539" y="17208"/>
                  </a:cubicBezTo>
                  <a:cubicBezTo>
                    <a:pt x="230" y="16560"/>
                    <a:pt x="54" y="15840"/>
                    <a:pt x="10" y="15120"/>
                  </a:cubicBezTo>
                  <a:cubicBezTo>
                    <a:pt x="-34" y="14400"/>
                    <a:pt x="54" y="13680"/>
                    <a:pt x="583" y="12744"/>
                  </a:cubicBezTo>
                  <a:cubicBezTo>
                    <a:pt x="1112" y="11808"/>
                    <a:pt x="2082" y="10656"/>
                    <a:pt x="3272" y="10008"/>
                  </a:cubicBezTo>
                  <a:cubicBezTo>
                    <a:pt x="4462" y="9360"/>
                    <a:pt x="5873" y="9216"/>
                    <a:pt x="7504" y="9648"/>
                  </a:cubicBezTo>
                  <a:cubicBezTo>
                    <a:pt x="9135" y="10080"/>
                    <a:pt x="10986" y="11088"/>
                    <a:pt x="13058" y="12528"/>
                  </a:cubicBezTo>
                  <a:cubicBezTo>
                    <a:pt x="15130" y="13968"/>
                    <a:pt x="17422" y="15840"/>
                    <a:pt x="18877" y="17424"/>
                  </a:cubicBezTo>
                  <a:cubicBezTo>
                    <a:pt x="20332" y="19008"/>
                    <a:pt x="20949" y="20304"/>
                    <a:pt x="21566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80" name="Line"/>
            <p:cNvSpPr/>
            <p:nvPr/>
          </p:nvSpPr>
          <p:spPr>
            <a:xfrm>
              <a:off x="3644397" y="6665288"/>
              <a:ext cx="126057" cy="4594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0" h="21407" fill="norm" stroke="1" extrusionOk="0">
                  <a:moveTo>
                    <a:pt x="21440" y="1878"/>
                  </a:moveTo>
                  <a:cubicBezTo>
                    <a:pt x="20360" y="1385"/>
                    <a:pt x="19280" y="892"/>
                    <a:pt x="17120" y="497"/>
                  </a:cubicBezTo>
                  <a:cubicBezTo>
                    <a:pt x="14960" y="103"/>
                    <a:pt x="11720" y="-193"/>
                    <a:pt x="9020" y="152"/>
                  </a:cubicBezTo>
                  <a:cubicBezTo>
                    <a:pt x="6320" y="497"/>
                    <a:pt x="4160" y="1484"/>
                    <a:pt x="2540" y="3506"/>
                  </a:cubicBezTo>
                  <a:cubicBezTo>
                    <a:pt x="920" y="5528"/>
                    <a:pt x="-160" y="8585"/>
                    <a:pt x="20" y="11741"/>
                  </a:cubicBezTo>
                  <a:cubicBezTo>
                    <a:pt x="200" y="14897"/>
                    <a:pt x="1640" y="18152"/>
                    <a:pt x="3080" y="2140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81" name="Line"/>
            <p:cNvSpPr/>
            <p:nvPr/>
          </p:nvSpPr>
          <p:spPr>
            <a:xfrm>
              <a:off x="3548203" y="6921500"/>
              <a:ext cx="190501" cy="635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320" y="15840"/>
                    <a:pt x="8640" y="10080"/>
                    <a:pt x="12240" y="6480"/>
                  </a:cubicBezTo>
                  <a:cubicBezTo>
                    <a:pt x="15840" y="2880"/>
                    <a:pt x="18720" y="144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82" name="Line"/>
            <p:cNvSpPr/>
            <p:nvPr/>
          </p:nvSpPr>
          <p:spPr>
            <a:xfrm>
              <a:off x="3893994" y="6669743"/>
              <a:ext cx="193960" cy="4740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6" h="21403" fill="norm" stroke="1" extrusionOk="0">
                  <a:moveTo>
                    <a:pt x="21056" y="185"/>
                  </a:moveTo>
                  <a:cubicBezTo>
                    <a:pt x="19218" y="-6"/>
                    <a:pt x="17379" y="-197"/>
                    <a:pt x="15082" y="424"/>
                  </a:cubicBezTo>
                  <a:cubicBezTo>
                    <a:pt x="12784" y="1045"/>
                    <a:pt x="10026" y="2479"/>
                    <a:pt x="7039" y="4630"/>
                  </a:cubicBezTo>
                  <a:cubicBezTo>
                    <a:pt x="4052" y="6780"/>
                    <a:pt x="835" y="9647"/>
                    <a:pt x="145" y="12276"/>
                  </a:cubicBezTo>
                  <a:cubicBezTo>
                    <a:pt x="-544" y="14904"/>
                    <a:pt x="1294" y="17293"/>
                    <a:pt x="3937" y="18775"/>
                  </a:cubicBezTo>
                  <a:cubicBezTo>
                    <a:pt x="6579" y="20256"/>
                    <a:pt x="10026" y="20830"/>
                    <a:pt x="13473" y="2140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83" name="Line"/>
            <p:cNvSpPr/>
            <p:nvPr/>
          </p:nvSpPr>
          <p:spPr>
            <a:xfrm>
              <a:off x="4148506" y="6743949"/>
              <a:ext cx="167952" cy="3553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49" h="21331" fill="norm" stroke="1" extrusionOk="0">
                  <a:moveTo>
                    <a:pt x="1143" y="5703"/>
                  </a:moveTo>
                  <a:cubicBezTo>
                    <a:pt x="1664" y="9642"/>
                    <a:pt x="2184" y="13580"/>
                    <a:pt x="2315" y="15931"/>
                  </a:cubicBezTo>
                  <a:cubicBezTo>
                    <a:pt x="2445" y="18282"/>
                    <a:pt x="2184" y="19044"/>
                    <a:pt x="1924" y="19743"/>
                  </a:cubicBezTo>
                  <a:cubicBezTo>
                    <a:pt x="1664" y="20442"/>
                    <a:pt x="1404" y="21077"/>
                    <a:pt x="1143" y="21077"/>
                  </a:cubicBezTo>
                  <a:cubicBezTo>
                    <a:pt x="883" y="21077"/>
                    <a:pt x="623" y="20442"/>
                    <a:pt x="623" y="18536"/>
                  </a:cubicBezTo>
                  <a:cubicBezTo>
                    <a:pt x="623" y="16630"/>
                    <a:pt x="883" y="13453"/>
                    <a:pt x="1534" y="10722"/>
                  </a:cubicBezTo>
                  <a:cubicBezTo>
                    <a:pt x="2184" y="7990"/>
                    <a:pt x="3225" y="5703"/>
                    <a:pt x="4266" y="3987"/>
                  </a:cubicBezTo>
                  <a:cubicBezTo>
                    <a:pt x="5307" y="2272"/>
                    <a:pt x="6348" y="1129"/>
                    <a:pt x="7649" y="493"/>
                  </a:cubicBezTo>
                  <a:cubicBezTo>
                    <a:pt x="8951" y="-142"/>
                    <a:pt x="10512" y="-269"/>
                    <a:pt x="12724" y="747"/>
                  </a:cubicBezTo>
                  <a:cubicBezTo>
                    <a:pt x="14936" y="1764"/>
                    <a:pt x="17799" y="3924"/>
                    <a:pt x="19360" y="6147"/>
                  </a:cubicBezTo>
                  <a:cubicBezTo>
                    <a:pt x="20922" y="8371"/>
                    <a:pt x="21182" y="10658"/>
                    <a:pt x="19490" y="12755"/>
                  </a:cubicBezTo>
                  <a:cubicBezTo>
                    <a:pt x="17799" y="14851"/>
                    <a:pt x="14155" y="16757"/>
                    <a:pt x="11553" y="17837"/>
                  </a:cubicBezTo>
                  <a:cubicBezTo>
                    <a:pt x="8951" y="18917"/>
                    <a:pt x="7389" y="19171"/>
                    <a:pt x="5307" y="19425"/>
                  </a:cubicBezTo>
                  <a:cubicBezTo>
                    <a:pt x="3225" y="19679"/>
                    <a:pt x="623" y="19933"/>
                    <a:pt x="102" y="20251"/>
                  </a:cubicBezTo>
                  <a:cubicBezTo>
                    <a:pt x="-418" y="20569"/>
                    <a:pt x="1143" y="20950"/>
                    <a:pt x="2705" y="2133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84" name="Line"/>
            <p:cNvSpPr/>
            <p:nvPr/>
          </p:nvSpPr>
          <p:spPr>
            <a:xfrm>
              <a:off x="4386403" y="7023100"/>
              <a:ext cx="1" cy="1016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0" y="0"/>
                  </a:moveTo>
                  <a:cubicBezTo>
                    <a:pt x="21600" y="7200"/>
                    <a:pt x="216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85" name="Line"/>
            <p:cNvSpPr/>
            <p:nvPr/>
          </p:nvSpPr>
          <p:spPr>
            <a:xfrm>
              <a:off x="4567109" y="6610350"/>
              <a:ext cx="22495" cy="6286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68" h="21600" fill="norm" stroke="1" extrusionOk="0">
                  <a:moveTo>
                    <a:pt x="20868" y="0"/>
                  </a:moveTo>
                  <a:cubicBezTo>
                    <a:pt x="20868" y="2982"/>
                    <a:pt x="20868" y="5964"/>
                    <a:pt x="17923" y="8655"/>
                  </a:cubicBezTo>
                  <a:cubicBezTo>
                    <a:pt x="14977" y="11345"/>
                    <a:pt x="9086" y="13745"/>
                    <a:pt x="5159" y="15673"/>
                  </a:cubicBezTo>
                  <a:cubicBezTo>
                    <a:pt x="1232" y="17600"/>
                    <a:pt x="-732" y="19055"/>
                    <a:pt x="250" y="19964"/>
                  </a:cubicBezTo>
                  <a:cubicBezTo>
                    <a:pt x="1232" y="20873"/>
                    <a:pt x="5159" y="21236"/>
                    <a:pt x="9086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86" name="Line"/>
            <p:cNvSpPr/>
            <p:nvPr/>
          </p:nvSpPr>
          <p:spPr>
            <a:xfrm>
              <a:off x="4655220" y="6780580"/>
              <a:ext cx="130291" cy="4150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5" h="21502" fill="norm" stroke="1" extrusionOk="0">
                  <a:moveTo>
                    <a:pt x="5923" y="6971"/>
                  </a:moveTo>
                  <a:cubicBezTo>
                    <a:pt x="4529" y="10480"/>
                    <a:pt x="3135" y="13989"/>
                    <a:pt x="2265" y="16181"/>
                  </a:cubicBezTo>
                  <a:cubicBezTo>
                    <a:pt x="1394" y="18374"/>
                    <a:pt x="1045" y="19251"/>
                    <a:pt x="697" y="20019"/>
                  </a:cubicBezTo>
                  <a:cubicBezTo>
                    <a:pt x="348" y="20786"/>
                    <a:pt x="0" y="21444"/>
                    <a:pt x="0" y="21499"/>
                  </a:cubicBezTo>
                  <a:cubicBezTo>
                    <a:pt x="0" y="21554"/>
                    <a:pt x="348" y="21006"/>
                    <a:pt x="697" y="18868"/>
                  </a:cubicBezTo>
                  <a:cubicBezTo>
                    <a:pt x="1045" y="16730"/>
                    <a:pt x="1394" y="13002"/>
                    <a:pt x="2265" y="9932"/>
                  </a:cubicBezTo>
                  <a:cubicBezTo>
                    <a:pt x="3135" y="6862"/>
                    <a:pt x="4529" y="4449"/>
                    <a:pt x="5748" y="2969"/>
                  </a:cubicBezTo>
                  <a:cubicBezTo>
                    <a:pt x="6968" y="1489"/>
                    <a:pt x="8013" y="941"/>
                    <a:pt x="9406" y="557"/>
                  </a:cubicBezTo>
                  <a:cubicBezTo>
                    <a:pt x="10800" y="173"/>
                    <a:pt x="12542" y="-46"/>
                    <a:pt x="14284" y="9"/>
                  </a:cubicBezTo>
                  <a:cubicBezTo>
                    <a:pt x="16026" y="64"/>
                    <a:pt x="17768" y="393"/>
                    <a:pt x="19161" y="1325"/>
                  </a:cubicBezTo>
                  <a:cubicBezTo>
                    <a:pt x="20555" y="2257"/>
                    <a:pt x="21600" y="3792"/>
                    <a:pt x="21426" y="5327"/>
                  </a:cubicBezTo>
                  <a:cubicBezTo>
                    <a:pt x="21252" y="6862"/>
                    <a:pt x="19858" y="8397"/>
                    <a:pt x="17419" y="9603"/>
                  </a:cubicBezTo>
                  <a:cubicBezTo>
                    <a:pt x="14981" y="10809"/>
                    <a:pt x="11497" y="11686"/>
                    <a:pt x="8710" y="11905"/>
                  </a:cubicBezTo>
                  <a:cubicBezTo>
                    <a:pt x="5923" y="12125"/>
                    <a:pt x="3832" y="11686"/>
                    <a:pt x="1742" y="1124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87" name="Line"/>
            <p:cNvSpPr/>
            <p:nvPr/>
          </p:nvSpPr>
          <p:spPr>
            <a:xfrm>
              <a:off x="4805503" y="6629400"/>
              <a:ext cx="114097" cy="387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27" h="21600" fill="norm" stroke="1" extrusionOk="0">
                  <a:moveTo>
                    <a:pt x="6821" y="0"/>
                  </a:moveTo>
                  <a:cubicBezTo>
                    <a:pt x="8716" y="0"/>
                    <a:pt x="10611" y="0"/>
                    <a:pt x="12695" y="1180"/>
                  </a:cubicBezTo>
                  <a:cubicBezTo>
                    <a:pt x="14779" y="2361"/>
                    <a:pt x="17053" y="4721"/>
                    <a:pt x="18758" y="7200"/>
                  </a:cubicBezTo>
                  <a:cubicBezTo>
                    <a:pt x="20463" y="9679"/>
                    <a:pt x="21600" y="12275"/>
                    <a:pt x="18379" y="14695"/>
                  </a:cubicBezTo>
                  <a:cubicBezTo>
                    <a:pt x="15158" y="17115"/>
                    <a:pt x="7579" y="19357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88" name="Line"/>
            <p:cNvSpPr/>
            <p:nvPr/>
          </p:nvSpPr>
          <p:spPr>
            <a:xfrm>
              <a:off x="5027753" y="6915150"/>
              <a:ext cx="25401" cy="6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89" name="Line"/>
            <p:cNvSpPr/>
            <p:nvPr/>
          </p:nvSpPr>
          <p:spPr>
            <a:xfrm>
              <a:off x="5211903" y="6619786"/>
              <a:ext cx="196851" cy="4414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53" fill="norm" stroke="1" extrusionOk="0">
                  <a:moveTo>
                    <a:pt x="21600" y="4500"/>
                  </a:moveTo>
                  <a:cubicBezTo>
                    <a:pt x="20206" y="3260"/>
                    <a:pt x="18813" y="2020"/>
                    <a:pt x="17652" y="1193"/>
                  </a:cubicBezTo>
                  <a:cubicBezTo>
                    <a:pt x="16490" y="366"/>
                    <a:pt x="15561" y="-47"/>
                    <a:pt x="14632" y="5"/>
                  </a:cubicBezTo>
                  <a:cubicBezTo>
                    <a:pt x="13703" y="56"/>
                    <a:pt x="12774" y="573"/>
                    <a:pt x="11613" y="2227"/>
                  </a:cubicBezTo>
                  <a:cubicBezTo>
                    <a:pt x="10452" y="3880"/>
                    <a:pt x="9058" y="6671"/>
                    <a:pt x="8013" y="9564"/>
                  </a:cubicBezTo>
                  <a:cubicBezTo>
                    <a:pt x="6968" y="12458"/>
                    <a:pt x="6271" y="15455"/>
                    <a:pt x="4994" y="17471"/>
                  </a:cubicBezTo>
                  <a:cubicBezTo>
                    <a:pt x="3716" y="19486"/>
                    <a:pt x="1858" y="20520"/>
                    <a:pt x="0" y="2155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90" name="Line"/>
            <p:cNvSpPr/>
            <p:nvPr/>
          </p:nvSpPr>
          <p:spPr>
            <a:xfrm>
              <a:off x="5129353" y="6832600"/>
              <a:ext cx="241301" cy="698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737" y="15055"/>
                    <a:pt x="9474" y="8509"/>
                    <a:pt x="13074" y="4909"/>
                  </a:cubicBezTo>
                  <a:cubicBezTo>
                    <a:pt x="16674" y="1309"/>
                    <a:pt x="19137" y="655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91" name="Line"/>
            <p:cNvSpPr/>
            <p:nvPr/>
          </p:nvSpPr>
          <p:spPr>
            <a:xfrm>
              <a:off x="5382749" y="6706550"/>
              <a:ext cx="146655" cy="367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8" h="21544" fill="norm" stroke="1" extrusionOk="0">
                  <a:moveTo>
                    <a:pt x="21078" y="1061"/>
                  </a:moveTo>
                  <a:cubicBezTo>
                    <a:pt x="20165" y="565"/>
                    <a:pt x="19253" y="68"/>
                    <a:pt x="18036" y="6"/>
                  </a:cubicBezTo>
                  <a:cubicBezTo>
                    <a:pt x="16819" y="-56"/>
                    <a:pt x="15298" y="316"/>
                    <a:pt x="12255" y="2178"/>
                  </a:cubicBezTo>
                  <a:cubicBezTo>
                    <a:pt x="9213" y="4041"/>
                    <a:pt x="4650" y="7392"/>
                    <a:pt x="2216" y="10185"/>
                  </a:cubicBezTo>
                  <a:cubicBezTo>
                    <a:pt x="-218" y="12978"/>
                    <a:pt x="-522" y="15213"/>
                    <a:pt x="695" y="17013"/>
                  </a:cubicBezTo>
                  <a:cubicBezTo>
                    <a:pt x="1912" y="18813"/>
                    <a:pt x="4650" y="20178"/>
                    <a:pt x="7388" y="2154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92" name="Line"/>
            <p:cNvSpPr/>
            <p:nvPr/>
          </p:nvSpPr>
          <p:spPr>
            <a:xfrm>
              <a:off x="5491837" y="6820847"/>
              <a:ext cx="132023" cy="385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5" h="21402" fill="norm" stroke="1" extrusionOk="0">
                  <a:moveTo>
                    <a:pt x="10200" y="8399"/>
                  </a:moveTo>
                  <a:cubicBezTo>
                    <a:pt x="7800" y="10747"/>
                    <a:pt x="5400" y="13095"/>
                    <a:pt x="3857" y="15090"/>
                  </a:cubicBezTo>
                  <a:cubicBezTo>
                    <a:pt x="2314" y="17086"/>
                    <a:pt x="1628" y="18730"/>
                    <a:pt x="1114" y="19845"/>
                  </a:cubicBezTo>
                  <a:cubicBezTo>
                    <a:pt x="600" y="20960"/>
                    <a:pt x="257" y="21547"/>
                    <a:pt x="85" y="21371"/>
                  </a:cubicBezTo>
                  <a:cubicBezTo>
                    <a:pt x="-86" y="21195"/>
                    <a:pt x="-86" y="20256"/>
                    <a:pt x="943" y="17849"/>
                  </a:cubicBezTo>
                  <a:cubicBezTo>
                    <a:pt x="1971" y="15443"/>
                    <a:pt x="4028" y="11569"/>
                    <a:pt x="5743" y="8810"/>
                  </a:cubicBezTo>
                  <a:cubicBezTo>
                    <a:pt x="7457" y="6051"/>
                    <a:pt x="8828" y="4408"/>
                    <a:pt x="9857" y="3293"/>
                  </a:cubicBezTo>
                  <a:cubicBezTo>
                    <a:pt x="10885" y="2177"/>
                    <a:pt x="11571" y="1590"/>
                    <a:pt x="12428" y="1062"/>
                  </a:cubicBezTo>
                  <a:cubicBezTo>
                    <a:pt x="13285" y="534"/>
                    <a:pt x="14314" y="64"/>
                    <a:pt x="15514" y="6"/>
                  </a:cubicBezTo>
                  <a:cubicBezTo>
                    <a:pt x="16714" y="-53"/>
                    <a:pt x="18085" y="299"/>
                    <a:pt x="19114" y="1414"/>
                  </a:cubicBezTo>
                  <a:cubicBezTo>
                    <a:pt x="20143" y="2530"/>
                    <a:pt x="20828" y="4408"/>
                    <a:pt x="21171" y="5640"/>
                  </a:cubicBezTo>
                  <a:cubicBezTo>
                    <a:pt x="21514" y="6873"/>
                    <a:pt x="21514" y="7460"/>
                    <a:pt x="20657" y="7988"/>
                  </a:cubicBezTo>
                  <a:cubicBezTo>
                    <a:pt x="19800" y="8517"/>
                    <a:pt x="18085" y="8986"/>
                    <a:pt x="15514" y="9280"/>
                  </a:cubicBezTo>
                  <a:cubicBezTo>
                    <a:pt x="12943" y="9573"/>
                    <a:pt x="9514" y="9690"/>
                    <a:pt x="6943" y="9280"/>
                  </a:cubicBezTo>
                  <a:cubicBezTo>
                    <a:pt x="4371" y="8869"/>
                    <a:pt x="2657" y="7930"/>
                    <a:pt x="943" y="699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93" name="Line"/>
            <p:cNvSpPr/>
            <p:nvPr/>
          </p:nvSpPr>
          <p:spPr>
            <a:xfrm>
              <a:off x="5662753" y="6705600"/>
              <a:ext cx="123351" cy="412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02" h="21600" fill="norm" stroke="1" extrusionOk="0">
                  <a:moveTo>
                    <a:pt x="5226" y="0"/>
                  </a:moveTo>
                  <a:cubicBezTo>
                    <a:pt x="6968" y="111"/>
                    <a:pt x="8710" y="222"/>
                    <a:pt x="10974" y="997"/>
                  </a:cubicBezTo>
                  <a:cubicBezTo>
                    <a:pt x="13239" y="1772"/>
                    <a:pt x="16026" y="3212"/>
                    <a:pt x="18116" y="5206"/>
                  </a:cubicBezTo>
                  <a:cubicBezTo>
                    <a:pt x="20206" y="7200"/>
                    <a:pt x="21600" y="9748"/>
                    <a:pt x="18465" y="12572"/>
                  </a:cubicBezTo>
                  <a:cubicBezTo>
                    <a:pt x="15329" y="15397"/>
                    <a:pt x="7665" y="18498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94" name="Line"/>
            <p:cNvSpPr/>
            <p:nvPr/>
          </p:nvSpPr>
          <p:spPr>
            <a:xfrm>
              <a:off x="6331885" y="5725583"/>
              <a:ext cx="2693965" cy="8207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5" h="21586" fill="norm" stroke="1" extrusionOk="0">
                  <a:moveTo>
                    <a:pt x="2012" y="4398"/>
                  </a:moveTo>
                  <a:cubicBezTo>
                    <a:pt x="1995" y="4120"/>
                    <a:pt x="1978" y="3841"/>
                    <a:pt x="1936" y="3786"/>
                  </a:cubicBezTo>
                  <a:cubicBezTo>
                    <a:pt x="1894" y="3730"/>
                    <a:pt x="1826" y="3897"/>
                    <a:pt x="1615" y="4621"/>
                  </a:cubicBezTo>
                  <a:cubicBezTo>
                    <a:pt x="1403" y="5344"/>
                    <a:pt x="1047" y="6625"/>
                    <a:pt x="768" y="7543"/>
                  </a:cubicBezTo>
                  <a:cubicBezTo>
                    <a:pt x="489" y="8462"/>
                    <a:pt x="286" y="9019"/>
                    <a:pt x="159" y="9659"/>
                  </a:cubicBezTo>
                  <a:cubicBezTo>
                    <a:pt x="32" y="10299"/>
                    <a:pt x="-19" y="11023"/>
                    <a:pt x="6" y="11663"/>
                  </a:cubicBezTo>
                  <a:cubicBezTo>
                    <a:pt x="32" y="12303"/>
                    <a:pt x="133" y="12860"/>
                    <a:pt x="294" y="13500"/>
                  </a:cubicBezTo>
                  <a:cubicBezTo>
                    <a:pt x="455" y="14140"/>
                    <a:pt x="675" y="14864"/>
                    <a:pt x="954" y="15365"/>
                  </a:cubicBezTo>
                  <a:cubicBezTo>
                    <a:pt x="1234" y="15866"/>
                    <a:pt x="1572" y="16144"/>
                    <a:pt x="1978" y="16506"/>
                  </a:cubicBezTo>
                  <a:cubicBezTo>
                    <a:pt x="2385" y="16868"/>
                    <a:pt x="2859" y="17313"/>
                    <a:pt x="3333" y="17703"/>
                  </a:cubicBezTo>
                  <a:cubicBezTo>
                    <a:pt x="3807" y="18093"/>
                    <a:pt x="4281" y="18427"/>
                    <a:pt x="4653" y="18789"/>
                  </a:cubicBezTo>
                  <a:cubicBezTo>
                    <a:pt x="5026" y="19151"/>
                    <a:pt x="5296" y="19540"/>
                    <a:pt x="5660" y="19846"/>
                  </a:cubicBezTo>
                  <a:cubicBezTo>
                    <a:pt x="6024" y="20153"/>
                    <a:pt x="6481" y="20375"/>
                    <a:pt x="6862" y="20654"/>
                  </a:cubicBezTo>
                  <a:cubicBezTo>
                    <a:pt x="7243" y="20932"/>
                    <a:pt x="7548" y="21266"/>
                    <a:pt x="8047" y="21433"/>
                  </a:cubicBezTo>
                  <a:cubicBezTo>
                    <a:pt x="8547" y="21600"/>
                    <a:pt x="9241" y="21600"/>
                    <a:pt x="9850" y="21572"/>
                  </a:cubicBezTo>
                  <a:cubicBezTo>
                    <a:pt x="10459" y="21544"/>
                    <a:pt x="10984" y="21489"/>
                    <a:pt x="11500" y="21433"/>
                  </a:cubicBezTo>
                  <a:cubicBezTo>
                    <a:pt x="12017" y="21377"/>
                    <a:pt x="12525" y="21322"/>
                    <a:pt x="13058" y="21266"/>
                  </a:cubicBezTo>
                  <a:cubicBezTo>
                    <a:pt x="13591" y="21210"/>
                    <a:pt x="14150" y="21155"/>
                    <a:pt x="14674" y="21043"/>
                  </a:cubicBezTo>
                  <a:cubicBezTo>
                    <a:pt x="15199" y="20932"/>
                    <a:pt x="15690" y="20765"/>
                    <a:pt x="16173" y="20542"/>
                  </a:cubicBezTo>
                  <a:cubicBezTo>
                    <a:pt x="16655" y="20320"/>
                    <a:pt x="17129" y="20041"/>
                    <a:pt x="17594" y="19624"/>
                  </a:cubicBezTo>
                  <a:cubicBezTo>
                    <a:pt x="18060" y="19206"/>
                    <a:pt x="18517" y="18649"/>
                    <a:pt x="18923" y="18121"/>
                  </a:cubicBezTo>
                  <a:cubicBezTo>
                    <a:pt x="19330" y="17592"/>
                    <a:pt x="19685" y="17091"/>
                    <a:pt x="20032" y="16451"/>
                  </a:cubicBezTo>
                  <a:cubicBezTo>
                    <a:pt x="20379" y="15810"/>
                    <a:pt x="20718" y="15031"/>
                    <a:pt x="20963" y="14029"/>
                  </a:cubicBezTo>
                  <a:cubicBezTo>
                    <a:pt x="21209" y="13027"/>
                    <a:pt x="21361" y="11802"/>
                    <a:pt x="21454" y="10744"/>
                  </a:cubicBezTo>
                  <a:cubicBezTo>
                    <a:pt x="21547" y="9687"/>
                    <a:pt x="21581" y="8796"/>
                    <a:pt x="21496" y="7822"/>
                  </a:cubicBezTo>
                  <a:cubicBezTo>
                    <a:pt x="21412" y="6847"/>
                    <a:pt x="21209" y="5790"/>
                    <a:pt x="20853" y="4871"/>
                  </a:cubicBezTo>
                  <a:cubicBezTo>
                    <a:pt x="20498" y="3953"/>
                    <a:pt x="19990" y="3173"/>
                    <a:pt x="19440" y="2644"/>
                  </a:cubicBezTo>
                  <a:cubicBezTo>
                    <a:pt x="18889" y="2115"/>
                    <a:pt x="18297" y="1837"/>
                    <a:pt x="17713" y="1614"/>
                  </a:cubicBezTo>
                  <a:cubicBezTo>
                    <a:pt x="17129" y="1392"/>
                    <a:pt x="16553" y="1225"/>
                    <a:pt x="15995" y="1113"/>
                  </a:cubicBezTo>
                  <a:cubicBezTo>
                    <a:pt x="15436" y="1002"/>
                    <a:pt x="14894" y="946"/>
                    <a:pt x="14319" y="863"/>
                  </a:cubicBezTo>
                  <a:cubicBezTo>
                    <a:pt x="13743" y="779"/>
                    <a:pt x="13134" y="668"/>
                    <a:pt x="12499" y="585"/>
                  </a:cubicBezTo>
                  <a:cubicBezTo>
                    <a:pt x="11864" y="501"/>
                    <a:pt x="11204" y="445"/>
                    <a:pt x="10527" y="390"/>
                  </a:cubicBezTo>
                  <a:cubicBezTo>
                    <a:pt x="9850" y="334"/>
                    <a:pt x="9156" y="278"/>
                    <a:pt x="8521" y="195"/>
                  </a:cubicBezTo>
                  <a:cubicBezTo>
                    <a:pt x="7886" y="111"/>
                    <a:pt x="7311" y="0"/>
                    <a:pt x="6693" y="0"/>
                  </a:cubicBezTo>
                  <a:cubicBezTo>
                    <a:pt x="6075" y="0"/>
                    <a:pt x="5415" y="111"/>
                    <a:pt x="4822" y="251"/>
                  </a:cubicBezTo>
                  <a:cubicBezTo>
                    <a:pt x="4230" y="390"/>
                    <a:pt x="3705" y="557"/>
                    <a:pt x="3265" y="724"/>
                  </a:cubicBezTo>
                  <a:cubicBezTo>
                    <a:pt x="2825" y="891"/>
                    <a:pt x="2469" y="1058"/>
                    <a:pt x="2072" y="1336"/>
                  </a:cubicBezTo>
                  <a:cubicBezTo>
                    <a:pt x="1674" y="1614"/>
                    <a:pt x="1234" y="2004"/>
                    <a:pt x="895" y="2505"/>
                  </a:cubicBezTo>
                  <a:cubicBezTo>
                    <a:pt x="557" y="3006"/>
                    <a:pt x="320" y="3619"/>
                    <a:pt x="83" y="423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74" name="Drawing"/>
          <p:cNvGrpSpPr/>
          <p:nvPr/>
        </p:nvGrpSpPr>
        <p:grpSpPr>
          <a:xfrm>
            <a:off x="1943100" y="1520468"/>
            <a:ext cx="11004551" cy="7988884"/>
            <a:chOff x="-12699" y="0"/>
            <a:chExt cx="11004549" cy="7988883"/>
          </a:xfrm>
        </p:grpSpPr>
        <p:sp>
          <p:nvSpPr>
            <p:cNvPr id="2197" name="Line"/>
            <p:cNvSpPr/>
            <p:nvPr/>
          </p:nvSpPr>
          <p:spPr>
            <a:xfrm>
              <a:off x="206037" y="836970"/>
              <a:ext cx="168613" cy="6778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3" h="21549" fill="norm" stroke="1" extrusionOk="0">
                  <a:moveTo>
                    <a:pt x="21243" y="3179"/>
                  </a:moveTo>
                  <a:cubicBezTo>
                    <a:pt x="20443" y="2371"/>
                    <a:pt x="19643" y="1564"/>
                    <a:pt x="18843" y="1026"/>
                  </a:cubicBezTo>
                  <a:cubicBezTo>
                    <a:pt x="18043" y="487"/>
                    <a:pt x="17243" y="218"/>
                    <a:pt x="15910" y="84"/>
                  </a:cubicBezTo>
                  <a:cubicBezTo>
                    <a:pt x="14576" y="-51"/>
                    <a:pt x="12710" y="-51"/>
                    <a:pt x="10710" y="285"/>
                  </a:cubicBezTo>
                  <a:cubicBezTo>
                    <a:pt x="8710" y="622"/>
                    <a:pt x="6576" y="1295"/>
                    <a:pt x="4576" y="2775"/>
                  </a:cubicBezTo>
                  <a:cubicBezTo>
                    <a:pt x="2576" y="4256"/>
                    <a:pt x="710" y="6543"/>
                    <a:pt x="176" y="8899"/>
                  </a:cubicBezTo>
                  <a:cubicBezTo>
                    <a:pt x="-357" y="11254"/>
                    <a:pt x="443" y="13676"/>
                    <a:pt x="976" y="15796"/>
                  </a:cubicBezTo>
                  <a:cubicBezTo>
                    <a:pt x="1510" y="17915"/>
                    <a:pt x="1776" y="19732"/>
                    <a:pt x="2043" y="2154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98" name="Line"/>
            <p:cNvSpPr/>
            <p:nvPr/>
          </p:nvSpPr>
          <p:spPr>
            <a:xfrm>
              <a:off x="101600" y="1260831"/>
              <a:ext cx="184150" cy="82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731" y="16062"/>
                    <a:pt x="5462" y="10523"/>
                    <a:pt x="9062" y="6923"/>
                  </a:cubicBezTo>
                  <a:cubicBezTo>
                    <a:pt x="12662" y="3323"/>
                    <a:pt x="17131" y="1662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99" name="Line"/>
            <p:cNvSpPr/>
            <p:nvPr/>
          </p:nvSpPr>
          <p:spPr>
            <a:xfrm>
              <a:off x="509821" y="941012"/>
              <a:ext cx="137880" cy="5090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00" h="21378" fill="norm" stroke="1" extrusionOk="0">
                  <a:moveTo>
                    <a:pt x="18099" y="1164"/>
                  </a:moveTo>
                  <a:cubicBezTo>
                    <a:pt x="16809" y="542"/>
                    <a:pt x="15519" y="-80"/>
                    <a:pt x="13746" y="9"/>
                  </a:cubicBezTo>
                  <a:cubicBezTo>
                    <a:pt x="11973" y="98"/>
                    <a:pt x="9716" y="898"/>
                    <a:pt x="7137" y="2764"/>
                  </a:cubicBezTo>
                  <a:cubicBezTo>
                    <a:pt x="4558" y="4631"/>
                    <a:pt x="1657" y="7564"/>
                    <a:pt x="528" y="10498"/>
                  </a:cubicBezTo>
                  <a:cubicBezTo>
                    <a:pt x="-600" y="13431"/>
                    <a:pt x="45" y="16364"/>
                    <a:pt x="2785" y="18231"/>
                  </a:cubicBezTo>
                  <a:cubicBezTo>
                    <a:pt x="5525" y="20098"/>
                    <a:pt x="10361" y="20898"/>
                    <a:pt x="13746" y="21209"/>
                  </a:cubicBezTo>
                  <a:cubicBezTo>
                    <a:pt x="17131" y="21520"/>
                    <a:pt x="19066" y="21342"/>
                    <a:pt x="21000" y="2116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00" name="Line"/>
            <p:cNvSpPr/>
            <p:nvPr/>
          </p:nvSpPr>
          <p:spPr>
            <a:xfrm>
              <a:off x="755650" y="1026692"/>
              <a:ext cx="181670" cy="6124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7" h="21403" fill="norm" stroke="1" extrusionOk="0">
                  <a:moveTo>
                    <a:pt x="2209" y="8849"/>
                  </a:moveTo>
                  <a:cubicBezTo>
                    <a:pt x="1964" y="10180"/>
                    <a:pt x="1718" y="11512"/>
                    <a:pt x="2086" y="13361"/>
                  </a:cubicBezTo>
                  <a:cubicBezTo>
                    <a:pt x="2455" y="15210"/>
                    <a:pt x="3436" y="17577"/>
                    <a:pt x="4050" y="19094"/>
                  </a:cubicBezTo>
                  <a:cubicBezTo>
                    <a:pt x="4664" y="20610"/>
                    <a:pt x="4909" y="21276"/>
                    <a:pt x="5032" y="21387"/>
                  </a:cubicBezTo>
                  <a:cubicBezTo>
                    <a:pt x="5155" y="21498"/>
                    <a:pt x="5155" y="21054"/>
                    <a:pt x="4786" y="19575"/>
                  </a:cubicBezTo>
                  <a:cubicBezTo>
                    <a:pt x="4418" y="18095"/>
                    <a:pt x="3682" y="15580"/>
                    <a:pt x="2823" y="13139"/>
                  </a:cubicBezTo>
                  <a:cubicBezTo>
                    <a:pt x="1964" y="10698"/>
                    <a:pt x="982" y="8331"/>
                    <a:pt x="736" y="6371"/>
                  </a:cubicBezTo>
                  <a:cubicBezTo>
                    <a:pt x="491" y="4410"/>
                    <a:pt x="982" y="2857"/>
                    <a:pt x="1473" y="1895"/>
                  </a:cubicBezTo>
                  <a:cubicBezTo>
                    <a:pt x="1964" y="934"/>
                    <a:pt x="2455" y="564"/>
                    <a:pt x="3314" y="305"/>
                  </a:cubicBezTo>
                  <a:cubicBezTo>
                    <a:pt x="4173" y="46"/>
                    <a:pt x="5400" y="-102"/>
                    <a:pt x="7364" y="83"/>
                  </a:cubicBezTo>
                  <a:cubicBezTo>
                    <a:pt x="9327" y="268"/>
                    <a:pt x="12027" y="786"/>
                    <a:pt x="14727" y="1747"/>
                  </a:cubicBezTo>
                  <a:cubicBezTo>
                    <a:pt x="17427" y="2709"/>
                    <a:pt x="20127" y="4114"/>
                    <a:pt x="20864" y="5261"/>
                  </a:cubicBezTo>
                  <a:cubicBezTo>
                    <a:pt x="21600" y="6408"/>
                    <a:pt x="20373" y="7295"/>
                    <a:pt x="16568" y="7924"/>
                  </a:cubicBezTo>
                  <a:cubicBezTo>
                    <a:pt x="12764" y="8553"/>
                    <a:pt x="6382" y="8923"/>
                    <a:pt x="0" y="929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01" name="Line"/>
            <p:cNvSpPr/>
            <p:nvPr/>
          </p:nvSpPr>
          <p:spPr>
            <a:xfrm>
              <a:off x="1212849" y="854431"/>
              <a:ext cx="69851" cy="552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964" y="2483"/>
                    <a:pt x="3927" y="4966"/>
                    <a:pt x="6545" y="7324"/>
                  </a:cubicBezTo>
                  <a:cubicBezTo>
                    <a:pt x="9164" y="9683"/>
                    <a:pt x="12436" y="11917"/>
                    <a:pt x="15055" y="14276"/>
                  </a:cubicBezTo>
                  <a:cubicBezTo>
                    <a:pt x="17673" y="16634"/>
                    <a:pt x="19636" y="19117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02" name="Line"/>
            <p:cNvSpPr/>
            <p:nvPr/>
          </p:nvSpPr>
          <p:spPr>
            <a:xfrm>
              <a:off x="1400085" y="878748"/>
              <a:ext cx="164334" cy="5021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7" h="21086" fill="norm" stroke="1" extrusionOk="0">
                  <a:moveTo>
                    <a:pt x="6164" y="8846"/>
                  </a:moveTo>
                  <a:cubicBezTo>
                    <a:pt x="5343" y="11868"/>
                    <a:pt x="4523" y="14890"/>
                    <a:pt x="4250" y="16846"/>
                  </a:cubicBezTo>
                  <a:cubicBezTo>
                    <a:pt x="3976" y="18801"/>
                    <a:pt x="4250" y="19690"/>
                    <a:pt x="4386" y="20357"/>
                  </a:cubicBezTo>
                  <a:cubicBezTo>
                    <a:pt x="4523" y="21024"/>
                    <a:pt x="4523" y="21468"/>
                    <a:pt x="3976" y="20624"/>
                  </a:cubicBezTo>
                  <a:cubicBezTo>
                    <a:pt x="3429" y="19779"/>
                    <a:pt x="2336" y="17646"/>
                    <a:pt x="1516" y="14935"/>
                  </a:cubicBezTo>
                  <a:cubicBezTo>
                    <a:pt x="695" y="12224"/>
                    <a:pt x="148" y="8935"/>
                    <a:pt x="148" y="6535"/>
                  </a:cubicBezTo>
                  <a:cubicBezTo>
                    <a:pt x="148" y="4135"/>
                    <a:pt x="695" y="2624"/>
                    <a:pt x="1516" y="1690"/>
                  </a:cubicBezTo>
                  <a:cubicBezTo>
                    <a:pt x="2336" y="757"/>
                    <a:pt x="3429" y="401"/>
                    <a:pt x="4660" y="179"/>
                  </a:cubicBezTo>
                  <a:cubicBezTo>
                    <a:pt x="5890" y="-43"/>
                    <a:pt x="7257" y="-132"/>
                    <a:pt x="9171" y="357"/>
                  </a:cubicBezTo>
                  <a:cubicBezTo>
                    <a:pt x="11085" y="846"/>
                    <a:pt x="13546" y="1912"/>
                    <a:pt x="16007" y="3868"/>
                  </a:cubicBezTo>
                  <a:cubicBezTo>
                    <a:pt x="18467" y="5824"/>
                    <a:pt x="20928" y="8668"/>
                    <a:pt x="21202" y="10935"/>
                  </a:cubicBezTo>
                  <a:cubicBezTo>
                    <a:pt x="21475" y="13201"/>
                    <a:pt x="19561" y="14890"/>
                    <a:pt x="16964" y="16090"/>
                  </a:cubicBezTo>
                  <a:cubicBezTo>
                    <a:pt x="14366" y="17290"/>
                    <a:pt x="11085" y="18001"/>
                    <a:pt x="8624" y="18357"/>
                  </a:cubicBezTo>
                  <a:cubicBezTo>
                    <a:pt x="6164" y="18712"/>
                    <a:pt x="4523" y="18712"/>
                    <a:pt x="3019" y="18668"/>
                  </a:cubicBezTo>
                  <a:cubicBezTo>
                    <a:pt x="1516" y="18624"/>
                    <a:pt x="148" y="18535"/>
                    <a:pt x="12" y="18268"/>
                  </a:cubicBezTo>
                  <a:cubicBezTo>
                    <a:pt x="-125" y="18001"/>
                    <a:pt x="969" y="17557"/>
                    <a:pt x="2609" y="17201"/>
                  </a:cubicBezTo>
                  <a:cubicBezTo>
                    <a:pt x="4250" y="16846"/>
                    <a:pt x="6437" y="16579"/>
                    <a:pt x="8624" y="1631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03" name="Line"/>
            <p:cNvSpPr/>
            <p:nvPr/>
          </p:nvSpPr>
          <p:spPr>
            <a:xfrm>
              <a:off x="1689100" y="1222731"/>
              <a:ext cx="31750" cy="171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440" y="6133"/>
                    <a:pt x="2880" y="12267"/>
                    <a:pt x="6480" y="15867"/>
                  </a:cubicBezTo>
                  <a:cubicBezTo>
                    <a:pt x="10080" y="19467"/>
                    <a:pt x="15840" y="20533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04" name="Line"/>
            <p:cNvSpPr/>
            <p:nvPr/>
          </p:nvSpPr>
          <p:spPr>
            <a:xfrm>
              <a:off x="1778000" y="801903"/>
              <a:ext cx="136713" cy="5795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38" h="21507" fill="norm" stroke="1" extrusionOk="0">
                  <a:moveTo>
                    <a:pt x="0" y="64"/>
                  </a:moveTo>
                  <a:cubicBezTo>
                    <a:pt x="2291" y="-14"/>
                    <a:pt x="4582" y="-93"/>
                    <a:pt x="7200" y="300"/>
                  </a:cubicBezTo>
                  <a:cubicBezTo>
                    <a:pt x="9818" y="692"/>
                    <a:pt x="12764" y="1556"/>
                    <a:pt x="15382" y="3324"/>
                  </a:cubicBezTo>
                  <a:cubicBezTo>
                    <a:pt x="18000" y="5091"/>
                    <a:pt x="20291" y="7762"/>
                    <a:pt x="20945" y="10354"/>
                  </a:cubicBezTo>
                  <a:cubicBezTo>
                    <a:pt x="21600" y="12946"/>
                    <a:pt x="20618" y="15459"/>
                    <a:pt x="17509" y="17305"/>
                  </a:cubicBezTo>
                  <a:cubicBezTo>
                    <a:pt x="14400" y="19151"/>
                    <a:pt x="9164" y="20329"/>
                    <a:pt x="3927" y="2150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05" name="Line"/>
            <p:cNvSpPr/>
            <p:nvPr/>
          </p:nvSpPr>
          <p:spPr>
            <a:xfrm>
              <a:off x="2627729" y="943331"/>
              <a:ext cx="382171" cy="3900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1" h="21514" fill="norm" stroke="1" extrusionOk="0">
                  <a:moveTo>
                    <a:pt x="19895" y="0"/>
                  </a:moveTo>
                  <a:cubicBezTo>
                    <a:pt x="19659" y="1868"/>
                    <a:pt x="19422" y="3736"/>
                    <a:pt x="18301" y="6071"/>
                  </a:cubicBezTo>
                  <a:cubicBezTo>
                    <a:pt x="17180" y="8406"/>
                    <a:pt x="15173" y="11209"/>
                    <a:pt x="12990" y="13602"/>
                  </a:cubicBezTo>
                  <a:cubicBezTo>
                    <a:pt x="10806" y="15996"/>
                    <a:pt x="8445" y="17981"/>
                    <a:pt x="6321" y="18798"/>
                  </a:cubicBezTo>
                  <a:cubicBezTo>
                    <a:pt x="4196" y="19615"/>
                    <a:pt x="2308" y="19265"/>
                    <a:pt x="1186" y="18214"/>
                  </a:cubicBezTo>
                  <a:cubicBezTo>
                    <a:pt x="65" y="17163"/>
                    <a:pt x="-289" y="15412"/>
                    <a:pt x="242" y="14128"/>
                  </a:cubicBezTo>
                  <a:cubicBezTo>
                    <a:pt x="773" y="12843"/>
                    <a:pt x="2190" y="12026"/>
                    <a:pt x="4668" y="11734"/>
                  </a:cubicBezTo>
                  <a:cubicBezTo>
                    <a:pt x="7147" y="11442"/>
                    <a:pt x="10688" y="11676"/>
                    <a:pt x="13108" y="12551"/>
                  </a:cubicBezTo>
                  <a:cubicBezTo>
                    <a:pt x="15527" y="13427"/>
                    <a:pt x="16826" y="14945"/>
                    <a:pt x="17534" y="16346"/>
                  </a:cubicBezTo>
                  <a:cubicBezTo>
                    <a:pt x="18242" y="17747"/>
                    <a:pt x="18360" y="19031"/>
                    <a:pt x="18596" y="19907"/>
                  </a:cubicBezTo>
                  <a:cubicBezTo>
                    <a:pt x="18832" y="20783"/>
                    <a:pt x="19186" y="21250"/>
                    <a:pt x="19659" y="21425"/>
                  </a:cubicBezTo>
                  <a:cubicBezTo>
                    <a:pt x="20131" y="21600"/>
                    <a:pt x="20721" y="21483"/>
                    <a:pt x="21311" y="2136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06" name="Line"/>
            <p:cNvSpPr/>
            <p:nvPr/>
          </p:nvSpPr>
          <p:spPr>
            <a:xfrm>
              <a:off x="3785542" y="829690"/>
              <a:ext cx="151459" cy="5517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6" h="21574" fill="norm" stroke="1" extrusionOk="0">
                  <a:moveTo>
                    <a:pt x="21466" y="2953"/>
                  </a:moveTo>
                  <a:cubicBezTo>
                    <a:pt x="19966" y="2043"/>
                    <a:pt x="18466" y="1133"/>
                    <a:pt x="16966" y="636"/>
                  </a:cubicBezTo>
                  <a:cubicBezTo>
                    <a:pt x="15466" y="140"/>
                    <a:pt x="13966" y="57"/>
                    <a:pt x="12466" y="15"/>
                  </a:cubicBezTo>
                  <a:cubicBezTo>
                    <a:pt x="10966" y="-26"/>
                    <a:pt x="9466" y="-26"/>
                    <a:pt x="7816" y="553"/>
                  </a:cubicBezTo>
                  <a:cubicBezTo>
                    <a:pt x="6166" y="1133"/>
                    <a:pt x="4366" y="2291"/>
                    <a:pt x="2866" y="4319"/>
                  </a:cubicBezTo>
                  <a:cubicBezTo>
                    <a:pt x="1366" y="6346"/>
                    <a:pt x="166" y="9243"/>
                    <a:pt x="16" y="12264"/>
                  </a:cubicBezTo>
                  <a:cubicBezTo>
                    <a:pt x="-134" y="15284"/>
                    <a:pt x="766" y="18429"/>
                    <a:pt x="1666" y="2157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07" name="Line"/>
            <p:cNvSpPr/>
            <p:nvPr/>
          </p:nvSpPr>
          <p:spPr>
            <a:xfrm>
              <a:off x="3693255" y="1159231"/>
              <a:ext cx="262795" cy="76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4" h="21600" fill="norm" stroke="1" extrusionOk="0">
                  <a:moveTo>
                    <a:pt x="200" y="21600"/>
                  </a:moveTo>
                  <a:cubicBezTo>
                    <a:pt x="27" y="18000"/>
                    <a:pt x="-146" y="14400"/>
                    <a:pt x="200" y="12300"/>
                  </a:cubicBezTo>
                  <a:cubicBezTo>
                    <a:pt x="545" y="10200"/>
                    <a:pt x="1409" y="9600"/>
                    <a:pt x="4520" y="8100"/>
                  </a:cubicBezTo>
                  <a:cubicBezTo>
                    <a:pt x="7630" y="6600"/>
                    <a:pt x="12987" y="4200"/>
                    <a:pt x="16184" y="2700"/>
                  </a:cubicBezTo>
                  <a:cubicBezTo>
                    <a:pt x="19380" y="1200"/>
                    <a:pt x="20417" y="600"/>
                    <a:pt x="21454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08" name="Line"/>
            <p:cNvSpPr/>
            <p:nvPr/>
          </p:nvSpPr>
          <p:spPr>
            <a:xfrm>
              <a:off x="4174066" y="895485"/>
              <a:ext cx="162984" cy="5304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66" fill="norm" stroke="1" extrusionOk="0">
                  <a:moveTo>
                    <a:pt x="21600" y="396"/>
                  </a:moveTo>
                  <a:cubicBezTo>
                    <a:pt x="20197" y="224"/>
                    <a:pt x="18795" y="52"/>
                    <a:pt x="17392" y="9"/>
                  </a:cubicBezTo>
                  <a:cubicBezTo>
                    <a:pt x="15990" y="-34"/>
                    <a:pt x="14587" y="52"/>
                    <a:pt x="12343" y="827"/>
                  </a:cubicBezTo>
                  <a:cubicBezTo>
                    <a:pt x="10099" y="1601"/>
                    <a:pt x="7013" y="3064"/>
                    <a:pt x="4488" y="5301"/>
                  </a:cubicBezTo>
                  <a:cubicBezTo>
                    <a:pt x="1964" y="7539"/>
                    <a:pt x="0" y="10551"/>
                    <a:pt x="0" y="13133"/>
                  </a:cubicBezTo>
                  <a:cubicBezTo>
                    <a:pt x="0" y="15714"/>
                    <a:pt x="1964" y="17866"/>
                    <a:pt x="5330" y="19199"/>
                  </a:cubicBezTo>
                  <a:cubicBezTo>
                    <a:pt x="8696" y="20533"/>
                    <a:pt x="13465" y="21050"/>
                    <a:pt x="18234" y="2156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09" name="Line"/>
            <p:cNvSpPr/>
            <p:nvPr/>
          </p:nvSpPr>
          <p:spPr>
            <a:xfrm>
              <a:off x="4380368" y="911709"/>
              <a:ext cx="214333" cy="4969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5" h="20870" fill="norm" stroke="1" extrusionOk="0">
                  <a:moveTo>
                    <a:pt x="6403" y="6661"/>
                  </a:moveTo>
                  <a:cubicBezTo>
                    <a:pt x="5774" y="8528"/>
                    <a:pt x="5145" y="10395"/>
                    <a:pt x="5040" y="12706"/>
                  </a:cubicBezTo>
                  <a:cubicBezTo>
                    <a:pt x="4935" y="15017"/>
                    <a:pt x="5354" y="17773"/>
                    <a:pt x="5564" y="19373"/>
                  </a:cubicBezTo>
                  <a:cubicBezTo>
                    <a:pt x="5774" y="20973"/>
                    <a:pt x="5774" y="21417"/>
                    <a:pt x="5669" y="20084"/>
                  </a:cubicBezTo>
                  <a:cubicBezTo>
                    <a:pt x="5564" y="18750"/>
                    <a:pt x="5354" y="15639"/>
                    <a:pt x="5145" y="12573"/>
                  </a:cubicBezTo>
                  <a:cubicBezTo>
                    <a:pt x="4935" y="9506"/>
                    <a:pt x="4725" y="6484"/>
                    <a:pt x="4935" y="4395"/>
                  </a:cubicBezTo>
                  <a:cubicBezTo>
                    <a:pt x="5145" y="2306"/>
                    <a:pt x="5774" y="1150"/>
                    <a:pt x="6613" y="528"/>
                  </a:cubicBezTo>
                  <a:cubicBezTo>
                    <a:pt x="7452" y="-94"/>
                    <a:pt x="8500" y="-183"/>
                    <a:pt x="10283" y="350"/>
                  </a:cubicBezTo>
                  <a:cubicBezTo>
                    <a:pt x="12065" y="884"/>
                    <a:pt x="14582" y="2039"/>
                    <a:pt x="16784" y="3906"/>
                  </a:cubicBezTo>
                  <a:cubicBezTo>
                    <a:pt x="18985" y="5773"/>
                    <a:pt x="20873" y="8350"/>
                    <a:pt x="21187" y="10706"/>
                  </a:cubicBezTo>
                  <a:cubicBezTo>
                    <a:pt x="21502" y="13061"/>
                    <a:pt x="20244" y="15195"/>
                    <a:pt x="17308" y="16839"/>
                  </a:cubicBezTo>
                  <a:cubicBezTo>
                    <a:pt x="14372" y="18484"/>
                    <a:pt x="9758" y="19639"/>
                    <a:pt x="6927" y="20217"/>
                  </a:cubicBezTo>
                  <a:cubicBezTo>
                    <a:pt x="4096" y="20795"/>
                    <a:pt x="3048" y="20795"/>
                    <a:pt x="1999" y="20795"/>
                  </a:cubicBezTo>
                  <a:cubicBezTo>
                    <a:pt x="951" y="20795"/>
                    <a:pt x="-98" y="20795"/>
                    <a:pt x="7" y="20750"/>
                  </a:cubicBezTo>
                  <a:cubicBezTo>
                    <a:pt x="112" y="20706"/>
                    <a:pt x="1370" y="20617"/>
                    <a:pt x="2523" y="20484"/>
                  </a:cubicBezTo>
                  <a:cubicBezTo>
                    <a:pt x="3677" y="20350"/>
                    <a:pt x="4725" y="20173"/>
                    <a:pt x="5774" y="1999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10" name="Line"/>
            <p:cNvSpPr/>
            <p:nvPr/>
          </p:nvSpPr>
          <p:spPr>
            <a:xfrm>
              <a:off x="4667250" y="1292581"/>
              <a:ext cx="12700" cy="190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11" name="Line"/>
            <p:cNvSpPr/>
            <p:nvPr/>
          </p:nvSpPr>
          <p:spPr>
            <a:xfrm>
              <a:off x="4946650" y="733781"/>
              <a:ext cx="63500" cy="10488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80" fill="norm" stroke="1" extrusionOk="0">
                  <a:moveTo>
                    <a:pt x="0" y="0"/>
                  </a:moveTo>
                  <a:cubicBezTo>
                    <a:pt x="1440" y="1611"/>
                    <a:pt x="2880" y="3223"/>
                    <a:pt x="4320" y="4790"/>
                  </a:cubicBezTo>
                  <a:cubicBezTo>
                    <a:pt x="5760" y="6358"/>
                    <a:pt x="7200" y="7882"/>
                    <a:pt x="8280" y="9472"/>
                  </a:cubicBezTo>
                  <a:cubicBezTo>
                    <a:pt x="9360" y="11061"/>
                    <a:pt x="10080" y="12716"/>
                    <a:pt x="9720" y="14284"/>
                  </a:cubicBezTo>
                  <a:cubicBezTo>
                    <a:pt x="9360" y="15852"/>
                    <a:pt x="7920" y="17332"/>
                    <a:pt x="7200" y="18465"/>
                  </a:cubicBezTo>
                  <a:cubicBezTo>
                    <a:pt x="6480" y="19597"/>
                    <a:pt x="6480" y="20381"/>
                    <a:pt x="6480" y="20881"/>
                  </a:cubicBezTo>
                  <a:cubicBezTo>
                    <a:pt x="6480" y="21382"/>
                    <a:pt x="6480" y="21600"/>
                    <a:pt x="9000" y="21578"/>
                  </a:cubicBezTo>
                  <a:cubicBezTo>
                    <a:pt x="11520" y="21556"/>
                    <a:pt x="16560" y="21295"/>
                    <a:pt x="21600" y="2103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12" name="Line"/>
            <p:cNvSpPr/>
            <p:nvPr/>
          </p:nvSpPr>
          <p:spPr>
            <a:xfrm>
              <a:off x="5175779" y="993199"/>
              <a:ext cx="174520" cy="6053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52" h="21448" fill="norm" stroke="1" extrusionOk="0">
                  <a:moveTo>
                    <a:pt x="2223" y="8583"/>
                  </a:moveTo>
                  <a:cubicBezTo>
                    <a:pt x="2223" y="11583"/>
                    <a:pt x="2223" y="14583"/>
                    <a:pt x="2096" y="16571"/>
                  </a:cubicBezTo>
                  <a:cubicBezTo>
                    <a:pt x="1969" y="18558"/>
                    <a:pt x="1715" y="19533"/>
                    <a:pt x="1334" y="20245"/>
                  </a:cubicBezTo>
                  <a:cubicBezTo>
                    <a:pt x="952" y="20958"/>
                    <a:pt x="444" y="21408"/>
                    <a:pt x="190" y="21446"/>
                  </a:cubicBezTo>
                  <a:cubicBezTo>
                    <a:pt x="-64" y="21483"/>
                    <a:pt x="-64" y="21108"/>
                    <a:pt x="190" y="19721"/>
                  </a:cubicBezTo>
                  <a:cubicBezTo>
                    <a:pt x="444" y="18333"/>
                    <a:pt x="952" y="15933"/>
                    <a:pt x="1461" y="13533"/>
                  </a:cubicBezTo>
                  <a:cubicBezTo>
                    <a:pt x="1969" y="11133"/>
                    <a:pt x="2477" y="8733"/>
                    <a:pt x="3112" y="6708"/>
                  </a:cubicBezTo>
                  <a:cubicBezTo>
                    <a:pt x="3748" y="4683"/>
                    <a:pt x="4510" y="3033"/>
                    <a:pt x="5527" y="1983"/>
                  </a:cubicBezTo>
                  <a:cubicBezTo>
                    <a:pt x="6543" y="933"/>
                    <a:pt x="7814" y="483"/>
                    <a:pt x="9338" y="221"/>
                  </a:cubicBezTo>
                  <a:cubicBezTo>
                    <a:pt x="10863" y="-42"/>
                    <a:pt x="12642" y="-117"/>
                    <a:pt x="14548" y="258"/>
                  </a:cubicBezTo>
                  <a:cubicBezTo>
                    <a:pt x="16454" y="633"/>
                    <a:pt x="18487" y="1458"/>
                    <a:pt x="19757" y="2696"/>
                  </a:cubicBezTo>
                  <a:cubicBezTo>
                    <a:pt x="21028" y="3933"/>
                    <a:pt x="21536" y="5583"/>
                    <a:pt x="20011" y="7046"/>
                  </a:cubicBezTo>
                  <a:cubicBezTo>
                    <a:pt x="18487" y="8508"/>
                    <a:pt x="14929" y="9783"/>
                    <a:pt x="12388" y="10458"/>
                  </a:cubicBezTo>
                  <a:cubicBezTo>
                    <a:pt x="9847" y="11133"/>
                    <a:pt x="8322" y="11208"/>
                    <a:pt x="6670" y="10871"/>
                  </a:cubicBezTo>
                  <a:cubicBezTo>
                    <a:pt x="5018" y="10533"/>
                    <a:pt x="3240" y="9783"/>
                    <a:pt x="1461" y="903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13" name="Line"/>
            <p:cNvSpPr/>
            <p:nvPr/>
          </p:nvSpPr>
          <p:spPr>
            <a:xfrm>
              <a:off x="5416550" y="803631"/>
              <a:ext cx="105307" cy="546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66" h="21600" fill="norm" stroke="1" extrusionOk="0">
                  <a:moveTo>
                    <a:pt x="3738" y="0"/>
                  </a:moveTo>
                  <a:cubicBezTo>
                    <a:pt x="9138" y="1758"/>
                    <a:pt x="14538" y="3516"/>
                    <a:pt x="17654" y="5735"/>
                  </a:cubicBezTo>
                  <a:cubicBezTo>
                    <a:pt x="20769" y="7953"/>
                    <a:pt x="21600" y="10633"/>
                    <a:pt x="19523" y="13102"/>
                  </a:cubicBezTo>
                  <a:cubicBezTo>
                    <a:pt x="17446" y="15572"/>
                    <a:pt x="12462" y="17833"/>
                    <a:pt x="8723" y="19214"/>
                  </a:cubicBezTo>
                  <a:cubicBezTo>
                    <a:pt x="4985" y="20595"/>
                    <a:pt x="2492" y="21098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14" name="Line"/>
            <p:cNvSpPr/>
            <p:nvPr/>
          </p:nvSpPr>
          <p:spPr>
            <a:xfrm>
              <a:off x="5645150" y="1229081"/>
              <a:ext cx="1" cy="635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15" name="Line"/>
            <p:cNvSpPr/>
            <p:nvPr/>
          </p:nvSpPr>
          <p:spPr>
            <a:xfrm>
              <a:off x="6146800" y="748368"/>
              <a:ext cx="190500" cy="6053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51" fill="norm" stroke="1" extrusionOk="0">
                  <a:moveTo>
                    <a:pt x="21600" y="3308"/>
                  </a:moveTo>
                  <a:cubicBezTo>
                    <a:pt x="21600" y="2483"/>
                    <a:pt x="21600" y="1658"/>
                    <a:pt x="20520" y="1020"/>
                  </a:cubicBezTo>
                  <a:cubicBezTo>
                    <a:pt x="19440" y="383"/>
                    <a:pt x="17280" y="-67"/>
                    <a:pt x="15360" y="8"/>
                  </a:cubicBezTo>
                  <a:cubicBezTo>
                    <a:pt x="13440" y="83"/>
                    <a:pt x="11760" y="683"/>
                    <a:pt x="10320" y="2220"/>
                  </a:cubicBezTo>
                  <a:cubicBezTo>
                    <a:pt x="8880" y="3758"/>
                    <a:pt x="7680" y="6233"/>
                    <a:pt x="7080" y="9083"/>
                  </a:cubicBezTo>
                  <a:cubicBezTo>
                    <a:pt x="6480" y="11933"/>
                    <a:pt x="6480" y="15158"/>
                    <a:pt x="6360" y="17108"/>
                  </a:cubicBezTo>
                  <a:cubicBezTo>
                    <a:pt x="6240" y="19058"/>
                    <a:pt x="6000" y="19733"/>
                    <a:pt x="5520" y="20296"/>
                  </a:cubicBezTo>
                  <a:cubicBezTo>
                    <a:pt x="5040" y="20858"/>
                    <a:pt x="4320" y="21308"/>
                    <a:pt x="3360" y="21421"/>
                  </a:cubicBezTo>
                  <a:cubicBezTo>
                    <a:pt x="2400" y="21533"/>
                    <a:pt x="1200" y="21308"/>
                    <a:pt x="0" y="2108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16" name="Line"/>
            <p:cNvSpPr/>
            <p:nvPr/>
          </p:nvSpPr>
          <p:spPr>
            <a:xfrm>
              <a:off x="6077945" y="1095731"/>
              <a:ext cx="240305" cy="133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4" h="21600" fill="norm" stroke="1" extrusionOk="0">
                  <a:moveTo>
                    <a:pt x="475" y="21600"/>
                  </a:moveTo>
                  <a:cubicBezTo>
                    <a:pt x="100" y="18514"/>
                    <a:pt x="-276" y="15429"/>
                    <a:pt x="287" y="13200"/>
                  </a:cubicBezTo>
                  <a:cubicBezTo>
                    <a:pt x="851" y="10971"/>
                    <a:pt x="2354" y="9600"/>
                    <a:pt x="5453" y="7886"/>
                  </a:cubicBezTo>
                  <a:cubicBezTo>
                    <a:pt x="8552" y="6171"/>
                    <a:pt x="13247" y="4114"/>
                    <a:pt x="16159" y="2743"/>
                  </a:cubicBezTo>
                  <a:cubicBezTo>
                    <a:pt x="19070" y="1371"/>
                    <a:pt x="20197" y="686"/>
                    <a:pt x="21324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17" name="Line"/>
            <p:cNvSpPr/>
            <p:nvPr/>
          </p:nvSpPr>
          <p:spPr>
            <a:xfrm>
              <a:off x="6444142" y="844090"/>
              <a:ext cx="191609" cy="5246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3" h="21417" fill="norm" stroke="1" extrusionOk="0">
                  <a:moveTo>
                    <a:pt x="21253" y="163"/>
                  </a:moveTo>
                  <a:cubicBezTo>
                    <a:pt x="17966" y="-10"/>
                    <a:pt x="14679" y="-183"/>
                    <a:pt x="11862" y="422"/>
                  </a:cubicBezTo>
                  <a:cubicBezTo>
                    <a:pt x="9044" y="1027"/>
                    <a:pt x="6696" y="2409"/>
                    <a:pt x="4583" y="4483"/>
                  </a:cubicBezTo>
                  <a:cubicBezTo>
                    <a:pt x="2470" y="6556"/>
                    <a:pt x="592" y="9321"/>
                    <a:pt x="123" y="11913"/>
                  </a:cubicBezTo>
                  <a:cubicBezTo>
                    <a:pt x="-347" y="14505"/>
                    <a:pt x="592" y="16924"/>
                    <a:pt x="1883" y="18479"/>
                  </a:cubicBezTo>
                  <a:cubicBezTo>
                    <a:pt x="3175" y="20035"/>
                    <a:pt x="4818" y="20726"/>
                    <a:pt x="6462" y="2141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18" name="Line"/>
            <p:cNvSpPr/>
            <p:nvPr/>
          </p:nvSpPr>
          <p:spPr>
            <a:xfrm>
              <a:off x="6597650" y="949390"/>
              <a:ext cx="196955" cy="5745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36" h="20938" fill="norm" stroke="1" extrusionOk="0">
                  <a:moveTo>
                    <a:pt x="6750" y="10425"/>
                  </a:moveTo>
                  <a:cubicBezTo>
                    <a:pt x="5625" y="10579"/>
                    <a:pt x="4500" y="10733"/>
                    <a:pt x="3712" y="11427"/>
                  </a:cubicBezTo>
                  <a:cubicBezTo>
                    <a:pt x="2925" y="12122"/>
                    <a:pt x="2475" y="13356"/>
                    <a:pt x="2025" y="15246"/>
                  </a:cubicBezTo>
                  <a:cubicBezTo>
                    <a:pt x="1575" y="17136"/>
                    <a:pt x="1125" y="19682"/>
                    <a:pt x="1012" y="20569"/>
                  </a:cubicBezTo>
                  <a:cubicBezTo>
                    <a:pt x="900" y="21456"/>
                    <a:pt x="1125" y="20685"/>
                    <a:pt x="1463" y="18872"/>
                  </a:cubicBezTo>
                  <a:cubicBezTo>
                    <a:pt x="1800" y="17059"/>
                    <a:pt x="2250" y="14205"/>
                    <a:pt x="2925" y="11505"/>
                  </a:cubicBezTo>
                  <a:cubicBezTo>
                    <a:pt x="3600" y="8805"/>
                    <a:pt x="4500" y="6259"/>
                    <a:pt x="5738" y="4369"/>
                  </a:cubicBezTo>
                  <a:cubicBezTo>
                    <a:pt x="6975" y="2479"/>
                    <a:pt x="8550" y="1245"/>
                    <a:pt x="10012" y="589"/>
                  </a:cubicBezTo>
                  <a:cubicBezTo>
                    <a:pt x="11475" y="-67"/>
                    <a:pt x="12825" y="-144"/>
                    <a:pt x="14512" y="203"/>
                  </a:cubicBezTo>
                  <a:cubicBezTo>
                    <a:pt x="16200" y="550"/>
                    <a:pt x="18225" y="1322"/>
                    <a:pt x="19575" y="2672"/>
                  </a:cubicBezTo>
                  <a:cubicBezTo>
                    <a:pt x="20925" y="4022"/>
                    <a:pt x="21600" y="5950"/>
                    <a:pt x="20025" y="7686"/>
                  </a:cubicBezTo>
                  <a:cubicBezTo>
                    <a:pt x="18450" y="9422"/>
                    <a:pt x="14625" y="10965"/>
                    <a:pt x="11138" y="11813"/>
                  </a:cubicBezTo>
                  <a:cubicBezTo>
                    <a:pt x="7650" y="12662"/>
                    <a:pt x="4500" y="12816"/>
                    <a:pt x="2700" y="12507"/>
                  </a:cubicBezTo>
                  <a:cubicBezTo>
                    <a:pt x="900" y="12199"/>
                    <a:pt x="450" y="11427"/>
                    <a:pt x="0" y="1065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19" name="Line"/>
            <p:cNvSpPr/>
            <p:nvPr/>
          </p:nvSpPr>
          <p:spPr>
            <a:xfrm>
              <a:off x="6819900" y="854431"/>
              <a:ext cx="173728" cy="546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5" h="21600" fill="norm" stroke="1" extrusionOk="0">
                  <a:moveTo>
                    <a:pt x="8486" y="0"/>
                  </a:moveTo>
                  <a:cubicBezTo>
                    <a:pt x="12857" y="1507"/>
                    <a:pt x="17229" y="3014"/>
                    <a:pt x="19414" y="5107"/>
                  </a:cubicBezTo>
                  <a:cubicBezTo>
                    <a:pt x="21600" y="7200"/>
                    <a:pt x="21600" y="9879"/>
                    <a:pt x="19800" y="12349"/>
                  </a:cubicBezTo>
                  <a:cubicBezTo>
                    <a:pt x="18000" y="14819"/>
                    <a:pt x="14400" y="17079"/>
                    <a:pt x="10800" y="18586"/>
                  </a:cubicBezTo>
                  <a:cubicBezTo>
                    <a:pt x="7200" y="20093"/>
                    <a:pt x="3600" y="20847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2220" name="Line Shape" descr="Line Shape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6197600" y="1649883"/>
              <a:ext cx="596900" cy="80849"/>
            </a:xfrm>
            <a:prstGeom prst="rect">
              <a:avLst/>
            </a:prstGeom>
            <a:effectLst/>
          </p:spPr>
        </p:pic>
        <p:pic>
          <p:nvPicPr>
            <p:cNvPr id="2222" name="Line Shape" descr="Line Shape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6299200" y="1762481"/>
              <a:ext cx="495300" cy="87812"/>
            </a:xfrm>
            <a:prstGeom prst="rect">
              <a:avLst/>
            </a:prstGeom>
            <a:effectLst/>
          </p:spPr>
        </p:pic>
        <p:pic>
          <p:nvPicPr>
            <p:cNvPr id="2224" name="Line Shape" descr="Line Shape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6413500" y="1950937"/>
              <a:ext cx="189631" cy="493883"/>
            </a:xfrm>
            <a:prstGeom prst="rect">
              <a:avLst/>
            </a:prstGeom>
            <a:effectLst/>
          </p:spPr>
        </p:pic>
        <p:pic>
          <p:nvPicPr>
            <p:cNvPr id="2226" name="Line Shape" descr="Line Shape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6559550" y="1958636"/>
              <a:ext cx="158750" cy="192403"/>
            </a:xfrm>
            <a:prstGeom prst="rect">
              <a:avLst/>
            </a:prstGeom>
            <a:effectLst/>
          </p:spPr>
        </p:pic>
        <p:pic>
          <p:nvPicPr>
            <p:cNvPr id="2228" name="Line Line" descr="Line Line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6750050" y="1978381"/>
              <a:ext cx="38100" cy="133351"/>
            </a:xfrm>
            <a:prstGeom prst="rect">
              <a:avLst/>
            </a:prstGeom>
            <a:effectLst/>
          </p:spPr>
        </p:pic>
        <p:pic>
          <p:nvPicPr>
            <p:cNvPr id="2230" name="Line Shape" descr="Line Shape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6762749" y="1927581"/>
              <a:ext cx="88901" cy="38101"/>
            </a:xfrm>
            <a:prstGeom prst="rect">
              <a:avLst/>
            </a:prstGeom>
            <a:effectLst/>
          </p:spPr>
        </p:pic>
        <p:pic>
          <p:nvPicPr>
            <p:cNvPr id="2232" name="Line Shape" descr="Line Shape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6809543" y="1933931"/>
              <a:ext cx="321508" cy="250138"/>
            </a:xfrm>
            <a:prstGeom prst="rect">
              <a:avLst/>
            </a:prstGeom>
            <a:effectLst/>
          </p:spPr>
        </p:pic>
        <p:pic>
          <p:nvPicPr>
            <p:cNvPr id="2234" name="Line Shape" descr="Line Shape"/>
            <p:cNvPicPr>
              <a:picLocks noChangeAspect="0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317500" y="1681111"/>
              <a:ext cx="1136650" cy="157571"/>
            </a:xfrm>
            <a:prstGeom prst="rect">
              <a:avLst/>
            </a:prstGeom>
            <a:effectLst/>
          </p:spPr>
        </p:pic>
        <p:pic>
          <p:nvPicPr>
            <p:cNvPr id="2236" name="Line Shape" descr="Line Shape"/>
            <p:cNvPicPr>
              <a:picLocks noChangeAspect="0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488677" y="1756131"/>
              <a:ext cx="914674" cy="254001"/>
            </a:xfrm>
            <a:prstGeom prst="rect">
              <a:avLst/>
            </a:prstGeom>
            <a:effectLst/>
          </p:spPr>
        </p:pic>
        <p:pic>
          <p:nvPicPr>
            <p:cNvPr id="2238" name="Line Shape" descr="Line Shape"/>
            <p:cNvPicPr>
              <a:picLocks noChangeAspect="0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533399" y="2223121"/>
              <a:ext cx="173083" cy="500328"/>
            </a:xfrm>
            <a:prstGeom prst="rect">
              <a:avLst/>
            </a:prstGeom>
            <a:effectLst/>
          </p:spPr>
        </p:pic>
        <p:pic>
          <p:nvPicPr>
            <p:cNvPr id="2240" name="Line Shape" descr="Line Shape"/>
            <p:cNvPicPr>
              <a:picLocks noChangeAspect="0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750521" y="2270481"/>
              <a:ext cx="106730" cy="126055"/>
            </a:xfrm>
            <a:prstGeom prst="rect">
              <a:avLst/>
            </a:prstGeom>
            <a:effectLst/>
          </p:spPr>
        </p:pic>
        <p:pic>
          <p:nvPicPr>
            <p:cNvPr id="2242" name="Line Shape" descr="Line Shape"/>
            <p:cNvPicPr>
              <a:picLocks noChangeAspect="0"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859599" y="2179031"/>
              <a:ext cx="163882" cy="185240"/>
            </a:xfrm>
            <a:prstGeom prst="rect">
              <a:avLst/>
            </a:prstGeom>
            <a:effectLst/>
          </p:spPr>
        </p:pic>
        <p:pic>
          <p:nvPicPr>
            <p:cNvPr id="2244" name="Line Shape" descr="Line Shape"/>
            <p:cNvPicPr>
              <a:picLocks noChangeAspect="0"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1041400" y="1997431"/>
              <a:ext cx="114300" cy="354149"/>
            </a:xfrm>
            <a:prstGeom prst="rect">
              <a:avLst/>
            </a:prstGeom>
            <a:effectLst/>
          </p:spPr>
        </p:pic>
        <p:pic>
          <p:nvPicPr>
            <p:cNvPr id="2246" name="Line Shape" descr="Line Shape"/>
            <p:cNvPicPr>
              <a:picLocks noChangeAspect="0"/>
            </p:cNvPicPr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1022350" y="2181581"/>
              <a:ext cx="133350" cy="57151"/>
            </a:xfrm>
            <a:prstGeom prst="rect">
              <a:avLst/>
            </a:prstGeom>
            <a:effectLst/>
          </p:spPr>
        </p:pic>
        <p:pic>
          <p:nvPicPr>
            <p:cNvPr id="2248" name="Line Shape" descr="Line Shape"/>
            <p:cNvPicPr>
              <a:picLocks noChangeAspect="0"/>
            </p:cNvPicPr>
            <p:nvPr/>
          </p:nvPicPr>
          <p:blipFill>
            <a:blip r:embed="rId16">
              <a:extLst/>
            </a:blip>
            <a:stretch>
              <a:fillRect/>
            </a:stretch>
          </p:blipFill>
          <p:spPr>
            <a:xfrm>
              <a:off x="1181099" y="2132518"/>
              <a:ext cx="190501" cy="156309"/>
            </a:xfrm>
            <a:prstGeom prst="rect">
              <a:avLst/>
            </a:prstGeom>
            <a:effectLst/>
          </p:spPr>
        </p:pic>
        <p:pic>
          <p:nvPicPr>
            <p:cNvPr id="2250" name="Line Shape" descr="Line Shape"/>
            <p:cNvPicPr>
              <a:picLocks noChangeAspect="0"/>
            </p:cNvPicPr>
            <p:nvPr/>
          </p:nvPicPr>
          <p:blipFill>
            <a:blip r:embed="rId17">
              <a:extLst/>
            </a:blip>
            <a:stretch>
              <a:fillRect/>
            </a:stretch>
          </p:blipFill>
          <p:spPr>
            <a:xfrm>
              <a:off x="1314450" y="2070831"/>
              <a:ext cx="209550" cy="234665"/>
            </a:xfrm>
            <a:prstGeom prst="rect">
              <a:avLst/>
            </a:prstGeom>
            <a:effectLst/>
          </p:spPr>
        </p:pic>
        <p:pic>
          <p:nvPicPr>
            <p:cNvPr id="2252" name="Line Line" descr="Line Line"/>
            <p:cNvPicPr>
              <a:picLocks noChangeAspect="0"/>
            </p:cNvPicPr>
            <p:nvPr/>
          </p:nvPicPr>
          <p:blipFill>
            <a:blip r:embed="rId18">
              <a:extLst/>
            </a:blip>
            <a:stretch>
              <a:fillRect/>
            </a:stretch>
          </p:blipFill>
          <p:spPr>
            <a:xfrm>
              <a:off x="1479550" y="2022831"/>
              <a:ext cx="57150" cy="38101"/>
            </a:xfrm>
            <a:prstGeom prst="rect">
              <a:avLst/>
            </a:prstGeom>
            <a:effectLst/>
          </p:spPr>
        </p:pic>
        <p:pic>
          <p:nvPicPr>
            <p:cNvPr id="2254" name="Line Shape" descr="Line Shape"/>
            <p:cNvPicPr>
              <a:picLocks noChangeAspect="0"/>
            </p:cNvPicPr>
            <p:nvPr/>
          </p:nvPicPr>
          <p:blipFill>
            <a:blip r:embed="rId19">
              <a:extLst/>
            </a:blip>
            <a:stretch>
              <a:fillRect/>
            </a:stretch>
          </p:blipFill>
          <p:spPr>
            <a:xfrm>
              <a:off x="1572597" y="2054581"/>
              <a:ext cx="129204" cy="185869"/>
            </a:xfrm>
            <a:prstGeom prst="rect">
              <a:avLst/>
            </a:prstGeom>
            <a:effectLst/>
          </p:spPr>
        </p:pic>
        <p:pic>
          <p:nvPicPr>
            <p:cNvPr id="2256" name="Line Shape" descr="Line Shape"/>
            <p:cNvPicPr>
              <a:picLocks noChangeAspect="0"/>
            </p:cNvPicPr>
            <p:nvPr/>
          </p:nvPicPr>
          <p:blipFill>
            <a:blip r:embed="rId20">
              <a:extLst/>
            </a:blip>
            <a:stretch>
              <a:fillRect/>
            </a:stretch>
          </p:blipFill>
          <p:spPr>
            <a:xfrm>
              <a:off x="1625600" y="1940281"/>
              <a:ext cx="266700" cy="299581"/>
            </a:xfrm>
            <a:prstGeom prst="rect">
              <a:avLst/>
            </a:prstGeom>
            <a:effectLst/>
          </p:spPr>
        </p:pic>
        <p:pic>
          <p:nvPicPr>
            <p:cNvPr id="2258" name="Line Shape" descr="Line Shape"/>
            <p:cNvPicPr>
              <a:picLocks noChangeAspect="0"/>
            </p:cNvPicPr>
            <p:nvPr/>
          </p:nvPicPr>
          <p:blipFill>
            <a:blip r:embed="rId21">
              <a:extLst/>
            </a:blip>
            <a:stretch>
              <a:fillRect/>
            </a:stretch>
          </p:blipFill>
          <p:spPr>
            <a:xfrm>
              <a:off x="3956050" y="1975454"/>
              <a:ext cx="1187450" cy="129928"/>
            </a:xfrm>
            <a:prstGeom prst="rect">
              <a:avLst/>
            </a:prstGeom>
            <a:effectLst/>
          </p:spPr>
        </p:pic>
        <p:pic>
          <p:nvPicPr>
            <p:cNvPr id="2260" name="Line Shape" descr="Line Shape"/>
            <p:cNvPicPr>
              <a:picLocks noChangeAspect="0"/>
            </p:cNvPicPr>
            <p:nvPr/>
          </p:nvPicPr>
          <p:blipFill>
            <a:blip r:embed="rId22">
              <a:extLst/>
            </a:blip>
            <a:stretch>
              <a:fillRect/>
            </a:stretch>
          </p:blipFill>
          <p:spPr>
            <a:xfrm>
              <a:off x="4123850" y="2130781"/>
              <a:ext cx="1057751" cy="150285"/>
            </a:xfrm>
            <a:prstGeom prst="rect">
              <a:avLst/>
            </a:prstGeom>
            <a:effectLst/>
          </p:spPr>
        </p:pic>
        <p:pic>
          <p:nvPicPr>
            <p:cNvPr id="2262" name="Line Shape" descr="Line Shape"/>
            <p:cNvPicPr>
              <a:picLocks noChangeAspect="0"/>
            </p:cNvPicPr>
            <p:nvPr/>
          </p:nvPicPr>
          <p:blipFill>
            <a:blip r:embed="rId23">
              <a:extLst/>
            </a:blip>
            <a:stretch>
              <a:fillRect/>
            </a:stretch>
          </p:blipFill>
          <p:spPr>
            <a:xfrm>
              <a:off x="4806950" y="2344210"/>
              <a:ext cx="192805" cy="370772"/>
            </a:xfrm>
            <a:prstGeom prst="rect">
              <a:avLst/>
            </a:prstGeom>
            <a:effectLst/>
          </p:spPr>
        </p:pic>
        <p:pic>
          <p:nvPicPr>
            <p:cNvPr id="2264" name="Line Shape" descr="Line Shape"/>
            <p:cNvPicPr>
              <a:picLocks noChangeAspect="0"/>
            </p:cNvPicPr>
            <p:nvPr/>
          </p:nvPicPr>
          <p:blipFill>
            <a:blip r:embed="rId24">
              <a:extLst/>
            </a:blip>
            <a:stretch>
              <a:fillRect/>
            </a:stretch>
          </p:blipFill>
          <p:spPr>
            <a:xfrm>
              <a:off x="4838700" y="2765781"/>
              <a:ext cx="83090" cy="116313"/>
            </a:xfrm>
            <a:prstGeom prst="rect">
              <a:avLst/>
            </a:prstGeom>
            <a:effectLst/>
          </p:spPr>
        </p:pic>
        <p:sp>
          <p:nvSpPr>
            <p:cNvPr id="2266" name="Line"/>
            <p:cNvSpPr/>
            <p:nvPr/>
          </p:nvSpPr>
          <p:spPr>
            <a:xfrm>
              <a:off x="3935073" y="3362665"/>
              <a:ext cx="109877" cy="4635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6" h="21405" fill="norm" stroke="1" extrusionOk="0">
                  <a:moveTo>
                    <a:pt x="21156" y="3519"/>
                  </a:moveTo>
                  <a:cubicBezTo>
                    <a:pt x="21156" y="2542"/>
                    <a:pt x="21156" y="1564"/>
                    <a:pt x="20341" y="880"/>
                  </a:cubicBezTo>
                  <a:cubicBezTo>
                    <a:pt x="19526" y="196"/>
                    <a:pt x="17896" y="-195"/>
                    <a:pt x="14431" y="98"/>
                  </a:cubicBezTo>
                  <a:cubicBezTo>
                    <a:pt x="10967" y="391"/>
                    <a:pt x="5669" y="1369"/>
                    <a:pt x="2816" y="3226"/>
                  </a:cubicBezTo>
                  <a:cubicBezTo>
                    <a:pt x="-36" y="5083"/>
                    <a:pt x="-444" y="7819"/>
                    <a:pt x="371" y="10410"/>
                  </a:cubicBezTo>
                  <a:cubicBezTo>
                    <a:pt x="1186" y="13000"/>
                    <a:pt x="3224" y="15443"/>
                    <a:pt x="3631" y="17251"/>
                  </a:cubicBezTo>
                  <a:cubicBezTo>
                    <a:pt x="4039" y="19059"/>
                    <a:pt x="2816" y="20232"/>
                    <a:pt x="1594" y="2140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67" name="Line"/>
            <p:cNvSpPr/>
            <p:nvPr/>
          </p:nvSpPr>
          <p:spPr>
            <a:xfrm>
              <a:off x="3874205" y="3648431"/>
              <a:ext cx="164396" cy="88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5" h="21600" fill="norm" stroke="1" extrusionOk="0">
                  <a:moveTo>
                    <a:pt x="729" y="21600"/>
                  </a:moveTo>
                  <a:cubicBezTo>
                    <a:pt x="182" y="19029"/>
                    <a:pt x="-365" y="16457"/>
                    <a:pt x="319" y="14400"/>
                  </a:cubicBezTo>
                  <a:cubicBezTo>
                    <a:pt x="1002" y="12343"/>
                    <a:pt x="2916" y="10800"/>
                    <a:pt x="6607" y="8486"/>
                  </a:cubicBezTo>
                  <a:cubicBezTo>
                    <a:pt x="10298" y="6171"/>
                    <a:pt x="15767" y="3086"/>
                    <a:pt x="21235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68" name="Line"/>
            <p:cNvSpPr/>
            <p:nvPr/>
          </p:nvSpPr>
          <p:spPr>
            <a:xfrm>
              <a:off x="4178300" y="3389492"/>
              <a:ext cx="152400" cy="4511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12" fill="norm" stroke="1" extrusionOk="0">
                  <a:moveTo>
                    <a:pt x="21600" y="837"/>
                  </a:moveTo>
                  <a:cubicBezTo>
                    <a:pt x="20400" y="536"/>
                    <a:pt x="19200" y="234"/>
                    <a:pt x="17700" y="84"/>
                  </a:cubicBezTo>
                  <a:cubicBezTo>
                    <a:pt x="16200" y="-67"/>
                    <a:pt x="14400" y="-67"/>
                    <a:pt x="12000" y="536"/>
                  </a:cubicBezTo>
                  <a:cubicBezTo>
                    <a:pt x="9600" y="1139"/>
                    <a:pt x="6600" y="2344"/>
                    <a:pt x="4200" y="4554"/>
                  </a:cubicBezTo>
                  <a:cubicBezTo>
                    <a:pt x="1800" y="6765"/>
                    <a:pt x="0" y="9980"/>
                    <a:pt x="0" y="12843"/>
                  </a:cubicBezTo>
                  <a:cubicBezTo>
                    <a:pt x="0" y="15706"/>
                    <a:pt x="1800" y="18218"/>
                    <a:pt x="4200" y="19674"/>
                  </a:cubicBezTo>
                  <a:cubicBezTo>
                    <a:pt x="6600" y="21131"/>
                    <a:pt x="9600" y="21533"/>
                    <a:pt x="12300" y="21382"/>
                  </a:cubicBezTo>
                  <a:cubicBezTo>
                    <a:pt x="15000" y="21232"/>
                    <a:pt x="17400" y="20528"/>
                    <a:pt x="19800" y="1982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69" name="Line"/>
            <p:cNvSpPr/>
            <p:nvPr/>
          </p:nvSpPr>
          <p:spPr>
            <a:xfrm>
              <a:off x="4356104" y="3423737"/>
              <a:ext cx="133347" cy="3487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2" h="21441" fill="norm" stroke="1" extrusionOk="0">
                  <a:moveTo>
                    <a:pt x="21262" y="2883"/>
                  </a:moveTo>
                  <a:cubicBezTo>
                    <a:pt x="20587" y="2232"/>
                    <a:pt x="19912" y="1582"/>
                    <a:pt x="19068" y="996"/>
                  </a:cubicBezTo>
                  <a:cubicBezTo>
                    <a:pt x="18225" y="410"/>
                    <a:pt x="17212" y="-110"/>
                    <a:pt x="15018" y="20"/>
                  </a:cubicBezTo>
                  <a:cubicBezTo>
                    <a:pt x="12824" y="150"/>
                    <a:pt x="9450" y="931"/>
                    <a:pt x="7256" y="2362"/>
                  </a:cubicBezTo>
                  <a:cubicBezTo>
                    <a:pt x="5062" y="3794"/>
                    <a:pt x="4049" y="5876"/>
                    <a:pt x="4049" y="7242"/>
                  </a:cubicBezTo>
                  <a:cubicBezTo>
                    <a:pt x="4049" y="8608"/>
                    <a:pt x="5062" y="9259"/>
                    <a:pt x="6074" y="9844"/>
                  </a:cubicBezTo>
                  <a:cubicBezTo>
                    <a:pt x="7087" y="10430"/>
                    <a:pt x="8099" y="10950"/>
                    <a:pt x="8268" y="11536"/>
                  </a:cubicBezTo>
                  <a:cubicBezTo>
                    <a:pt x="8437" y="12121"/>
                    <a:pt x="7762" y="12772"/>
                    <a:pt x="6412" y="13097"/>
                  </a:cubicBezTo>
                  <a:cubicBezTo>
                    <a:pt x="5062" y="13423"/>
                    <a:pt x="3037" y="13423"/>
                    <a:pt x="1687" y="13097"/>
                  </a:cubicBezTo>
                  <a:cubicBezTo>
                    <a:pt x="337" y="12772"/>
                    <a:pt x="-338" y="12121"/>
                    <a:pt x="168" y="11731"/>
                  </a:cubicBezTo>
                  <a:cubicBezTo>
                    <a:pt x="674" y="11341"/>
                    <a:pt x="2362" y="11210"/>
                    <a:pt x="3881" y="11341"/>
                  </a:cubicBezTo>
                  <a:cubicBezTo>
                    <a:pt x="5399" y="11471"/>
                    <a:pt x="6749" y="11861"/>
                    <a:pt x="7424" y="12707"/>
                  </a:cubicBezTo>
                  <a:cubicBezTo>
                    <a:pt x="8099" y="13553"/>
                    <a:pt x="8099" y="14854"/>
                    <a:pt x="6918" y="16025"/>
                  </a:cubicBezTo>
                  <a:cubicBezTo>
                    <a:pt x="5737" y="17196"/>
                    <a:pt x="3374" y="18237"/>
                    <a:pt x="2024" y="19083"/>
                  </a:cubicBezTo>
                  <a:cubicBezTo>
                    <a:pt x="674" y="19929"/>
                    <a:pt x="337" y="20579"/>
                    <a:pt x="1012" y="20970"/>
                  </a:cubicBezTo>
                  <a:cubicBezTo>
                    <a:pt x="1687" y="21360"/>
                    <a:pt x="3374" y="21490"/>
                    <a:pt x="5906" y="21425"/>
                  </a:cubicBezTo>
                  <a:cubicBezTo>
                    <a:pt x="8437" y="21360"/>
                    <a:pt x="11812" y="21100"/>
                    <a:pt x="15187" y="2083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70" name="Line"/>
            <p:cNvSpPr/>
            <p:nvPr/>
          </p:nvSpPr>
          <p:spPr>
            <a:xfrm>
              <a:off x="4508500" y="3527781"/>
              <a:ext cx="177800" cy="247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371" y="3508"/>
                    <a:pt x="8743" y="7015"/>
                    <a:pt x="12343" y="10615"/>
                  </a:cubicBezTo>
                  <a:cubicBezTo>
                    <a:pt x="15943" y="14215"/>
                    <a:pt x="18771" y="17908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71" name="Line"/>
            <p:cNvSpPr/>
            <p:nvPr/>
          </p:nvSpPr>
          <p:spPr>
            <a:xfrm>
              <a:off x="4554232" y="3476981"/>
              <a:ext cx="119368" cy="3043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0" h="21417" fill="norm" stroke="1" extrusionOk="0">
                  <a:moveTo>
                    <a:pt x="21370" y="0"/>
                  </a:moveTo>
                  <a:cubicBezTo>
                    <a:pt x="19096" y="1192"/>
                    <a:pt x="16823" y="2383"/>
                    <a:pt x="13981" y="4841"/>
                  </a:cubicBezTo>
                  <a:cubicBezTo>
                    <a:pt x="11138" y="7299"/>
                    <a:pt x="7728" y="11023"/>
                    <a:pt x="5265" y="13556"/>
                  </a:cubicBezTo>
                  <a:cubicBezTo>
                    <a:pt x="2802" y="16088"/>
                    <a:pt x="1286" y="17429"/>
                    <a:pt x="528" y="18695"/>
                  </a:cubicBezTo>
                  <a:cubicBezTo>
                    <a:pt x="-230" y="19961"/>
                    <a:pt x="-230" y="21153"/>
                    <a:pt x="907" y="21377"/>
                  </a:cubicBezTo>
                  <a:cubicBezTo>
                    <a:pt x="2044" y="21600"/>
                    <a:pt x="4317" y="20855"/>
                    <a:pt x="6591" y="2011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72" name="Line"/>
            <p:cNvSpPr/>
            <p:nvPr/>
          </p:nvSpPr>
          <p:spPr>
            <a:xfrm>
              <a:off x="4775200" y="3661131"/>
              <a:ext cx="1" cy="13335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73" name="Line"/>
            <p:cNvSpPr/>
            <p:nvPr/>
          </p:nvSpPr>
          <p:spPr>
            <a:xfrm>
              <a:off x="4864100" y="3715288"/>
              <a:ext cx="63500" cy="156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8" fill="norm" stroke="1" extrusionOk="0">
                  <a:moveTo>
                    <a:pt x="0" y="20018"/>
                  </a:moveTo>
                  <a:cubicBezTo>
                    <a:pt x="2880" y="11918"/>
                    <a:pt x="5760" y="3818"/>
                    <a:pt x="9360" y="1118"/>
                  </a:cubicBezTo>
                  <a:cubicBezTo>
                    <a:pt x="12960" y="-1582"/>
                    <a:pt x="17280" y="1118"/>
                    <a:pt x="21600" y="381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74" name="Line"/>
            <p:cNvSpPr/>
            <p:nvPr/>
          </p:nvSpPr>
          <p:spPr>
            <a:xfrm>
              <a:off x="5041900" y="3724631"/>
              <a:ext cx="50800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75" name="Line"/>
            <p:cNvSpPr/>
            <p:nvPr/>
          </p:nvSpPr>
          <p:spPr>
            <a:xfrm>
              <a:off x="5257800" y="3475529"/>
              <a:ext cx="203200" cy="2618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73" fill="norm" stroke="1" extrusionOk="0">
                  <a:moveTo>
                    <a:pt x="0" y="119"/>
                  </a:moveTo>
                  <a:cubicBezTo>
                    <a:pt x="1125" y="-54"/>
                    <a:pt x="2250" y="-227"/>
                    <a:pt x="4162" y="1069"/>
                  </a:cubicBezTo>
                  <a:cubicBezTo>
                    <a:pt x="6075" y="2365"/>
                    <a:pt x="8775" y="5130"/>
                    <a:pt x="11812" y="8759"/>
                  </a:cubicBezTo>
                  <a:cubicBezTo>
                    <a:pt x="14850" y="12387"/>
                    <a:pt x="18225" y="16880"/>
                    <a:pt x="21600" y="2137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76" name="Line"/>
            <p:cNvSpPr/>
            <p:nvPr/>
          </p:nvSpPr>
          <p:spPr>
            <a:xfrm>
              <a:off x="5302250" y="3444102"/>
              <a:ext cx="139700" cy="3567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40" fill="norm" stroke="1" extrusionOk="0">
                  <a:moveTo>
                    <a:pt x="21600" y="1602"/>
                  </a:moveTo>
                  <a:cubicBezTo>
                    <a:pt x="21600" y="835"/>
                    <a:pt x="21600" y="68"/>
                    <a:pt x="21273" y="4"/>
                  </a:cubicBezTo>
                  <a:cubicBezTo>
                    <a:pt x="20945" y="-60"/>
                    <a:pt x="20291" y="579"/>
                    <a:pt x="18000" y="2688"/>
                  </a:cubicBezTo>
                  <a:cubicBezTo>
                    <a:pt x="15709" y="4797"/>
                    <a:pt x="11782" y="8376"/>
                    <a:pt x="8509" y="11762"/>
                  </a:cubicBezTo>
                  <a:cubicBezTo>
                    <a:pt x="5236" y="15149"/>
                    <a:pt x="2618" y="18345"/>
                    <a:pt x="0" y="2154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77" name="Line"/>
            <p:cNvSpPr/>
            <p:nvPr/>
          </p:nvSpPr>
          <p:spPr>
            <a:xfrm>
              <a:off x="5490072" y="3662077"/>
              <a:ext cx="68856" cy="1017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66" h="21198" fill="norm" stroke="1" extrusionOk="0">
                  <a:moveTo>
                    <a:pt x="2709" y="2448"/>
                  </a:moveTo>
                  <a:cubicBezTo>
                    <a:pt x="2709" y="6856"/>
                    <a:pt x="2709" y="11264"/>
                    <a:pt x="2392" y="14791"/>
                  </a:cubicBezTo>
                  <a:cubicBezTo>
                    <a:pt x="2074" y="18317"/>
                    <a:pt x="1439" y="20962"/>
                    <a:pt x="804" y="21183"/>
                  </a:cubicBezTo>
                  <a:cubicBezTo>
                    <a:pt x="168" y="21403"/>
                    <a:pt x="-467" y="19199"/>
                    <a:pt x="486" y="15672"/>
                  </a:cubicBezTo>
                  <a:cubicBezTo>
                    <a:pt x="1439" y="12146"/>
                    <a:pt x="3980" y="7297"/>
                    <a:pt x="6521" y="4211"/>
                  </a:cubicBezTo>
                  <a:cubicBezTo>
                    <a:pt x="9062" y="1125"/>
                    <a:pt x="11604" y="-197"/>
                    <a:pt x="14145" y="23"/>
                  </a:cubicBezTo>
                  <a:cubicBezTo>
                    <a:pt x="16686" y="244"/>
                    <a:pt x="19227" y="2007"/>
                    <a:pt x="20180" y="5754"/>
                  </a:cubicBezTo>
                  <a:cubicBezTo>
                    <a:pt x="21133" y="9501"/>
                    <a:pt x="20498" y="15232"/>
                    <a:pt x="19862" y="2096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78" name="Line"/>
            <p:cNvSpPr/>
            <p:nvPr/>
          </p:nvSpPr>
          <p:spPr>
            <a:xfrm>
              <a:off x="5613400" y="3421154"/>
              <a:ext cx="80434" cy="3694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24" fill="norm" stroke="1" extrusionOk="0">
                  <a:moveTo>
                    <a:pt x="0" y="1764"/>
                  </a:moveTo>
                  <a:cubicBezTo>
                    <a:pt x="0" y="1150"/>
                    <a:pt x="0" y="537"/>
                    <a:pt x="1989" y="230"/>
                  </a:cubicBezTo>
                  <a:cubicBezTo>
                    <a:pt x="3979" y="-77"/>
                    <a:pt x="7958" y="-77"/>
                    <a:pt x="11084" y="230"/>
                  </a:cubicBezTo>
                  <a:cubicBezTo>
                    <a:pt x="14211" y="537"/>
                    <a:pt x="16484" y="1150"/>
                    <a:pt x="15916" y="2684"/>
                  </a:cubicBezTo>
                  <a:cubicBezTo>
                    <a:pt x="15347" y="4218"/>
                    <a:pt x="11937" y="6673"/>
                    <a:pt x="9379" y="8146"/>
                  </a:cubicBezTo>
                  <a:cubicBezTo>
                    <a:pt x="6821" y="9618"/>
                    <a:pt x="5116" y="10109"/>
                    <a:pt x="4832" y="10907"/>
                  </a:cubicBezTo>
                  <a:cubicBezTo>
                    <a:pt x="4547" y="11705"/>
                    <a:pt x="5684" y="12809"/>
                    <a:pt x="8526" y="13730"/>
                  </a:cubicBezTo>
                  <a:cubicBezTo>
                    <a:pt x="11368" y="14650"/>
                    <a:pt x="15916" y="15387"/>
                    <a:pt x="18474" y="16123"/>
                  </a:cubicBezTo>
                  <a:cubicBezTo>
                    <a:pt x="21032" y="16859"/>
                    <a:pt x="21600" y="17596"/>
                    <a:pt x="21600" y="18271"/>
                  </a:cubicBezTo>
                  <a:cubicBezTo>
                    <a:pt x="21600" y="18946"/>
                    <a:pt x="21032" y="19559"/>
                    <a:pt x="19611" y="20112"/>
                  </a:cubicBezTo>
                  <a:cubicBezTo>
                    <a:pt x="18189" y="20664"/>
                    <a:pt x="15916" y="21155"/>
                    <a:pt x="12505" y="21339"/>
                  </a:cubicBezTo>
                  <a:cubicBezTo>
                    <a:pt x="9095" y="21523"/>
                    <a:pt x="4547" y="21400"/>
                    <a:pt x="2558" y="21032"/>
                  </a:cubicBezTo>
                  <a:cubicBezTo>
                    <a:pt x="568" y="20664"/>
                    <a:pt x="1137" y="20050"/>
                    <a:pt x="1705" y="1943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79" name="Line"/>
            <p:cNvSpPr/>
            <p:nvPr/>
          </p:nvSpPr>
          <p:spPr>
            <a:xfrm>
              <a:off x="5855125" y="3318231"/>
              <a:ext cx="18626" cy="8342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8" h="21554" fill="norm" stroke="1" extrusionOk="0">
                  <a:moveTo>
                    <a:pt x="13918" y="0"/>
                  </a:moveTo>
                  <a:cubicBezTo>
                    <a:pt x="16318" y="1695"/>
                    <a:pt x="18718" y="3390"/>
                    <a:pt x="18718" y="5304"/>
                  </a:cubicBezTo>
                  <a:cubicBezTo>
                    <a:pt x="18718" y="7218"/>
                    <a:pt x="16318" y="9351"/>
                    <a:pt x="13918" y="11429"/>
                  </a:cubicBezTo>
                  <a:cubicBezTo>
                    <a:pt x="11518" y="13507"/>
                    <a:pt x="9118" y="15530"/>
                    <a:pt x="6718" y="17089"/>
                  </a:cubicBezTo>
                  <a:cubicBezTo>
                    <a:pt x="4318" y="18647"/>
                    <a:pt x="1918" y="19741"/>
                    <a:pt x="718" y="20452"/>
                  </a:cubicBezTo>
                  <a:cubicBezTo>
                    <a:pt x="-482" y="21163"/>
                    <a:pt x="-482" y="21491"/>
                    <a:pt x="3118" y="21545"/>
                  </a:cubicBezTo>
                  <a:cubicBezTo>
                    <a:pt x="6718" y="21600"/>
                    <a:pt x="13918" y="21381"/>
                    <a:pt x="21118" y="2116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80" name="Line"/>
            <p:cNvSpPr/>
            <p:nvPr/>
          </p:nvSpPr>
          <p:spPr>
            <a:xfrm>
              <a:off x="5983816" y="3483837"/>
              <a:ext cx="148977" cy="4143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5" h="21574" fill="norm" stroke="1" extrusionOk="0">
                  <a:moveTo>
                    <a:pt x="2400" y="5925"/>
                  </a:moveTo>
                  <a:cubicBezTo>
                    <a:pt x="2700" y="9672"/>
                    <a:pt x="3000" y="13419"/>
                    <a:pt x="3000" y="15843"/>
                  </a:cubicBezTo>
                  <a:cubicBezTo>
                    <a:pt x="3000" y="18268"/>
                    <a:pt x="2700" y="19370"/>
                    <a:pt x="2400" y="20196"/>
                  </a:cubicBezTo>
                  <a:cubicBezTo>
                    <a:pt x="2100" y="21023"/>
                    <a:pt x="1800" y="21574"/>
                    <a:pt x="1500" y="21574"/>
                  </a:cubicBezTo>
                  <a:cubicBezTo>
                    <a:pt x="1200" y="21574"/>
                    <a:pt x="900" y="21023"/>
                    <a:pt x="600" y="18709"/>
                  </a:cubicBezTo>
                  <a:cubicBezTo>
                    <a:pt x="300" y="16394"/>
                    <a:pt x="0" y="12317"/>
                    <a:pt x="0" y="9396"/>
                  </a:cubicBezTo>
                  <a:cubicBezTo>
                    <a:pt x="0" y="6476"/>
                    <a:pt x="300" y="4713"/>
                    <a:pt x="1500" y="3390"/>
                  </a:cubicBezTo>
                  <a:cubicBezTo>
                    <a:pt x="2700" y="2068"/>
                    <a:pt x="4800" y="1186"/>
                    <a:pt x="6600" y="690"/>
                  </a:cubicBezTo>
                  <a:cubicBezTo>
                    <a:pt x="8400" y="194"/>
                    <a:pt x="9900" y="84"/>
                    <a:pt x="11700" y="29"/>
                  </a:cubicBezTo>
                  <a:cubicBezTo>
                    <a:pt x="13500" y="-26"/>
                    <a:pt x="15600" y="-26"/>
                    <a:pt x="17100" y="250"/>
                  </a:cubicBezTo>
                  <a:cubicBezTo>
                    <a:pt x="18600" y="525"/>
                    <a:pt x="19500" y="1076"/>
                    <a:pt x="20250" y="2288"/>
                  </a:cubicBezTo>
                  <a:cubicBezTo>
                    <a:pt x="21000" y="3501"/>
                    <a:pt x="21600" y="5374"/>
                    <a:pt x="20550" y="7082"/>
                  </a:cubicBezTo>
                  <a:cubicBezTo>
                    <a:pt x="19500" y="8790"/>
                    <a:pt x="16800" y="10333"/>
                    <a:pt x="14700" y="11160"/>
                  </a:cubicBezTo>
                  <a:cubicBezTo>
                    <a:pt x="12600" y="11986"/>
                    <a:pt x="11100" y="12096"/>
                    <a:pt x="9450" y="12152"/>
                  </a:cubicBezTo>
                  <a:cubicBezTo>
                    <a:pt x="7800" y="12207"/>
                    <a:pt x="6000" y="12207"/>
                    <a:pt x="4650" y="11656"/>
                  </a:cubicBezTo>
                  <a:cubicBezTo>
                    <a:pt x="3300" y="11105"/>
                    <a:pt x="2400" y="10003"/>
                    <a:pt x="2100" y="9176"/>
                  </a:cubicBezTo>
                  <a:cubicBezTo>
                    <a:pt x="1800" y="8350"/>
                    <a:pt x="2100" y="7798"/>
                    <a:pt x="2400" y="7468"/>
                  </a:cubicBezTo>
                  <a:cubicBezTo>
                    <a:pt x="2700" y="7137"/>
                    <a:pt x="3000" y="7027"/>
                    <a:pt x="3300" y="691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81" name="Line"/>
            <p:cNvSpPr/>
            <p:nvPr/>
          </p:nvSpPr>
          <p:spPr>
            <a:xfrm>
              <a:off x="6102350" y="3375381"/>
              <a:ext cx="139940" cy="469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01" h="21600" fill="norm" stroke="1" extrusionOk="0">
                  <a:moveTo>
                    <a:pt x="10482" y="0"/>
                  </a:moveTo>
                  <a:cubicBezTo>
                    <a:pt x="13976" y="2335"/>
                    <a:pt x="17471" y="4670"/>
                    <a:pt x="19376" y="7346"/>
                  </a:cubicBezTo>
                  <a:cubicBezTo>
                    <a:pt x="21282" y="10022"/>
                    <a:pt x="21600" y="13038"/>
                    <a:pt x="19853" y="15373"/>
                  </a:cubicBezTo>
                  <a:cubicBezTo>
                    <a:pt x="18106" y="17708"/>
                    <a:pt x="14294" y="19362"/>
                    <a:pt x="10641" y="20286"/>
                  </a:cubicBezTo>
                  <a:cubicBezTo>
                    <a:pt x="6988" y="21211"/>
                    <a:pt x="3494" y="21405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82" name="Line"/>
            <p:cNvSpPr/>
            <p:nvPr/>
          </p:nvSpPr>
          <p:spPr>
            <a:xfrm>
              <a:off x="4368800" y="4924781"/>
              <a:ext cx="209550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83" name="Line"/>
            <p:cNvSpPr/>
            <p:nvPr/>
          </p:nvSpPr>
          <p:spPr>
            <a:xfrm>
              <a:off x="4349749" y="5083531"/>
              <a:ext cx="19685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806" y="21600"/>
                    <a:pt x="11613" y="21600"/>
                    <a:pt x="15213" y="18000"/>
                  </a:cubicBezTo>
                  <a:cubicBezTo>
                    <a:pt x="18813" y="14400"/>
                    <a:pt x="20206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84" name="Line"/>
            <p:cNvSpPr/>
            <p:nvPr/>
          </p:nvSpPr>
          <p:spPr>
            <a:xfrm>
              <a:off x="5060950" y="4816831"/>
              <a:ext cx="127000" cy="4231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76" fill="norm" stroke="1" extrusionOk="0">
                  <a:moveTo>
                    <a:pt x="21600" y="0"/>
                  </a:moveTo>
                  <a:cubicBezTo>
                    <a:pt x="18720" y="3101"/>
                    <a:pt x="15840" y="6202"/>
                    <a:pt x="12600" y="9303"/>
                  </a:cubicBezTo>
                  <a:cubicBezTo>
                    <a:pt x="9360" y="12404"/>
                    <a:pt x="5760" y="15505"/>
                    <a:pt x="3420" y="17644"/>
                  </a:cubicBezTo>
                  <a:cubicBezTo>
                    <a:pt x="1080" y="19782"/>
                    <a:pt x="0" y="20958"/>
                    <a:pt x="0" y="21279"/>
                  </a:cubicBezTo>
                  <a:cubicBezTo>
                    <a:pt x="0" y="21600"/>
                    <a:pt x="1080" y="21065"/>
                    <a:pt x="2160" y="20531"/>
                  </a:cubicBezTo>
                  <a:cubicBezTo>
                    <a:pt x="3240" y="19996"/>
                    <a:pt x="4320" y="19461"/>
                    <a:pt x="5400" y="1892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85" name="Line"/>
            <p:cNvSpPr/>
            <p:nvPr/>
          </p:nvSpPr>
          <p:spPr>
            <a:xfrm>
              <a:off x="5346700" y="4823181"/>
              <a:ext cx="37675" cy="3685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9" h="21492" fill="norm" stroke="1" extrusionOk="0">
                  <a:moveTo>
                    <a:pt x="10800" y="0"/>
                  </a:moveTo>
                  <a:cubicBezTo>
                    <a:pt x="14400" y="3579"/>
                    <a:pt x="18000" y="7159"/>
                    <a:pt x="19800" y="10430"/>
                  </a:cubicBezTo>
                  <a:cubicBezTo>
                    <a:pt x="21600" y="13701"/>
                    <a:pt x="21600" y="16663"/>
                    <a:pt x="21000" y="18576"/>
                  </a:cubicBezTo>
                  <a:cubicBezTo>
                    <a:pt x="20400" y="20489"/>
                    <a:pt x="19200" y="21353"/>
                    <a:pt x="17400" y="21477"/>
                  </a:cubicBezTo>
                  <a:cubicBezTo>
                    <a:pt x="15600" y="21600"/>
                    <a:pt x="13200" y="20983"/>
                    <a:pt x="10200" y="20304"/>
                  </a:cubicBezTo>
                  <a:cubicBezTo>
                    <a:pt x="7200" y="19625"/>
                    <a:pt x="3600" y="18885"/>
                    <a:pt x="0" y="1814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86" name="Line"/>
            <p:cNvSpPr/>
            <p:nvPr/>
          </p:nvSpPr>
          <p:spPr>
            <a:xfrm>
              <a:off x="4914900" y="4766031"/>
              <a:ext cx="679450" cy="120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615" y="20084"/>
                    <a:pt x="3230" y="18568"/>
                    <a:pt x="5350" y="16295"/>
                  </a:cubicBezTo>
                  <a:cubicBezTo>
                    <a:pt x="7469" y="14021"/>
                    <a:pt x="10093" y="10989"/>
                    <a:pt x="12886" y="8147"/>
                  </a:cubicBezTo>
                  <a:cubicBezTo>
                    <a:pt x="15679" y="5305"/>
                    <a:pt x="18639" y="2653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87" name="Line"/>
            <p:cNvSpPr/>
            <p:nvPr/>
          </p:nvSpPr>
          <p:spPr>
            <a:xfrm>
              <a:off x="4997450" y="5566131"/>
              <a:ext cx="19050" cy="107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5082"/>
                    <a:pt x="0" y="10165"/>
                    <a:pt x="3600" y="13765"/>
                  </a:cubicBezTo>
                  <a:cubicBezTo>
                    <a:pt x="7200" y="17365"/>
                    <a:pt x="14400" y="19482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88" name="Line"/>
            <p:cNvSpPr/>
            <p:nvPr/>
          </p:nvSpPr>
          <p:spPr>
            <a:xfrm>
              <a:off x="4978400" y="5388331"/>
              <a:ext cx="65617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25" h="21600" fill="norm" stroke="1" extrusionOk="0">
                  <a:moveTo>
                    <a:pt x="4050" y="0"/>
                  </a:moveTo>
                  <a:cubicBezTo>
                    <a:pt x="2025" y="3600"/>
                    <a:pt x="0" y="7200"/>
                    <a:pt x="337" y="10800"/>
                  </a:cubicBezTo>
                  <a:cubicBezTo>
                    <a:pt x="675" y="14400"/>
                    <a:pt x="3375" y="18000"/>
                    <a:pt x="7087" y="19800"/>
                  </a:cubicBezTo>
                  <a:cubicBezTo>
                    <a:pt x="10800" y="21600"/>
                    <a:pt x="15525" y="21600"/>
                    <a:pt x="18225" y="19350"/>
                  </a:cubicBezTo>
                  <a:cubicBezTo>
                    <a:pt x="20925" y="17100"/>
                    <a:pt x="21600" y="12600"/>
                    <a:pt x="20250" y="10350"/>
                  </a:cubicBezTo>
                  <a:cubicBezTo>
                    <a:pt x="18900" y="8100"/>
                    <a:pt x="15525" y="8100"/>
                    <a:pt x="12150" y="8100"/>
                  </a:cubicBezTo>
                  <a:cubicBezTo>
                    <a:pt x="8775" y="8100"/>
                    <a:pt x="5400" y="8100"/>
                    <a:pt x="3375" y="10350"/>
                  </a:cubicBezTo>
                  <a:cubicBezTo>
                    <a:pt x="1350" y="12600"/>
                    <a:pt x="675" y="171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89" name="Line"/>
            <p:cNvSpPr/>
            <p:nvPr/>
          </p:nvSpPr>
          <p:spPr>
            <a:xfrm>
              <a:off x="5105400" y="5547081"/>
              <a:ext cx="127000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90" name="Line"/>
            <p:cNvSpPr/>
            <p:nvPr/>
          </p:nvSpPr>
          <p:spPr>
            <a:xfrm>
              <a:off x="5162549" y="5585181"/>
              <a:ext cx="171451" cy="82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91" name="Line"/>
            <p:cNvSpPr/>
            <p:nvPr/>
          </p:nvSpPr>
          <p:spPr>
            <a:xfrm>
              <a:off x="5403850" y="5470881"/>
              <a:ext cx="6350" cy="165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92" name="Line"/>
            <p:cNvSpPr/>
            <p:nvPr/>
          </p:nvSpPr>
          <p:spPr>
            <a:xfrm>
              <a:off x="5056716" y="4457565"/>
              <a:ext cx="130239" cy="2026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6" h="21318" fill="norm" stroke="1" extrusionOk="0">
                  <a:moveTo>
                    <a:pt x="686" y="11743"/>
                  </a:moveTo>
                  <a:cubicBezTo>
                    <a:pt x="1371" y="14192"/>
                    <a:pt x="2057" y="16642"/>
                    <a:pt x="2057" y="18423"/>
                  </a:cubicBezTo>
                  <a:cubicBezTo>
                    <a:pt x="2057" y="20205"/>
                    <a:pt x="1371" y="21318"/>
                    <a:pt x="857" y="21318"/>
                  </a:cubicBezTo>
                  <a:cubicBezTo>
                    <a:pt x="343" y="21318"/>
                    <a:pt x="0" y="20205"/>
                    <a:pt x="0" y="17198"/>
                  </a:cubicBezTo>
                  <a:cubicBezTo>
                    <a:pt x="0" y="14192"/>
                    <a:pt x="343" y="9293"/>
                    <a:pt x="1886" y="6064"/>
                  </a:cubicBezTo>
                  <a:cubicBezTo>
                    <a:pt x="3429" y="2836"/>
                    <a:pt x="6171" y="1277"/>
                    <a:pt x="8400" y="497"/>
                  </a:cubicBezTo>
                  <a:cubicBezTo>
                    <a:pt x="10629" y="-282"/>
                    <a:pt x="12343" y="-282"/>
                    <a:pt x="14571" y="1499"/>
                  </a:cubicBezTo>
                  <a:cubicBezTo>
                    <a:pt x="16800" y="3281"/>
                    <a:pt x="19543" y="6844"/>
                    <a:pt x="20571" y="10295"/>
                  </a:cubicBezTo>
                  <a:cubicBezTo>
                    <a:pt x="21600" y="13747"/>
                    <a:pt x="20914" y="17087"/>
                    <a:pt x="20229" y="2042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93" name="Line"/>
            <p:cNvSpPr/>
            <p:nvPr/>
          </p:nvSpPr>
          <p:spPr>
            <a:xfrm>
              <a:off x="5943600" y="4742007"/>
              <a:ext cx="139700" cy="4812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44" fill="norm" stroke="1" extrusionOk="0">
                  <a:moveTo>
                    <a:pt x="21600" y="3617"/>
                  </a:moveTo>
                  <a:cubicBezTo>
                    <a:pt x="20291" y="2485"/>
                    <a:pt x="18982" y="1353"/>
                    <a:pt x="17509" y="693"/>
                  </a:cubicBezTo>
                  <a:cubicBezTo>
                    <a:pt x="16036" y="33"/>
                    <a:pt x="14400" y="-156"/>
                    <a:pt x="12436" y="127"/>
                  </a:cubicBezTo>
                  <a:cubicBezTo>
                    <a:pt x="10473" y="410"/>
                    <a:pt x="8182" y="1165"/>
                    <a:pt x="6218" y="2862"/>
                  </a:cubicBezTo>
                  <a:cubicBezTo>
                    <a:pt x="4255" y="4560"/>
                    <a:pt x="2618" y="7201"/>
                    <a:pt x="1800" y="10220"/>
                  </a:cubicBezTo>
                  <a:cubicBezTo>
                    <a:pt x="982" y="13238"/>
                    <a:pt x="982" y="16634"/>
                    <a:pt x="818" y="18567"/>
                  </a:cubicBezTo>
                  <a:cubicBezTo>
                    <a:pt x="655" y="20501"/>
                    <a:pt x="327" y="20972"/>
                    <a:pt x="0" y="2144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94" name="Line"/>
            <p:cNvSpPr/>
            <p:nvPr/>
          </p:nvSpPr>
          <p:spPr>
            <a:xfrm>
              <a:off x="5873750" y="4988281"/>
              <a:ext cx="177800" cy="69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0" y="18327"/>
                    <a:pt x="0" y="15055"/>
                    <a:pt x="771" y="13091"/>
                  </a:cubicBezTo>
                  <a:cubicBezTo>
                    <a:pt x="1543" y="11127"/>
                    <a:pt x="3086" y="10473"/>
                    <a:pt x="6686" y="8509"/>
                  </a:cubicBezTo>
                  <a:cubicBezTo>
                    <a:pt x="10286" y="6545"/>
                    <a:pt x="15943" y="3273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95" name="Line"/>
            <p:cNvSpPr/>
            <p:nvPr/>
          </p:nvSpPr>
          <p:spPr>
            <a:xfrm>
              <a:off x="6228174" y="4783708"/>
              <a:ext cx="134526" cy="4251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0" h="21371" fill="norm" stroke="1" extrusionOk="0">
                  <a:moveTo>
                    <a:pt x="21120" y="69"/>
                  </a:moveTo>
                  <a:cubicBezTo>
                    <a:pt x="19126" y="-38"/>
                    <a:pt x="17132" y="-144"/>
                    <a:pt x="14640" y="760"/>
                  </a:cubicBezTo>
                  <a:cubicBezTo>
                    <a:pt x="12148" y="1665"/>
                    <a:pt x="9157" y="3580"/>
                    <a:pt x="6498" y="6187"/>
                  </a:cubicBezTo>
                  <a:cubicBezTo>
                    <a:pt x="3840" y="8794"/>
                    <a:pt x="1514" y="12092"/>
                    <a:pt x="517" y="14540"/>
                  </a:cubicBezTo>
                  <a:cubicBezTo>
                    <a:pt x="-480" y="16987"/>
                    <a:pt x="-148" y="18583"/>
                    <a:pt x="2511" y="19647"/>
                  </a:cubicBezTo>
                  <a:cubicBezTo>
                    <a:pt x="5169" y="20711"/>
                    <a:pt x="10154" y="21243"/>
                    <a:pt x="13477" y="21350"/>
                  </a:cubicBezTo>
                  <a:cubicBezTo>
                    <a:pt x="16800" y="21456"/>
                    <a:pt x="18462" y="21137"/>
                    <a:pt x="20123" y="2081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96" name="Line"/>
            <p:cNvSpPr/>
            <p:nvPr/>
          </p:nvSpPr>
          <p:spPr>
            <a:xfrm>
              <a:off x="6426200" y="4861281"/>
              <a:ext cx="234950" cy="304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114" y="2400"/>
                    <a:pt x="6227" y="4800"/>
                    <a:pt x="8854" y="7575"/>
                  </a:cubicBezTo>
                  <a:cubicBezTo>
                    <a:pt x="11481" y="10350"/>
                    <a:pt x="13622" y="13500"/>
                    <a:pt x="15178" y="15825"/>
                  </a:cubicBezTo>
                  <a:cubicBezTo>
                    <a:pt x="16735" y="18150"/>
                    <a:pt x="17708" y="19650"/>
                    <a:pt x="18681" y="20475"/>
                  </a:cubicBezTo>
                  <a:cubicBezTo>
                    <a:pt x="19654" y="21300"/>
                    <a:pt x="20627" y="2145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97" name="Line"/>
            <p:cNvSpPr/>
            <p:nvPr/>
          </p:nvSpPr>
          <p:spPr>
            <a:xfrm>
              <a:off x="6506379" y="4804131"/>
              <a:ext cx="116671" cy="4021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1" h="21487" fill="norm" stroke="1" extrusionOk="0">
                  <a:moveTo>
                    <a:pt x="21261" y="0"/>
                  </a:moveTo>
                  <a:cubicBezTo>
                    <a:pt x="17404" y="3053"/>
                    <a:pt x="13547" y="6107"/>
                    <a:pt x="10461" y="8991"/>
                  </a:cubicBezTo>
                  <a:cubicBezTo>
                    <a:pt x="7375" y="11874"/>
                    <a:pt x="5061" y="14588"/>
                    <a:pt x="3518" y="16285"/>
                  </a:cubicBezTo>
                  <a:cubicBezTo>
                    <a:pt x="1975" y="17981"/>
                    <a:pt x="1204" y="18660"/>
                    <a:pt x="625" y="19395"/>
                  </a:cubicBezTo>
                  <a:cubicBezTo>
                    <a:pt x="47" y="20130"/>
                    <a:pt x="-339" y="20921"/>
                    <a:pt x="432" y="21261"/>
                  </a:cubicBezTo>
                  <a:cubicBezTo>
                    <a:pt x="1204" y="21600"/>
                    <a:pt x="3132" y="21487"/>
                    <a:pt x="5061" y="2137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98" name="Line"/>
            <p:cNvSpPr/>
            <p:nvPr/>
          </p:nvSpPr>
          <p:spPr>
            <a:xfrm>
              <a:off x="6756400" y="5134331"/>
              <a:ext cx="6350" cy="120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99" name="Shape"/>
            <p:cNvSpPr/>
            <p:nvPr/>
          </p:nvSpPr>
          <p:spPr>
            <a:xfrm>
              <a:off x="6750050" y="4994631"/>
              <a:ext cx="39227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5" h="21600" fill="norm" stroke="1" extrusionOk="0">
                  <a:moveTo>
                    <a:pt x="0" y="0"/>
                  </a:moveTo>
                  <a:cubicBezTo>
                    <a:pt x="4320" y="10800"/>
                    <a:pt x="8640" y="21600"/>
                    <a:pt x="12960" y="21600"/>
                  </a:cubicBezTo>
                  <a:cubicBezTo>
                    <a:pt x="17280" y="21600"/>
                    <a:pt x="21600" y="10800"/>
                    <a:pt x="19440" y="5400"/>
                  </a:cubicBezTo>
                  <a:cubicBezTo>
                    <a:pt x="17280" y="0"/>
                    <a:pt x="8640" y="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00" name="Line"/>
            <p:cNvSpPr/>
            <p:nvPr/>
          </p:nvSpPr>
          <p:spPr>
            <a:xfrm>
              <a:off x="6997700" y="4594581"/>
              <a:ext cx="13925" cy="8160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99" h="21574" fill="norm" stroke="1" extrusionOk="0">
                  <a:moveTo>
                    <a:pt x="0" y="0"/>
                  </a:moveTo>
                  <a:cubicBezTo>
                    <a:pt x="9257" y="1679"/>
                    <a:pt x="18514" y="3358"/>
                    <a:pt x="20057" y="5148"/>
                  </a:cubicBezTo>
                  <a:cubicBezTo>
                    <a:pt x="21600" y="6939"/>
                    <a:pt x="15429" y="8841"/>
                    <a:pt x="10800" y="10856"/>
                  </a:cubicBezTo>
                  <a:cubicBezTo>
                    <a:pt x="6171" y="12870"/>
                    <a:pt x="3086" y="14997"/>
                    <a:pt x="1543" y="16704"/>
                  </a:cubicBezTo>
                  <a:cubicBezTo>
                    <a:pt x="0" y="18410"/>
                    <a:pt x="0" y="19697"/>
                    <a:pt x="3086" y="20481"/>
                  </a:cubicBezTo>
                  <a:cubicBezTo>
                    <a:pt x="6171" y="21264"/>
                    <a:pt x="12343" y="21544"/>
                    <a:pt x="15429" y="21572"/>
                  </a:cubicBezTo>
                  <a:cubicBezTo>
                    <a:pt x="18514" y="21600"/>
                    <a:pt x="18514" y="21376"/>
                    <a:pt x="18514" y="2115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01" name="Line"/>
            <p:cNvSpPr/>
            <p:nvPr/>
          </p:nvSpPr>
          <p:spPr>
            <a:xfrm>
              <a:off x="7143750" y="4937481"/>
              <a:ext cx="12700" cy="285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600" y="5600"/>
                    <a:pt x="7200" y="11200"/>
                    <a:pt x="10800" y="14800"/>
                  </a:cubicBezTo>
                  <a:cubicBezTo>
                    <a:pt x="14400" y="18400"/>
                    <a:pt x="18000" y="200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02" name="Line"/>
            <p:cNvSpPr/>
            <p:nvPr/>
          </p:nvSpPr>
          <p:spPr>
            <a:xfrm>
              <a:off x="7131050" y="4854666"/>
              <a:ext cx="154837" cy="1729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2" h="21262" fill="norm" stroke="1" extrusionOk="0">
                  <a:moveTo>
                    <a:pt x="0" y="3936"/>
                  </a:moveTo>
                  <a:cubicBezTo>
                    <a:pt x="2919" y="2114"/>
                    <a:pt x="5838" y="292"/>
                    <a:pt x="9049" y="32"/>
                  </a:cubicBezTo>
                  <a:cubicBezTo>
                    <a:pt x="12259" y="-228"/>
                    <a:pt x="15762" y="1073"/>
                    <a:pt x="18097" y="3676"/>
                  </a:cubicBezTo>
                  <a:cubicBezTo>
                    <a:pt x="20432" y="6278"/>
                    <a:pt x="21600" y="10182"/>
                    <a:pt x="21308" y="13174"/>
                  </a:cubicBezTo>
                  <a:cubicBezTo>
                    <a:pt x="21016" y="16167"/>
                    <a:pt x="19265" y="18249"/>
                    <a:pt x="16784" y="19550"/>
                  </a:cubicBezTo>
                  <a:cubicBezTo>
                    <a:pt x="14303" y="20852"/>
                    <a:pt x="11092" y="21372"/>
                    <a:pt x="8757" y="21242"/>
                  </a:cubicBezTo>
                  <a:cubicBezTo>
                    <a:pt x="6422" y="21112"/>
                    <a:pt x="4962" y="20331"/>
                    <a:pt x="4524" y="19290"/>
                  </a:cubicBezTo>
                  <a:cubicBezTo>
                    <a:pt x="4086" y="18249"/>
                    <a:pt x="4670" y="16948"/>
                    <a:pt x="5254" y="1564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03" name="Line"/>
            <p:cNvSpPr/>
            <p:nvPr/>
          </p:nvSpPr>
          <p:spPr>
            <a:xfrm>
              <a:off x="7118350" y="4873981"/>
              <a:ext cx="12700" cy="88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04" name="Line"/>
            <p:cNvSpPr/>
            <p:nvPr/>
          </p:nvSpPr>
          <p:spPr>
            <a:xfrm>
              <a:off x="7359650" y="4607281"/>
              <a:ext cx="100587" cy="615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48" h="21600" fill="norm" stroke="1" extrusionOk="0">
                  <a:moveTo>
                    <a:pt x="0" y="0"/>
                  </a:moveTo>
                  <a:cubicBezTo>
                    <a:pt x="4408" y="1336"/>
                    <a:pt x="8816" y="2672"/>
                    <a:pt x="12563" y="4676"/>
                  </a:cubicBezTo>
                  <a:cubicBezTo>
                    <a:pt x="16310" y="6680"/>
                    <a:pt x="19396" y="9353"/>
                    <a:pt x="20498" y="11654"/>
                  </a:cubicBezTo>
                  <a:cubicBezTo>
                    <a:pt x="21600" y="13955"/>
                    <a:pt x="20718" y="15885"/>
                    <a:pt x="17412" y="17480"/>
                  </a:cubicBezTo>
                  <a:cubicBezTo>
                    <a:pt x="14106" y="19076"/>
                    <a:pt x="8376" y="20338"/>
                    <a:pt x="2645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05" name="Line"/>
            <p:cNvSpPr/>
            <p:nvPr/>
          </p:nvSpPr>
          <p:spPr>
            <a:xfrm>
              <a:off x="3744088" y="4587009"/>
              <a:ext cx="84962" cy="1802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6" h="21387" fill="norm" stroke="1" extrusionOk="0">
                  <a:moveTo>
                    <a:pt x="19566" y="899"/>
                  </a:moveTo>
                  <a:cubicBezTo>
                    <a:pt x="16931" y="396"/>
                    <a:pt x="14297" y="-106"/>
                    <a:pt x="11926" y="20"/>
                  </a:cubicBezTo>
                  <a:cubicBezTo>
                    <a:pt x="9556" y="145"/>
                    <a:pt x="7448" y="899"/>
                    <a:pt x="5341" y="3661"/>
                  </a:cubicBezTo>
                  <a:cubicBezTo>
                    <a:pt x="3234" y="6424"/>
                    <a:pt x="1126" y="11196"/>
                    <a:pt x="336" y="14336"/>
                  </a:cubicBezTo>
                  <a:cubicBezTo>
                    <a:pt x="-454" y="17475"/>
                    <a:pt x="73" y="18982"/>
                    <a:pt x="2707" y="19987"/>
                  </a:cubicBezTo>
                  <a:cubicBezTo>
                    <a:pt x="5341" y="20992"/>
                    <a:pt x="10083" y="21494"/>
                    <a:pt x="13507" y="21368"/>
                  </a:cubicBezTo>
                  <a:cubicBezTo>
                    <a:pt x="16931" y="21243"/>
                    <a:pt x="19039" y="20489"/>
                    <a:pt x="21146" y="1973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06" name="Line"/>
            <p:cNvSpPr/>
            <p:nvPr/>
          </p:nvSpPr>
          <p:spPr>
            <a:xfrm>
              <a:off x="3848099" y="4598254"/>
              <a:ext cx="64936" cy="1123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08" h="20848" fill="norm" stroke="1" extrusionOk="0">
                  <a:moveTo>
                    <a:pt x="16200" y="496"/>
                  </a:moveTo>
                  <a:cubicBezTo>
                    <a:pt x="12825" y="104"/>
                    <a:pt x="9450" y="-289"/>
                    <a:pt x="6750" y="300"/>
                  </a:cubicBezTo>
                  <a:cubicBezTo>
                    <a:pt x="4050" y="889"/>
                    <a:pt x="2025" y="2460"/>
                    <a:pt x="1012" y="4424"/>
                  </a:cubicBezTo>
                  <a:cubicBezTo>
                    <a:pt x="0" y="6387"/>
                    <a:pt x="0" y="8744"/>
                    <a:pt x="0" y="11100"/>
                  </a:cubicBezTo>
                  <a:cubicBezTo>
                    <a:pt x="0" y="13456"/>
                    <a:pt x="0" y="15813"/>
                    <a:pt x="1012" y="17776"/>
                  </a:cubicBezTo>
                  <a:cubicBezTo>
                    <a:pt x="2025" y="19740"/>
                    <a:pt x="4050" y="21311"/>
                    <a:pt x="7762" y="20722"/>
                  </a:cubicBezTo>
                  <a:cubicBezTo>
                    <a:pt x="11475" y="20133"/>
                    <a:pt x="16875" y="17384"/>
                    <a:pt x="19237" y="14635"/>
                  </a:cubicBezTo>
                  <a:cubicBezTo>
                    <a:pt x="21600" y="11886"/>
                    <a:pt x="20925" y="9136"/>
                    <a:pt x="18563" y="7958"/>
                  </a:cubicBezTo>
                  <a:cubicBezTo>
                    <a:pt x="16200" y="6780"/>
                    <a:pt x="12150" y="7173"/>
                    <a:pt x="8100" y="756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07" name="Line"/>
            <p:cNvSpPr/>
            <p:nvPr/>
          </p:nvSpPr>
          <p:spPr>
            <a:xfrm>
              <a:off x="3930650" y="4591318"/>
              <a:ext cx="63500" cy="973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692" fill="norm" stroke="1" extrusionOk="0">
                  <a:moveTo>
                    <a:pt x="0" y="2044"/>
                  </a:moveTo>
                  <a:cubicBezTo>
                    <a:pt x="2160" y="6994"/>
                    <a:pt x="4320" y="11944"/>
                    <a:pt x="5760" y="15544"/>
                  </a:cubicBezTo>
                  <a:cubicBezTo>
                    <a:pt x="7200" y="19144"/>
                    <a:pt x="7920" y="21394"/>
                    <a:pt x="8280" y="20494"/>
                  </a:cubicBezTo>
                  <a:cubicBezTo>
                    <a:pt x="8640" y="19594"/>
                    <a:pt x="8640" y="15544"/>
                    <a:pt x="8640" y="12394"/>
                  </a:cubicBezTo>
                  <a:cubicBezTo>
                    <a:pt x="8640" y="9244"/>
                    <a:pt x="8640" y="6994"/>
                    <a:pt x="9000" y="4744"/>
                  </a:cubicBezTo>
                  <a:cubicBezTo>
                    <a:pt x="9360" y="2494"/>
                    <a:pt x="10080" y="244"/>
                    <a:pt x="11520" y="19"/>
                  </a:cubicBezTo>
                  <a:cubicBezTo>
                    <a:pt x="12960" y="-206"/>
                    <a:pt x="15120" y="1594"/>
                    <a:pt x="16920" y="4744"/>
                  </a:cubicBezTo>
                  <a:cubicBezTo>
                    <a:pt x="18720" y="7894"/>
                    <a:pt x="20160" y="12394"/>
                    <a:pt x="21600" y="1689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08" name="Line"/>
            <p:cNvSpPr/>
            <p:nvPr/>
          </p:nvSpPr>
          <p:spPr>
            <a:xfrm>
              <a:off x="4021666" y="4385979"/>
              <a:ext cx="69479" cy="3133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53" h="21179" fill="norm" stroke="1" extrusionOk="0">
                  <a:moveTo>
                    <a:pt x="16518" y="13668"/>
                  </a:moveTo>
                  <a:cubicBezTo>
                    <a:pt x="16518" y="12953"/>
                    <a:pt x="16518" y="12238"/>
                    <a:pt x="14929" y="11880"/>
                  </a:cubicBezTo>
                  <a:cubicBezTo>
                    <a:pt x="13341" y="11523"/>
                    <a:pt x="10165" y="11523"/>
                    <a:pt x="7624" y="11880"/>
                  </a:cubicBezTo>
                  <a:cubicBezTo>
                    <a:pt x="5082" y="12238"/>
                    <a:pt x="3176" y="12953"/>
                    <a:pt x="1906" y="14169"/>
                  </a:cubicBezTo>
                  <a:cubicBezTo>
                    <a:pt x="635" y="15385"/>
                    <a:pt x="0" y="17102"/>
                    <a:pt x="0" y="18317"/>
                  </a:cubicBezTo>
                  <a:cubicBezTo>
                    <a:pt x="0" y="19533"/>
                    <a:pt x="635" y="20249"/>
                    <a:pt x="2541" y="20749"/>
                  </a:cubicBezTo>
                  <a:cubicBezTo>
                    <a:pt x="4447" y="21250"/>
                    <a:pt x="7624" y="21536"/>
                    <a:pt x="11435" y="20320"/>
                  </a:cubicBezTo>
                  <a:cubicBezTo>
                    <a:pt x="15247" y="19104"/>
                    <a:pt x="19694" y="16386"/>
                    <a:pt x="20647" y="12953"/>
                  </a:cubicBezTo>
                  <a:cubicBezTo>
                    <a:pt x="21600" y="9520"/>
                    <a:pt x="19059" y="5372"/>
                    <a:pt x="16835" y="3011"/>
                  </a:cubicBezTo>
                  <a:cubicBezTo>
                    <a:pt x="14612" y="651"/>
                    <a:pt x="12706" y="79"/>
                    <a:pt x="10482" y="8"/>
                  </a:cubicBezTo>
                  <a:cubicBezTo>
                    <a:pt x="8259" y="-64"/>
                    <a:pt x="5718" y="365"/>
                    <a:pt x="4447" y="1867"/>
                  </a:cubicBezTo>
                  <a:cubicBezTo>
                    <a:pt x="3176" y="3369"/>
                    <a:pt x="3176" y="5944"/>
                    <a:pt x="4447" y="8447"/>
                  </a:cubicBezTo>
                  <a:cubicBezTo>
                    <a:pt x="5718" y="10951"/>
                    <a:pt x="8259" y="13382"/>
                    <a:pt x="10800" y="1581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09" name="Line"/>
            <p:cNvSpPr/>
            <p:nvPr/>
          </p:nvSpPr>
          <p:spPr>
            <a:xfrm>
              <a:off x="4178299" y="4581881"/>
              <a:ext cx="1270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10" name="Line"/>
            <p:cNvSpPr/>
            <p:nvPr/>
          </p:nvSpPr>
          <p:spPr>
            <a:xfrm>
              <a:off x="4362449" y="4346931"/>
              <a:ext cx="12701" cy="279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3764"/>
                    <a:pt x="14400" y="7527"/>
                    <a:pt x="18000" y="11127"/>
                  </a:cubicBezTo>
                  <a:cubicBezTo>
                    <a:pt x="21600" y="14727"/>
                    <a:pt x="21600" y="18164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11" name="Line"/>
            <p:cNvSpPr/>
            <p:nvPr/>
          </p:nvSpPr>
          <p:spPr>
            <a:xfrm>
              <a:off x="4254500" y="4594581"/>
              <a:ext cx="222250" cy="88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114" y="15943"/>
                    <a:pt x="8229" y="10286"/>
                    <a:pt x="11829" y="6686"/>
                  </a:cubicBezTo>
                  <a:cubicBezTo>
                    <a:pt x="15429" y="3086"/>
                    <a:pt x="18514" y="1543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12" name="Line"/>
            <p:cNvSpPr/>
            <p:nvPr/>
          </p:nvSpPr>
          <p:spPr>
            <a:xfrm>
              <a:off x="7792629" y="543281"/>
              <a:ext cx="3199221" cy="18766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2" h="21591" fill="norm" stroke="1" extrusionOk="0">
                  <a:moveTo>
                    <a:pt x="2263" y="0"/>
                  </a:moveTo>
                  <a:cubicBezTo>
                    <a:pt x="2192" y="828"/>
                    <a:pt x="2121" y="1656"/>
                    <a:pt x="2085" y="2593"/>
                  </a:cubicBezTo>
                  <a:cubicBezTo>
                    <a:pt x="2049" y="3531"/>
                    <a:pt x="2049" y="4578"/>
                    <a:pt x="2028" y="5540"/>
                  </a:cubicBezTo>
                  <a:cubicBezTo>
                    <a:pt x="2006" y="6502"/>
                    <a:pt x="1963" y="7379"/>
                    <a:pt x="1906" y="8243"/>
                  </a:cubicBezTo>
                  <a:cubicBezTo>
                    <a:pt x="1849" y="9108"/>
                    <a:pt x="1778" y="9960"/>
                    <a:pt x="1706" y="10788"/>
                  </a:cubicBezTo>
                  <a:cubicBezTo>
                    <a:pt x="1635" y="11616"/>
                    <a:pt x="1563" y="12419"/>
                    <a:pt x="1456" y="13284"/>
                  </a:cubicBezTo>
                  <a:cubicBezTo>
                    <a:pt x="1349" y="14148"/>
                    <a:pt x="1206" y="15074"/>
                    <a:pt x="1085" y="15853"/>
                  </a:cubicBezTo>
                  <a:cubicBezTo>
                    <a:pt x="963" y="16632"/>
                    <a:pt x="863" y="17265"/>
                    <a:pt x="713" y="17947"/>
                  </a:cubicBezTo>
                  <a:cubicBezTo>
                    <a:pt x="563" y="18629"/>
                    <a:pt x="363" y="19360"/>
                    <a:pt x="235" y="19895"/>
                  </a:cubicBezTo>
                  <a:cubicBezTo>
                    <a:pt x="106" y="20431"/>
                    <a:pt x="49" y="20772"/>
                    <a:pt x="21" y="21003"/>
                  </a:cubicBezTo>
                  <a:cubicBezTo>
                    <a:pt x="-8" y="21235"/>
                    <a:pt x="-8" y="21356"/>
                    <a:pt x="28" y="21442"/>
                  </a:cubicBezTo>
                  <a:cubicBezTo>
                    <a:pt x="63" y="21527"/>
                    <a:pt x="135" y="21576"/>
                    <a:pt x="399" y="21588"/>
                  </a:cubicBezTo>
                  <a:cubicBezTo>
                    <a:pt x="663" y="21600"/>
                    <a:pt x="1121" y="21576"/>
                    <a:pt x="1613" y="21527"/>
                  </a:cubicBezTo>
                  <a:cubicBezTo>
                    <a:pt x="2106" y="21478"/>
                    <a:pt x="2635" y="21405"/>
                    <a:pt x="3192" y="21344"/>
                  </a:cubicBezTo>
                  <a:cubicBezTo>
                    <a:pt x="3749" y="21283"/>
                    <a:pt x="4335" y="21235"/>
                    <a:pt x="4871" y="21186"/>
                  </a:cubicBezTo>
                  <a:cubicBezTo>
                    <a:pt x="5406" y="21137"/>
                    <a:pt x="5892" y="21089"/>
                    <a:pt x="6421" y="21028"/>
                  </a:cubicBezTo>
                  <a:cubicBezTo>
                    <a:pt x="6949" y="20967"/>
                    <a:pt x="7521" y="20894"/>
                    <a:pt x="8121" y="20821"/>
                  </a:cubicBezTo>
                  <a:cubicBezTo>
                    <a:pt x="8721" y="20748"/>
                    <a:pt x="9349" y="20675"/>
                    <a:pt x="9885" y="20614"/>
                  </a:cubicBezTo>
                  <a:cubicBezTo>
                    <a:pt x="10421" y="20553"/>
                    <a:pt x="10863" y="20504"/>
                    <a:pt x="11321" y="20455"/>
                  </a:cubicBezTo>
                  <a:cubicBezTo>
                    <a:pt x="11778" y="20407"/>
                    <a:pt x="12249" y="20358"/>
                    <a:pt x="12721" y="20322"/>
                  </a:cubicBezTo>
                  <a:cubicBezTo>
                    <a:pt x="13192" y="20285"/>
                    <a:pt x="13663" y="20261"/>
                    <a:pt x="14156" y="20236"/>
                  </a:cubicBezTo>
                  <a:cubicBezTo>
                    <a:pt x="14649" y="20212"/>
                    <a:pt x="15163" y="20188"/>
                    <a:pt x="15671" y="20175"/>
                  </a:cubicBezTo>
                  <a:cubicBezTo>
                    <a:pt x="16178" y="20163"/>
                    <a:pt x="16678" y="20163"/>
                    <a:pt x="17249" y="20163"/>
                  </a:cubicBezTo>
                  <a:cubicBezTo>
                    <a:pt x="17821" y="20163"/>
                    <a:pt x="18463" y="20163"/>
                    <a:pt x="19163" y="20236"/>
                  </a:cubicBezTo>
                  <a:cubicBezTo>
                    <a:pt x="19863" y="20309"/>
                    <a:pt x="20621" y="20455"/>
                    <a:pt x="21035" y="20553"/>
                  </a:cubicBezTo>
                  <a:cubicBezTo>
                    <a:pt x="21449" y="20650"/>
                    <a:pt x="21521" y="20699"/>
                    <a:pt x="21592" y="2074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13" name="Line"/>
            <p:cNvSpPr/>
            <p:nvPr/>
          </p:nvSpPr>
          <p:spPr>
            <a:xfrm>
              <a:off x="8329083" y="674515"/>
              <a:ext cx="134521" cy="4075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9" h="21547" fill="norm" stroke="1" extrusionOk="0">
                  <a:moveTo>
                    <a:pt x="6314" y="7498"/>
                  </a:moveTo>
                  <a:cubicBezTo>
                    <a:pt x="5649" y="10632"/>
                    <a:pt x="4985" y="13766"/>
                    <a:pt x="4652" y="15892"/>
                  </a:cubicBezTo>
                  <a:cubicBezTo>
                    <a:pt x="4320" y="18019"/>
                    <a:pt x="4320" y="19138"/>
                    <a:pt x="4154" y="20033"/>
                  </a:cubicBezTo>
                  <a:cubicBezTo>
                    <a:pt x="3988" y="20928"/>
                    <a:pt x="3655" y="21600"/>
                    <a:pt x="3157" y="21544"/>
                  </a:cubicBezTo>
                  <a:cubicBezTo>
                    <a:pt x="2658" y="21488"/>
                    <a:pt x="1994" y="20705"/>
                    <a:pt x="1329" y="18690"/>
                  </a:cubicBezTo>
                  <a:cubicBezTo>
                    <a:pt x="665" y="16676"/>
                    <a:pt x="0" y="13430"/>
                    <a:pt x="0" y="10520"/>
                  </a:cubicBezTo>
                  <a:cubicBezTo>
                    <a:pt x="0" y="7610"/>
                    <a:pt x="665" y="5036"/>
                    <a:pt x="1662" y="3413"/>
                  </a:cubicBezTo>
                  <a:cubicBezTo>
                    <a:pt x="2658" y="1791"/>
                    <a:pt x="3988" y="1119"/>
                    <a:pt x="5483" y="672"/>
                  </a:cubicBezTo>
                  <a:cubicBezTo>
                    <a:pt x="6978" y="224"/>
                    <a:pt x="8640" y="0"/>
                    <a:pt x="10302" y="0"/>
                  </a:cubicBezTo>
                  <a:cubicBezTo>
                    <a:pt x="11963" y="0"/>
                    <a:pt x="13625" y="224"/>
                    <a:pt x="15618" y="1175"/>
                  </a:cubicBezTo>
                  <a:cubicBezTo>
                    <a:pt x="17612" y="2126"/>
                    <a:pt x="19938" y="3805"/>
                    <a:pt x="20769" y="5876"/>
                  </a:cubicBezTo>
                  <a:cubicBezTo>
                    <a:pt x="21600" y="7946"/>
                    <a:pt x="20935" y="10408"/>
                    <a:pt x="18942" y="12423"/>
                  </a:cubicBezTo>
                  <a:cubicBezTo>
                    <a:pt x="16948" y="14437"/>
                    <a:pt x="13625" y="16004"/>
                    <a:pt x="11132" y="17011"/>
                  </a:cubicBezTo>
                  <a:cubicBezTo>
                    <a:pt x="8640" y="18019"/>
                    <a:pt x="6978" y="18466"/>
                    <a:pt x="5317" y="18746"/>
                  </a:cubicBezTo>
                  <a:cubicBezTo>
                    <a:pt x="3655" y="19026"/>
                    <a:pt x="1994" y="19138"/>
                    <a:pt x="1994" y="19138"/>
                  </a:cubicBezTo>
                  <a:cubicBezTo>
                    <a:pt x="1994" y="19138"/>
                    <a:pt x="3655" y="19026"/>
                    <a:pt x="5317" y="1891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14" name="Line"/>
            <p:cNvSpPr/>
            <p:nvPr/>
          </p:nvSpPr>
          <p:spPr>
            <a:xfrm>
              <a:off x="8496300" y="987781"/>
              <a:ext cx="1" cy="120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0" y="0"/>
                  </a:moveTo>
                  <a:cubicBezTo>
                    <a:pt x="21600" y="7200"/>
                    <a:pt x="216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15" name="Line"/>
            <p:cNvSpPr/>
            <p:nvPr/>
          </p:nvSpPr>
          <p:spPr>
            <a:xfrm>
              <a:off x="8566149" y="892531"/>
              <a:ext cx="7620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16" name="Line"/>
            <p:cNvSpPr/>
            <p:nvPr/>
          </p:nvSpPr>
          <p:spPr>
            <a:xfrm>
              <a:off x="8597900" y="975081"/>
              <a:ext cx="101600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17" name="Line"/>
            <p:cNvSpPr/>
            <p:nvPr/>
          </p:nvSpPr>
          <p:spPr>
            <a:xfrm>
              <a:off x="8779933" y="690390"/>
              <a:ext cx="179918" cy="3847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54" fill="norm" stroke="1" extrusionOk="0">
                  <a:moveTo>
                    <a:pt x="21600" y="1357"/>
                  </a:moveTo>
                  <a:cubicBezTo>
                    <a:pt x="20838" y="885"/>
                    <a:pt x="20075" y="413"/>
                    <a:pt x="18169" y="177"/>
                  </a:cubicBezTo>
                  <a:cubicBezTo>
                    <a:pt x="16264" y="-59"/>
                    <a:pt x="13214" y="-59"/>
                    <a:pt x="10800" y="177"/>
                  </a:cubicBezTo>
                  <a:cubicBezTo>
                    <a:pt x="8386" y="413"/>
                    <a:pt x="6607" y="885"/>
                    <a:pt x="5591" y="1416"/>
                  </a:cubicBezTo>
                  <a:cubicBezTo>
                    <a:pt x="4574" y="1948"/>
                    <a:pt x="4320" y="2538"/>
                    <a:pt x="4955" y="2951"/>
                  </a:cubicBezTo>
                  <a:cubicBezTo>
                    <a:pt x="5591" y="3364"/>
                    <a:pt x="7115" y="3600"/>
                    <a:pt x="9021" y="4308"/>
                  </a:cubicBezTo>
                  <a:cubicBezTo>
                    <a:pt x="10927" y="5016"/>
                    <a:pt x="13214" y="6197"/>
                    <a:pt x="14358" y="7082"/>
                  </a:cubicBezTo>
                  <a:cubicBezTo>
                    <a:pt x="15501" y="7967"/>
                    <a:pt x="15501" y="8557"/>
                    <a:pt x="14104" y="9384"/>
                  </a:cubicBezTo>
                  <a:cubicBezTo>
                    <a:pt x="12706" y="10210"/>
                    <a:pt x="9911" y="11272"/>
                    <a:pt x="7751" y="11980"/>
                  </a:cubicBezTo>
                  <a:cubicBezTo>
                    <a:pt x="5591" y="12689"/>
                    <a:pt x="4066" y="13043"/>
                    <a:pt x="2668" y="13220"/>
                  </a:cubicBezTo>
                  <a:cubicBezTo>
                    <a:pt x="1271" y="13397"/>
                    <a:pt x="0" y="13397"/>
                    <a:pt x="0" y="13397"/>
                  </a:cubicBezTo>
                  <a:cubicBezTo>
                    <a:pt x="0" y="13397"/>
                    <a:pt x="1271" y="13397"/>
                    <a:pt x="2160" y="13692"/>
                  </a:cubicBezTo>
                  <a:cubicBezTo>
                    <a:pt x="3049" y="13987"/>
                    <a:pt x="3558" y="14577"/>
                    <a:pt x="3685" y="15521"/>
                  </a:cubicBezTo>
                  <a:cubicBezTo>
                    <a:pt x="3812" y="16466"/>
                    <a:pt x="3558" y="17764"/>
                    <a:pt x="3304" y="18826"/>
                  </a:cubicBezTo>
                  <a:cubicBezTo>
                    <a:pt x="3049" y="19889"/>
                    <a:pt x="2795" y="20715"/>
                    <a:pt x="3431" y="21128"/>
                  </a:cubicBezTo>
                  <a:cubicBezTo>
                    <a:pt x="4066" y="21541"/>
                    <a:pt x="5591" y="21541"/>
                    <a:pt x="7496" y="21246"/>
                  </a:cubicBezTo>
                  <a:cubicBezTo>
                    <a:pt x="9402" y="20951"/>
                    <a:pt x="11689" y="20361"/>
                    <a:pt x="13976" y="1977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18" name="Line"/>
            <p:cNvSpPr/>
            <p:nvPr/>
          </p:nvSpPr>
          <p:spPr>
            <a:xfrm>
              <a:off x="8947149" y="803631"/>
              <a:ext cx="190501" cy="222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200" y="0"/>
                    <a:pt x="2400" y="0"/>
                    <a:pt x="3240" y="617"/>
                  </a:cubicBezTo>
                  <a:cubicBezTo>
                    <a:pt x="4080" y="1234"/>
                    <a:pt x="4560" y="2469"/>
                    <a:pt x="7080" y="5657"/>
                  </a:cubicBezTo>
                  <a:cubicBezTo>
                    <a:pt x="9600" y="8846"/>
                    <a:pt x="14160" y="13989"/>
                    <a:pt x="16920" y="16971"/>
                  </a:cubicBezTo>
                  <a:cubicBezTo>
                    <a:pt x="19680" y="19954"/>
                    <a:pt x="20640" y="20777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19" name="Line"/>
            <p:cNvSpPr/>
            <p:nvPr/>
          </p:nvSpPr>
          <p:spPr>
            <a:xfrm>
              <a:off x="9048749" y="733781"/>
              <a:ext cx="107951" cy="304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635" y="1350"/>
                    <a:pt x="15671" y="2700"/>
                    <a:pt x="12071" y="5625"/>
                  </a:cubicBezTo>
                  <a:cubicBezTo>
                    <a:pt x="8471" y="8550"/>
                    <a:pt x="4235" y="13050"/>
                    <a:pt x="2118" y="15975"/>
                  </a:cubicBezTo>
                  <a:cubicBezTo>
                    <a:pt x="0" y="18900"/>
                    <a:pt x="0" y="2025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20" name="Line"/>
            <p:cNvSpPr/>
            <p:nvPr/>
          </p:nvSpPr>
          <p:spPr>
            <a:xfrm>
              <a:off x="9213850" y="930631"/>
              <a:ext cx="6350" cy="88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21" name="Line"/>
            <p:cNvSpPr/>
            <p:nvPr/>
          </p:nvSpPr>
          <p:spPr>
            <a:xfrm>
              <a:off x="9302750" y="972404"/>
              <a:ext cx="114300" cy="217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157" fill="norm" stroke="1" extrusionOk="0">
                  <a:moveTo>
                    <a:pt x="0" y="20157"/>
                  </a:moveTo>
                  <a:cubicBezTo>
                    <a:pt x="1200" y="12302"/>
                    <a:pt x="2400" y="4448"/>
                    <a:pt x="6000" y="1502"/>
                  </a:cubicBezTo>
                  <a:cubicBezTo>
                    <a:pt x="9600" y="-1443"/>
                    <a:pt x="15600" y="521"/>
                    <a:pt x="21600" y="248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22" name="Line"/>
            <p:cNvSpPr/>
            <p:nvPr/>
          </p:nvSpPr>
          <p:spPr>
            <a:xfrm>
              <a:off x="9512300" y="962381"/>
              <a:ext cx="88900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23" name="Line"/>
            <p:cNvSpPr/>
            <p:nvPr/>
          </p:nvSpPr>
          <p:spPr>
            <a:xfrm>
              <a:off x="9620250" y="968731"/>
              <a:ext cx="12700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200" fill="norm" stroke="1" extrusionOk="0">
                  <a:moveTo>
                    <a:pt x="0" y="0"/>
                  </a:moveTo>
                  <a:cubicBezTo>
                    <a:pt x="7200" y="21600"/>
                    <a:pt x="14400" y="21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24" name="Line"/>
            <p:cNvSpPr/>
            <p:nvPr/>
          </p:nvSpPr>
          <p:spPr>
            <a:xfrm>
              <a:off x="9836150" y="763536"/>
              <a:ext cx="190500" cy="2686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22" fill="norm" stroke="1" extrusionOk="0">
                  <a:moveTo>
                    <a:pt x="0" y="159"/>
                  </a:moveTo>
                  <a:cubicBezTo>
                    <a:pt x="1200" y="-9"/>
                    <a:pt x="2400" y="-178"/>
                    <a:pt x="3960" y="413"/>
                  </a:cubicBezTo>
                  <a:cubicBezTo>
                    <a:pt x="5520" y="1003"/>
                    <a:pt x="7440" y="2353"/>
                    <a:pt x="10320" y="5475"/>
                  </a:cubicBezTo>
                  <a:cubicBezTo>
                    <a:pt x="13200" y="8597"/>
                    <a:pt x="17040" y="13491"/>
                    <a:pt x="19080" y="16444"/>
                  </a:cubicBezTo>
                  <a:cubicBezTo>
                    <a:pt x="21120" y="19397"/>
                    <a:pt x="21360" y="20410"/>
                    <a:pt x="21600" y="2142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25" name="Line"/>
            <p:cNvSpPr/>
            <p:nvPr/>
          </p:nvSpPr>
          <p:spPr>
            <a:xfrm>
              <a:off x="9906000" y="765531"/>
              <a:ext cx="133350" cy="342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857" y="1067"/>
                    <a:pt x="16114" y="2133"/>
                    <a:pt x="13029" y="4533"/>
                  </a:cubicBezTo>
                  <a:cubicBezTo>
                    <a:pt x="9943" y="6933"/>
                    <a:pt x="6514" y="10667"/>
                    <a:pt x="4286" y="13733"/>
                  </a:cubicBezTo>
                  <a:cubicBezTo>
                    <a:pt x="2057" y="16800"/>
                    <a:pt x="1029" y="192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26" name="Line"/>
            <p:cNvSpPr/>
            <p:nvPr/>
          </p:nvSpPr>
          <p:spPr>
            <a:xfrm>
              <a:off x="10039991" y="985579"/>
              <a:ext cx="69209" cy="1419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2" h="21295" fill="norm" stroke="1" extrusionOk="0">
                  <a:moveTo>
                    <a:pt x="1766" y="4142"/>
                  </a:moveTo>
                  <a:cubicBezTo>
                    <a:pt x="3075" y="7954"/>
                    <a:pt x="4384" y="11766"/>
                    <a:pt x="4057" y="14466"/>
                  </a:cubicBezTo>
                  <a:cubicBezTo>
                    <a:pt x="3729" y="17166"/>
                    <a:pt x="1766" y="18754"/>
                    <a:pt x="784" y="18595"/>
                  </a:cubicBezTo>
                  <a:cubicBezTo>
                    <a:pt x="-198" y="18436"/>
                    <a:pt x="-198" y="16530"/>
                    <a:pt x="457" y="13830"/>
                  </a:cubicBezTo>
                  <a:cubicBezTo>
                    <a:pt x="1111" y="11130"/>
                    <a:pt x="2420" y="7636"/>
                    <a:pt x="4057" y="5095"/>
                  </a:cubicBezTo>
                  <a:cubicBezTo>
                    <a:pt x="5693" y="2554"/>
                    <a:pt x="7657" y="966"/>
                    <a:pt x="10275" y="330"/>
                  </a:cubicBezTo>
                  <a:cubicBezTo>
                    <a:pt x="12893" y="-305"/>
                    <a:pt x="16166" y="13"/>
                    <a:pt x="18129" y="966"/>
                  </a:cubicBezTo>
                  <a:cubicBezTo>
                    <a:pt x="20093" y="1919"/>
                    <a:pt x="20747" y="3507"/>
                    <a:pt x="21075" y="7001"/>
                  </a:cubicBezTo>
                  <a:cubicBezTo>
                    <a:pt x="21402" y="10495"/>
                    <a:pt x="21402" y="15895"/>
                    <a:pt x="21402" y="2129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27" name="Line"/>
            <p:cNvSpPr/>
            <p:nvPr/>
          </p:nvSpPr>
          <p:spPr>
            <a:xfrm>
              <a:off x="10179050" y="701468"/>
              <a:ext cx="75133" cy="4831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7" h="21531" fill="norm" stroke="1" extrusionOk="0">
                  <a:moveTo>
                    <a:pt x="1800" y="308"/>
                  </a:moveTo>
                  <a:cubicBezTo>
                    <a:pt x="4800" y="120"/>
                    <a:pt x="7800" y="-69"/>
                    <a:pt x="10200" y="25"/>
                  </a:cubicBezTo>
                  <a:cubicBezTo>
                    <a:pt x="12600" y="120"/>
                    <a:pt x="14400" y="497"/>
                    <a:pt x="14700" y="1676"/>
                  </a:cubicBezTo>
                  <a:cubicBezTo>
                    <a:pt x="15000" y="2855"/>
                    <a:pt x="13800" y="4836"/>
                    <a:pt x="12000" y="6298"/>
                  </a:cubicBezTo>
                  <a:cubicBezTo>
                    <a:pt x="10200" y="7760"/>
                    <a:pt x="7800" y="8703"/>
                    <a:pt x="8700" y="9976"/>
                  </a:cubicBezTo>
                  <a:cubicBezTo>
                    <a:pt x="9600" y="11250"/>
                    <a:pt x="13800" y="12853"/>
                    <a:pt x="16500" y="14127"/>
                  </a:cubicBezTo>
                  <a:cubicBezTo>
                    <a:pt x="19200" y="15400"/>
                    <a:pt x="20400" y="16343"/>
                    <a:pt x="21000" y="17192"/>
                  </a:cubicBezTo>
                  <a:cubicBezTo>
                    <a:pt x="21600" y="18041"/>
                    <a:pt x="21600" y="18796"/>
                    <a:pt x="18000" y="19503"/>
                  </a:cubicBezTo>
                  <a:cubicBezTo>
                    <a:pt x="14400" y="20210"/>
                    <a:pt x="7200" y="20871"/>
                    <a:pt x="0" y="2153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28" name="Line"/>
            <p:cNvSpPr/>
            <p:nvPr/>
          </p:nvSpPr>
          <p:spPr>
            <a:xfrm>
              <a:off x="8121665" y="1499265"/>
              <a:ext cx="115748" cy="3650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22" h="21411" fill="norm" stroke="1" extrusionOk="0">
                  <a:moveTo>
                    <a:pt x="4544" y="7617"/>
                  </a:moveTo>
                  <a:cubicBezTo>
                    <a:pt x="4923" y="11589"/>
                    <a:pt x="5302" y="15561"/>
                    <a:pt x="5492" y="17982"/>
                  </a:cubicBezTo>
                  <a:cubicBezTo>
                    <a:pt x="5681" y="20403"/>
                    <a:pt x="5681" y="21272"/>
                    <a:pt x="5492" y="21396"/>
                  </a:cubicBezTo>
                  <a:cubicBezTo>
                    <a:pt x="5302" y="21520"/>
                    <a:pt x="4923" y="20899"/>
                    <a:pt x="3786" y="19037"/>
                  </a:cubicBezTo>
                  <a:cubicBezTo>
                    <a:pt x="2650" y="17175"/>
                    <a:pt x="755" y="14072"/>
                    <a:pt x="186" y="11217"/>
                  </a:cubicBezTo>
                  <a:cubicBezTo>
                    <a:pt x="-382" y="8361"/>
                    <a:pt x="376" y="5754"/>
                    <a:pt x="2081" y="3954"/>
                  </a:cubicBezTo>
                  <a:cubicBezTo>
                    <a:pt x="3786" y="2154"/>
                    <a:pt x="6439" y="1161"/>
                    <a:pt x="8902" y="603"/>
                  </a:cubicBezTo>
                  <a:cubicBezTo>
                    <a:pt x="11365" y="44"/>
                    <a:pt x="13639" y="-80"/>
                    <a:pt x="15534" y="44"/>
                  </a:cubicBezTo>
                  <a:cubicBezTo>
                    <a:pt x="17429" y="168"/>
                    <a:pt x="18944" y="541"/>
                    <a:pt x="19892" y="1348"/>
                  </a:cubicBezTo>
                  <a:cubicBezTo>
                    <a:pt x="20839" y="2154"/>
                    <a:pt x="21218" y="3396"/>
                    <a:pt x="19702" y="4886"/>
                  </a:cubicBezTo>
                  <a:cubicBezTo>
                    <a:pt x="18186" y="6375"/>
                    <a:pt x="14776" y="8113"/>
                    <a:pt x="12123" y="9230"/>
                  </a:cubicBezTo>
                  <a:cubicBezTo>
                    <a:pt x="9471" y="10348"/>
                    <a:pt x="7576" y="10844"/>
                    <a:pt x="5681" y="1134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29" name="Line"/>
            <p:cNvSpPr/>
            <p:nvPr/>
          </p:nvSpPr>
          <p:spPr>
            <a:xfrm>
              <a:off x="8176537" y="1610081"/>
              <a:ext cx="129263" cy="1907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6" h="21153" fill="norm" stroke="1" extrusionOk="0">
                  <a:moveTo>
                    <a:pt x="373" y="10565"/>
                  </a:moveTo>
                  <a:cubicBezTo>
                    <a:pt x="24" y="9157"/>
                    <a:pt x="-324" y="7748"/>
                    <a:pt x="547" y="6926"/>
                  </a:cubicBezTo>
                  <a:cubicBezTo>
                    <a:pt x="1418" y="6104"/>
                    <a:pt x="3508" y="5870"/>
                    <a:pt x="6121" y="6574"/>
                  </a:cubicBezTo>
                  <a:cubicBezTo>
                    <a:pt x="8734" y="7278"/>
                    <a:pt x="11870" y="8922"/>
                    <a:pt x="14134" y="10917"/>
                  </a:cubicBezTo>
                  <a:cubicBezTo>
                    <a:pt x="16399" y="12913"/>
                    <a:pt x="17792" y="15261"/>
                    <a:pt x="18141" y="17022"/>
                  </a:cubicBezTo>
                  <a:cubicBezTo>
                    <a:pt x="18489" y="18783"/>
                    <a:pt x="17792" y="19957"/>
                    <a:pt x="16399" y="20661"/>
                  </a:cubicBezTo>
                  <a:cubicBezTo>
                    <a:pt x="15005" y="21365"/>
                    <a:pt x="12915" y="21600"/>
                    <a:pt x="11347" y="19370"/>
                  </a:cubicBezTo>
                  <a:cubicBezTo>
                    <a:pt x="9779" y="17139"/>
                    <a:pt x="8734" y="12443"/>
                    <a:pt x="10476" y="8804"/>
                  </a:cubicBezTo>
                  <a:cubicBezTo>
                    <a:pt x="12218" y="5165"/>
                    <a:pt x="16747" y="2583"/>
                    <a:pt x="21276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30" name="Line"/>
            <p:cNvSpPr/>
            <p:nvPr/>
          </p:nvSpPr>
          <p:spPr>
            <a:xfrm>
              <a:off x="8373873" y="1513335"/>
              <a:ext cx="84328" cy="3062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89" h="21409" fill="norm" stroke="1" extrusionOk="0">
                  <a:moveTo>
                    <a:pt x="20989" y="105"/>
                  </a:moveTo>
                  <a:cubicBezTo>
                    <a:pt x="18355" y="-43"/>
                    <a:pt x="15721" y="-191"/>
                    <a:pt x="12296" y="845"/>
                  </a:cubicBezTo>
                  <a:cubicBezTo>
                    <a:pt x="8872" y="1880"/>
                    <a:pt x="4657" y="4099"/>
                    <a:pt x="2287" y="6984"/>
                  </a:cubicBezTo>
                  <a:cubicBezTo>
                    <a:pt x="-84" y="9869"/>
                    <a:pt x="-611" y="13420"/>
                    <a:pt x="706" y="15861"/>
                  </a:cubicBezTo>
                  <a:cubicBezTo>
                    <a:pt x="2023" y="18302"/>
                    <a:pt x="5184" y="19634"/>
                    <a:pt x="8345" y="20373"/>
                  </a:cubicBezTo>
                  <a:cubicBezTo>
                    <a:pt x="11506" y="21113"/>
                    <a:pt x="14667" y="21261"/>
                    <a:pt x="17828" y="2140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31" name="Line"/>
            <p:cNvSpPr/>
            <p:nvPr/>
          </p:nvSpPr>
          <p:spPr>
            <a:xfrm>
              <a:off x="8459908" y="1540231"/>
              <a:ext cx="112593" cy="2462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7" h="21474" fill="norm" stroke="1" extrusionOk="0">
                  <a:moveTo>
                    <a:pt x="17677" y="1108"/>
                  </a:moveTo>
                  <a:cubicBezTo>
                    <a:pt x="16077" y="554"/>
                    <a:pt x="14477" y="0"/>
                    <a:pt x="11877" y="0"/>
                  </a:cubicBezTo>
                  <a:cubicBezTo>
                    <a:pt x="9277" y="0"/>
                    <a:pt x="5677" y="554"/>
                    <a:pt x="3677" y="1292"/>
                  </a:cubicBezTo>
                  <a:cubicBezTo>
                    <a:pt x="1677" y="2031"/>
                    <a:pt x="1277" y="2954"/>
                    <a:pt x="2477" y="4154"/>
                  </a:cubicBezTo>
                  <a:cubicBezTo>
                    <a:pt x="3677" y="5354"/>
                    <a:pt x="6477" y="6831"/>
                    <a:pt x="7877" y="8031"/>
                  </a:cubicBezTo>
                  <a:cubicBezTo>
                    <a:pt x="9277" y="9231"/>
                    <a:pt x="9277" y="10154"/>
                    <a:pt x="8477" y="10985"/>
                  </a:cubicBezTo>
                  <a:cubicBezTo>
                    <a:pt x="7677" y="11815"/>
                    <a:pt x="6077" y="12554"/>
                    <a:pt x="4277" y="12831"/>
                  </a:cubicBezTo>
                  <a:cubicBezTo>
                    <a:pt x="2477" y="13108"/>
                    <a:pt x="477" y="12923"/>
                    <a:pt x="77" y="12369"/>
                  </a:cubicBezTo>
                  <a:cubicBezTo>
                    <a:pt x="-323" y="11815"/>
                    <a:pt x="877" y="10892"/>
                    <a:pt x="2677" y="10431"/>
                  </a:cubicBezTo>
                  <a:cubicBezTo>
                    <a:pt x="4477" y="9969"/>
                    <a:pt x="6877" y="9969"/>
                    <a:pt x="8277" y="10431"/>
                  </a:cubicBezTo>
                  <a:cubicBezTo>
                    <a:pt x="9677" y="10892"/>
                    <a:pt x="10077" y="11815"/>
                    <a:pt x="9277" y="13200"/>
                  </a:cubicBezTo>
                  <a:cubicBezTo>
                    <a:pt x="8477" y="14585"/>
                    <a:pt x="6477" y="16431"/>
                    <a:pt x="5477" y="17908"/>
                  </a:cubicBezTo>
                  <a:cubicBezTo>
                    <a:pt x="4477" y="19385"/>
                    <a:pt x="4477" y="20492"/>
                    <a:pt x="5877" y="21046"/>
                  </a:cubicBezTo>
                  <a:cubicBezTo>
                    <a:pt x="7277" y="21600"/>
                    <a:pt x="10077" y="21600"/>
                    <a:pt x="12877" y="21138"/>
                  </a:cubicBezTo>
                  <a:cubicBezTo>
                    <a:pt x="15677" y="20677"/>
                    <a:pt x="18477" y="19754"/>
                    <a:pt x="21277" y="1883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32" name="Line"/>
            <p:cNvSpPr/>
            <p:nvPr/>
          </p:nvSpPr>
          <p:spPr>
            <a:xfrm>
              <a:off x="8604249" y="1584681"/>
              <a:ext cx="127001" cy="190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400" y="5760"/>
                    <a:pt x="10800" y="11520"/>
                    <a:pt x="14400" y="15120"/>
                  </a:cubicBezTo>
                  <a:cubicBezTo>
                    <a:pt x="18000" y="18720"/>
                    <a:pt x="19800" y="2016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33" name="Line"/>
            <p:cNvSpPr/>
            <p:nvPr/>
          </p:nvSpPr>
          <p:spPr>
            <a:xfrm>
              <a:off x="8644466" y="1571981"/>
              <a:ext cx="80435" cy="234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5916" y="3114"/>
                    <a:pt x="10232" y="6227"/>
                    <a:pt x="6253" y="8854"/>
                  </a:cubicBezTo>
                  <a:cubicBezTo>
                    <a:pt x="2274" y="11481"/>
                    <a:pt x="0" y="13622"/>
                    <a:pt x="0" y="15665"/>
                  </a:cubicBezTo>
                  <a:cubicBezTo>
                    <a:pt x="0" y="17708"/>
                    <a:pt x="2274" y="19654"/>
                    <a:pt x="4547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34" name="Line"/>
            <p:cNvSpPr/>
            <p:nvPr/>
          </p:nvSpPr>
          <p:spPr>
            <a:xfrm>
              <a:off x="8756649" y="1711681"/>
              <a:ext cx="1" cy="57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0" y="0"/>
                  </a:moveTo>
                  <a:cubicBezTo>
                    <a:pt x="21600" y="7200"/>
                    <a:pt x="216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35" name="Line"/>
            <p:cNvSpPr/>
            <p:nvPr/>
          </p:nvSpPr>
          <p:spPr>
            <a:xfrm>
              <a:off x="8845550" y="1730731"/>
              <a:ext cx="38100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36" name="Line"/>
            <p:cNvSpPr/>
            <p:nvPr/>
          </p:nvSpPr>
          <p:spPr>
            <a:xfrm>
              <a:off x="8915400" y="1724381"/>
              <a:ext cx="63500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37" name="Line"/>
            <p:cNvSpPr/>
            <p:nvPr/>
          </p:nvSpPr>
          <p:spPr>
            <a:xfrm>
              <a:off x="9067800" y="1571981"/>
              <a:ext cx="127000" cy="222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040" y="4320"/>
                    <a:pt x="10080" y="8640"/>
                    <a:pt x="13680" y="12240"/>
                  </a:cubicBezTo>
                  <a:cubicBezTo>
                    <a:pt x="17280" y="15840"/>
                    <a:pt x="19440" y="1872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38" name="Line"/>
            <p:cNvSpPr/>
            <p:nvPr/>
          </p:nvSpPr>
          <p:spPr>
            <a:xfrm>
              <a:off x="9106843" y="1527531"/>
              <a:ext cx="119708" cy="311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1" h="21600" fill="norm" stroke="1" extrusionOk="0">
                  <a:moveTo>
                    <a:pt x="21431" y="0"/>
                  </a:moveTo>
                  <a:cubicBezTo>
                    <a:pt x="17642" y="2498"/>
                    <a:pt x="13852" y="4996"/>
                    <a:pt x="10631" y="7714"/>
                  </a:cubicBezTo>
                  <a:cubicBezTo>
                    <a:pt x="7410" y="10433"/>
                    <a:pt x="4757" y="13371"/>
                    <a:pt x="2863" y="15502"/>
                  </a:cubicBezTo>
                  <a:cubicBezTo>
                    <a:pt x="968" y="17633"/>
                    <a:pt x="-169" y="18955"/>
                    <a:pt x="20" y="19837"/>
                  </a:cubicBezTo>
                  <a:cubicBezTo>
                    <a:pt x="210" y="20718"/>
                    <a:pt x="1726" y="21159"/>
                    <a:pt x="3242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39" name="Line"/>
            <p:cNvSpPr/>
            <p:nvPr/>
          </p:nvSpPr>
          <p:spPr>
            <a:xfrm>
              <a:off x="9207500" y="1726747"/>
              <a:ext cx="88900" cy="674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868" fill="norm" stroke="1" extrusionOk="0">
                  <a:moveTo>
                    <a:pt x="0" y="3195"/>
                  </a:moveTo>
                  <a:cubicBezTo>
                    <a:pt x="1543" y="5813"/>
                    <a:pt x="3086" y="8432"/>
                    <a:pt x="3600" y="11377"/>
                  </a:cubicBezTo>
                  <a:cubicBezTo>
                    <a:pt x="4114" y="14323"/>
                    <a:pt x="3600" y="17595"/>
                    <a:pt x="3086" y="17268"/>
                  </a:cubicBezTo>
                  <a:cubicBezTo>
                    <a:pt x="2571" y="16941"/>
                    <a:pt x="2057" y="13013"/>
                    <a:pt x="2829" y="9086"/>
                  </a:cubicBezTo>
                  <a:cubicBezTo>
                    <a:pt x="3600" y="5159"/>
                    <a:pt x="5657" y="1232"/>
                    <a:pt x="7714" y="250"/>
                  </a:cubicBezTo>
                  <a:cubicBezTo>
                    <a:pt x="9771" y="-732"/>
                    <a:pt x="11829" y="1232"/>
                    <a:pt x="14143" y="5159"/>
                  </a:cubicBezTo>
                  <a:cubicBezTo>
                    <a:pt x="16457" y="9086"/>
                    <a:pt x="19029" y="14977"/>
                    <a:pt x="21600" y="2086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40" name="Line"/>
            <p:cNvSpPr/>
            <p:nvPr/>
          </p:nvSpPr>
          <p:spPr>
            <a:xfrm>
              <a:off x="9302749" y="1533831"/>
              <a:ext cx="78001" cy="2723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46" h="21219" fill="norm" stroke="1" extrusionOk="0">
                  <a:moveTo>
                    <a:pt x="0" y="499"/>
                  </a:moveTo>
                  <a:cubicBezTo>
                    <a:pt x="2842" y="169"/>
                    <a:pt x="5684" y="-161"/>
                    <a:pt x="7674" y="86"/>
                  </a:cubicBezTo>
                  <a:cubicBezTo>
                    <a:pt x="9663" y="334"/>
                    <a:pt x="10800" y="1158"/>
                    <a:pt x="11368" y="2395"/>
                  </a:cubicBezTo>
                  <a:cubicBezTo>
                    <a:pt x="11937" y="3631"/>
                    <a:pt x="11937" y="5280"/>
                    <a:pt x="10800" y="6517"/>
                  </a:cubicBezTo>
                  <a:cubicBezTo>
                    <a:pt x="9663" y="7754"/>
                    <a:pt x="7389" y="8578"/>
                    <a:pt x="7674" y="9155"/>
                  </a:cubicBezTo>
                  <a:cubicBezTo>
                    <a:pt x="7958" y="9732"/>
                    <a:pt x="10800" y="10062"/>
                    <a:pt x="13358" y="10557"/>
                  </a:cubicBezTo>
                  <a:cubicBezTo>
                    <a:pt x="15916" y="11051"/>
                    <a:pt x="18189" y="11711"/>
                    <a:pt x="19611" y="13030"/>
                  </a:cubicBezTo>
                  <a:cubicBezTo>
                    <a:pt x="21032" y="14349"/>
                    <a:pt x="21600" y="16328"/>
                    <a:pt x="19895" y="17894"/>
                  </a:cubicBezTo>
                  <a:cubicBezTo>
                    <a:pt x="18189" y="19460"/>
                    <a:pt x="14211" y="20615"/>
                    <a:pt x="10800" y="21027"/>
                  </a:cubicBezTo>
                  <a:cubicBezTo>
                    <a:pt x="7389" y="21439"/>
                    <a:pt x="4547" y="21109"/>
                    <a:pt x="1705" y="2077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41" name="Line"/>
            <p:cNvSpPr/>
            <p:nvPr/>
          </p:nvSpPr>
          <p:spPr>
            <a:xfrm>
              <a:off x="9493250" y="1400531"/>
              <a:ext cx="6350" cy="635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2736"/>
                    <a:pt x="14400" y="5472"/>
                    <a:pt x="18000" y="8352"/>
                  </a:cubicBezTo>
                  <a:cubicBezTo>
                    <a:pt x="21600" y="11232"/>
                    <a:pt x="21600" y="14256"/>
                    <a:pt x="21600" y="16488"/>
                  </a:cubicBezTo>
                  <a:cubicBezTo>
                    <a:pt x="21600" y="18720"/>
                    <a:pt x="21600" y="2016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42" name="Line"/>
            <p:cNvSpPr/>
            <p:nvPr/>
          </p:nvSpPr>
          <p:spPr>
            <a:xfrm>
              <a:off x="9572349" y="1595336"/>
              <a:ext cx="96800" cy="3134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79" h="21184" fill="norm" stroke="1" extrusionOk="0">
                  <a:moveTo>
                    <a:pt x="734" y="7004"/>
                  </a:moveTo>
                  <a:cubicBezTo>
                    <a:pt x="1634" y="10581"/>
                    <a:pt x="2534" y="14157"/>
                    <a:pt x="2984" y="16302"/>
                  </a:cubicBezTo>
                  <a:cubicBezTo>
                    <a:pt x="3434" y="18448"/>
                    <a:pt x="3434" y="19163"/>
                    <a:pt x="3434" y="19879"/>
                  </a:cubicBezTo>
                  <a:cubicBezTo>
                    <a:pt x="3434" y="20594"/>
                    <a:pt x="3434" y="21309"/>
                    <a:pt x="2984" y="21166"/>
                  </a:cubicBezTo>
                  <a:cubicBezTo>
                    <a:pt x="2534" y="21023"/>
                    <a:pt x="1634" y="20022"/>
                    <a:pt x="959" y="17232"/>
                  </a:cubicBezTo>
                  <a:cubicBezTo>
                    <a:pt x="284" y="14443"/>
                    <a:pt x="-166" y="9865"/>
                    <a:pt x="59" y="6790"/>
                  </a:cubicBezTo>
                  <a:cubicBezTo>
                    <a:pt x="284" y="3714"/>
                    <a:pt x="1184" y="2141"/>
                    <a:pt x="2534" y="1139"/>
                  </a:cubicBezTo>
                  <a:cubicBezTo>
                    <a:pt x="3884" y="138"/>
                    <a:pt x="5684" y="-291"/>
                    <a:pt x="9059" y="210"/>
                  </a:cubicBezTo>
                  <a:cubicBezTo>
                    <a:pt x="12434" y="710"/>
                    <a:pt x="17384" y="2141"/>
                    <a:pt x="19409" y="3571"/>
                  </a:cubicBezTo>
                  <a:cubicBezTo>
                    <a:pt x="21434" y="5002"/>
                    <a:pt x="20534" y="6432"/>
                    <a:pt x="18959" y="7362"/>
                  </a:cubicBezTo>
                  <a:cubicBezTo>
                    <a:pt x="17384" y="8292"/>
                    <a:pt x="15134" y="8721"/>
                    <a:pt x="12659" y="9007"/>
                  </a:cubicBezTo>
                  <a:cubicBezTo>
                    <a:pt x="10184" y="9293"/>
                    <a:pt x="7484" y="9436"/>
                    <a:pt x="5459" y="9222"/>
                  </a:cubicBezTo>
                  <a:cubicBezTo>
                    <a:pt x="3434" y="9007"/>
                    <a:pt x="2084" y="8435"/>
                    <a:pt x="734" y="786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43" name="Line"/>
            <p:cNvSpPr/>
            <p:nvPr/>
          </p:nvSpPr>
          <p:spPr>
            <a:xfrm>
              <a:off x="9702800" y="1444981"/>
              <a:ext cx="97684" cy="406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67" h="21600" fill="norm" stroke="1" extrusionOk="0">
                  <a:moveTo>
                    <a:pt x="2700" y="0"/>
                  </a:moveTo>
                  <a:cubicBezTo>
                    <a:pt x="8100" y="2475"/>
                    <a:pt x="13500" y="4950"/>
                    <a:pt x="16875" y="7594"/>
                  </a:cubicBezTo>
                  <a:cubicBezTo>
                    <a:pt x="20250" y="10238"/>
                    <a:pt x="21600" y="13050"/>
                    <a:pt x="20250" y="15244"/>
                  </a:cubicBezTo>
                  <a:cubicBezTo>
                    <a:pt x="18900" y="17438"/>
                    <a:pt x="14850" y="19012"/>
                    <a:pt x="11025" y="19969"/>
                  </a:cubicBezTo>
                  <a:cubicBezTo>
                    <a:pt x="7200" y="20925"/>
                    <a:pt x="3600" y="21262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44" name="Line"/>
            <p:cNvSpPr/>
            <p:nvPr/>
          </p:nvSpPr>
          <p:spPr>
            <a:xfrm>
              <a:off x="10291015" y="933835"/>
              <a:ext cx="114738" cy="455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8" h="21600" fill="norm" stroke="1" extrusionOk="0">
                  <a:moveTo>
                    <a:pt x="4615" y="17385"/>
                  </a:moveTo>
                  <a:cubicBezTo>
                    <a:pt x="3784" y="19493"/>
                    <a:pt x="2953" y="21600"/>
                    <a:pt x="2123" y="21600"/>
                  </a:cubicBezTo>
                  <a:cubicBezTo>
                    <a:pt x="1292" y="21600"/>
                    <a:pt x="461" y="19493"/>
                    <a:pt x="150" y="17122"/>
                  </a:cubicBezTo>
                  <a:cubicBezTo>
                    <a:pt x="-162" y="14751"/>
                    <a:pt x="46" y="12117"/>
                    <a:pt x="461" y="9746"/>
                  </a:cubicBezTo>
                  <a:cubicBezTo>
                    <a:pt x="876" y="7376"/>
                    <a:pt x="1500" y="5268"/>
                    <a:pt x="2746" y="5005"/>
                  </a:cubicBezTo>
                  <a:cubicBezTo>
                    <a:pt x="3992" y="4741"/>
                    <a:pt x="5861" y="6322"/>
                    <a:pt x="7730" y="8166"/>
                  </a:cubicBezTo>
                  <a:cubicBezTo>
                    <a:pt x="9600" y="10010"/>
                    <a:pt x="11469" y="12117"/>
                    <a:pt x="13753" y="10800"/>
                  </a:cubicBezTo>
                  <a:cubicBezTo>
                    <a:pt x="16038" y="9483"/>
                    <a:pt x="18738" y="4741"/>
                    <a:pt x="21438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45" name="Line"/>
            <p:cNvSpPr/>
            <p:nvPr/>
          </p:nvSpPr>
          <p:spPr>
            <a:xfrm>
              <a:off x="10444657" y="785664"/>
              <a:ext cx="63359" cy="2023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8" h="21255" fill="norm" stroke="1" extrusionOk="0">
                  <a:moveTo>
                    <a:pt x="3724" y="8559"/>
                  </a:moveTo>
                  <a:cubicBezTo>
                    <a:pt x="5214" y="12412"/>
                    <a:pt x="6703" y="16265"/>
                    <a:pt x="7448" y="18483"/>
                  </a:cubicBezTo>
                  <a:cubicBezTo>
                    <a:pt x="8193" y="20701"/>
                    <a:pt x="8193" y="21285"/>
                    <a:pt x="8007" y="21168"/>
                  </a:cubicBezTo>
                  <a:cubicBezTo>
                    <a:pt x="7821" y="21052"/>
                    <a:pt x="7448" y="20234"/>
                    <a:pt x="6331" y="17958"/>
                  </a:cubicBezTo>
                  <a:cubicBezTo>
                    <a:pt x="5214" y="15681"/>
                    <a:pt x="3352" y="11945"/>
                    <a:pt x="2048" y="9084"/>
                  </a:cubicBezTo>
                  <a:cubicBezTo>
                    <a:pt x="745" y="6224"/>
                    <a:pt x="0" y="4239"/>
                    <a:pt x="0" y="2779"/>
                  </a:cubicBezTo>
                  <a:cubicBezTo>
                    <a:pt x="0" y="1320"/>
                    <a:pt x="745" y="386"/>
                    <a:pt x="2979" y="94"/>
                  </a:cubicBezTo>
                  <a:cubicBezTo>
                    <a:pt x="5214" y="-198"/>
                    <a:pt x="8938" y="152"/>
                    <a:pt x="11917" y="1728"/>
                  </a:cubicBezTo>
                  <a:cubicBezTo>
                    <a:pt x="14896" y="3305"/>
                    <a:pt x="17131" y="6107"/>
                    <a:pt x="16945" y="8092"/>
                  </a:cubicBezTo>
                  <a:cubicBezTo>
                    <a:pt x="16759" y="10077"/>
                    <a:pt x="14152" y="11244"/>
                    <a:pt x="11917" y="11886"/>
                  </a:cubicBezTo>
                  <a:cubicBezTo>
                    <a:pt x="9683" y="12528"/>
                    <a:pt x="7821" y="12645"/>
                    <a:pt x="8007" y="12704"/>
                  </a:cubicBezTo>
                  <a:cubicBezTo>
                    <a:pt x="8193" y="12762"/>
                    <a:pt x="10427" y="12762"/>
                    <a:pt x="13034" y="13112"/>
                  </a:cubicBezTo>
                  <a:cubicBezTo>
                    <a:pt x="15641" y="13463"/>
                    <a:pt x="18621" y="14163"/>
                    <a:pt x="20110" y="15156"/>
                  </a:cubicBezTo>
                  <a:cubicBezTo>
                    <a:pt x="21600" y="16148"/>
                    <a:pt x="21600" y="17432"/>
                    <a:pt x="20110" y="18483"/>
                  </a:cubicBezTo>
                  <a:cubicBezTo>
                    <a:pt x="18621" y="19534"/>
                    <a:pt x="15641" y="20351"/>
                    <a:pt x="13034" y="20818"/>
                  </a:cubicBezTo>
                  <a:cubicBezTo>
                    <a:pt x="10427" y="21285"/>
                    <a:pt x="8193" y="21402"/>
                    <a:pt x="6889" y="21052"/>
                  </a:cubicBezTo>
                  <a:cubicBezTo>
                    <a:pt x="5586" y="20701"/>
                    <a:pt x="5214" y="19884"/>
                    <a:pt x="4841" y="1906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46" name="Line"/>
            <p:cNvSpPr/>
            <p:nvPr/>
          </p:nvSpPr>
          <p:spPr>
            <a:xfrm>
              <a:off x="10532469" y="871621"/>
              <a:ext cx="38990" cy="988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46" h="21353" fill="norm" stroke="1" extrusionOk="0">
                  <a:moveTo>
                    <a:pt x="0" y="9113"/>
                  </a:moveTo>
                  <a:cubicBezTo>
                    <a:pt x="7200" y="7433"/>
                    <a:pt x="14400" y="5753"/>
                    <a:pt x="18000" y="4193"/>
                  </a:cubicBezTo>
                  <a:cubicBezTo>
                    <a:pt x="21600" y="2633"/>
                    <a:pt x="21600" y="1193"/>
                    <a:pt x="20100" y="473"/>
                  </a:cubicBezTo>
                  <a:cubicBezTo>
                    <a:pt x="18600" y="-247"/>
                    <a:pt x="15600" y="-247"/>
                    <a:pt x="11700" y="1193"/>
                  </a:cubicBezTo>
                  <a:cubicBezTo>
                    <a:pt x="7800" y="2633"/>
                    <a:pt x="3000" y="5513"/>
                    <a:pt x="2100" y="8753"/>
                  </a:cubicBezTo>
                  <a:cubicBezTo>
                    <a:pt x="1200" y="11993"/>
                    <a:pt x="4200" y="15593"/>
                    <a:pt x="7500" y="17753"/>
                  </a:cubicBezTo>
                  <a:cubicBezTo>
                    <a:pt x="10800" y="19913"/>
                    <a:pt x="14400" y="20633"/>
                    <a:pt x="18000" y="2135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47" name="Line"/>
            <p:cNvSpPr/>
            <p:nvPr/>
          </p:nvSpPr>
          <p:spPr>
            <a:xfrm>
              <a:off x="10571348" y="841576"/>
              <a:ext cx="134524" cy="1017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7" h="21495" fill="norm" stroke="1" extrusionOk="0">
                  <a:moveTo>
                    <a:pt x="1243" y="15261"/>
                  </a:moveTo>
                  <a:cubicBezTo>
                    <a:pt x="889" y="14087"/>
                    <a:pt x="535" y="12913"/>
                    <a:pt x="270" y="11504"/>
                  </a:cubicBezTo>
                  <a:cubicBezTo>
                    <a:pt x="4" y="10096"/>
                    <a:pt x="-173" y="8452"/>
                    <a:pt x="270" y="7513"/>
                  </a:cubicBezTo>
                  <a:cubicBezTo>
                    <a:pt x="712" y="6574"/>
                    <a:pt x="1775" y="6339"/>
                    <a:pt x="3368" y="7983"/>
                  </a:cubicBezTo>
                  <a:cubicBezTo>
                    <a:pt x="4961" y="9626"/>
                    <a:pt x="7086" y="13148"/>
                    <a:pt x="8237" y="15496"/>
                  </a:cubicBezTo>
                  <a:cubicBezTo>
                    <a:pt x="9388" y="17843"/>
                    <a:pt x="9565" y="19017"/>
                    <a:pt x="9299" y="19957"/>
                  </a:cubicBezTo>
                  <a:cubicBezTo>
                    <a:pt x="9034" y="20896"/>
                    <a:pt x="8325" y="21600"/>
                    <a:pt x="7706" y="21483"/>
                  </a:cubicBezTo>
                  <a:cubicBezTo>
                    <a:pt x="7086" y="21365"/>
                    <a:pt x="6555" y="20426"/>
                    <a:pt x="6378" y="17961"/>
                  </a:cubicBezTo>
                  <a:cubicBezTo>
                    <a:pt x="6201" y="15496"/>
                    <a:pt x="6378" y="11504"/>
                    <a:pt x="6909" y="8804"/>
                  </a:cubicBezTo>
                  <a:cubicBezTo>
                    <a:pt x="7440" y="6104"/>
                    <a:pt x="8325" y="4696"/>
                    <a:pt x="9211" y="3874"/>
                  </a:cubicBezTo>
                  <a:cubicBezTo>
                    <a:pt x="10096" y="3052"/>
                    <a:pt x="10981" y="2817"/>
                    <a:pt x="11601" y="3287"/>
                  </a:cubicBezTo>
                  <a:cubicBezTo>
                    <a:pt x="12220" y="3757"/>
                    <a:pt x="12574" y="4930"/>
                    <a:pt x="12929" y="6809"/>
                  </a:cubicBezTo>
                  <a:cubicBezTo>
                    <a:pt x="13283" y="8687"/>
                    <a:pt x="13637" y="11270"/>
                    <a:pt x="13814" y="13383"/>
                  </a:cubicBezTo>
                  <a:cubicBezTo>
                    <a:pt x="13991" y="15496"/>
                    <a:pt x="13991" y="17139"/>
                    <a:pt x="13902" y="16904"/>
                  </a:cubicBezTo>
                  <a:cubicBezTo>
                    <a:pt x="13814" y="16670"/>
                    <a:pt x="13637" y="14557"/>
                    <a:pt x="13814" y="11739"/>
                  </a:cubicBezTo>
                  <a:cubicBezTo>
                    <a:pt x="13991" y="8922"/>
                    <a:pt x="14522" y="5400"/>
                    <a:pt x="15142" y="3170"/>
                  </a:cubicBezTo>
                  <a:cubicBezTo>
                    <a:pt x="15761" y="939"/>
                    <a:pt x="16470" y="0"/>
                    <a:pt x="17266" y="0"/>
                  </a:cubicBezTo>
                  <a:cubicBezTo>
                    <a:pt x="18063" y="0"/>
                    <a:pt x="18948" y="939"/>
                    <a:pt x="19656" y="3170"/>
                  </a:cubicBezTo>
                  <a:cubicBezTo>
                    <a:pt x="20365" y="5400"/>
                    <a:pt x="20896" y="8922"/>
                    <a:pt x="21427" y="1244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48" name="Line"/>
            <p:cNvSpPr/>
            <p:nvPr/>
          </p:nvSpPr>
          <p:spPr>
            <a:xfrm>
              <a:off x="10728495" y="753620"/>
              <a:ext cx="37400" cy="1868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88" h="21489" fill="norm" stroke="1" extrusionOk="0">
                  <a:moveTo>
                    <a:pt x="11188" y="1167"/>
                  </a:moveTo>
                  <a:cubicBezTo>
                    <a:pt x="10588" y="528"/>
                    <a:pt x="9988" y="-111"/>
                    <a:pt x="8488" y="17"/>
                  </a:cubicBezTo>
                  <a:cubicBezTo>
                    <a:pt x="6988" y="145"/>
                    <a:pt x="4588" y="1039"/>
                    <a:pt x="2488" y="3404"/>
                  </a:cubicBezTo>
                  <a:cubicBezTo>
                    <a:pt x="388" y="5768"/>
                    <a:pt x="-1412" y="9603"/>
                    <a:pt x="1588" y="12862"/>
                  </a:cubicBezTo>
                  <a:cubicBezTo>
                    <a:pt x="4588" y="16121"/>
                    <a:pt x="12388" y="18805"/>
                    <a:pt x="20188" y="2148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49" name="Line"/>
            <p:cNvSpPr/>
            <p:nvPr/>
          </p:nvSpPr>
          <p:spPr>
            <a:xfrm>
              <a:off x="10796243" y="792781"/>
              <a:ext cx="37502" cy="2195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21" h="21333" fill="norm" stroke="1" extrusionOk="0">
                  <a:moveTo>
                    <a:pt x="7219" y="5929"/>
                  </a:moveTo>
                  <a:cubicBezTo>
                    <a:pt x="5985" y="8089"/>
                    <a:pt x="4750" y="10249"/>
                    <a:pt x="4442" y="12247"/>
                  </a:cubicBezTo>
                  <a:cubicBezTo>
                    <a:pt x="4133" y="14245"/>
                    <a:pt x="4750" y="16081"/>
                    <a:pt x="5367" y="17809"/>
                  </a:cubicBezTo>
                  <a:cubicBezTo>
                    <a:pt x="5985" y="19537"/>
                    <a:pt x="6602" y="21157"/>
                    <a:pt x="6602" y="21319"/>
                  </a:cubicBezTo>
                  <a:cubicBezTo>
                    <a:pt x="6602" y="21481"/>
                    <a:pt x="5985" y="20185"/>
                    <a:pt x="4750" y="17701"/>
                  </a:cubicBezTo>
                  <a:cubicBezTo>
                    <a:pt x="3516" y="15217"/>
                    <a:pt x="1664" y="11545"/>
                    <a:pt x="739" y="8629"/>
                  </a:cubicBezTo>
                  <a:cubicBezTo>
                    <a:pt x="-187" y="5713"/>
                    <a:pt x="-187" y="3553"/>
                    <a:pt x="430" y="2203"/>
                  </a:cubicBezTo>
                  <a:cubicBezTo>
                    <a:pt x="1047" y="853"/>
                    <a:pt x="2282" y="313"/>
                    <a:pt x="4442" y="97"/>
                  </a:cubicBezTo>
                  <a:cubicBezTo>
                    <a:pt x="6602" y="-119"/>
                    <a:pt x="9687" y="-11"/>
                    <a:pt x="12773" y="799"/>
                  </a:cubicBezTo>
                  <a:cubicBezTo>
                    <a:pt x="15859" y="1609"/>
                    <a:pt x="18944" y="3121"/>
                    <a:pt x="20179" y="4147"/>
                  </a:cubicBezTo>
                  <a:cubicBezTo>
                    <a:pt x="21413" y="5173"/>
                    <a:pt x="20796" y="5713"/>
                    <a:pt x="18944" y="6091"/>
                  </a:cubicBezTo>
                  <a:cubicBezTo>
                    <a:pt x="17093" y="6469"/>
                    <a:pt x="14007" y="6685"/>
                    <a:pt x="10921" y="690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50" name="Line"/>
            <p:cNvSpPr/>
            <p:nvPr/>
          </p:nvSpPr>
          <p:spPr>
            <a:xfrm>
              <a:off x="10842591" y="717082"/>
              <a:ext cx="57269" cy="1834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97" h="21600" fill="norm" stroke="1" extrusionOk="0">
                  <a:moveTo>
                    <a:pt x="0" y="0"/>
                  </a:moveTo>
                  <a:cubicBezTo>
                    <a:pt x="6928" y="3796"/>
                    <a:pt x="13857" y="7593"/>
                    <a:pt x="17525" y="10669"/>
                  </a:cubicBezTo>
                  <a:cubicBezTo>
                    <a:pt x="21192" y="13745"/>
                    <a:pt x="21600" y="16102"/>
                    <a:pt x="20377" y="17804"/>
                  </a:cubicBezTo>
                  <a:cubicBezTo>
                    <a:pt x="19155" y="19505"/>
                    <a:pt x="16302" y="20553"/>
                    <a:pt x="13857" y="21076"/>
                  </a:cubicBezTo>
                  <a:cubicBezTo>
                    <a:pt x="11411" y="21600"/>
                    <a:pt x="9374" y="21600"/>
                    <a:pt x="7336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51" name="Line"/>
            <p:cNvSpPr/>
            <p:nvPr/>
          </p:nvSpPr>
          <p:spPr>
            <a:xfrm>
              <a:off x="10759225" y="1003862"/>
              <a:ext cx="93371" cy="300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057" y="16000"/>
                    <a:pt x="4114" y="10400"/>
                    <a:pt x="7714" y="6800"/>
                  </a:cubicBezTo>
                  <a:cubicBezTo>
                    <a:pt x="11314" y="3200"/>
                    <a:pt x="16457" y="1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52" name="Line"/>
            <p:cNvSpPr/>
            <p:nvPr/>
          </p:nvSpPr>
          <p:spPr>
            <a:xfrm>
              <a:off x="10795906" y="1030540"/>
              <a:ext cx="66694" cy="333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53" name="Line"/>
            <p:cNvSpPr/>
            <p:nvPr/>
          </p:nvSpPr>
          <p:spPr>
            <a:xfrm>
              <a:off x="9015203" y="579250"/>
              <a:ext cx="103374" cy="1357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50" fill="norm" stroke="1" extrusionOk="0">
                  <a:moveTo>
                    <a:pt x="0" y="4390"/>
                  </a:moveTo>
                  <a:cubicBezTo>
                    <a:pt x="0" y="3512"/>
                    <a:pt x="0" y="2634"/>
                    <a:pt x="116" y="1756"/>
                  </a:cubicBezTo>
                  <a:cubicBezTo>
                    <a:pt x="232" y="878"/>
                    <a:pt x="465" y="0"/>
                    <a:pt x="813" y="0"/>
                  </a:cubicBezTo>
                  <a:cubicBezTo>
                    <a:pt x="1161" y="0"/>
                    <a:pt x="1626" y="878"/>
                    <a:pt x="2322" y="3776"/>
                  </a:cubicBezTo>
                  <a:cubicBezTo>
                    <a:pt x="3019" y="6673"/>
                    <a:pt x="3948" y="11590"/>
                    <a:pt x="4529" y="14488"/>
                  </a:cubicBezTo>
                  <a:cubicBezTo>
                    <a:pt x="5110" y="17385"/>
                    <a:pt x="5342" y="18263"/>
                    <a:pt x="5690" y="19229"/>
                  </a:cubicBezTo>
                  <a:cubicBezTo>
                    <a:pt x="6039" y="20195"/>
                    <a:pt x="6503" y="21249"/>
                    <a:pt x="7084" y="21424"/>
                  </a:cubicBezTo>
                  <a:cubicBezTo>
                    <a:pt x="7664" y="21600"/>
                    <a:pt x="8361" y="20898"/>
                    <a:pt x="10800" y="18615"/>
                  </a:cubicBezTo>
                  <a:cubicBezTo>
                    <a:pt x="13239" y="16332"/>
                    <a:pt x="17419" y="12468"/>
                    <a:pt x="21600" y="860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54" name="Line"/>
            <p:cNvSpPr/>
            <p:nvPr/>
          </p:nvSpPr>
          <p:spPr>
            <a:xfrm>
              <a:off x="9060839" y="268438"/>
              <a:ext cx="1705083" cy="4719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1" h="21581" fill="norm" stroke="1" extrusionOk="0">
                  <a:moveTo>
                    <a:pt x="13" y="18684"/>
                  </a:moveTo>
                  <a:cubicBezTo>
                    <a:pt x="-1" y="18430"/>
                    <a:pt x="-15" y="18176"/>
                    <a:pt x="34" y="17769"/>
                  </a:cubicBezTo>
                  <a:cubicBezTo>
                    <a:pt x="83" y="17363"/>
                    <a:pt x="196" y="16804"/>
                    <a:pt x="365" y="16016"/>
                  </a:cubicBezTo>
                  <a:cubicBezTo>
                    <a:pt x="533" y="15228"/>
                    <a:pt x="758" y="14212"/>
                    <a:pt x="1019" y="12992"/>
                  </a:cubicBezTo>
                  <a:cubicBezTo>
                    <a:pt x="1279" y="11772"/>
                    <a:pt x="1574" y="10349"/>
                    <a:pt x="1855" y="9231"/>
                  </a:cubicBezTo>
                  <a:cubicBezTo>
                    <a:pt x="2137" y="8113"/>
                    <a:pt x="2404" y="7300"/>
                    <a:pt x="2699" y="6537"/>
                  </a:cubicBezTo>
                  <a:cubicBezTo>
                    <a:pt x="2994" y="5775"/>
                    <a:pt x="3318" y="5063"/>
                    <a:pt x="3726" y="4377"/>
                  </a:cubicBezTo>
                  <a:cubicBezTo>
                    <a:pt x="4133" y="3691"/>
                    <a:pt x="4626" y="3030"/>
                    <a:pt x="5118" y="2471"/>
                  </a:cubicBezTo>
                  <a:cubicBezTo>
                    <a:pt x="5610" y="1912"/>
                    <a:pt x="6102" y="1455"/>
                    <a:pt x="6601" y="1074"/>
                  </a:cubicBezTo>
                  <a:cubicBezTo>
                    <a:pt x="7101" y="693"/>
                    <a:pt x="7607" y="388"/>
                    <a:pt x="8120" y="210"/>
                  </a:cubicBezTo>
                  <a:cubicBezTo>
                    <a:pt x="8633" y="32"/>
                    <a:pt x="9154" y="-19"/>
                    <a:pt x="9674" y="6"/>
                  </a:cubicBezTo>
                  <a:cubicBezTo>
                    <a:pt x="10194" y="32"/>
                    <a:pt x="10715" y="133"/>
                    <a:pt x="11151" y="362"/>
                  </a:cubicBezTo>
                  <a:cubicBezTo>
                    <a:pt x="11587" y="591"/>
                    <a:pt x="11938" y="947"/>
                    <a:pt x="12339" y="1379"/>
                  </a:cubicBezTo>
                  <a:cubicBezTo>
                    <a:pt x="12740" y="1811"/>
                    <a:pt x="13190" y="2319"/>
                    <a:pt x="13626" y="2878"/>
                  </a:cubicBezTo>
                  <a:cubicBezTo>
                    <a:pt x="14062" y="3437"/>
                    <a:pt x="14483" y="4047"/>
                    <a:pt x="14919" y="4657"/>
                  </a:cubicBezTo>
                  <a:cubicBezTo>
                    <a:pt x="15355" y="5267"/>
                    <a:pt x="15805" y="5877"/>
                    <a:pt x="16171" y="6486"/>
                  </a:cubicBezTo>
                  <a:cubicBezTo>
                    <a:pt x="16537" y="7096"/>
                    <a:pt x="16818" y="7706"/>
                    <a:pt x="17134" y="8291"/>
                  </a:cubicBezTo>
                  <a:cubicBezTo>
                    <a:pt x="17451" y="8875"/>
                    <a:pt x="17802" y="9434"/>
                    <a:pt x="18175" y="10120"/>
                  </a:cubicBezTo>
                  <a:cubicBezTo>
                    <a:pt x="18547" y="10806"/>
                    <a:pt x="18941" y="11620"/>
                    <a:pt x="19293" y="12382"/>
                  </a:cubicBezTo>
                  <a:cubicBezTo>
                    <a:pt x="19644" y="13144"/>
                    <a:pt x="19954" y="13856"/>
                    <a:pt x="20221" y="14644"/>
                  </a:cubicBezTo>
                  <a:cubicBezTo>
                    <a:pt x="20488" y="15431"/>
                    <a:pt x="20713" y="16295"/>
                    <a:pt x="20903" y="17032"/>
                  </a:cubicBezTo>
                  <a:cubicBezTo>
                    <a:pt x="21093" y="17769"/>
                    <a:pt x="21247" y="18379"/>
                    <a:pt x="21360" y="18938"/>
                  </a:cubicBezTo>
                  <a:cubicBezTo>
                    <a:pt x="21472" y="19497"/>
                    <a:pt x="21543" y="20005"/>
                    <a:pt x="21564" y="20437"/>
                  </a:cubicBezTo>
                  <a:cubicBezTo>
                    <a:pt x="21585" y="20869"/>
                    <a:pt x="21557" y="21225"/>
                    <a:pt x="21529" y="2158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55" name="Line"/>
            <p:cNvSpPr/>
            <p:nvPr/>
          </p:nvSpPr>
          <p:spPr>
            <a:xfrm>
              <a:off x="10641400" y="702556"/>
              <a:ext cx="134499" cy="178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417" fill="norm" stroke="1" extrusionOk="0">
                  <a:moveTo>
                    <a:pt x="1785" y="5170"/>
                  </a:moveTo>
                  <a:cubicBezTo>
                    <a:pt x="893" y="3899"/>
                    <a:pt x="0" y="2629"/>
                    <a:pt x="0" y="1358"/>
                  </a:cubicBezTo>
                  <a:cubicBezTo>
                    <a:pt x="0" y="88"/>
                    <a:pt x="893" y="-1183"/>
                    <a:pt x="3749" y="1993"/>
                  </a:cubicBezTo>
                  <a:cubicBezTo>
                    <a:pt x="6605" y="5170"/>
                    <a:pt x="11425" y="12793"/>
                    <a:pt x="14727" y="16605"/>
                  </a:cubicBezTo>
                  <a:cubicBezTo>
                    <a:pt x="18030" y="20417"/>
                    <a:pt x="19815" y="20417"/>
                    <a:pt x="21600" y="2041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56" name="Line"/>
            <p:cNvSpPr/>
            <p:nvPr/>
          </p:nvSpPr>
          <p:spPr>
            <a:xfrm>
              <a:off x="10689197" y="657059"/>
              <a:ext cx="100041" cy="86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960" y="1662"/>
                    <a:pt x="16320" y="3323"/>
                    <a:pt x="12720" y="6923"/>
                  </a:cubicBezTo>
                  <a:cubicBezTo>
                    <a:pt x="9120" y="10523"/>
                    <a:pt x="4560" y="16062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57" name="Line"/>
            <p:cNvSpPr/>
            <p:nvPr/>
          </p:nvSpPr>
          <p:spPr>
            <a:xfrm>
              <a:off x="9682135" y="38340"/>
              <a:ext cx="70026" cy="1958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2" h="21381" fill="norm" stroke="1" extrusionOk="0">
                  <a:moveTo>
                    <a:pt x="16200" y="16943"/>
                  </a:moveTo>
                  <a:cubicBezTo>
                    <a:pt x="15187" y="15366"/>
                    <a:pt x="14175" y="13788"/>
                    <a:pt x="12656" y="12939"/>
                  </a:cubicBezTo>
                  <a:cubicBezTo>
                    <a:pt x="11137" y="12089"/>
                    <a:pt x="9112" y="11968"/>
                    <a:pt x="7087" y="12575"/>
                  </a:cubicBezTo>
                  <a:cubicBezTo>
                    <a:pt x="5062" y="13181"/>
                    <a:pt x="3037" y="14516"/>
                    <a:pt x="1687" y="16033"/>
                  </a:cubicBezTo>
                  <a:cubicBezTo>
                    <a:pt x="337" y="17550"/>
                    <a:pt x="-338" y="19249"/>
                    <a:pt x="168" y="20220"/>
                  </a:cubicBezTo>
                  <a:cubicBezTo>
                    <a:pt x="675" y="21190"/>
                    <a:pt x="2362" y="21433"/>
                    <a:pt x="3881" y="21372"/>
                  </a:cubicBezTo>
                  <a:cubicBezTo>
                    <a:pt x="5400" y="21312"/>
                    <a:pt x="6750" y="20948"/>
                    <a:pt x="8437" y="19249"/>
                  </a:cubicBezTo>
                  <a:cubicBezTo>
                    <a:pt x="10125" y="17550"/>
                    <a:pt x="12150" y="14516"/>
                    <a:pt x="12487" y="11604"/>
                  </a:cubicBezTo>
                  <a:cubicBezTo>
                    <a:pt x="12825" y="8691"/>
                    <a:pt x="11475" y="5900"/>
                    <a:pt x="10462" y="4080"/>
                  </a:cubicBezTo>
                  <a:cubicBezTo>
                    <a:pt x="9450" y="2260"/>
                    <a:pt x="8775" y="1411"/>
                    <a:pt x="7762" y="804"/>
                  </a:cubicBezTo>
                  <a:cubicBezTo>
                    <a:pt x="6750" y="197"/>
                    <a:pt x="5400" y="-167"/>
                    <a:pt x="4556" y="76"/>
                  </a:cubicBezTo>
                  <a:cubicBezTo>
                    <a:pt x="3712" y="318"/>
                    <a:pt x="3375" y="1168"/>
                    <a:pt x="3881" y="3413"/>
                  </a:cubicBezTo>
                  <a:cubicBezTo>
                    <a:pt x="4387" y="5658"/>
                    <a:pt x="5737" y="9298"/>
                    <a:pt x="8775" y="12150"/>
                  </a:cubicBezTo>
                  <a:cubicBezTo>
                    <a:pt x="11812" y="15002"/>
                    <a:pt x="16537" y="17064"/>
                    <a:pt x="21262" y="1912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58" name="Line"/>
            <p:cNvSpPr/>
            <p:nvPr/>
          </p:nvSpPr>
          <p:spPr>
            <a:xfrm>
              <a:off x="9768195" y="134278"/>
              <a:ext cx="50660" cy="726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0" h="21065" fill="norm" stroke="1" extrusionOk="0">
                  <a:moveTo>
                    <a:pt x="5904" y="9452"/>
                  </a:moveTo>
                  <a:cubicBezTo>
                    <a:pt x="7313" y="8162"/>
                    <a:pt x="8722" y="6873"/>
                    <a:pt x="9426" y="5261"/>
                  </a:cubicBezTo>
                  <a:cubicBezTo>
                    <a:pt x="10130" y="3649"/>
                    <a:pt x="10130" y="1714"/>
                    <a:pt x="8957" y="747"/>
                  </a:cubicBezTo>
                  <a:cubicBezTo>
                    <a:pt x="7783" y="-220"/>
                    <a:pt x="5435" y="-220"/>
                    <a:pt x="3557" y="586"/>
                  </a:cubicBezTo>
                  <a:cubicBezTo>
                    <a:pt x="1678" y="1392"/>
                    <a:pt x="270" y="3004"/>
                    <a:pt x="35" y="5905"/>
                  </a:cubicBezTo>
                  <a:cubicBezTo>
                    <a:pt x="-200" y="8807"/>
                    <a:pt x="739" y="12998"/>
                    <a:pt x="3322" y="15899"/>
                  </a:cubicBezTo>
                  <a:cubicBezTo>
                    <a:pt x="5904" y="18801"/>
                    <a:pt x="10130" y="20413"/>
                    <a:pt x="13417" y="20896"/>
                  </a:cubicBezTo>
                  <a:cubicBezTo>
                    <a:pt x="16704" y="21380"/>
                    <a:pt x="19052" y="20735"/>
                    <a:pt x="21400" y="2009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59" name="Line"/>
            <p:cNvSpPr/>
            <p:nvPr/>
          </p:nvSpPr>
          <p:spPr>
            <a:xfrm>
              <a:off x="9832686" y="139200"/>
              <a:ext cx="41070" cy="1883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02" h="21401" fill="norm" stroke="1" extrusionOk="0">
                  <a:moveTo>
                    <a:pt x="1452" y="2765"/>
                  </a:moveTo>
                  <a:cubicBezTo>
                    <a:pt x="3726" y="6428"/>
                    <a:pt x="6000" y="10092"/>
                    <a:pt x="8273" y="12997"/>
                  </a:cubicBezTo>
                  <a:cubicBezTo>
                    <a:pt x="10547" y="15902"/>
                    <a:pt x="12821" y="18049"/>
                    <a:pt x="14242" y="19439"/>
                  </a:cubicBezTo>
                  <a:cubicBezTo>
                    <a:pt x="15663" y="20828"/>
                    <a:pt x="16231" y="21460"/>
                    <a:pt x="15947" y="21397"/>
                  </a:cubicBezTo>
                  <a:cubicBezTo>
                    <a:pt x="15663" y="21334"/>
                    <a:pt x="14526" y="20576"/>
                    <a:pt x="11684" y="17986"/>
                  </a:cubicBezTo>
                  <a:cubicBezTo>
                    <a:pt x="8842" y="15397"/>
                    <a:pt x="4294" y="10976"/>
                    <a:pt x="2021" y="8071"/>
                  </a:cubicBezTo>
                  <a:cubicBezTo>
                    <a:pt x="-253" y="5165"/>
                    <a:pt x="-253" y="3776"/>
                    <a:pt x="315" y="2702"/>
                  </a:cubicBezTo>
                  <a:cubicBezTo>
                    <a:pt x="884" y="1628"/>
                    <a:pt x="2021" y="871"/>
                    <a:pt x="4579" y="428"/>
                  </a:cubicBezTo>
                  <a:cubicBezTo>
                    <a:pt x="7136" y="-14"/>
                    <a:pt x="11115" y="-140"/>
                    <a:pt x="13958" y="176"/>
                  </a:cubicBezTo>
                  <a:cubicBezTo>
                    <a:pt x="16800" y="492"/>
                    <a:pt x="18505" y="1249"/>
                    <a:pt x="19642" y="2386"/>
                  </a:cubicBezTo>
                  <a:cubicBezTo>
                    <a:pt x="20779" y="3523"/>
                    <a:pt x="21347" y="5039"/>
                    <a:pt x="20779" y="6049"/>
                  </a:cubicBezTo>
                  <a:cubicBezTo>
                    <a:pt x="20210" y="7060"/>
                    <a:pt x="18505" y="7565"/>
                    <a:pt x="16515" y="8007"/>
                  </a:cubicBezTo>
                  <a:cubicBezTo>
                    <a:pt x="14526" y="8449"/>
                    <a:pt x="12252" y="8828"/>
                    <a:pt x="10263" y="8765"/>
                  </a:cubicBezTo>
                  <a:cubicBezTo>
                    <a:pt x="8273" y="8702"/>
                    <a:pt x="6568" y="8197"/>
                    <a:pt x="4863" y="769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60" name="Line"/>
            <p:cNvSpPr/>
            <p:nvPr/>
          </p:nvSpPr>
          <p:spPr>
            <a:xfrm>
              <a:off x="9899750" y="115753"/>
              <a:ext cx="35817" cy="811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1" h="21303" fill="norm" stroke="1" extrusionOk="0">
                  <a:moveTo>
                    <a:pt x="5382" y="7292"/>
                  </a:moveTo>
                  <a:cubicBezTo>
                    <a:pt x="8655" y="7292"/>
                    <a:pt x="11927" y="7292"/>
                    <a:pt x="13891" y="6125"/>
                  </a:cubicBezTo>
                  <a:cubicBezTo>
                    <a:pt x="15855" y="4957"/>
                    <a:pt x="16509" y="2622"/>
                    <a:pt x="15200" y="1308"/>
                  </a:cubicBezTo>
                  <a:cubicBezTo>
                    <a:pt x="13891" y="-5"/>
                    <a:pt x="10618" y="-297"/>
                    <a:pt x="7673" y="287"/>
                  </a:cubicBezTo>
                  <a:cubicBezTo>
                    <a:pt x="4727" y="871"/>
                    <a:pt x="2109" y="2330"/>
                    <a:pt x="800" y="5395"/>
                  </a:cubicBezTo>
                  <a:cubicBezTo>
                    <a:pt x="-509" y="8460"/>
                    <a:pt x="-509" y="13130"/>
                    <a:pt x="3091" y="16049"/>
                  </a:cubicBezTo>
                  <a:cubicBezTo>
                    <a:pt x="6691" y="18968"/>
                    <a:pt x="13891" y="20135"/>
                    <a:pt x="21091" y="2130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61" name="Line"/>
            <p:cNvSpPr/>
            <p:nvPr/>
          </p:nvSpPr>
          <p:spPr>
            <a:xfrm>
              <a:off x="9988921" y="116251"/>
              <a:ext cx="30012" cy="806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62" fill="norm" stroke="1" extrusionOk="0">
                  <a:moveTo>
                    <a:pt x="4800" y="3709"/>
                  </a:moveTo>
                  <a:cubicBezTo>
                    <a:pt x="3200" y="7555"/>
                    <a:pt x="1600" y="11402"/>
                    <a:pt x="800" y="14065"/>
                  </a:cubicBezTo>
                  <a:cubicBezTo>
                    <a:pt x="0" y="16728"/>
                    <a:pt x="0" y="18207"/>
                    <a:pt x="0" y="18207"/>
                  </a:cubicBezTo>
                  <a:cubicBezTo>
                    <a:pt x="0" y="18207"/>
                    <a:pt x="0" y="16728"/>
                    <a:pt x="800" y="14065"/>
                  </a:cubicBezTo>
                  <a:cubicBezTo>
                    <a:pt x="1600" y="11402"/>
                    <a:pt x="3200" y="7555"/>
                    <a:pt x="5200" y="4744"/>
                  </a:cubicBezTo>
                  <a:cubicBezTo>
                    <a:pt x="7200" y="1933"/>
                    <a:pt x="9600" y="158"/>
                    <a:pt x="11600" y="10"/>
                  </a:cubicBezTo>
                  <a:cubicBezTo>
                    <a:pt x="13600" y="-138"/>
                    <a:pt x="15200" y="1341"/>
                    <a:pt x="16000" y="4448"/>
                  </a:cubicBezTo>
                  <a:cubicBezTo>
                    <a:pt x="16800" y="7555"/>
                    <a:pt x="16800" y="12289"/>
                    <a:pt x="17600" y="15396"/>
                  </a:cubicBezTo>
                  <a:cubicBezTo>
                    <a:pt x="18400" y="18503"/>
                    <a:pt x="20000" y="19983"/>
                    <a:pt x="21600" y="2146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62" name="Line"/>
            <p:cNvSpPr/>
            <p:nvPr/>
          </p:nvSpPr>
          <p:spPr>
            <a:xfrm>
              <a:off x="10032817" y="0"/>
              <a:ext cx="122837" cy="2110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4" h="21360" fill="norm" stroke="1" extrusionOk="0">
                  <a:moveTo>
                    <a:pt x="9828" y="11488"/>
                  </a:moveTo>
                  <a:cubicBezTo>
                    <a:pt x="8661" y="11376"/>
                    <a:pt x="7493" y="11263"/>
                    <a:pt x="5839" y="12332"/>
                  </a:cubicBezTo>
                  <a:cubicBezTo>
                    <a:pt x="4185" y="13401"/>
                    <a:pt x="2045" y="15651"/>
                    <a:pt x="974" y="17113"/>
                  </a:cubicBezTo>
                  <a:cubicBezTo>
                    <a:pt x="-96" y="18576"/>
                    <a:pt x="-96" y="19251"/>
                    <a:pt x="99" y="19870"/>
                  </a:cubicBezTo>
                  <a:cubicBezTo>
                    <a:pt x="293" y="20488"/>
                    <a:pt x="682" y="21051"/>
                    <a:pt x="1461" y="21276"/>
                  </a:cubicBezTo>
                  <a:cubicBezTo>
                    <a:pt x="2239" y="21501"/>
                    <a:pt x="3407" y="21388"/>
                    <a:pt x="5158" y="19476"/>
                  </a:cubicBezTo>
                  <a:cubicBezTo>
                    <a:pt x="6909" y="17563"/>
                    <a:pt x="9245" y="13851"/>
                    <a:pt x="10509" y="10588"/>
                  </a:cubicBezTo>
                  <a:cubicBezTo>
                    <a:pt x="11774" y="7326"/>
                    <a:pt x="11969" y="4513"/>
                    <a:pt x="11969" y="2714"/>
                  </a:cubicBezTo>
                  <a:cubicBezTo>
                    <a:pt x="11969" y="914"/>
                    <a:pt x="11774" y="126"/>
                    <a:pt x="11385" y="14"/>
                  </a:cubicBezTo>
                  <a:cubicBezTo>
                    <a:pt x="10996" y="-99"/>
                    <a:pt x="10412" y="463"/>
                    <a:pt x="9926" y="2882"/>
                  </a:cubicBezTo>
                  <a:cubicBezTo>
                    <a:pt x="9439" y="5301"/>
                    <a:pt x="9050" y="9576"/>
                    <a:pt x="9050" y="12557"/>
                  </a:cubicBezTo>
                  <a:cubicBezTo>
                    <a:pt x="9050" y="15538"/>
                    <a:pt x="9439" y="17226"/>
                    <a:pt x="10509" y="18351"/>
                  </a:cubicBezTo>
                  <a:cubicBezTo>
                    <a:pt x="11580" y="19476"/>
                    <a:pt x="13331" y="20038"/>
                    <a:pt x="15277" y="19363"/>
                  </a:cubicBezTo>
                  <a:cubicBezTo>
                    <a:pt x="17223" y="18688"/>
                    <a:pt x="19363" y="16776"/>
                    <a:pt x="21504" y="1486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63" name="Line"/>
            <p:cNvSpPr/>
            <p:nvPr/>
          </p:nvSpPr>
          <p:spPr>
            <a:xfrm>
              <a:off x="10132310" y="112354"/>
              <a:ext cx="47439" cy="1212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40" h="21412" fill="norm" stroke="1" extrusionOk="0">
                  <a:moveTo>
                    <a:pt x="11270" y="3150"/>
                  </a:moveTo>
                  <a:cubicBezTo>
                    <a:pt x="11739" y="2168"/>
                    <a:pt x="12209" y="1187"/>
                    <a:pt x="11035" y="597"/>
                  </a:cubicBezTo>
                  <a:cubicBezTo>
                    <a:pt x="9861" y="8"/>
                    <a:pt x="7044" y="-188"/>
                    <a:pt x="5635" y="205"/>
                  </a:cubicBezTo>
                  <a:cubicBezTo>
                    <a:pt x="4226" y="597"/>
                    <a:pt x="4226" y="1579"/>
                    <a:pt x="6339" y="3445"/>
                  </a:cubicBezTo>
                  <a:cubicBezTo>
                    <a:pt x="8452" y="5310"/>
                    <a:pt x="12678" y="8059"/>
                    <a:pt x="15965" y="10416"/>
                  </a:cubicBezTo>
                  <a:cubicBezTo>
                    <a:pt x="19252" y="12772"/>
                    <a:pt x="21600" y="14736"/>
                    <a:pt x="18783" y="16503"/>
                  </a:cubicBezTo>
                  <a:cubicBezTo>
                    <a:pt x="15965" y="18270"/>
                    <a:pt x="7983" y="19841"/>
                    <a:pt x="0" y="2141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64" name="Line"/>
            <p:cNvSpPr/>
            <p:nvPr/>
          </p:nvSpPr>
          <p:spPr>
            <a:xfrm>
              <a:off x="9345614" y="2094484"/>
              <a:ext cx="442233" cy="595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4" h="21431" fill="norm" stroke="1" extrusionOk="0">
                  <a:moveTo>
                    <a:pt x="2416" y="11931"/>
                  </a:moveTo>
                  <a:cubicBezTo>
                    <a:pt x="4252" y="10331"/>
                    <a:pt x="6088" y="8731"/>
                    <a:pt x="7870" y="7531"/>
                  </a:cubicBezTo>
                  <a:cubicBezTo>
                    <a:pt x="9652" y="6331"/>
                    <a:pt x="11380" y="5531"/>
                    <a:pt x="13324" y="4531"/>
                  </a:cubicBezTo>
                  <a:cubicBezTo>
                    <a:pt x="15268" y="3531"/>
                    <a:pt x="17428" y="2331"/>
                    <a:pt x="18697" y="1731"/>
                  </a:cubicBezTo>
                  <a:cubicBezTo>
                    <a:pt x="19966" y="1131"/>
                    <a:pt x="20344" y="1131"/>
                    <a:pt x="20668" y="931"/>
                  </a:cubicBezTo>
                  <a:cubicBezTo>
                    <a:pt x="20992" y="731"/>
                    <a:pt x="21262" y="331"/>
                    <a:pt x="21235" y="131"/>
                  </a:cubicBezTo>
                  <a:cubicBezTo>
                    <a:pt x="21208" y="-69"/>
                    <a:pt x="20884" y="-69"/>
                    <a:pt x="19804" y="331"/>
                  </a:cubicBezTo>
                  <a:cubicBezTo>
                    <a:pt x="18724" y="731"/>
                    <a:pt x="16888" y="1531"/>
                    <a:pt x="14998" y="2331"/>
                  </a:cubicBezTo>
                  <a:cubicBezTo>
                    <a:pt x="13108" y="3131"/>
                    <a:pt x="11164" y="3931"/>
                    <a:pt x="9301" y="5131"/>
                  </a:cubicBezTo>
                  <a:cubicBezTo>
                    <a:pt x="7438" y="6331"/>
                    <a:pt x="5656" y="7931"/>
                    <a:pt x="4279" y="9331"/>
                  </a:cubicBezTo>
                  <a:cubicBezTo>
                    <a:pt x="2902" y="10731"/>
                    <a:pt x="1930" y="11931"/>
                    <a:pt x="1228" y="13131"/>
                  </a:cubicBezTo>
                  <a:cubicBezTo>
                    <a:pt x="526" y="14331"/>
                    <a:pt x="94" y="15531"/>
                    <a:pt x="13" y="16131"/>
                  </a:cubicBezTo>
                  <a:cubicBezTo>
                    <a:pt x="-68" y="16731"/>
                    <a:pt x="202" y="16731"/>
                    <a:pt x="1309" y="17131"/>
                  </a:cubicBezTo>
                  <a:cubicBezTo>
                    <a:pt x="2416" y="17531"/>
                    <a:pt x="4360" y="18331"/>
                    <a:pt x="6331" y="18531"/>
                  </a:cubicBezTo>
                  <a:cubicBezTo>
                    <a:pt x="8302" y="18731"/>
                    <a:pt x="10300" y="18331"/>
                    <a:pt x="12352" y="17131"/>
                  </a:cubicBezTo>
                  <a:cubicBezTo>
                    <a:pt x="14404" y="15931"/>
                    <a:pt x="16510" y="13931"/>
                    <a:pt x="17887" y="12731"/>
                  </a:cubicBezTo>
                  <a:cubicBezTo>
                    <a:pt x="19264" y="11531"/>
                    <a:pt x="19912" y="11131"/>
                    <a:pt x="20452" y="10331"/>
                  </a:cubicBezTo>
                  <a:cubicBezTo>
                    <a:pt x="20992" y="9531"/>
                    <a:pt x="21424" y="8331"/>
                    <a:pt x="21478" y="7731"/>
                  </a:cubicBezTo>
                  <a:cubicBezTo>
                    <a:pt x="21532" y="7131"/>
                    <a:pt x="21208" y="7131"/>
                    <a:pt x="20047" y="7731"/>
                  </a:cubicBezTo>
                  <a:cubicBezTo>
                    <a:pt x="18886" y="8331"/>
                    <a:pt x="16888" y="9531"/>
                    <a:pt x="15025" y="10731"/>
                  </a:cubicBezTo>
                  <a:cubicBezTo>
                    <a:pt x="13162" y="11931"/>
                    <a:pt x="11434" y="13131"/>
                    <a:pt x="9895" y="14331"/>
                  </a:cubicBezTo>
                  <a:cubicBezTo>
                    <a:pt x="8356" y="15531"/>
                    <a:pt x="7006" y="16731"/>
                    <a:pt x="6142" y="17331"/>
                  </a:cubicBezTo>
                  <a:cubicBezTo>
                    <a:pt x="5278" y="17931"/>
                    <a:pt x="4900" y="17931"/>
                    <a:pt x="5062" y="17731"/>
                  </a:cubicBezTo>
                  <a:cubicBezTo>
                    <a:pt x="5224" y="17531"/>
                    <a:pt x="5926" y="17131"/>
                    <a:pt x="7303" y="16331"/>
                  </a:cubicBezTo>
                  <a:cubicBezTo>
                    <a:pt x="8680" y="15531"/>
                    <a:pt x="10732" y="14331"/>
                    <a:pt x="12595" y="13531"/>
                  </a:cubicBezTo>
                  <a:cubicBezTo>
                    <a:pt x="14458" y="12731"/>
                    <a:pt x="16132" y="12331"/>
                    <a:pt x="17104" y="12131"/>
                  </a:cubicBezTo>
                  <a:cubicBezTo>
                    <a:pt x="18076" y="11931"/>
                    <a:pt x="18346" y="11931"/>
                    <a:pt x="18589" y="12531"/>
                  </a:cubicBezTo>
                  <a:cubicBezTo>
                    <a:pt x="18832" y="13131"/>
                    <a:pt x="19048" y="14331"/>
                    <a:pt x="18940" y="15531"/>
                  </a:cubicBezTo>
                  <a:cubicBezTo>
                    <a:pt x="18832" y="16731"/>
                    <a:pt x="18400" y="17931"/>
                    <a:pt x="17293" y="18931"/>
                  </a:cubicBezTo>
                  <a:cubicBezTo>
                    <a:pt x="16186" y="19931"/>
                    <a:pt x="14404" y="20731"/>
                    <a:pt x="12460" y="21131"/>
                  </a:cubicBezTo>
                  <a:cubicBezTo>
                    <a:pt x="10516" y="21531"/>
                    <a:pt x="8410" y="21531"/>
                    <a:pt x="7087" y="21131"/>
                  </a:cubicBezTo>
                  <a:cubicBezTo>
                    <a:pt x="5764" y="20731"/>
                    <a:pt x="5224" y="19931"/>
                    <a:pt x="5089" y="18931"/>
                  </a:cubicBezTo>
                  <a:cubicBezTo>
                    <a:pt x="4954" y="17931"/>
                    <a:pt x="5224" y="16731"/>
                    <a:pt x="6223" y="15531"/>
                  </a:cubicBezTo>
                  <a:cubicBezTo>
                    <a:pt x="7222" y="14331"/>
                    <a:pt x="8950" y="13131"/>
                    <a:pt x="11056" y="13331"/>
                  </a:cubicBezTo>
                  <a:cubicBezTo>
                    <a:pt x="13162" y="13531"/>
                    <a:pt x="15646" y="15131"/>
                    <a:pt x="18130" y="1673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65" name="Line"/>
            <p:cNvSpPr/>
            <p:nvPr/>
          </p:nvSpPr>
          <p:spPr>
            <a:xfrm>
              <a:off x="9888881" y="1624108"/>
              <a:ext cx="90037" cy="133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66" name="Line"/>
            <p:cNvSpPr/>
            <p:nvPr/>
          </p:nvSpPr>
          <p:spPr>
            <a:xfrm>
              <a:off x="9878877" y="1694135"/>
              <a:ext cx="103375" cy="166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110" y="15840"/>
                    <a:pt x="10219" y="10080"/>
                    <a:pt x="13819" y="6480"/>
                  </a:cubicBezTo>
                  <a:cubicBezTo>
                    <a:pt x="17419" y="2880"/>
                    <a:pt x="19510" y="144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67" name="Line"/>
            <p:cNvSpPr/>
            <p:nvPr/>
          </p:nvSpPr>
          <p:spPr>
            <a:xfrm>
              <a:off x="10068952" y="1479606"/>
              <a:ext cx="72968" cy="2451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52" h="21554" fill="norm" stroke="1" extrusionOk="0">
                  <a:moveTo>
                    <a:pt x="10482" y="11533"/>
                  </a:moveTo>
                  <a:cubicBezTo>
                    <a:pt x="10800" y="14563"/>
                    <a:pt x="11118" y="17593"/>
                    <a:pt x="11276" y="19352"/>
                  </a:cubicBezTo>
                  <a:cubicBezTo>
                    <a:pt x="11435" y="21111"/>
                    <a:pt x="11435" y="21600"/>
                    <a:pt x="11118" y="21551"/>
                  </a:cubicBezTo>
                  <a:cubicBezTo>
                    <a:pt x="10800" y="21502"/>
                    <a:pt x="10165" y="20916"/>
                    <a:pt x="9371" y="18912"/>
                  </a:cubicBezTo>
                  <a:cubicBezTo>
                    <a:pt x="8576" y="16909"/>
                    <a:pt x="7624" y="13488"/>
                    <a:pt x="7306" y="10458"/>
                  </a:cubicBezTo>
                  <a:cubicBezTo>
                    <a:pt x="6988" y="7428"/>
                    <a:pt x="7306" y="4789"/>
                    <a:pt x="7782" y="3176"/>
                  </a:cubicBezTo>
                  <a:cubicBezTo>
                    <a:pt x="8259" y="1564"/>
                    <a:pt x="8894" y="977"/>
                    <a:pt x="10006" y="586"/>
                  </a:cubicBezTo>
                  <a:cubicBezTo>
                    <a:pt x="11118" y="195"/>
                    <a:pt x="12706" y="0"/>
                    <a:pt x="14294" y="0"/>
                  </a:cubicBezTo>
                  <a:cubicBezTo>
                    <a:pt x="15882" y="0"/>
                    <a:pt x="17471" y="195"/>
                    <a:pt x="18900" y="1075"/>
                  </a:cubicBezTo>
                  <a:cubicBezTo>
                    <a:pt x="20329" y="1955"/>
                    <a:pt x="21600" y="3519"/>
                    <a:pt x="20329" y="4936"/>
                  </a:cubicBezTo>
                  <a:cubicBezTo>
                    <a:pt x="19059" y="6353"/>
                    <a:pt x="15247" y="7624"/>
                    <a:pt x="11435" y="8503"/>
                  </a:cubicBezTo>
                  <a:cubicBezTo>
                    <a:pt x="7623" y="9383"/>
                    <a:pt x="3812" y="9872"/>
                    <a:pt x="0" y="1036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68" name="Line"/>
            <p:cNvSpPr/>
            <p:nvPr/>
          </p:nvSpPr>
          <p:spPr>
            <a:xfrm>
              <a:off x="10128976" y="1560749"/>
              <a:ext cx="76698" cy="1039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68" fill="norm" stroke="1" extrusionOk="0">
                  <a:moveTo>
                    <a:pt x="0" y="9549"/>
                  </a:moveTo>
                  <a:cubicBezTo>
                    <a:pt x="1878" y="9095"/>
                    <a:pt x="3757" y="8640"/>
                    <a:pt x="5948" y="9436"/>
                  </a:cubicBezTo>
                  <a:cubicBezTo>
                    <a:pt x="8139" y="10232"/>
                    <a:pt x="10644" y="12278"/>
                    <a:pt x="11426" y="14438"/>
                  </a:cubicBezTo>
                  <a:cubicBezTo>
                    <a:pt x="12209" y="16598"/>
                    <a:pt x="11270" y="18872"/>
                    <a:pt x="10017" y="20122"/>
                  </a:cubicBezTo>
                  <a:cubicBezTo>
                    <a:pt x="8765" y="21373"/>
                    <a:pt x="7200" y="21600"/>
                    <a:pt x="6261" y="20804"/>
                  </a:cubicBezTo>
                  <a:cubicBezTo>
                    <a:pt x="5322" y="20008"/>
                    <a:pt x="5009" y="18189"/>
                    <a:pt x="6731" y="14893"/>
                  </a:cubicBezTo>
                  <a:cubicBezTo>
                    <a:pt x="8452" y="11596"/>
                    <a:pt x="12209" y="6821"/>
                    <a:pt x="15026" y="4093"/>
                  </a:cubicBezTo>
                  <a:cubicBezTo>
                    <a:pt x="17844" y="1364"/>
                    <a:pt x="19722" y="682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69" name="Line"/>
            <p:cNvSpPr/>
            <p:nvPr/>
          </p:nvSpPr>
          <p:spPr>
            <a:xfrm>
              <a:off x="10235125" y="1495339"/>
              <a:ext cx="63919" cy="1854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01" h="21452" fill="norm" stroke="1" extrusionOk="0">
                  <a:moveTo>
                    <a:pt x="20701" y="2166"/>
                  </a:moveTo>
                  <a:cubicBezTo>
                    <a:pt x="19621" y="1395"/>
                    <a:pt x="18541" y="623"/>
                    <a:pt x="17101" y="238"/>
                  </a:cubicBezTo>
                  <a:cubicBezTo>
                    <a:pt x="15661" y="-148"/>
                    <a:pt x="13861" y="-148"/>
                    <a:pt x="11161" y="881"/>
                  </a:cubicBezTo>
                  <a:cubicBezTo>
                    <a:pt x="8461" y="1909"/>
                    <a:pt x="4861" y="3966"/>
                    <a:pt x="2521" y="6795"/>
                  </a:cubicBezTo>
                  <a:cubicBezTo>
                    <a:pt x="181" y="9623"/>
                    <a:pt x="-899" y="13223"/>
                    <a:pt x="901" y="15731"/>
                  </a:cubicBezTo>
                  <a:cubicBezTo>
                    <a:pt x="2701" y="18238"/>
                    <a:pt x="7381" y="19652"/>
                    <a:pt x="11161" y="20423"/>
                  </a:cubicBezTo>
                  <a:cubicBezTo>
                    <a:pt x="14941" y="21195"/>
                    <a:pt x="17821" y="21323"/>
                    <a:pt x="20701" y="2145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70" name="Line"/>
            <p:cNvSpPr/>
            <p:nvPr/>
          </p:nvSpPr>
          <p:spPr>
            <a:xfrm>
              <a:off x="10309047" y="1534072"/>
              <a:ext cx="66694" cy="1300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6480" y="4800"/>
                    <a:pt x="12960" y="9600"/>
                    <a:pt x="16560" y="13200"/>
                  </a:cubicBezTo>
                  <a:cubicBezTo>
                    <a:pt x="20160" y="16800"/>
                    <a:pt x="20880" y="192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71" name="Line"/>
            <p:cNvSpPr/>
            <p:nvPr/>
          </p:nvSpPr>
          <p:spPr>
            <a:xfrm>
              <a:off x="10334318" y="1530737"/>
              <a:ext cx="41423" cy="1533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2" h="21600" fill="norm" stroke="1" extrusionOk="0">
                  <a:moveTo>
                    <a:pt x="21182" y="0"/>
                  </a:moveTo>
                  <a:cubicBezTo>
                    <a:pt x="16066" y="2504"/>
                    <a:pt x="10950" y="5009"/>
                    <a:pt x="7256" y="7670"/>
                  </a:cubicBezTo>
                  <a:cubicBezTo>
                    <a:pt x="3561" y="10330"/>
                    <a:pt x="1287" y="13148"/>
                    <a:pt x="435" y="15496"/>
                  </a:cubicBezTo>
                  <a:cubicBezTo>
                    <a:pt x="-418" y="17843"/>
                    <a:pt x="150" y="19722"/>
                    <a:pt x="719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72" name="Line"/>
            <p:cNvSpPr/>
            <p:nvPr/>
          </p:nvSpPr>
          <p:spPr>
            <a:xfrm>
              <a:off x="10405752" y="1630777"/>
              <a:ext cx="10005" cy="633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73" name="Line"/>
            <p:cNvSpPr/>
            <p:nvPr/>
          </p:nvSpPr>
          <p:spPr>
            <a:xfrm>
              <a:off x="10464369" y="1464044"/>
              <a:ext cx="18081" cy="3267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66" h="21600" fill="norm" stroke="1" extrusionOk="0">
                  <a:moveTo>
                    <a:pt x="20666" y="0"/>
                  </a:moveTo>
                  <a:cubicBezTo>
                    <a:pt x="20666" y="2278"/>
                    <a:pt x="20666" y="4555"/>
                    <a:pt x="19395" y="6869"/>
                  </a:cubicBezTo>
                  <a:cubicBezTo>
                    <a:pt x="18125" y="9184"/>
                    <a:pt x="15584" y="11535"/>
                    <a:pt x="11772" y="13812"/>
                  </a:cubicBezTo>
                  <a:cubicBezTo>
                    <a:pt x="7960" y="16090"/>
                    <a:pt x="2878" y="18294"/>
                    <a:pt x="972" y="19580"/>
                  </a:cubicBezTo>
                  <a:cubicBezTo>
                    <a:pt x="-934" y="20865"/>
                    <a:pt x="337" y="21233"/>
                    <a:pt x="1607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74" name="Line"/>
            <p:cNvSpPr/>
            <p:nvPr/>
          </p:nvSpPr>
          <p:spPr>
            <a:xfrm>
              <a:off x="10529134" y="1539571"/>
              <a:ext cx="45940" cy="1790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61" h="21474" fill="norm" stroke="1" extrusionOk="0">
                  <a:moveTo>
                    <a:pt x="4521" y="7741"/>
                  </a:moveTo>
                  <a:cubicBezTo>
                    <a:pt x="4019" y="11874"/>
                    <a:pt x="3516" y="16007"/>
                    <a:pt x="3014" y="18407"/>
                  </a:cubicBezTo>
                  <a:cubicBezTo>
                    <a:pt x="2512" y="20807"/>
                    <a:pt x="2009" y="21474"/>
                    <a:pt x="1758" y="21474"/>
                  </a:cubicBezTo>
                  <a:cubicBezTo>
                    <a:pt x="1507" y="21474"/>
                    <a:pt x="1507" y="20807"/>
                    <a:pt x="1507" y="18407"/>
                  </a:cubicBezTo>
                  <a:cubicBezTo>
                    <a:pt x="1507" y="16007"/>
                    <a:pt x="1507" y="11874"/>
                    <a:pt x="2512" y="8741"/>
                  </a:cubicBezTo>
                  <a:cubicBezTo>
                    <a:pt x="3516" y="5607"/>
                    <a:pt x="5525" y="3474"/>
                    <a:pt x="7284" y="2141"/>
                  </a:cubicBezTo>
                  <a:cubicBezTo>
                    <a:pt x="9042" y="807"/>
                    <a:pt x="10549" y="274"/>
                    <a:pt x="12558" y="74"/>
                  </a:cubicBezTo>
                  <a:cubicBezTo>
                    <a:pt x="14567" y="-126"/>
                    <a:pt x="17079" y="7"/>
                    <a:pt x="18837" y="1407"/>
                  </a:cubicBezTo>
                  <a:cubicBezTo>
                    <a:pt x="20595" y="2807"/>
                    <a:pt x="21600" y="5474"/>
                    <a:pt x="19842" y="7207"/>
                  </a:cubicBezTo>
                  <a:cubicBezTo>
                    <a:pt x="18084" y="8941"/>
                    <a:pt x="13563" y="9741"/>
                    <a:pt x="9795" y="9807"/>
                  </a:cubicBezTo>
                  <a:cubicBezTo>
                    <a:pt x="6028" y="9874"/>
                    <a:pt x="3014" y="9207"/>
                    <a:pt x="0" y="854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75" name="Line"/>
            <p:cNvSpPr/>
            <p:nvPr/>
          </p:nvSpPr>
          <p:spPr>
            <a:xfrm>
              <a:off x="10599162" y="1507395"/>
              <a:ext cx="3336" cy="3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76" name="Line"/>
            <p:cNvSpPr/>
            <p:nvPr/>
          </p:nvSpPr>
          <p:spPr>
            <a:xfrm>
              <a:off x="10599162" y="1497134"/>
              <a:ext cx="43351" cy="1736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94" fill="norm" stroke="1" extrusionOk="0">
                  <a:moveTo>
                    <a:pt x="1662" y="1270"/>
                  </a:moveTo>
                  <a:cubicBezTo>
                    <a:pt x="3323" y="719"/>
                    <a:pt x="4985" y="169"/>
                    <a:pt x="7200" y="32"/>
                  </a:cubicBezTo>
                  <a:cubicBezTo>
                    <a:pt x="9415" y="-106"/>
                    <a:pt x="12185" y="169"/>
                    <a:pt x="15231" y="1545"/>
                  </a:cubicBezTo>
                  <a:cubicBezTo>
                    <a:pt x="18277" y="2921"/>
                    <a:pt x="21600" y="5397"/>
                    <a:pt x="21600" y="8286"/>
                  </a:cubicBezTo>
                  <a:cubicBezTo>
                    <a:pt x="21600" y="11176"/>
                    <a:pt x="18277" y="14477"/>
                    <a:pt x="14123" y="16747"/>
                  </a:cubicBezTo>
                  <a:cubicBezTo>
                    <a:pt x="9969" y="19018"/>
                    <a:pt x="4985" y="20256"/>
                    <a:pt x="0" y="2149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77" name="Line"/>
            <p:cNvSpPr/>
            <p:nvPr/>
          </p:nvSpPr>
          <p:spPr>
            <a:xfrm>
              <a:off x="10682528" y="1667458"/>
              <a:ext cx="3336" cy="100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78" name="Line"/>
            <p:cNvSpPr/>
            <p:nvPr/>
          </p:nvSpPr>
          <p:spPr>
            <a:xfrm>
              <a:off x="10145649" y="1807780"/>
              <a:ext cx="48564" cy="2137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15" h="21410" fill="norm" stroke="1" extrusionOk="0">
                  <a:moveTo>
                    <a:pt x="1409" y="11664"/>
                  </a:moveTo>
                  <a:cubicBezTo>
                    <a:pt x="1409" y="14448"/>
                    <a:pt x="1409" y="17231"/>
                    <a:pt x="1644" y="18957"/>
                  </a:cubicBezTo>
                  <a:cubicBezTo>
                    <a:pt x="1878" y="20683"/>
                    <a:pt x="2348" y="21351"/>
                    <a:pt x="2583" y="21406"/>
                  </a:cubicBezTo>
                  <a:cubicBezTo>
                    <a:pt x="2817" y="21462"/>
                    <a:pt x="2817" y="20905"/>
                    <a:pt x="3052" y="18623"/>
                  </a:cubicBezTo>
                  <a:cubicBezTo>
                    <a:pt x="3287" y="16340"/>
                    <a:pt x="3757" y="12332"/>
                    <a:pt x="4696" y="9270"/>
                  </a:cubicBezTo>
                  <a:cubicBezTo>
                    <a:pt x="5635" y="6208"/>
                    <a:pt x="7044" y="4093"/>
                    <a:pt x="8452" y="2590"/>
                  </a:cubicBezTo>
                  <a:cubicBezTo>
                    <a:pt x="9861" y="1087"/>
                    <a:pt x="11270" y="196"/>
                    <a:pt x="13148" y="29"/>
                  </a:cubicBezTo>
                  <a:cubicBezTo>
                    <a:pt x="15026" y="-138"/>
                    <a:pt x="17374" y="419"/>
                    <a:pt x="19017" y="1643"/>
                  </a:cubicBezTo>
                  <a:cubicBezTo>
                    <a:pt x="20661" y="2868"/>
                    <a:pt x="21600" y="4761"/>
                    <a:pt x="18313" y="6876"/>
                  </a:cubicBezTo>
                  <a:cubicBezTo>
                    <a:pt x="15026" y="8992"/>
                    <a:pt x="7513" y="11330"/>
                    <a:pt x="0" y="1366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79" name="Line"/>
            <p:cNvSpPr/>
            <p:nvPr/>
          </p:nvSpPr>
          <p:spPr>
            <a:xfrm>
              <a:off x="10165657" y="1884210"/>
              <a:ext cx="96706" cy="1167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96" fill="norm" stroke="1" extrusionOk="0">
                  <a:moveTo>
                    <a:pt x="0" y="12838"/>
                  </a:moveTo>
                  <a:cubicBezTo>
                    <a:pt x="745" y="10800"/>
                    <a:pt x="1490" y="8762"/>
                    <a:pt x="2359" y="7438"/>
                  </a:cubicBezTo>
                  <a:cubicBezTo>
                    <a:pt x="3228" y="6113"/>
                    <a:pt x="4221" y="5502"/>
                    <a:pt x="5214" y="5604"/>
                  </a:cubicBezTo>
                  <a:cubicBezTo>
                    <a:pt x="6207" y="5706"/>
                    <a:pt x="7200" y="6521"/>
                    <a:pt x="8193" y="8558"/>
                  </a:cubicBezTo>
                  <a:cubicBezTo>
                    <a:pt x="9186" y="10596"/>
                    <a:pt x="10179" y="13857"/>
                    <a:pt x="10676" y="16098"/>
                  </a:cubicBezTo>
                  <a:cubicBezTo>
                    <a:pt x="11172" y="18340"/>
                    <a:pt x="11172" y="19562"/>
                    <a:pt x="10552" y="20377"/>
                  </a:cubicBezTo>
                  <a:cubicBezTo>
                    <a:pt x="9931" y="21192"/>
                    <a:pt x="8690" y="21600"/>
                    <a:pt x="7696" y="21294"/>
                  </a:cubicBezTo>
                  <a:cubicBezTo>
                    <a:pt x="6703" y="20989"/>
                    <a:pt x="5958" y="19970"/>
                    <a:pt x="6083" y="17728"/>
                  </a:cubicBezTo>
                  <a:cubicBezTo>
                    <a:pt x="6207" y="15487"/>
                    <a:pt x="7200" y="12023"/>
                    <a:pt x="9931" y="8864"/>
                  </a:cubicBezTo>
                  <a:cubicBezTo>
                    <a:pt x="12662" y="5706"/>
                    <a:pt x="17131" y="2853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80" name="Line"/>
            <p:cNvSpPr/>
            <p:nvPr/>
          </p:nvSpPr>
          <p:spPr>
            <a:xfrm>
              <a:off x="10282867" y="1845815"/>
              <a:ext cx="52858" cy="1484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9" h="21526" fill="norm" stroke="1" extrusionOk="0">
                  <a:moveTo>
                    <a:pt x="14649" y="1216"/>
                  </a:moveTo>
                  <a:cubicBezTo>
                    <a:pt x="13299" y="571"/>
                    <a:pt x="11949" y="-74"/>
                    <a:pt x="10149" y="7"/>
                  </a:cubicBezTo>
                  <a:cubicBezTo>
                    <a:pt x="8349" y="87"/>
                    <a:pt x="6099" y="893"/>
                    <a:pt x="4074" y="3230"/>
                  </a:cubicBezTo>
                  <a:cubicBezTo>
                    <a:pt x="2049" y="5568"/>
                    <a:pt x="249" y="9436"/>
                    <a:pt x="24" y="12499"/>
                  </a:cubicBezTo>
                  <a:cubicBezTo>
                    <a:pt x="-201" y="15562"/>
                    <a:pt x="1149" y="17819"/>
                    <a:pt x="4974" y="19189"/>
                  </a:cubicBezTo>
                  <a:cubicBezTo>
                    <a:pt x="8799" y="20559"/>
                    <a:pt x="15099" y="21042"/>
                    <a:pt x="21399" y="2152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81" name="Line"/>
            <p:cNvSpPr/>
            <p:nvPr/>
          </p:nvSpPr>
          <p:spPr>
            <a:xfrm>
              <a:off x="10364689" y="1870872"/>
              <a:ext cx="54403" cy="1200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3" h="21600" fill="norm" stroke="1" extrusionOk="0">
                  <a:moveTo>
                    <a:pt x="407" y="0"/>
                  </a:moveTo>
                  <a:cubicBezTo>
                    <a:pt x="-25" y="1000"/>
                    <a:pt x="-457" y="2000"/>
                    <a:pt x="1055" y="3900"/>
                  </a:cubicBezTo>
                  <a:cubicBezTo>
                    <a:pt x="2567" y="5800"/>
                    <a:pt x="6023" y="8600"/>
                    <a:pt x="9695" y="11700"/>
                  </a:cubicBezTo>
                  <a:cubicBezTo>
                    <a:pt x="13367" y="14800"/>
                    <a:pt x="17255" y="18200"/>
                    <a:pt x="21143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82" name="Line"/>
            <p:cNvSpPr/>
            <p:nvPr/>
          </p:nvSpPr>
          <p:spPr>
            <a:xfrm>
              <a:off x="10359067" y="1857533"/>
              <a:ext cx="60025" cy="1500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200" y="2080"/>
                    <a:pt x="12800" y="4160"/>
                    <a:pt x="9200" y="7760"/>
                  </a:cubicBezTo>
                  <a:cubicBezTo>
                    <a:pt x="5600" y="11360"/>
                    <a:pt x="2800" y="1648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83" name="Line"/>
            <p:cNvSpPr/>
            <p:nvPr/>
          </p:nvSpPr>
          <p:spPr>
            <a:xfrm>
              <a:off x="10415756" y="1951523"/>
              <a:ext cx="76698" cy="571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69" fill="norm" stroke="1" extrusionOk="0">
                  <a:moveTo>
                    <a:pt x="0" y="4754"/>
                  </a:moveTo>
                  <a:cubicBezTo>
                    <a:pt x="939" y="3092"/>
                    <a:pt x="1878" y="1431"/>
                    <a:pt x="3130" y="600"/>
                  </a:cubicBezTo>
                  <a:cubicBezTo>
                    <a:pt x="4383" y="-231"/>
                    <a:pt x="5948" y="-231"/>
                    <a:pt x="6731" y="807"/>
                  </a:cubicBezTo>
                  <a:cubicBezTo>
                    <a:pt x="7513" y="1846"/>
                    <a:pt x="7513" y="3923"/>
                    <a:pt x="7513" y="6000"/>
                  </a:cubicBezTo>
                  <a:cubicBezTo>
                    <a:pt x="7513" y="8077"/>
                    <a:pt x="7513" y="10154"/>
                    <a:pt x="7044" y="12023"/>
                  </a:cubicBezTo>
                  <a:cubicBezTo>
                    <a:pt x="6574" y="13892"/>
                    <a:pt x="5635" y="15554"/>
                    <a:pt x="5009" y="17423"/>
                  </a:cubicBezTo>
                  <a:cubicBezTo>
                    <a:pt x="4383" y="19292"/>
                    <a:pt x="4070" y="21369"/>
                    <a:pt x="5948" y="21369"/>
                  </a:cubicBezTo>
                  <a:cubicBezTo>
                    <a:pt x="7826" y="21369"/>
                    <a:pt x="11896" y="19292"/>
                    <a:pt x="14870" y="17423"/>
                  </a:cubicBezTo>
                  <a:cubicBezTo>
                    <a:pt x="17843" y="15554"/>
                    <a:pt x="19722" y="13892"/>
                    <a:pt x="21600" y="1223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84" name="Line"/>
            <p:cNvSpPr/>
            <p:nvPr/>
          </p:nvSpPr>
          <p:spPr>
            <a:xfrm>
              <a:off x="10522465" y="1800844"/>
              <a:ext cx="20009" cy="2234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200" y="3976"/>
                    <a:pt x="2400" y="7952"/>
                    <a:pt x="4200" y="11337"/>
                  </a:cubicBezTo>
                  <a:cubicBezTo>
                    <a:pt x="6000" y="14722"/>
                    <a:pt x="8400" y="17516"/>
                    <a:pt x="11400" y="19128"/>
                  </a:cubicBezTo>
                  <a:cubicBezTo>
                    <a:pt x="14400" y="20740"/>
                    <a:pt x="18000" y="2117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85" name="Line"/>
            <p:cNvSpPr/>
            <p:nvPr/>
          </p:nvSpPr>
          <p:spPr>
            <a:xfrm>
              <a:off x="10570681" y="1875739"/>
              <a:ext cx="44659" cy="139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66" h="20981" fill="norm" stroke="1" extrusionOk="0">
                  <a:moveTo>
                    <a:pt x="7177" y="10820"/>
                  </a:moveTo>
                  <a:cubicBezTo>
                    <a:pt x="5596" y="11489"/>
                    <a:pt x="4016" y="12159"/>
                    <a:pt x="3225" y="14336"/>
                  </a:cubicBezTo>
                  <a:cubicBezTo>
                    <a:pt x="2435" y="16513"/>
                    <a:pt x="2435" y="20196"/>
                    <a:pt x="2435" y="20866"/>
                  </a:cubicBezTo>
                  <a:cubicBezTo>
                    <a:pt x="2435" y="21536"/>
                    <a:pt x="2435" y="19192"/>
                    <a:pt x="1908" y="15843"/>
                  </a:cubicBezTo>
                  <a:cubicBezTo>
                    <a:pt x="1381" y="12494"/>
                    <a:pt x="328" y="8141"/>
                    <a:pt x="64" y="5462"/>
                  </a:cubicBezTo>
                  <a:cubicBezTo>
                    <a:pt x="-199" y="2783"/>
                    <a:pt x="328" y="1778"/>
                    <a:pt x="1908" y="1108"/>
                  </a:cubicBezTo>
                  <a:cubicBezTo>
                    <a:pt x="3489" y="438"/>
                    <a:pt x="6123" y="103"/>
                    <a:pt x="8757" y="20"/>
                  </a:cubicBezTo>
                  <a:cubicBezTo>
                    <a:pt x="11391" y="-64"/>
                    <a:pt x="14025" y="103"/>
                    <a:pt x="16396" y="689"/>
                  </a:cubicBezTo>
                  <a:cubicBezTo>
                    <a:pt x="18767" y="1276"/>
                    <a:pt x="20874" y="2280"/>
                    <a:pt x="21138" y="4122"/>
                  </a:cubicBezTo>
                  <a:cubicBezTo>
                    <a:pt x="21401" y="5964"/>
                    <a:pt x="19821" y="8643"/>
                    <a:pt x="16396" y="10317"/>
                  </a:cubicBezTo>
                  <a:cubicBezTo>
                    <a:pt x="12972" y="11992"/>
                    <a:pt x="7703" y="12662"/>
                    <a:pt x="2435" y="1333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86" name="Line"/>
            <p:cNvSpPr/>
            <p:nvPr/>
          </p:nvSpPr>
          <p:spPr>
            <a:xfrm>
              <a:off x="10625839" y="1824186"/>
              <a:ext cx="32922" cy="1567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36" h="21600" fill="norm" stroke="1" extrusionOk="0">
                  <a:moveTo>
                    <a:pt x="8361" y="0"/>
                  </a:moveTo>
                  <a:cubicBezTo>
                    <a:pt x="11845" y="153"/>
                    <a:pt x="15329" y="306"/>
                    <a:pt x="17768" y="1915"/>
                  </a:cubicBezTo>
                  <a:cubicBezTo>
                    <a:pt x="20206" y="3523"/>
                    <a:pt x="21600" y="6587"/>
                    <a:pt x="19858" y="9804"/>
                  </a:cubicBezTo>
                  <a:cubicBezTo>
                    <a:pt x="18116" y="13021"/>
                    <a:pt x="13239" y="16391"/>
                    <a:pt x="9406" y="18383"/>
                  </a:cubicBezTo>
                  <a:cubicBezTo>
                    <a:pt x="5574" y="20374"/>
                    <a:pt x="2787" y="20987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87" name="Line"/>
            <p:cNvSpPr/>
            <p:nvPr/>
          </p:nvSpPr>
          <p:spPr>
            <a:xfrm>
              <a:off x="10702536" y="1964242"/>
              <a:ext cx="13340" cy="66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88" name="Line"/>
            <p:cNvSpPr/>
            <p:nvPr/>
          </p:nvSpPr>
          <p:spPr>
            <a:xfrm>
              <a:off x="10782568" y="1967577"/>
              <a:ext cx="40016" cy="100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89" name="Line"/>
            <p:cNvSpPr/>
            <p:nvPr/>
          </p:nvSpPr>
          <p:spPr>
            <a:xfrm>
              <a:off x="10835922" y="1984250"/>
              <a:ext cx="3335" cy="33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90" name="Line"/>
            <p:cNvSpPr/>
            <p:nvPr/>
          </p:nvSpPr>
          <p:spPr>
            <a:xfrm>
              <a:off x="8362299" y="2188490"/>
              <a:ext cx="82679" cy="1435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65" h="21295" fill="norm" stroke="1" extrusionOk="0">
                  <a:moveTo>
                    <a:pt x="20865" y="1361"/>
                  </a:moveTo>
                  <a:cubicBezTo>
                    <a:pt x="19743" y="866"/>
                    <a:pt x="18621" y="372"/>
                    <a:pt x="17078" y="124"/>
                  </a:cubicBezTo>
                  <a:cubicBezTo>
                    <a:pt x="15535" y="-123"/>
                    <a:pt x="13571" y="-123"/>
                    <a:pt x="10907" y="1279"/>
                  </a:cubicBezTo>
                  <a:cubicBezTo>
                    <a:pt x="8242" y="2680"/>
                    <a:pt x="4875" y="5483"/>
                    <a:pt x="2631" y="8369"/>
                  </a:cubicBezTo>
                  <a:cubicBezTo>
                    <a:pt x="387" y="11254"/>
                    <a:pt x="-735" y="14222"/>
                    <a:pt x="527" y="16448"/>
                  </a:cubicBezTo>
                  <a:cubicBezTo>
                    <a:pt x="1790" y="18674"/>
                    <a:pt x="5436" y="20158"/>
                    <a:pt x="8662" y="20817"/>
                  </a:cubicBezTo>
                  <a:cubicBezTo>
                    <a:pt x="11888" y="21477"/>
                    <a:pt x="14694" y="21312"/>
                    <a:pt x="17499" y="2114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91" name="Line"/>
            <p:cNvSpPr/>
            <p:nvPr/>
          </p:nvSpPr>
          <p:spPr>
            <a:xfrm>
              <a:off x="8446181" y="2235116"/>
              <a:ext cx="70538" cy="864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88" h="20749" fill="norm" stroke="1" extrusionOk="0">
                  <a:moveTo>
                    <a:pt x="15591" y="616"/>
                  </a:moveTo>
                  <a:cubicBezTo>
                    <a:pt x="13929" y="82"/>
                    <a:pt x="12268" y="-451"/>
                    <a:pt x="9609" y="616"/>
                  </a:cubicBezTo>
                  <a:cubicBezTo>
                    <a:pt x="6951" y="1682"/>
                    <a:pt x="3295" y="4349"/>
                    <a:pt x="1468" y="7149"/>
                  </a:cubicBezTo>
                  <a:cubicBezTo>
                    <a:pt x="-360" y="9949"/>
                    <a:pt x="-360" y="12882"/>
                    <a:pt x="803" y="15416"/>
                  </a:cubicBezTo>
                  <a:cubicBezTo>
                    <a:pt x="1966" y="17949"/>
                    <a:pt x="4292" y="20082"/>
                    <a:pt x="7449" y="20616"/>
                  </a:cubicBezTo>
                  <a:cubicBezTo>
                    <a:pt x="10606" y="21149"/>
                    <a:pt x="14594" y="20082"/>
                    <a:pt x="17252" y="17282"/>
                  </a:cubicBezTo>
                  <a:cubicBezTo>
                    <a:pt x="19911" y="14482"/>
                    <a:pt x="21240" y="9949"/>
                    <a:pt x="21074" y="7016"/>
                  </a:cubicBezTo>
                  <a:cubicBezTo>
                    <a:pt x="20908" y="4082"/>
                    <a:pt x="19246" y="2749"/>
                    <a:pt x="17418" y="2349"/>
                  </a:cubicBezTo>
                  <a:cubicBezTo>
                    <a:pt x="15591" y="1949"/>
                    <a:pt x="13597" y="2482"/>
                    <a:pt x="11603" y="301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92" name="Line"/>
            <p:cNvSpPr/>
            <p:nvPr/>
          </p:nvSpPr>
          <p:spPr>
            <a:xfrm>
              <a:off x="8552007" y="2207740"/>
              <a:ext cx="66373" cy="823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6" h="21045" fill="norm" stroke="1" extrusionOk="0">
                  <a:moveTo>
                    <a:pt x="3136" y="5951"/>
                  </a:moveTo>
                  <a:cubicBezTo>
                    <a:pt x="2416" y="9361"/>
                    <a:pt x="1696" y="12772"/>
                    <a:pt x="1156" y="15614"/>
                  </a:cubicBezTo>
                  <a:cubicBezTo>
                    <a:pt x="616" y="18456"/>
                    <a:pt x="256" y="20730"/>
                    <a:pt x="76" y="21014"/>
                  </a:cubicBezTo>
                  <a:cubicBezTo>
                    <a:pt x="-104" y="21298"/>
                    <a:pt x="-104" y="19593"/>
                    <a:pt x="1696" y="15898"/>
                  </a:cubicBezTo>
                  <a:cubicBezTo>
                    <a:pt x="3496" y="12203"/>
                    <a:pt x="7096" y="6519"/>
                    <a:pt x="9976" y="3393"/>
                  </a:cubicBezTo>
                  <a:cubicBezTo>
                    <a:pt x="12856" y="266"/>
                    <a:pt x="15016" y="-302"/>
                    <a:pt x="16636" y="124"/>
                  </a:cubicBezTo>
                  <a:cubicBezTo>
                    <a:pt x="18256" y="551"/>
                    <a:pt x="19336" y="1972"/>
                    <a:pt x="20056" y="5240"/>
                  </a:cubicBezTo>
                  <a:cubicBezTo>
                    <a:pt x="20776" y="8508"/>
                    <a:pt x="21136" y="13624"/>
                    <a:pt x="21496" y="1874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93" name="Line"/>
            <p:cNvSpPr/>
            <p:nvPr/>
          </p:nvSpPr>
          <p:spPr>
            <a:xfrm>
              <a:off x="8664508" y="2060683"/>
              <a:ext cx="90063" cy="2281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86" h="21520" fill="norm" stroke="1" extrusionOk="0">
                  <a:moveTo>
                    <a:pt x="14964" y="12922"/>
                  </a:moveTo>
                  <a:cubicBezTo>
                    <a:pt x="13923" y="12503"/>
                    <a:pt x="12882" y="12083"/>
                    <a:pt x="11711" y="11926"/>
                  </a:cubicBezTo>
                  <a:cubicBezTo>
                    <a:pt x="10540" y="11769"/>
                    <a:pt x="9239" y="11873"/>
                    <a:pt x="7157" y="13184"/>
                  </a:cubicBezTo>
                  <a:cubicBezTo>
                    <a:pt x="5075" y="14495"/>
                    <a:pt x="2212" y="17011"/>
                    <a:pt x="911" y="18532"/>
                  </a:cubicBezTo>
                  <a:cubicBezTo>
                    <a:pt x="-390" y="20052"/>
                    <a:pt x="-130" y="20576"/>
                    <a:pt x="651" y="20943"/>
                  </a:cubicBezTo>
                  <a:cubicBezTo>
                    <a:pt x="1432" y="21310"/>
                    <a:pt x="2733" y="21520"/>
                    <a:pt x="4034" y="21520"/>
                  </a:cubicBezTo>
                  <a:cubicBezTo>
                    <a:pt x="5335" y="21520"/>
                    <a:pt x="6636" y="21310"/>
                    <a:pt x="8849" y="19842"/>
                  </a:cubicBezTo>
                  <a:cubicBezTo>
                    <a:pt x="11061" y="18374"/>
                    <a:pt x="14184" y="15648"/>
                    <a:pt x="16396" y="12555"/>
                  </a:cubicBezTo>
                  <a:cubicBezTo>
                    <a:pt x="18608" y="9462"/>
                    <a:pt x="19909" y="6002"/>
                    <a:pt x="20559" y="4009"/>
                  </a:cubicBezTo>
                  <a:cubicBezTo>
                    <a:pt x="21210" y="2017"/>
                    <a:pt x="21210" y="1493"/>
                    <a:pt x="20820" y="1021"/>
                  </a:cubicBezTo>
                  <a:cubicBezTo>
                    <a:pt x="20429" y="549"/>
                    <a:pt x="19649" y="130"/>
                    <a:pt x="18608" y="25"/>
                  </a:cubicBezTo>
                  <a:cubicBezTo>
                    <a:pt x="17567" y="-80"/>
                    <a:pt x="16266" y="130"/>
                    <a:pt x="15094" y="969"/>
                  </a:cubicBezTo>
                  <a:cubicBezTo>
                    <a:pt x="13923" y="1807"/>
                    <a:pt x="12882" y="3275"/>
                    <a:pt x="12882" y="6369"/>
                  </a:cubicBezTo>
                  <a:cubicBezTo>
                    <a:pt x="12882" y="9462"/>
                    <a:pt x="13923" y="14180"/>
                    <a:pt x="14964" y="1889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94" name="Line"/>
            <p:cNvSpPr/>
            <p:nvPr/>
          </p:nvSpPr>
          <p:spPr>
            <a:xfrm>
              <a:off x="8798450" y="2224345"/>
              <a:ext cx="1" cy="10005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95" name="Line"/>
            <p:cNvSpPr/>
            <p:nvPr/>
          </p:nvSpPr>
          <p:spPr>
            <a:xfrm>
              <a:off x="8973371" y="2097628"/>
              <a:ext cx="5151" cy="1900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5" h="21600" fill="norm" stroke="1" extrusionOk="0">
                  <a:moveTo>
                    <a:pt x="20015" y="0"/>
                  </a:moveTo>
                  <a:cubicBezTo>
                    <a:pt x="11375" y="4421"/>
                    <a:pt x="2735" y="8842"/>
                    <a:pt x="575" y="12442"/>
                  </a:cubicBezTo>
                  <a:cubicBezTo>
                    <a:pt x="-1585" y="16042"/>
                    <a:pt x="2735" y="18821"/>
                    <a:pt x="7055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96" name="Line"/>
            <p:cNvSpPr/>
            <p:nvPr/>
          </p:nvSpPr>
          <p:spPr>
            <a:xfrm>
              <a:off x="8878482" y="2297707"/>
              <a:ext cx="203415" cy="66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305" y="21600"/>
                    <a:pt x="6610" y="21600"/>
                    <a:pt x="10210" y="18000"/>
                  </a:cubicBezTo>
                  <a:cubicBezTo>
                    <a:pt x="13810" y="14400"/>
                    <a:pt x="17705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97" name="Line"/>
            <p:cNvSpPr/>
            <p:nvPr/>
          </p:nvSpPr>
          <p:spPr>
            <a:xfrm>
              <a:off x="4808651" y="5779104"/>
              <a:ext cx="2286416" cy="2569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4" h="21491" fill="norm" stroke="1" extrusionOk="0">
                  <a:moveTo>
                    <a:pt x="104" y="21491"/>
                  </a:moveTo>
                  <a:cubicBezTo>
                    <a:pt x="44" y="20606"/>
                    <a:pt x="-16" y="19721"/>
                    <a:pt x="4" y="19101"/>
                  </a:cubicBezTo>
                  <a:cubicBezTo>
                    <a:pt x="24" y="18481"/>
                    <a:pt x="124" y="18127"/>
                    <a:pt x="533" y="17419"/>
                  </a:cubicBezTo>
                  <a:cubicBezTo>
                    <a:pt x="943" y="16711"/>
                    <a:pt x="1662" y="15648"/>
                    <a:pt x="2352" y="14586"/>
                  </a:cubicBezTo>
                  <a:cubicBezTo>
                    <a:pt x="3041" y="13524"/>
                    <a:pt x="3701" y="12461"/>
                    <a:pt x="4400" y="11576"/>
                  </a:cubicBezTo>
                  <a:cubicBezTo>
                    <a:pt x="5099" y="10691"/>
                    <a:pt x="5839" y="9983"/>
                    <a:pt x="6628" y="9363"/>
                  </a:cubicBezTo>
                  <a:cubicBezTo>
                    <a:pt x="7417" y="8743"/>
                    <a:pt x="8256" y="8212"/>
                    <a:pt x="9006" y="7947"/>
                  </a:cubicBezTo>
                  <a:cubicBezTo>
                    <a:pt x="9755" y="7681"/>
                    <a:pt x="10414" y="7681"/>
                    <a:pt x="11084" y="7593"/>
                  </a:cubicBezTo>
                  <a:cubicBezTo>
                    <a:pt x="11753" y="7504"/>
                    <a:pt x="12432" y="7327"/>
                    <a:pt x="13202" y="7150"/>
                  </a:cubicBezTo>
                  <a:cubicBezTo>
                    <a:pt x="13971" y="6973"/>
                    <a:pt x="14830" y="6796"/>
                    <a:pt x="15679" y="6530"/>
                  </a:cubicBezTo>
                  <a:cubicBezTo>
                    <a:pt x="16529" y="6265"/>
                    <a:pt x="17368" y="5911"/>
                    <a:pt x="18147" y="5645"/>
                  </a:cubicBezTo>
                  <a:cubicBezTo>
                    <a:pt x="18926" y="5380"/>
                    <a:pt x="19646" y="5202"/>
                    <a:pt x="20175" y="4937"/>
                  </a:cubicBezTo>
                  <a:cubicBezTo>
                    <a:pt x="20705" y="4671"/>
                    <a:pt x="21044" y="4317"/>
                    <a:pt x="21264" y="3875"/>
                  </a:cubicBezTo>
                  <a:cubicBezTo>
                    <a:pt x="21484" y="3432"/>
                    <a:pt x="21584" y="2901"/>
                    <a:pt x="21584" y="2458"/>
                  </a:cubicBezTo>
                  <a:cubicBezTo>
                    <a:pt x="21584" y="2016"/>
                    <a:pt x="21484" y="1661"/>
                    <a:pt x="21064" y="1219"/>
                  </a:cubicBezTo>
                  <a:cubicBezTo>
                    <a:pt x="20645" y="776"/>
                    <a:pt x="19906" y="245"/>
                    <a:pt x="19126" y="68"/>
                  </a:cubicBezTo>
                  <a:cubicBezTo>
                    <a:pt x="18347" y="-109"/>
                    <a:pt x="17528" y="68"/>
                    <a:pt x="16699" y="511"/>
                  </a:cubicBezTo>
                  <a:cubicBezTo>
                    <a:pt x="15869" y="953"/>
                    <a:pt x="15030" y="1661"/>
                    <a:pt x="14251" y="2281"/>
                  </a:cubicBezTo>
                  <a:cubicBezTo>
                    <a:pt x="13472" y="2901"/>
                    <a:pt x="12752" y="3432"/>
                    <a:pt x="11953" y="4140"/>
                  </a:cubicBezTo>
                  <a:cubicBezTo>
                    <a:pt x="11154" y="4848"/>
                    <a:pt x="10274" y="5734"/>
                    <a:pt x="9425" y="6707"/>
                  </a:cubicBezTo>
                  <a:cubicBezTo>
                    <a:pt x="8576" y="7681"/>
                    <a:pt x="7757" y="8743"/>
                    <a:pt x="6968" y="9806"/>
                  </a:cubicBezTo>
                  <a:cubicBezTo>
                    <a:pt x="6178" y="10868"/>
                    <a:pt x="5419" y="11930"/>
                    <a:pt x="4650" y="12904"/>
                  </a:cubicBezTo>
                  <a:cubicBezTo>
                    <a:pt x="3880" y="13878"/>
                    <a:pt x="3101" y="14763"/>
                    <a:pt x="2482" y="15294"/>
                  </a:cubicBezTo>
                  <a:cubicBezTo>
                    <a:pt x="1862" y="15825"/>
                    <a:pt x="1403" y="16002"/>
                    <a:pt x="1103" y="16002"/>
                  </a:cubicBezTo>
                  <a:cubicBezTo>
                    <a:pt x="803" y="16002"/>
                    <a:pt x="663" y="15825"/>
                    <a:pt x="633" y="15471"/>
                  </a:cubicBezTo>
                  <a:cubicBezTo>
                    <a:pt x="603" y="15117"/>
                    <a:pt x="683" y="14586"/>
                    <a:pt x="993" y="13966"/>
                  </a:cubicBezTo>
                  <a:cubicBezTo>
                    <a:pt x="1303" y="13347"/>
                    <a:pt x="1842" y="12639"/>
                    <a:pt x="2472" y="12019"/>
                  </a:cubicBezTo>
                  <a:cubicBezTo>
                    <a:pt x="3101" y="11399"/>
                    <a:pt x="3820" y="10868"/>
                    <a:pt x="4520" y="10248"/>
                  </a:cubicBezTo>
                  <a:cubicBezTo>
                    <a:pt x="5219" y="9629"/>
                    <a:pt x="5899" y="8921"/>
                    <a:pt x="6668" y="8212"/>
                  </a:cubicBezTo>
                  <a:cubicBezTo>
                    <a:pt x="7437" y="7504"/>
                    <a:pt x="8296" y="6796"/>
                    <a:pt x="9066" y="6176"/>
                  </a:cubicBezTo>
                  <a:cubicBezTo>
                    <a:pt x="9835" y="5557"/>
                    <a:pt x="10514" y="5025"/>
                    <a:pt x="11184" y="4583"/>
                  </a:cubicBezTo>
                  <a:cubicBezTo>
                    <a:pt x="11853" y="4140"/>
                    <a:pt x="12512" y="3786"/>
                    <a:pt x="13332" y="3521"/>
                  </a:cubicBezTo>
                  <a:cubicBezTo>
                    <a:pt x="14151" y="3255"/>
                    <a:pt x="15130" y="3078"/>
                    <a:pt x="16049" y="3166"/>
                  </a:cubicBezTo>
                  <a:cubicBezTo>
                    <a:pt x="16968" y="3255"/>
                    <a:pt x="17827" y="3609"/>
                    <a:pt x="18587" y="4229"/>
                  </a:cubicBezTo>
                  <a:cubicBezTo>
                    <a:pt x="19346" y="4848"/>
                    <a:pt x="20005" y="5734"/>
                    <a:pt x="20665" y="661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98" name="Line"/>
            <p:cNvSpPr/>
            <p:nvPr/>
          </p:nvSpPr>
          <p:spPr>
            <a:xfrm>
              <a:off x="5088051" y="6152448"/>
              <a:ext cx="247300" cy="5364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07" h="21468" fill="norm" stroke="1" extrusionOk="0">
                  <a:moveTo>
                    <a:pt x="943" y="19736"/>
                  </a:moveTo>
                  <a:cubicBezTo>
                    <a:pt x="399" y="20245"/>
                    <a:pt x="-146" y="20753"/>
                    <a:pt x="36" y="21092"/>
                  </a:cubicBezTo>
                  <a:cubicBezTo>
                    <a:pt x="217" y="21431"/>
                    <a:pt x="1125" y="21600"/>
                    <a:pt x="2667" y="21346"/>
                  </a:cubicBezTo>
                  <a:cubicBezTo>
                    <a:pt x="4210" y="21092"/>
                    <a:pt x="6388" y="20414"/>
                    <a:pt x="8839" y="18889"/>
                  </a:cubicBezTo>
                  <a:cubicBezTo>
                    <a:pt x="11289" y="17365"/>
                    <a:pt x="14012" y="14993"/>
                    <a:pt x="16190" y="12325"/>
                  </a:cubicBezTo>
                  <a:cubicBezTo>
                    <a:pt x="18368" y="9656"/>
                    <a:pt x="20002" y="6692"/>
                    <a:pt x="20728" y="4701"/>
                  </a:cubicBezTo>
                  <a:cubicBezTo>
                    <a:pt x="21454" y="2711"/>
                    <a:pt x="21272" y="1694"/>
                    <a:pt x="20728" y="1016"/>
                  </a:cubicBezTo>
                  <a:cubicBezTo>
                    <a:pt x="20183" y="339"/>
                    <a:pt x="19276" y="0"/>
                    <a:pt x="18459" y="0"/>
                  </a:cubicBezTo>
                  <a:cubicBezTo>
                    <a:pt x="17642" y="0"/>
                    <a:pt x="16916" y="339"/>
                    <a:pt x="15646" y="1779"/>
                  </a:cubicBezTo>
                  <a:cubicBezTo>
                    <a:pt x="14375" y="3219"/>
                    <a:pt x="12560" y="5760"/>
                    <a:pt x="11562" y="8344"/>
                  </a:cubicBezTo>
                  <a:cubicBezTo>
                    <a:pt x="10563" y="10927"/>
                    <a:pt x="10382" y="13553"/>
                    <a:pt x="10745" y="15416"/>
                  </a:cubicBezTo>
                  <a:cubicBezTo>
                    <a:pt x="11108" y="17280"/>
                    <a:pt x="12015" y="18381"/>
                    <a:pt x="13740" y="19101"/>
                  </a:cubicBezTo>
                  <a:cubicBezTo>
                    <a:pt x="15464" y="19821"/>
                    <a:pt x="18005" y="20160"/>
                    <a:pt x="20546" y="2049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99" name="Line"/>
            <p:cNvSpPr/>
            <p:nvPr/>
          </p:nvSpPr>
          <p:spPr>
            <a:xfrm>
              <a:off x="5384800" y="6512281"/>
              <a:ext cx="19050" cy="133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00" name="Line"/>
            <p:cNvSpPr/>
            <p:nvPr/>
          </p:nvSpPr>
          <p:spPr>
            <a:xfrm>
              <a:off x="5410200" y="6378931"/>
              <a:ext cx="6350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01" name="Line"/>
            <p:cNvSpPr/>
            <p:nvPr/>
          </p:nvSpPr>
          <p:spPr>
            <a:xfrm>
              <a:off x="5521531" y="6220181"/>
              <a:ext cx="28369" cy="4202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78" h="21549" fill="norm" stroke="1" extrusionOk="0">
                  <a:moveTo>
                    <a:pt x="20678" y="0"/>
                  </a:moveTo>
                  <a:cubicBezTo>
                    <a:pt x="17592" y="3148"/>
                    <a:pt x="14507" y="6295"/>
                    <a:pt x="11421" y="9660"/>
                  </a:cubicBezTo>
                  <a:cubicBezTo>
                    <a:pt x="8335" y="13025"/>
                    <a:pt x="5249" y="16607"/>
                    <a:pt x="2935" y="18724"/>
                  </a:cubicBezTo>
                  <a:cubicBezTo>
                    <a:pt x="621" y="20840"/>
                    <a:pt x="-922" y="21491"/>
                    <a:pt x="621" y="21546"/>
                  </a:cubicBezTo>
                  <a:cubicBezTo>
                    <a:pt x="2164" y="21600"/>
                    <a:pt x="6792" y="21057"/>
                    <a:pt x="11421" y="2051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02" name="Line"/>
            <p:cNvSpPr/>
            <p:nvPr/>
          </p:nvSpPr>
          <p:spPr>
            <a:xfrm>
              <a:off x="5547244" y="6378931"/>
              <a:ext cx="97906" cy="241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82" h="21600" fill="norm" stroke="1" extrusionOk="0">
                  <a:moveTo>
                    <a:pt x="16094" y="0"/>
                  </a:moveTo>
                  <a:cubicBezTo>
                    <a:pt x="12206" y="1705"/>
                    <a:pt x="8318" y="3411"/>
                    <a:pt x="4862" y="4926"/>
                  </a:cubicBezTo>
                  <a:cubicBezTo>
                    <a:pt x="1406" y="6442"/>
                    <a:pt x="-1618" y="7768"/>
                    <a:pt x="974" y="10516"/>
                  </a:cubicBezTo>
                  <a:cubicBezTo>
                    <a:pt x="3566" y="13263"/>
                    <a:pt x="11774" y="17432"/>
                    <a:pt x="19982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03" name="Line"/>
            <p:cNvSpPr/>
            <p:nvPr/>
          </p:nvSpPr>
          <p:spPr>
            <a:xfrm>
              <a:off x="5676763" y="6427831"/>
              <a:ext cx="196988" cy="1658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60" h="20891" fill="norm" stroke="1" extrusionOk="0">
                  <a:moveTo>
                    <a:pt x="2061" y="9039"/>
                  </a:moveTo>
                  <a:cubicBezTo>
                    <a:pt x="4107" y="7173"/>
                    <a:pt x="6154" y="5306"/>
                    <a:pt x="7291" y="3706"/>
                  </a:cubicBezTo>
                  <a:cubicBezTo>
                    <a:pt x="8427" y="2106"/>
                    <a:pt x="8655" y="773"/>
                    <a:pt x="8200" y="239"/>
                  </a:cubicBezTo>
                  <a:cubicBezTo>
                    <a:pt x="7745" y="-294"/>
                    <a:pt x="6608" y="-27"/>
                    <a:pt x="5131" y="1973"/>
                  </a:cubicBezTo>
                  <a:cubicBezTo>
                    <a:pt x="3653" y="3973"/>
                    <a:pt x="1834" y="7706"/>
                    <a:pt x="811" y="10773"/>
                  </a:cubicBezTo>
                  <a:cubicBezTo>
                    <a:pt x="-213" y="13839"/>
                    <a:pt x="-440" y="16239"/>
                    <a:pt x="1152" y="18106"/>
                  </a:cubicBezTo>
                  <a:cubicBezTo>
                    <a:pt x="2743" y="19973"/>
                    <a:pt x="6154" y="21306"/>
                    <a:pt x="9792" y="20773"/>
                  </a:cubicBezTo>
                  <a:cubicBezTo>
                    <a:pt x="13429" y="20239"/>
                    <a:pt x="17295" y="17839"/>
                    <a:pt x="21160" y="1543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04" name="Line"/>
            <p:cNvSpPr/>
            <p:nvPr/>
          </p:nvSpPr>
          <p:spPr>
            <a:xfrm>
              <a:off x="5916974" y="6194781"/>
              <a:ext cx="13927" cy="419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01" h="21600" fill="norm" stroke="1" extrusionOk="0">
                  <a:moveTo>
                    <a:pt x="11044" y="0"/>
                  </a:moveTo>
                  <a:cubicBezTo>
                    <a:pt x="11044" y="3164"/>
                    <a:pt x="11044" y="6327"/>
                    <a:pt x="7958" y="9327"/>
                  </a:cubicBezTo>
                  <a:cubicBezTo>
                    <a:pt x="4872" y="12327"/>
                    <a:pt x="-1299" y="15164"/>
                    <a:pt x="244" y="17182"/>
                  </a:cubicBezTo>
                  <a:cubicBezTo>
                    <a:pt x="1787" y="19200"/>
                    <a:pt x="11044" y="20400"/>
                    <a:pt x="20301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05" name="Line"/>
            <p:cNvSpPr/>
            <p:nvPr/>
          </p:nvSpPr>
          <p:spPr>
            <a:xfrm>
              <a:off x="5994400" y="6448781"/>
              <a:ext cx="1" cy="11430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06" name="Line"/>
            <p:cNvSpPr/>
            <p:nvPr/>
          </p:nvSpPr>
          <p:spPr>
            <a:xfrm>
              <a:off x="6013450" y="6321781"/>
              <a:ext cx="1" cy="4445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07" name="Line"/>
            <p:cNvSpPr/>
            <p:nvPr/>
          </p:nvSpPr>
          <p:spPr>
            <a:xfrm>
              <a:off x="6077483" y="6207481"/>
              <a:ext cx="107417" cy="323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3" h="21600" fill="norm" stroke="1" extrusionOk="0">
                  <a:moveTo>
                    <a:pt x="1164" y="0"/>
                  </a:moveTo>
                  <a:cubicBezTo>
                    <a:pt x="740" y="4094"/>
                    <a:pt x="317" y="8188"/>
                    <a:pt x="105" y="10588"/>
                  </a:cubicBezTo>
                  <a:cubicBezTo>
                    <a:pt x="-107" y="12988"/>
                    <a:pt x="-107" y="13694"/>
                    <a:pt x="1164" y="13271"/>
                  </a:cubicBezTo>
                  <a:cubicBezTo>
                    <a:pt x="2434" y="12847"/>
                    <a:pt x="4975" y="11294"/>
                    <a:pt x="7305" y="10447"/>
                  </a:cubicBezTo>
                  <a:cubicBezTo>
                    <a:pt x="9634" y="9600"/>
                    <a:pt x="11752" y="9459"/>
                    <a:pt x="13446" y="9882"/>
                  </a:cubicBezTo>
                  <a:cubicBezTo>
                    <a:pt x="15140" y="10306"/>
                    <a:pt x="16411" y="11294"/>
                    <a:pt x="17681" y="13341"/>
                  </a:cubicBezTo>
                  <a:cubicBezTo>
                    <a:pt x="18952" y="15388"/>
                    <a:pt x="20222" y="18494"/>
                    <a:pt x="21493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08" name="Line"/>
            <p:cNvSpPr/>
            <p:nvPr/>
          </p:nvSpPr>
          <p:spPr>
            <a:xfrm>
              <a:off x="6278168" y="6355648"/>
              <a:ext cx="115725" cy="1515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88" h="21183" fill="norm" stroke="1" extrusionOk="0">
                  <a:moveTo>
                    <a:pt x="13090" y="2367"/>
                  </a:moveTo>
                  <a:cubicBezTo>
                    <a:pt x="11933" y="1184"/>
                    <a:pt x="10776" y="0"/>
                    <a:pt x="9426" y="0"/>
                  </a:cubicBezTo>
                  <a:cubicBezTo>
                    <a:pt x="8076" y="0"/>
                    <a:pt x="6533" y="1184"/>
                    <a:pt x="4797" y="3995"/>
                  </a:cubicBezTo>
                  <a:cubicBezTo>
                    <a:pt x="3061" y="6805"/>
                    <a:pt x="1133" y="11244"/>
                    <a:pt x="361" y="14351"/>
                  </a:cubicBezTo>
                  <a:cubicBezTo>
                    <a:pt x="-410" y="17458"/>
                    <a:pt x="-24" y="19233"/>
                    <a:pt x="2290" y="20268"/>
                  </a:cubicBezTo>
                  <a:cubicBezTo>
                    <a:pt x="4604" y="21304"/>
                    <a:pt x="8847" y="21600"/>
                    <a:pt x="12319" y="20416"/>
                  </a:cubicBezTo>
                  <a:cubicBezTo>
                    <a:pt x="15790" y="19233"/>
                    <a:pt x="18490" y="16570"/>
                    <a:pt x="19840" y="14499"/>
                  </a:cubicBezTo>
                  <a:cubicBezTo>
                    <a:pt x="21190" y="12427"/>
                    <a:pt x="21190" y="10948"/>
                    <a:pt x="20997" y="9321"/>
                  </a:cubicBezTo>
                  <a:cubicBezTo>
                    <a:pt x="20804" y="7693"/>
                    <a:pt x="20419" y="5918"/>
                    <a:pt x="18297" y="5326"/>
                  </a:cubicBezTo>
                  <a:cubicBezTo>
                    <a:pt x="16176" y="4734"/>
                    <a:pt x="12319" y="5326"/>
                    <a:pt x="8461" y="591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09" name="Line"/>
            <p:cNvSpPr/>
            <p:nvPr/>
          </p:nvSpPr>
          <p:spPr>
            <a:xfrm>
              <a:off x="6045200" y="6393333"/>
              <a:ext cx="76200" cy="1760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93" fill="norm" stroke="1" extrusionOk="0">
                  <a:moveTo>
                    <a:pt x="0" y="1336"/>
                  </a:moveTo>
                  <a:cubicBezTo>
                    <a:pt x="2400" y="564"/>
                    <a:pt x="4800" y="-207"/>
                    <a:pt x="6900" y="50"/>
                  </a:cubicBezTo>
                  <a:cubicBezTo>
                    <a:pt x="9000" y="307"/>
                    <a:pt x="10800" y="1593"/>
                    <a:pt x="11700" y="4422"/>
                  </a:cubicBezTo>
                  <a:cubicBezTo>
                    <a:pt x="12600" y="7250"/>
                    <a:pt x="12600" y="11622"/>
                    <a:pt x="12600" y="14579"/>
                  </a:cubicBezTo>
                  <a:cubicBezTo>
                    <a:pt x="12600" y="17536"/>
                    <a:pt x="12600" y="19079"/>
                    <a:pt x="14100" y="19979"/>
                  </a:cubicBezTo>
                  <a:cubicBezTo>
                    <a:pt x="15600" y="20879"/>
                    <a:pt x="18600" y="21136"/>
                    <a:pt x="21600" y="2139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10" name="Line"/>
            <p:cNvSpPr/>
            <p:nvPr/>
          </p:nvSpPr>
          <p:spPr>
            <a:xfrm>
              <a:off x="6443085" y="6376487"/>
              <a:ext cx="131161" cy="1531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13" h="20841" fill="norm" stroke="1" extrusionOk="0">
                  <a:moveTo>
                    <a:pt x="20595" y="5517"/>
                  </a:moveTo>
                  <a:cubicBezTo>
                    <a:pt x="20933" y="4077"/>
                    <a:pt x="21270" y="2637"/>
                    <a:pt x="20089" y="1917"/>
                  </a:cubicBezTo>
                  <a:cubicBezTo>
                    <a:pt x="18908" y="1197"/>
                    <a:pt x="16208" y="1197"/>
                    <a:pt x="13001" y="2925"/>
                  </a:cubicBezTo>
                  <a:cubicBezTo>
                    <a:pt x="9795" y="4653"/>
                    <a:pt x="6082" y="8109"/>
                    <a:pt x="3889" y="10557"/>
                  </a:cubicBezTo>
                  <a:cubicBezTo>
                    <a:pt x="1695" y="13005"/>
                    <a:pt x="1020" y="14445"/>
                    <a:pt x="514" y="15885"/>
                  </a:cubicBezTo>
                  <a:cubicBezTo>
                    <a:pt x="7" y="17325"/>
                    <a:pt x="-330" y="18765"/>
                    <a:pt x="514" y="19773"/>
                  </a:cubicBezTo>
                  <a:cubicBezTo>
                    <a:pt x="1357" y="20781"/>
                    <a:pt x="3382" y="21357"/>
                    <a:pt x="6589" y="20205"/>
                  </a:cubicBezTo>
                  <a:cubicBezTo>
                    <a:pt x="9795" y="19053"/>
                    <a:pt x="14182" y="16173"/>
                    <a:pt x="16376" y="13149"/>
                  </a:cubicBezTo>
                  <a:cubicBezTo>
                    <a:pt x="18570" y="10125"/>
                    <a:pt x="18570" y="6957"/>
                    <a:pt x="18064" y="4653"/>
                  </a:cubicBezTo>
                  <a:cubicBezTo>
                    <a:pt x="17558" y="2349"/>
                    <a:pt x="16545" y="909"/>
                    <a:pt x="16039" y="333"/>
                  </a:cubicBezTo>
                  <a:cubicBezTo>
                    <a:pt x="15533" y="-243"/>
                    <a:pt x="15533" y="45"/>
                    <a:pt x="15533" y="33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11" name="Line"/>
            <p:cNvSpPr/>
            <p:nvPr/>
          </p:nvSpPr>
          <p:spPr>
            <a:xfrm>
              <a:off x="6604948" y="6003223"/>
              <a:ext cx="246703" cy="5386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7" h="21304" fill="norm" stroke="1" extrusionOk="0">
                  <a:moveTo>
                    <a:pt x="14317" y="15865"/>
                  </a:moveTo>
                  <a:cubicBezTo>
                    <a:pt x="14502" y="15111"/>
                    <a:pt x="14686" y="14358"/>
                    <a:pt x="14409" y="13855"/>
                  </a:cubicBezTo>
                  <a:cubicBezTo>
                    <a:pt x="14132" y="13353"/>
                    <a:pt x="13394" y="13102"/>
                    <a:pt x="11086" y="13562"/>
                  </a:cubicBezTo>
                  <a:cubicBezTo>
                    <a:pt x="8779" y="14023"/>
                    <a:pt x="4902" y="15195"/>
                    <a:pt x="2686" y="16283"/>
                  </a:cubicBezTo>
                  <a:cubicBezTo>
                    <a:pt x="471" y="17372"/>
                    <a:pt x="-83" y="18376"/>
                    <a:pt x="9" y="19255"/>
                  </a:cubicBezTo>
                  <a:cubicBezTo>
                    <a:pt x="102" y="20134"/>
                    <a:pt x="840" y="20888"/>
                    <a:pt x="2132" y="21181"/>
                  </a:cubicBezTo>
                  <a:cubicBezTo>
                    <a:pt x="3425" y="21474"/>
                    <a:pt x="5271" y="21307"/>
                    <a:pt x="7948" y="19967"/>
                  </a:cubicBezTo>
                  <a:cubicBezTo>
                    <a:pt x="10625" y="18627"/>
                    <a:pt x="14132" y="16116"/>
                    <a:pt x="16348" y="13479"/>
                  </a:cubicBezTo>
                  <a:cubicBezTo>
                    <a:pt x="18563" y="10841"/>
                    <a:pt x="19486" y="8079"/>
                    <a:pt x="19948" y="6027"/>
                  </a:cubicBezTo>
                  <a:cubicBezTo>
                    <a:pt x="20409" y="3976"/>
                    <a:pt x="20409" y="2637"/>
                    <a:pt x="20132" y="1758"/>
                  </a:cubicBezTo>
                  <a:cubicBezTo>
                    <a:pt x="19855" y="879"/>
                    <a:pt x="19302" y="460"/>
                    <a:pt x="18563" y="209"/>
                  </a:cubicBezTo>
                  <a:cubicBezTo>
                    <a:pt x="17825" y="-42"/>
                    <a:pt x="16902" y="-126"/>
                    <a:pt x="15886" y="293"/>
                  </a:cubicBezTo>
                  <a:cubicBezTo>
                    <a:pt x="14871" y="711"/>
                    <a:pt x="13763" y="1632"/>
                    <a:pt x="13486" y="3683"/>
                  </a:cubicBezTo>
                  <a:cubicBezTo>
                    <a:pt x="13209" y="5734"/>
                    <a:pt x="13763" y="8916"/>
                    <a:pt x="15240" y="11553"/>
                  </a:cubicBezTo>
                  <a:cubicBezTo>
                    <a:pt x="16717" y="14190"/>
                    <a:pt x="19117" y="16283"/>
                    <a:pt x="21517" y="1837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12" name="Line"/>
            <p:cNvSpPr/>
            <p:nvPr/>
          </p:nvSpPr>
          <p:spPr>
            <a:xfrm>
              <a:off x="7619999" y="6084629"/>
              <a:ext cx="412751" cy="5575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72" fill="norm" stroke="1" extrusionOk="0">
                  <a:moveTo>
                    <a:pt x="0" y="3508"/>
                  </a:moveTo>
                  <a:cubicBezTo>
                    <a:pt x="332" y="3834"/>
                    <a:pt x="665" y="4160"/>
                    <a:pt x="1994" y="4038"/>
                  </a:cubicBezTo>
                  <a:cubicBezTo>
                    <a:pt x="3323" y="3916"/>
                    <a:pt x="5649" y="3345"/>
                    <a:pt x="6978" y="2775"/>
                  </a:cubicBezTo>
                  <a:cubicBezTo>
                    <a:pt x="8308" y="2204"/>
                    <a:pt x="8640" y="1634"/>
                    <a:pt x="8751" y="1145"/>
                  </a:cubicBezTo>
                  <a:cubicBezTo>
                    <a:pt x="8862" y="656"/>
                    <a:pt x="8751" y="248"/>
                    <a:pt x="8418" y="85"/>
                  </a:cubicBezTo>
                  <a:cubicBezTo>
                    <a:pt x="8086" y="-78"/>
                    <a:pt x="7532" y="4"/>
                    <a:pt x="7089" y="248"/>
                  </a:cubicBezTo>
                  <a:cubicBezTo>
                    <a:pt x="6646" y="493"/>
                    <a:pt x="6314" y="900"/>
                    <a:pt x="6425" y="2123"/>
                  </a:cubicBezTo>
                  <a:cubicBezTo>
                    <a:pt x="6535" y="3345"/>
                    <a:pt x="7089" y="5383"/>
                    <a:pt x="7477" y="7665"/>
                  </a:cubicBezTo>
                  <a:cubicBezTo>
                    <a:pt x="7865" y="9948"/>
                    <a:pt x="8086" y="12474"/>
                    <a:pt x="7809" y="14634"/>
                  </a:cubicBezTo>
                  <a:cubicBezTo>
                    <a:pt x="7532" y="16794"/>
                    <a:pt x="6757" y="18588"/>
                    <a:pt x="6148" y="19647"/>
                  </a:cubicBezTo>
                  <a:cubicBezTo>
                    <a:pt x="5538" y="20707"/>
                    <a:pt x="5095" y="21033"/>
                    <a:pt x="4597" y="21237"/>
                  </a:cubicBezTo>
                  <a:cubicBezTo>
                    <a:pt x="4098" y="21440"/>
                    <a:pt x="3545" y="21522"/>
                    <a:pt x="3046" y="21440"/>
                  </a:cubicBezTo>
                  <a:cubicBezTo>
                    <a:pt x="2548" y="21359"/>
                    <a:pt x="2105" y="21114"/>
                    <a:pt x="1883" y="20748"/>
                  </a:cubicBezTo>
                  <a:cubicBezTo>
                    <a:pt x="1662" y="20381"/>
                    <a:pt x="1662" y="19892"/>
                    <a:pt x="2049" y="19484"/>
                  </a:cubicBezTo>
                  <a:cubicBezTo>
                    <a:pt x="2437" y="19077"/>
                    <a:pt x="3212" y="18751"/>
                    <a:pt x="4209" y="18669"/>
                  </a:cubicBezTo>
                  <a:cubicBezTo>
                    <a:pt x="5206" y="18588"/>
                    <a:pt x="6425" y="18751"/>
                    <a:pt x="7920" y="19158"/>
                  </a:cubicBezTo>
                  <a:cubicBezTo>
                    <a:pt x="9415" y="19566"/>
                    <a:pt x="11188" y="20218"/>
                    <a:pt x="12905" y="20462"/>
                  </a:cubicBezTo>
                  <a:cubicBezTo>
                    <a:pt x="14622" y="20707"/>
                    <a:pt x="16283" y="20544"/>
                    <a:pt x="17723" y="20259"/>
                  </a:cubicBezTo>
                  <a:cubicBezTo>
                    <a:pt x="19163" y="19973"/>
                    <a:pt x="20382" y="19566"/>
                    <a:pt x="21600" y="1915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13" name="Line"/>
            <p:cNvSpPr/>
            <p:nvPr/>
          </p:nvSpPr>
          <p:spPr>
            <a:xfrm>
              <a:off x="8170711" y="6109410"/>
              <a:ext cx="204939" cy="5258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5" h="21378" fill="norm" stroke="1" extrusionOk="0">
                  <a:moveTo>
                    <a:pt x="18507" y="631"/>
                  </a:moveTo>
                  <a:cubicBezTo>
                    <a:pt x="17634" y="373"/>
                    <a:pt x="16761" y="115"/>
                    <a:pt x="15780" y="29"/>
                  </a:cubicBezTo>
                  <a:cubicBezTo>
                    <a:pt x="14798" y="-57"/>
                    <a:pt x="13707" y="29"/>
                    <a:pt x="12070" y="588"/>
                  </a:cubicBezTo>
                  <a:cubicBezTo>
                    <a:pt x="10434" y="1148"/>
                    <a:pt x="8252" y="2180"/>
                    <a:pt x="5961" y="3945"/>
                  </a:cubicBezTo>
                  <a:cubicBezTo>
                    <a:pt x="3670" y="5709"/>
                    <a:pt x="1270" y="8204"/>
                    <a:pt x="398" y="10872"/>
                  </a:cubicBezTo>
                  <a:cubicBezTo>
                    <a:pt x="-475" y="13540"/>
                    <a:pt x="180" y="16380"/>
                    <a:pt x="1489" y="18273"/>
                  </a:cubicBezTo>
                  <a:cubicBezTo>
                    <a:pt x="2798" y="20166"/>
                    <a:pt x="4761" y="21113"/>
                    <a:pt x="8143" y="21328"/>
                  </a:cubicBezTo>
                  <a:cubicBezTo>
                    <a:pt x="11525" y="21543"/>
                    <a:pt x="16325" y="21027"/>
                    <a:pt x="21125" y="2051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14" name="Line"/>
            <p:cNvSpPr/>
            <p:nvPr/>
          </p:nvSpPr>
          <p:spPr>
            <a:xfrm>
              <a:off x="8420364" y="6201978"/>
              <a:ext cx="188921" cy="5891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5" h="21321" fill="norm" stroke="1" extrusionOk="0">
                  <a:moveTo>
                    <a:pt x="3530" y="8701"/>
                  </a:moveTo>
                  <a:cubicBezTo>
                    <a:pt x="3056" y="10769"/>
                    <a:pt x="2581" y="12837"/>
                    <a:pt x="2106" y="14829"/>
                  </a:cubicBezTo>
                  <a:cubicBezTo>
                    <a:pt x="1632" y="16820"/>
                    <a:pt x="1157" y="18735"/>
                    <a:pt x="801" y="19884"/>
                  </a:cubicBezTo>
                  <a:cubicBezTo>
                    <a:pt x="445" y="21033"/>
                    <a:pt x="207" y="21416"/>
                    <a:pt x="89" y="21301"/>
                  </a:cubicBezTo>
                  <a:cubicBezTo>
                    <a:pt x="-30" y="21186"/>
                    <a:pt x="-30" y="20573"/>
                    <a:pt x="89" y="18850"/>
                  </a:cubicBezTo>
                  <a:cubicBezTo>
                    <a:pt x="207" y="17127"/>
                    <a:pt x="445" y="14293"/>
                    <a:pt x="1038" y="11535"/>
                  </a:cubicBezTo>
                  <a:cubicBezTo>
                    <a:pt x="1632" y="8778"/>
                    <a:pt x="2581" y="6097"/>
                    <a:pt x="4005" y="4182"/>
                  </a:cubicBezTo>
                  <a:cubicBezTo>
                    <a:pt x="5429" y="2267"/>
                    <a:pt x="7328" y="1118"/>
                    <a:pt x="8990" y="505"/>
                  </a:cubicBezTo>
                  <a:cubicBezTo>
                    <a:pt x="10651" y="-107"/>
                    <a:pt x="12075" y="-184"/>
                    <a:pt x="13974" y="390"/>
                  </a:cubicBezTo>
                  <a:cubicBezTo>
                    <a:pt x="15873" y="965"/>
                    <a:pt x="18247" y="2190"/>
                    <a:pt x="19671" y="3569"/>
                  </a:cubicBezTo>
                  <a:cubicBezTo>
                    <a:pt x="21095" y="4948"/>
                    <a:pt x="21570" y="6480"/>
                    <a:pt x="20858" y="7667"/>
                  </a:cubicBezTo>
                  <a:cubicBezTo>
                    <a:pt x="20146" y="8854"/>
                    <a:pt x="18247" y="9697"/>
                    <a:pt x="15873" y="10310"/>
                  </a:cubicBezTo>
                  <a:cubicBezTo>
                    <a:pt x="13500" y="10922"/>
                    <a:pt x="10651" y="11305"/>
                    <a:pt x="8752" y="11382"/>
                  </a:cubicBezTo>
                  <a:cubicBezTo>
                    <a:pt x="6854" y="11459"/>
                    <a:pt x="5904" y="11229"/>
                    <a:pt x="5548" y="10769"/>
                  </a:cubicBezTo>
                  <a:cubicBezTo>
                    <a:pt x="5192" y="10310"/>
                    <a:pt x="5429" y="9620"/>
                    <a:pt x="5667" y="893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15" name="Line"/>
            <p:cNvSpPr/>
            <p:nvPr/>
          </p:nvSpPr>
          <p:spPr>
            <a:xfrm>
              <a:off x="8566150" y="6074131"/>
              <a:ext cx="239091" cy="565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6" h="21600" fill="norm" stroke="1" extrusionOk="0">
                  <a:moveTo>
                    <a:pt x="8452" y="0"/>
                  </a:moveTo>
                  <a:cubicBezTo>
                    <a:pt x="11833" y="1375"/>
                    <a:pt x="15214" y="2751"/>
                    <a:pt x="17656" y="4288"/>
                  </a:cubicBezTo>
                  <a:cubicBezTo>
                    <a:pt x="20097" y="5825"/>
                    <a:pt x="21600" y="7524"/>
                    <a:pt x="21130" y="9587"/>
                  </a:cubicBezTo>
                  <a:cubicBezTo>
                    <a:pt x="20661" y="11649"/>
                    <a:pt x="18219" y="14076"/>
                    <a:pt x="14369" y="16139"/>
                  </a:cubicBezTo>
                  <a:cubicBezTo>
                    <a:pt x="10518" y="18202"/>
                    <a:pt x="5259" y="19901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2416" name="Line Shape" descr="Line Shape"/>
            <p:cNvPicPr>
              <a:picLocks noChangeAspect="0"/>
            </p:cNvPicPr>
            <p:nvPr/>
          </p:nvPicPr>
          <p:blipFill>
            <a:blip r:embed="rId25">
              <a:extLst/>
            </a:blip>
            <a:stretch>
              <a:fillRect/>
            </a:stretch>
          </p:blipFill>
          <p:spPr>
            <a:xfrm>
              <a:off x="294216" y="7109607"/>
              <a:ext cx="177119" cy="546781"/>
            </a:xfrm>
            <a:prstGeom prst="rect">
              <a:avLst/>
            </a:prstGeom>
            <a:effectLst/>
          </p:spPr>
        </p:pic>
        <p:pic>
          <p:nvPicPr>
            <p:cNvPr id="2418" name="Line Shape" descr="Line Shape"/>
            <p:cNvPicPr>
              <a:picLocks noChangeAspect="0"/>
            </p:cNvPicPr>
            <p:nvPr/>
          </p:nvPicPr>
          <p:blipFill>
            <a:blip r:embed="rId26">
              <a:extLst/>
            </a:blip>
            <a:stretch>
              <a:fillRect/>
            </a:stretch>
          </p:blipFill>
          <p:spPr>
            <a:xfrm>
              <a:off x="519177" y="7129178"/>
              <a:ext cx="149474" cy="216630"/>
            </a:xfrm>
            <a:prstGeom prst="rect">
              <a:avLst/>
            </a:prstGeom>
            <a:effectLst/>
          </p:spPr>
        </p:pic>
        <p:pic>
          <p:nvPicPr>
            <p:cNvPr id="2420" name="Line Shape" descr="Line Shape"/>
            <p:cNvPicPr>
              <a:picLocks noChangeAspect="0"/>
            </p:cNvPicPr>
            <p:nvPr/>
          </p:nvPicPr>
          <p:blipFill>
            <a:blip r:embed="rId27">
              <a:extLst/>
            </a:blip>
            <a:stretch>
              <a:fillRect/>
            </a:stretch>
          </p:blipFill>
          <p:spPr>
            <a:xfrm>
              <a:off x="680396" y="7070536"/>
              <a:ext cx="120423" cy="234050"/>
            </a:xfrm>
            <a:prstGeom prst="rect">
              <a:avLst/>
            </a:prstGeom>
            <a:effectLst/>
          </p:spPr>
        </p:pic>
        <p:pic>
          <p:nvPicPr>
            <p:cNvPr id="2422" name="Line Shape" descr="Line Shape"/>
            <p:cNvPicPr>
              <a:picLocks noChangeAspect="0"/>
            </p:cNvPicPr>
            <p:nvPr/>
          </p:nvPicPr>
          <p:blipFill>
            <a:blip r:embed="rId28">
              <a:extLst/>
            </a:blip>
            <a:stretch>
              <a:fillRect/>
            </a:stretch>
          </p:blipFill>
          <p:spPr>
            <a:xfrm>
              <a:off x="864105" y="6918681"/>
              <a:ext cx="107445" cy="388434"/>
            </a:xfrm>
            <a:prstGeom prst="rect">
              <a:avLst/>
            </a:prstGeom>
            <a:effectLst/>
          </p:spPr>
        </p:pic>
        <p:pic>
          <p:nvPicPr>
            <p:cNvPr id="2424" name="Line Shape" descr="Line Shape"/>
            <p:cNvPicPr>
              <a:picLocks noChangeAspect="0"/>
            </p:cNvPicPr>
            <p:nvPr/>
          </p:nvPicPr>
          <p:blipFill>
            <a:blip r:embed="rId29">
              <a:extLst/>
            </a:blip>
            <a:stretch>
              <a:fillRect/>
            </a:stretch>
          </p:blipFill>
          <p:spPr>
            <a:xfrm>
              <a:off x="850900" y="7115531"/>
              <a:ext cx="152400" cy="63501"/>
            </a:xfrm>
            <a:prstGeom prst="rect">
              <a:avLst/>
            </a:prstGeom>
            <a:effectLst/>
          </p:spPr>
        </p:pic>
        <p:pic>
          <p:nvPicPr>
            <p:cNvPr id="2426" name="Line Shape" descr="Line Shape"/>
            <p:cNvPicPr>
              <a:picLocks noChangeAspect="0"/>
            </p:cNvPicPr>
            <p:nvPr/>
          </p:nvPicPr>
          <p:blipFill>
            <a:blip r:embed="rId30">
              <a:extLst/>
            </a:blip>
            <a:stretch>
              <a:fillRect/>
            </a:stretch>
          </p:blipFill>
          <p:spPr>
            <a:xfrm>
              <a:off x="967300" y="7083874"/>
              <a:ext cx="156650" cy="178925"/>
            </a:xfrm>
            <a:prstGeom prst="rect">
              <a:avLst/>
            </a:prstGeom>
            <a:effectLst/>
          </p:spPr>
        </p:pic>
        <p:pic>
          <p:nvPicPr>
            <p:cNvPr id="2428" name="Line Shape" descr="Line Shape"/>
            <p:cNvPicPr>
              <a:picLocks noChangeAspect="0"/>
            </p:cNvPicPr>
            <p:nvPr/>
          </p:nvPicPr>
          <p:blipFill>
            <a:blip r:embed="rId31">
              <a:extLst/>
            </a:blip>
            <a:stretch>
              <a:fillRect/>
            </a:stretch>
          </p:blipFill>
          <p:spPr>
            <a:xfrm>
              <a:off x="1104900" y="7083781"/>
              <a:ext cx="171450" cy="160963"/>
            </a:xfrm>
            <a:prstGeom prst="rect">
              <a:avLst/>
            </a:prstGeom>
            <a:effectLst/>
          </p:spPr>
        </p:pic>
        <p:pic>
          <p:nvPicPr>
            <p:cNvPr id="2430" name="Line Line" descr="Line Line"/>
            <p:cNvPicPr>
              <a:picLocks noChangeAspect="0"/>
            </p:cNvPicPr>
            <p:nvPr/>
          </p:nvPicPr>
          <p:blipFill>
            <a:blip r:embed="rId32">
              <a:extLst/>
            </a:blip>
            <a:stretch>
              <a:fillRect/>
            </a:stretch>
          </p:blipFill>
          <p:spPr>
            <a:xfrm>
              <a:off x="1276350" y="7102831"/>
              <a:ext cx="38100" cy="152401"/>
            </a:xfrm>
            <a:prstGeom prst="rect">
              <a:avLst/>
            </a:prstGeom>
            <a:effectLst/>
          </p:spPr>
        </p:pic>
        <p:pic>
          <p:nvPicPr>
            <p:cNvPr id="2432" name="Line Line" descr="Line Line"/>
            <p:cNvPicPr>
              <a:picLocks noChangeAspect="0"/>
            </p:cNvPicPr>
            <p:nvPr/>
          </p:nvPicPr>
          <p:blipFill>
            <a:blip r:embed="rId33">
              <a:extLst/>
            </a:blip>
            <a:stretch>
              <a:fillRect/>
            </a:stretch>
          </p:blipFill>
          <p:spPr>
            <a:xfrm>
              <a:off x="1289050" y="7071081"/>
              <a:ext cx="50800" cy="25401"/>
            </a:xfrm>
            <a:prstGeom prst="rect">
              <a:avLst/>
            </a:prstGeom>
            <a:effectLst/>
          </p:spPr>
        </p:pic>
        <p:pic>
          <p:nvPicPr>
            <p:cNvPr id="2434" name="Line Shape" descr="Line Shape"/>
            <p:cNvPicPr>
              <a:picLocks noChangeAspect="0"/>
            </p:cNvPicPr>
            <p:nvPr/>
          </p:nvPicPr>
          <p:blipFill>
            <a:blip r:embed="rId34">
              <a:extLst/>
            </a:blip>
            <a:stretch>
              <a:fillRect/>
            </a:stretch>
          </p:blipFill>
          <p:spPr>
            <a:xfrm>
              <a:off x="1332289" y="7109887"/>
              <a:ext cx="145083" cy="125299"/>
            </a:xfrm>
            <a:prstGeom prst="rect">
              <a:avLst/>
            </a:prstGeom>
            <a:effectLst/>
          </p:spPr>
        </p:pic>
        <p:pic>
          <p:nvPicPr>
            <p:cNvPr id="2436" name="Line Shape" descr="Line Shape"/>
            <p:cNvPicPr>
              <a:picLocks noChangeAspect="0"/>
            </p:cNvPicPr>
            <p:nvPr/>
          </p:nvPicPr>
          <p:blipFill>
            <a:blip r:embed="rId35">
              <a:extLst/>
            </a:blip>
            <a:stretch>
              <a:fillRect/>
            </a:stretch>
          </p:blipFill>
          <p:spPr>
            <a:xfrm>
              <a:off x="1473200" y="7068296"/>
              <a:ext cx="215900" cy="189053"/>
            </a:xfrm>
            <a:prstGeom prst="rect">
              <a:avLst/>
            </a:prstGeom>
            <a:effectLst/>
          </p:spPr>
        </p:pic>
        <p:pic>
          <p:nvPicPr>
            <p:cNvPr id="2438" name="Line Shape" descr="Line Shape"/>
            <p:cNvPicPr>
              <a:picLocks noChangeAspect="0"/>
            </p:cNvPicPr>
            <p:nvPr/>
          </p:nvPicPr>
          <p:blipFill>
            <a:blip r:embed="rId36">
              <a:extLst/>
            </a:blip>
            <a:stretch>
              <a:fillRect/>
            </a:stretch>
          </p:blipFill>
          <p:spPr>
            <a:xfrm>
              <a:off x="1767984" y="6904253"/>
              <a:ext cx="168767" cy="382729"/>
            </a:xfrm>
            <a:prstGeom prst="rect">
              <a:avLst/>
            </a:prstGeom>
            <a:effectLst/>
          </p:spPr>
        </p:pic>
        <p:pic>
          <p:nvPicPr>
            <p:cNvPr id="2440" name="Line Shape" descr="Line Shape"/>
            <p:cNvPicPr>
              <a:picLocks noChangeAspect="0"/>
            </p:cNvPicPr>
            <p:nvPr/>
          </p:nvPicPr>
          <p:blipFill>
            <a:blip r:embed="rId37">
              <a:extLst/>
            </a:blip>
            <a:stretch>
              <a:fillRect/>
            </a:stretch>
          </p:blipFill>
          <p:spPr>
            <a:xfrm>
              <a:off x="1938866" y="7018551"/>
              <a:ext cx="179117" cy="454698"/>
            </a:xfrm>
            <a:prstGeom prst="rect">
              <a:avLst/>
            </a:prstGeom>
            <a:effectLst/>
          </p:spPr>
        </p:pic>
        <p:pic>
          <p:nvPicPr>
            <p:cNvPr id="2442" name="Line Shape" descr="Line Shape"/>
            <p:cNvPicPr>
              <a:picLocks noChangeAspect="0"/>
            </p:cNvPicPr>
            <p:nvPr/>
          </p:nvPicPr>
          <p:blipFill>
            <a:blip r:embed="rId38">
              <a:extLst/>
            </a:blip>
            <a:stretch>
              <a:fillRect/>
            </a:stretch>
          </p:blipFill>
          <p:spPr>
            <a:xfrm>
              <a:off x="2108200" y="6880581"/>
              <a:ext cx="144874" cy="419101"/>
            </a:xfrm>
            <a:prstGeom prst="rect">
              <a:avLst/>
            </a:prstGeom>
            <a:effectLst/>
          </p:spPr>
        </p:pic>
        <p:pic>
          <p:nvPicPr>
            <p:cNvPr id="2444" name="Line Shape" descr="Line Shape"/>
            <p:cNvPicPr>
              <a:picLocks noChangeAspect="0"/>
            </p:cNvPicPr>
            <p:nvPr/>
          </p:nvPicPr>
          <p:blipFill>
            <a:blip r:embed="rId39">
              <a:extLst/>
            </a:blip>
            <a:stretch>
              <a:fillRect/>
            </a:stretch>
          </p:blipFill>
          <p:spPr>
            <a:xfrm>
              <a:off x="2853074" y="7007581"/>
              <a:ext cx="467976" cy="314564"/>
            </a:xfrm>
            <a:prstGeom prst="rect">
              <a:avLst/>
            </a:prstGeom>
            <a:effectLst/>
          </p:spPr>
        </p:pic>
        <p:pic>
          <p:nvPicPr>
            <p:cNvPr id="2446" name="Line Shape" descr="Line Shape"/>
            <p:cNvPicPr>
              <a:picLocks noChangeAspect="0"/>
            </p:cNvPicPr>
            <p:nvPr/>
          </p:nvPicPr>
          <p:blipFill>
            <a:blip r:embed="rId40">
              <a:extLst/>
            </a:blip>
            <a:stretch>
              <a:fillRect/>
            </a:stretch>
          </p:blipFill>
          <p:spPr>
            <a:xfrm>
              <a:off x="3714750" y="6916164"/>
              <a:ext cx="406400" cy="505388"/>
            </a:xfrm>
            <a:prstGeom prst="rect">
              <a:avLst/>
            </a:prstGeom>
            <a:effectLst/>
          </p:spPr>
        </p:pic>
        <p:pic>
          <p:nvPicPr>
            <p:cNvPr id="2448" name="Line Shape" descr="Line Shape"/>
            <p:cNvPicPr>
              <a:picLocks noChangeAspect="0"/>
            </p:cNvPicPr>
            <p:nvPr/>
          </p:nvPicPr>
          <p:blipFill>
            <a:blip r:embed="rId41">
              <a:extLst/>
            </a:blip>
            <a:stretch>
              <a:fillRect/>
            </a:stretch>
          </p:blipFill>
          <p:spPr>
            <a:xfrm>
              <a:off x="4232187" y="6929836"/>
              <a:ext cx="155664" cy="547646"/>
            </a:xfrm>
            <a:prstGeom prst="rect">
              <a:avLst/>
            </a:prstGeom>
            <a:effectLst/>
          </p:spPr>
        </p:pic>
        <p:pic>
          <p:nvPicPr>
            <p:cNvPr id="2450" name="Line Shape" descr="Line Shape"/>
            <p:cNvPicPr>
              <a:picLocks noChangeAspect="0"/>
            </p:cNvPicPr>
            <p:nvPr/>
          </p:nvPicPr>
          <p:blipFill>
            <a:blip r:embed="rId42">
              <a:extLst/>
            </a:blip>
            <a:stretch>
              <a:fillRect/>
            </a:stretch>
          </p:blipFill>
          <p:spPr>
            <a:xfrm>
              <a:off x="4394200" y="7063916"/>
              <a:ext cx="231865" cy="535321"/>
            </a:xfrm>
            <a:prstGeom prst="rect">
              <a:avLst/>
            </a:prstGeom>
            <a:effectLst/>
          </p:spPr>
        </p:pic>
        <p:pic>
          <p:nvPicPr>
            <p:cNvPr id="2452" name="Line Shape" descr="Line Shape"/>
            <p:cNvPicPr>
              <a:picLocks noChangeAspect="0"/>
            </p:cNvPicPr>
            <p:nvPr/>
          </p:nvPicPr>
          <p:blipFill>
            <a:blip r:embed="rId43">
              <a:extLst/>
            </a:blip>
            <a:stretch>
              <a:fillRect/>
            </a:stretch>
          </p:blipFill>
          <p:spPr>
            <a:xfrm>
              <a:off x="4572000" y="6906931"/>
              <a:ext cx="157068" cy="405451"/>
            </a:xfrm>
            <a:prstGeom prst="rect">
              <a:avLst/>
            </a:prstGeom>
            <a:effectLst/>
          </p:spPr>
        </p:pic>
        <p:pic>
          <p:nvPicPr>
            <p:cNvPr id="2454" name="Line Line" descr="Line Line"/>
            <p:cNvPicPr>
              <a:picLocks noChangeAspect="0"/>
            </p:cNvPicPr>
            <p:nvPr/>
          </p:nvPicPr>
          <p:blipFill>
            <a:blip r:embed="rId33">
              <a:extLst/>
            </a:blip>
            <a:stretch>
              <a:fillRect/>
            </a:stretch>
          </p:blipFill>
          <p:spPr>
            <a:xfrm>
              <a:off x="4800600" y="7255231"/>
              <a:ext cx="50800" cy="25401"/>
            </a:xfrm>
            <a:prstGeom prst="rect">
              <a:avLst/>
            </a:prstGeom>
            <a:effectLst/>
          </p:spPr>
        </p:pic>
        <p:pic>
          <p:nvPicPr>
            <p:cNvPr id="2456" name="Line Shape" descr="Line Shape"/>
            <p:cNvPicPr>
              <a:picLocks noChangeAspect="0"/>
            </p:cNvPicPr>
            <p:nvPr/>
          </p:nvPicPr>
          <p:blipFill>
            <a:blip r:embed="rId44">
              <a:extLst/>
            </a:blip>
            <a:stretch>
              <a:fillRect/>
            </a:stretch>
          </p:blipFill>
          <p:spPr>
            <a:xfrm>
              <a:off x="5238750" y="6953871"/>
              <a:ext cx="222250" cy="510911"/>
            </a:xfrm>
            <a:prstGeom prst="rect">
              <a:avLst/>
            </a:prstGeom>
            <a:effectLst/>
          </p:spPr>
        </p:pic>
        <p:pic>
          <p:nvPicPr>
            <p:cNvPr id="2458" name="Line Shape" descr="Line Shape"/>
            <p:cNvPicPr>
              <a:picLocks noChangeAspect="0"/>
            </p:cNvPicPr>
            <p:nvPr/>
          </p:nvPicPr>
          <p:blipFill>
            <a:blip r:embed="rId45">
              <a:extLst/>
            </a:blip>
            <a:stretch>
              <a:fillRect/>
            </a:stretch>
          </p:blipFill>
          <p:spPr>
            <a:xfrm>
              <a:off x="5130800" y="7255231"/>
              <a:ext cx="304800" cy="95251"/>
            </a:xfrm>
            <a:prstGeom prst="rect">
              <a:avLst/>
            </a:prstGeom>
            <a:effectLst/>
          </p:spPr>
        </p:pic>
        <p:pic>
          <p:nvPicPr>
            <p:cNvPr id="2460" name="Line Shape" descr="Line Shape"/>
            <p:cNvPicPr>
              <a:picLocks noChangeAspect="0"/>
            </p:cNvPicPr>
            <p:nvPr/>
          </p:nvPicPr>
          <p:blipFill>
            <a:blip r:embed="rId46">
              <a:extLst/>
            </a:blip>
            <a:stretch>
              <a:fillRect/>
            </a:stretch>
          </p:blipFill>
          <p:spPr>
            <a:xfrm>
              <a:off x="5514868" y="7012005"/>
              <a:ext cx="231883" cy="484527"/>
            </a:xfrm>
            <a:prstGeom prst="rect">
              <a:avLst/>
            </a:prstGeom>
            <a:effectLst/>
          </p:spPr>
        </p:pic>
        <p:pic>
          <p:nvPicPr>
            <p:cNvPr id="2462" name="Line Shape" descr="Line Shape"/>
            <p:cNvPicPr>
              <a:picLocks noChangeAspect="0"/>
            </p:cNvPicPr>
            <p:nvPr/>
          </p:nvPicPr>
          <p:blipFill>
            <a:blip r:embed="rId47">
              <a:extLst/>
            </a:blip>
            <a:stretch>
              <a:fillRect/>
            </a:stretch>
          </p:blipFill>
          <p:spPr>
            <a:xfrm>
              <a:off x="5670913" y="7137046"/>
              <a:ext cx="226121" cy="520353"/>
            </a:xfrm>
            <a:prstGeom prst="rect">
              <a:avLst/>
            </a:prstGeom>
            <a:effectLst/>
          </p:spPr>
        </p:pic>
        <p:pic>
          <p:nvPicPr>
            <p:cNvPr id="2464" name="Line Shape" descr="Line Shape"/>
            <p:cNvPicPr>
              <a:picLocks noChangeAspect="0"/>
            </p:cNvPicPr>
            <p:nvPr/>
          </p:nvPicPr>
          <p:blipFill>
            <a:blip r:embed="rId48">
              <a:extLst/>
            </a:blip>
            <a:stretch>
              <a:fillRect/>
            </a:stretch>
          </p:blipFill>
          <p:spPr>
            <a:xfrm>
              <a:off x="5861050" y="7033931"/>
              <a:ext cx="218417" cy="500701"/>
            </a:xfrm>
            <a:prstGeom prst="rect">
              <a:avLst/>
            </a:prstGeom>
            <a:effectLst/>
          </p:spPr>
        </p:pic>
        <p:pic>
          <p:nvPicPr>
            <p:cNvPr id="2466" name="Line Shape" descr="Line Shape"/>
            <p:cNvPicPr>
              <a:picLocks noChangeAspect="0"/>
            </p:cNvPicPr>
            <p:nvPr/>
          </p:nvPicPr>
          <p:blipFill>
            <a:blip r:embed="rId49">
              <a:extLst/>
            </a:blip>
            <a:stretch>
              <a:fillRect/>
            </a:stretch>
          </p:blipFill>
          <p:spPr>
            <a:xfrm>
              <a:off x="-12700" y="6702781"/>
              <a:ext cx="6507852" cy="1286103"/>
            </a:xfrm>
            <a:prstGeom prst="rect">
              <a:avLst/>
            </a:prstGeom>
            <a:effectLst/>
          </p:spPr>
        </p:pic>
        <p:pic>
          <p:nvPicPr>
            <p:cNvPr id="2468" name="Line Shape" descr="Line Shape"/>
            <p:cNvPicPr>
              <a:picLocks noChangeAspect="0"/>
            </p:cNvPicPr>
            <p:nvPr/>
          </p:nvPicPr>
          <p:blipFill>
            <a:blip r:embed="rId50">
              <a:extLst/>
            </a:blip>
            <a:stretch>
              <a:fillRect/>
            </a:stretch>
          </p:blipFill>
          <p:spPr>
            <a:xfrm>
              <a:off x="5264150" y="7699731"/>
              <a:ext cx="787400" cy="107951"/>
            </a:xfrm>
            <a:prstGeom prst="rect">
              <a:avLst/>
            </a:prstGeom>
            <a:effectLst/>
          </p:spPr>
        </p:pic>
        <p:pic>
          <p:nvPicPr>
            <p:cNvPr id="2470" name="Line Shape" descr="Line Shape"/>
            <p:cNvPicPr>
              <a:picLocks noChangeAspect="0"/>
            </p:cNvPicPr>
            <p:nvPr/>
          </p:nvPicPr>
          <p:blipFill>
            <a:blip r:embed="rId51">
              <a:extLst/>
            </a:blip>
            <a:stretch>
              <a:fillRect/>
            </a:stretch>
          </p:blipFill>
          <p:spPr>
            <a:xfrm>
              <a:off x="5314950" y="7763231"/>
              <a:ext cx="546100" cy="50801"/>
            </a:xfrm>
            <a:prstGeom prst="rect">
              <a:avLst/>
            </a:prstGeom>
            <a:effectLst/>
          </p:spPr>
        </p:pic>
        <p:pic>
          <p:nvPicPr>
            <p:cNvPr id="2472" name="Line Shape" descr="Line Shape"/>
            <p:cNvPicPr>
              <a:picLocks noChangeAspect="0"/>
            </p:cNvPicPr>
            <p:nvPr/>
          </p:nvPicPr>
          <p:blipFill>
            <a:blip r:embed="rId52">
              <a:extLst/>
            </a:blip>
            <a:stretch>
              <a:fillRect/>
            </a:stretch>
          </p:blipFill>
          <p:spPr>
            <a:xfrm>
              <a:off x="3663950" y="7509231"/>
              <a:ext cx="1073700" cy="183763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65" name="Drawing"/>
          <p:cNvGrpSpPr/>
          <p:nvPr/>
        </p:nvGrpSpPr>
        <p:grpSpPr>
          <a:xfrm>
            <a:off x="1444445" y="1866899"/>
            <a:ext cx="11178843" cy="7107368"/>
            <a:chOff x="0" y="-12700"/>
            <a:chExt cx="11178842" cy="7107366"/>
          </a:xfrm>
        </p:grpSpPr>
        <p:sp>
          <p:nvSpPr>
            <p:cNvPr id="2476" name="Line"/>
            <p:cNvSpPr/>
            <p:nvPr/>
          </p:nvSpPr>
          <p:spPr>
            <a:xfrm>
              <a:off x="0" y="326401"/>
              <a:ext cx="163135" cy="4034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09" h="21220" fill="norm" stroke="1" extrusionOk="0">
                  <a:moveTo>
                    <a:pt x="18248" y="2872"/>
                  </a:moveTo>
                  <a:cubicBezTo>
                    <a:pt x="16358" y="1981"/>
                    <a:pt x="14468" y="1090"/>
                    <a:pt x="12173" y="533"/>
                  </a:cubicBezTo>
                  <a:cubicBezTo>
                    <a:pt x="9878" y="-23"/>
                    <a:pt x="7178" y="-246"/>
                    <a:pt x="4883" y="366"/>
                  </a:cubicBezTo>
                  <a:cubicBezTo>
                    <a:pt x="2588" y="979"/>
                    <a:pt x="698" y="2426"/>
                    <a:pt x="158" y="3929"/>
                  </a:cubicBezTo>
                  <a:cubicBezTo>
                    <a:pt x="-382" y="5432"/>
                    <a:pt x="428" y="6991"/>
                    <a:pt x="3128" y="8494"/>
                  </a:cubicBezTo>
                  <a:cubicBezTo>
                    <a:pt x="5828" y="9997"/>
                    <a:pt x="10418" y="11445"/>
                    <a:pt x="13793" y="12614"/>
                  </a:cubicBezTo>
                  <a:cubicBezTo>
                    <a:pt x="17168" y="13783"/>
                    <a:pt x="19328" y="14674"/>
                    <a:pt x="20273" y="15787"/>
                  </a:cubicBezTo>
                  <a:cubicBezTo>
                    <a:pt x="21218" y="16900"/>
                    <a:pt x="20948" y="18236"/>
                    <a:pt x="19193" y="19239"/>
                  </a:cubicBezTo>
                  <a:cubicBezTo>
                    <a:pt x="17438" y="20241"/>
                    <a:pt x="14198" y="20909"/>
                    <a:pt x="11903" y="21131"/>
                  </a:cubicBezTo>
                  <a:cubicBezTo>
                    <a:pt x="9608" y="21354"/>
                    <a:pt x="8258" y="21131"/>
                    <a:pt x="7583" y="20742"/>
                  </a:cubicBezTo>
                  <a:cubicBezTo>
                    <a:pt x="6908" y="20352"/>
                    <a:pt x="6908" y="19795"/>
                    <a:pt x="7313" y="19072"/>
                  </a:cubicBezTo>
                  <a:cubicBezTo>
                    <a:pt x="7718" y="18348"/>
                    <a:pt x="8528" y="17457"/>
                    <a:pt x="9338" y="1656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77" name="Line"/>
            <p:cNvSpPr/>
            <p:nvPr/>
          </p:nvSpPr>
          <p:spPr>
            <a:xfrm>
              <a:off x="275184" y="311150"/>
              <a:ext cx="96471" cy="3834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1" h="21498" fill="norm" stroke="1" extrusionOk="0">
                  <a:moveTo>
                    <a:pt x="3088" y="0"/>
                  </a:moveTo>
                  <a:cubicBezTo>
                    <a:pt x="1679" y="3679"/>
                    <a:pt x="271" y="7358"/>
                    <a:pt x="36" y="10800"/>
                  </a:cubicBezTo>
                  <a:cubicBezTo>
                    <a:pt x="-199" y="14242"/>
                    <a:pt x="740" y="17446"/>
                    <a:pt x="2149" y="19286"/>
                  </a:cubicBezTo>
                  <a:cubicBezTo>
                    <a:pt x="3558" y="21125"/>
                    <a:pt x="5436" y="21600"/>
                    <a:pt x="8723" y="21481"/>
                  </a:cubicBezTo>
                  <a:cubicBezTo>
                    <a:pt x="12010" y="21363"/>
                    <a:pt x="16705" y="20651"/>
                    <a:pt x="21401" y="1993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78" name="Line"/>
            <p:cNvSpPr/>
            <p:nvPr/>
          </p:nvSpPr>
          <p:spPr>
            <a:xfrm>
              <a:off x="219254" y="552450"/>
              <a:ext cx="152401" cy="25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79" name="Line"/>
            <p:cNvSpPr/>
            <p:nvPr/>
          </p:nvSpPr>
          <p:spPr>
            <a:xfrm>
              <a:off x="388588" y="493373"/>
              <a:ext cx="116417" cy="1543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4" h="21282" fill="norm" stroke="1" extrusionOk="0">
                  <a:moveTo>
                    <a:pt x="3857" y="6396"/>
                  </a:moveTo>
                  <a:cubicBezTo>
                    <a:pt x="1928" y="6979"/>
                    <a:pt x="0" y="7563"/>
                    <a:pt x="0" y="7563"/>
                  </a:cubicBezTo>
                  <a:cubicBezTo>
                    <a:pt x="0" y="7563"/>
                    <a:pt x="1928" y="6979"/>
                    <a:pt x="3857" y="6250"/>
                  </a:cubicBezTo>
                  <a:cubicBezTo>
                    <a:pt x="5785" y="5520"/>
                    <a:pt x="7714" y="4644"/>
                    <a:pt x="9257" y="3477"/>
                  </a:cubicBezTo>
                  <a:cubicBezTo>
                    <a:pt x="10800" y="2309"/>
                    <a:pt x="11957" y="850"/>
                    <a:pt x="11571" y="266"/>
                  </a:cubicBezTo>
                  <a:cubicBezTo>
                    <a:pt x="11185" y="-318"/>
                    <a:pt x="9257" y="-26"/>
                    <a:pt x="6750" y="2017"/>
                  </a:cubicBezTo>
                  <a:cubicBezTo>
                    <a:pt x="4243" y="4060"/>
                    <a:pt x="1157" y="7855"/>
                    <a:pt x="385" y="11358"/>
                  </a:cubicBezTo>
                  <a:cubicBezTo>
                    <a:pt x="-386" y="14860"/>
                    <a:pt x="1157" y="18071"/>
                    <a:pt x="5014" y="19677"/>
                  </a:cubicBezTo>
                  <a:cubicBezTo>
                    <a:pt x="8871" y="21282"/>
                    <a:pt x="15043" y="21282"/>
                    <a:pt x="21214" y="2128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80" name="Line"/>
            <p:cNvSpPr/>
            <p:nvPr/>
          </p:nvSpPr>
          <p:spPr>
            <a:xfrm>
              <a:off x="524417" y="436627"/>
              <a:ext cx="112146" cy="4196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07" h="21410" fill="norm" stroke="1" extrusionOk="0">
                  <a:moveTo>
                    <a:pt x="5824" y="7854"/>
                  </a:moveTo>
                  <a:cubicBezTo>
                    <a:pt x="4253" y="11094"/>
                    <a:pt x="2682" y="14334"/>
                    <a:pt x="1897" y="16278"/>
                  </a:cubicBezTo>
                  <a:cubicBezTo>
                    <a:pt x="1111" y="18222"/>
                    <a:pt x="1111" y="18870"/>
                    <a:pt x="1308" y="19680"/>
                  </a:cubicBezTo>
                  <a:cubicBezTo>
                    <a:pt x="1504" y="20490"/>
                    <a:pt x="1897" y="21462"/>
                    <a:pt x="2093" y="21408"/>
                  </a:cubicBezTo>
                  <a:cubicBezTo>
                    <a:pt x="2289" y="21354"/>
                    <a:pt x="2289" y="20274"/>
                    <a:pt x="1897" y="17952"/>
                  </a:cubicBezTo>
                  <a:cubicBezTo>
                    <a:pt x="1504" y="15630"/>
                    <a:pt x="718" y="12066"/>
                    <a:pt x="326" y="9150"/>
                  </a:cubicBezTo>
                  <a:cubicBezTo>
                    <a:pt x="-67" y="6234"/>
                    <a:pt x="-67" y="3966"/>
                    <a:pt x="129" y="2562"/>
                  </a:cubicBezTo>
                  <a:cubicBezTo>
                    <a:pt x="326" y="1158"/>
                    <a:pt x="718" y="618"/>
                    <a:pt x="1897" y="294"/>
                  </a:cubicBezTo>
                  <a:cubicBezTo>
                    <a:pt x="3075" y="-30"/>
                    <a:pt x="5038" y="-138"/>
                    <a:pt x="7788" y="240"/>
                  </a:cubicBezTo>
                  <a:cubicBezTo>
                    <a:pt x="10537" y="618"/>
                    <a:pt x="14071" y="1482"/>
                    <a:pt x="16820" y="2832"/>
                  </a:cubicBezTo>
                  <a:cubicBezTo>
                    <a:pt x="19569" y="4182"/>
                    <a:pt x="21533" y="6018"/>
                    <a:pt x="20551" y="7368"/>
                  </a:cubicBezTo>
                  <a:cubicBezTo>
                    <a:pt x="19569" y="8718"/>
                    <a:pt x="15642" y="9582"/>
                    <a:pt x="12697" y="10014"/>
                  </a:cubicBezTo>
                  <a:cubicBezTo>
                    <a:pt x="9751" y="10446"/>
                    <a:pt x="7788" y="10446"/>
                    <a:pt x="6806" y="10068"/>
                  </a:cubicBezTo>
                  <a:cubicBezTo>
                    <a:pt x="5824" y="9690"/>
                    <a:pt x="5824" y="8934"/>
                    <a:pt x="5824" y="817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81" name="Line"/>
            <p:cNvSpPr/>
            <p:nvPr/>
          </p:nvSpPr>
          <p:spPr>
            <a:xfrm>
              <a:off x="1000304" y="317500"/>
              <a:ext cx="19051" cy="285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400" y="4160"/>
                    <a:pt x="4800" y="8320"/>
                    <a:pt x="8400" y="11920"/>
                  </a:cubicBezTo>
                  <a:cubicBezTo>
                    <a:pt x="12000" y="15520"/>
                    <a:pt x="16800" y="1856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82" name="Line"/>
            <p:cNvSpPr/>
            <p:nvPr/>
          </p:nvSpPr>
          <p:spPr>
            <a:xfrm>
              <a:off x="143054" y="755649"/>
              <a:ext cx="698501" cy="69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505" y="18982"/>
                    <a:pt x="3011" y="16364"/>
                    <a:pt x="5073" y="13745"/>
                  </a:cubicBezTo>
                  <a:cubicBezTo>
                    <a:pt x="7135" y="11127"/>
                    <a:pt x="9753" y="8509"/>
                    <a:pt x="12305" y="6545"/>
                  </a:cubicBezTo>
                  <a:cubicBezTo>
                    <a:pt x="14858" y="4582"/>
                    <a:pt x="17345" y="3273"/>
                    <a:pt x="18884" y="2291"/>
                  </a:cubicBezTo>
                  <a:cubicBezTo>
                    <a:pt x="20422" y="1309"/>
                    <a:pt x="21011" y="655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83" name="Line"/>
            <p:cNvSpPr/>
            <p:nvPr/>
          </p:nvSpPr>
          <p:spPr>
            <a:xfrm>
              <a:off x="485954" y="717549"/>
              <a:ext cx="425451" cy="101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009" y="18900"/>
                    <a:pt x="6018" y="16200"/>
                    <a:pt x="9349" y="13050"/>
                  </a:cubicBezTo>
                  <a:cubicBezTo>
                    <a:pt x="12681" y="9900"/>
                    <a:pt x="16334" y="6300"/>
                    <a:pt x="18430" y="4050"/>
                  </a:cubicBezTo>
                  <a:cubicBezTo>
                    <a:pt x="20525" y="1800"/>
                    <a:pt x="21063" y="9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84" name="Line"/>
            <p:cNvSpPr/>
            <p:nvPr/>
          </p:nvSpPr>
          <p:spPr>
            <a:xfrm>
              <a:off x="1209854" y="450850"/>
              <a:ext cx="6351" cy="6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85" name="Line"/>
            <p:cNvSpPr/>
            <p:nvPr/>
          </p:nvSpPr>
          <p:spPr>
            <a:xfrm>
              <a:off x="1203504" y="596900"/>
              <a:ext cx="12701" cy="19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86" name="Line"/>
            <p:cNvSpPr/>
            <p:nvPr/>
          </p:nvSpPr>
          <p:spPr>
            <a:xfrm>
              <a:off x="1950602" y="186658"/>
              <a:ext cx="135553" cy="4864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1" h="21489" fill="norm" stroke="1" extrusionOk="0">
                  <a:moveTo>
                    <a:pt x="21281" y="2694"/>
                  </a:moveTo>
                  <a:cubicBezTo>
                    <a:pt x="17626" y="1759"/>
                    <a:pt x="13970" y="824"/>
                    <a:pt x="11312" y="357"/>
                  </a:cubicBezTo>
                  <a:cubicBezTo>
                    <a:pt x="8653" y="-111"/>
                    <a:pt x="6992" y="-111"/>
                    <a:pt x="5330" y="310"/>
                  </a:cubicBezTo>
                  <a:cubicBezTo>
                    <a:pt x="3669" y="731"/>
                    <a:pt x="2007" y="1572"/>
                    <a:pt x="1010" y="3536"/>
                  </a:cubicBezTo>
                  <a:cubicBezTo>
                    <a:pt x="13" y="5499"/>
                    <a:pt x="-319" y="8585"/>
                    <a:pt x="346" y="11531"/>
                  </a:cubicBezTo>
                  <a:cubicBezTo>
                    <a:pt x="1010" y="14476"/>
                    <a:pt x="2672" y="17281"/>
                    <a:pt x="3336" y="18918"/>
                  </a:cubicBezTo>
                  <a:cubicBezTo>
                    <a:pt x="4001" y="20554"/>
                    <a:pt x="3669" y="21021"/>
                    <a:pt x="3336" y="2148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87" name="Line"/>
            <p:cNvSpPr/>
            <p:nvPr/>
          </p:nvSpPr>
          <p:spPr>
            <a:xfrm>
              <a:off x="1844854" y="450850"/>
              <a:ext cx="311151" cy="133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820" y="16800"/>
                    <a:pt x="7641" y="12000"/>
                    <a:pt x="11241" y="8400"/>
                  </a:cubicBezTo>
                  <a:cubicBezTo>
                    <a:pt x="14841" y="4800"/>
                    <a:pt x="18220" y="24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88" name="Line"/>
            <p:cNvSpPr/>
            <p:nvPr/>
          </p:nvSpPr>
          <p:spPr>
            <a:xfrm>
              <a:off x="2263954" y="245205"/>
              <a:ext cx="88901" cy="3834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00" fill="norm" stroke="1" extrusionOk="0">
                  <a:moveTo>
                    <a:pt x="21600" y="137"/>
                  </a:moveTo>
                  <a:cubicBezTo>
                    <a:pt x="18000" y="19"/>
                    <a:pt x="14400" y="-100"/>
                    <a:pt x="11829" y="137"/>
                  </a:cubicBezTo>
                  <a:cubicBezTo>
                    <a:pt x="9257" y="375"/>
                    <a:pt x="7714" y="968"/>
                    <a:pt x="5400" y="3164"/>
                  </a:cubicBezTo>
                  <a:cubicBezTo>
                    <a:pt x="3086" y="5359"/>
                    <a:pt x="0" y="9157"/>
                    <a:pt x="0" y="12362"/>
                  </a:cubicBezTo>
                  <a:cubicBezTo>
                    <a:pt x="0" y="15566"/>
                    <a:pt x="3086" y="18177"/>
                    <a:pt x="6171" y="19601"/>
                  </a:cubicBezTo>
                  <a:cubicBezTo>
                    <a:pt x="9257" y="21025"/>
                    <a:pt x="12343" y="21263"/>
                    <a:pt x="15429" y="215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89" name="Line"/>
            <p:cNvSpPr/>
            <p:nvPr/>
          </p:nvSpPr>
          <p:spPr>
            <a:xfrm>
              <a:off x="2448369" y="338251"/>
              <a:ext cx="119997" cy="4693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3" h="21477" fill="norm" stroke="1" extrusionOk="0">
                  <a:moveTo>
                    <a:pt x="1070" y="8058"/>
                  </a:moveTo>
                  <a:cubicBezTo>
                    <a:pt x="698" y="11255"/>
                    <a:pt x="325" y="14451"/>
                    <a:pt x="139" y="16534"/>
                  </a:cubicBezTo>
                  <a:cubicBezTo>
                    <a:pt x="-47" y="18616"/>
                    <a:pt x="-47" y="19585"/>
                    <a:pt x="139" y="20311"/>
                  </a:cubicBezTo>
                  <a:cubicBezTo>
                    <a:pt x="325" y="21038"/>
                    <a:pt x="698" y="21522"/>
                    <a:pt x="884" y="21474"/>
                  </a:cubicBezTo>
                  <a:cubicBezTo>
                    <a:pt x="1070" y="21425"/>
                    <a:pt x="1070" y="20844"/>
                    <a:pt x="1256" y="18616"/>
                  </a:cubicBezTo>
                  <a:cubicBezTo>
                    <a:pt x="1443" y="16388"/>
                    <a:pt x="1815" y="12514"/>
                    <a:pt x="2746" y="9318"/>
                  </a:cubicBezTo>
                  <a:cubicBezTo>
                    <a:pt x="3677" y="6121"/>
                    <a:pt x="5167" y="3603"/>
                    <a:pt x="6470" y="2150"/>
                  </a:cubicBezTo>
                  <a:cubicBezTo>
                    <a:pt x="7774" y="697"/>
                    <a:pt x="8891" y="309"/>
                    <a:pt x="10381" y="116"/>
                  </a:cubicBezTo>
                  <a:cubicBezTo>
                    <a:pt x="11870" y="-78"/>
                    <a:pt x="13732" y="-78"/>
                    <a:pt x="15781" y="503"/>
                  </a:cubicBezTo>
                  <a:cubicBezTo>
                    <a:pt x="17829" y="1084"/>
                    <a:pt x="20063" y="2247"/>
                    <a:pt x="20808" y="3603"/>
                  </a:cubicBezTo>
                  <a:cubicBezTo>
                    <a:pt x="21553" y="4959"/>
                    <a:pt x="20808" y="6509"/>
                    <a:pt x="19877" y="7526"/>
                  </a:cubicBezTo>
                  <a:cubicBezTo>
                    <a:pt x="18946" y="8543"/>
                    <a:pt x="17829" y="9027"/>
                    <a:pt x="16339" y="9414"/>
                  </a:cubicBezTo>
                  <a:cubicBezTo>
                    <a:pt x="14850" y="9802"/>
                    <a:pt x="12987" y="10092"/>
                    <a:pt x="11870" y="9947"/>
                  </a:cubicBezTo>
                  <a:cubicBezTo>
                    <a:pt x="10753" y="9802"/>
                    <a:pt x="10381" y="9221"/>
                    <a:pt x="10008" y="863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90" name="Line"/>
            <p:cNvSpPr/>
            <p:nvPr/>
          </p:nvSpPr>
          <p:spPr>
            <a:xfrm>
              <a:off x="2632254" y="196850"/>
              <a:ext cx="117755" cy="4572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18" h="21600" fill="norm" stroke="1" extrusionOk="0">
                  <a:moveTo>
                    <a:pt x="5586" y="0"/>
                  </a:moveTo>
                  <a:cubicBezTo>
                    <a:pt x="10428" y="1500"/>
                    <a:pt x="15269" y="3000"/>
                    <a:pt x="18062" y="5450"/>
                  </a:cubicBezTo>
                  <a:cubicBezTo>
                    <a:pt x="20855" y="7900"/>
                    <a:pt x="21600" y="11300"/>
                    <a:pt x="19552" y="14050"/>
                  </a:cubicBezTo>
                  <a:cubicBezTo>
                    <a:pt x="17503" y="16800"/>
                    <a:pt x="12662" y="18900"/>
                    <a:pt x="8938" y="20050"/>
                  </a:cubicBezTo>
                  <a:cubicBezTo>
                    <a:pt x="5214" y="21200"/>
                    <a:pt x="2607" y="21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91" name="Line"/>
            <p:cNvSpPr/>
            <p:nvPr/>
          </p:nvSpPr>
          <p:spPr>
            <a:xfrm>
              <a:off x="161926" y="2378528"/>
              <a:ext cx="151055" cy="381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6" h="21150" fill="norm" stroke="1" extrusionOk="0">
                  <a:moveTo>
                    <a:pt x="18666" y="6138"/>
                  </a:moveTo>
                  <a:cubicBezTo>
                    <a:pt x="16299" y="4142"/>
                    <a:pt x="13932" y="2146"/>
                    <a:pt x="11861" y="1031"/>
                  </a:cubicBezTo>
                  <a:cubicBezTo>
                    <a:pt x="9789" y="-84"/>
                    <a:pt x="8014" y="-319"/>
                    <a:pt x="5647" y="444"/>
                  </a:cubicBezTo>
                  <a:cubicBezTo>
                    <a:pt x="3280" y="1207"/>
                    <a:pt x="321" y="2968"/>
                    <a:pt x="25" y="4905"/>
                  </a:cubicBezTo>
                  <a:cubicBezTo>
                    <a:pt x="-271" y="6842"/>
                    <a:pt x="2096" y="8955"/>
                    <a:pt x="5499" y="10657"/>
                  </a:cubicBezTo>
                  <a:cubicBezTo>
                    <a:pt x="8902" y="12359"/>
                    <a:pt x="13340" y="13651"/>
                    <a:pt x="16151" y="14707"/>
                  </a:cubicBezTo>
                  <a:cubicBezTo>
                    <a:pt x="18962" y="15764"/>
                    <a:pt x="20145" y="16585"/>
                    <a:pt x="20737" y="17348"/>
                  </a:cubicBezTo>
                  <a:cubicBezTo>
                    <a:pt x="21329" y="18111"/>
                    <a:pt x="21329" y="18816"/>
                    <a:pt x="19997" y="19520"/>
                  </a:cubicBezTo>
                  <a:cubicBezTo>
                    <a:pt x="18666" y="20224"/>
                    <a:pt x="16003" y="20929"/>
                    <a:pt x="13044" y="21105"/>
                  </a:cubicBezTo>
                  <a:cubicBezTo>
                    <a:pt x="10085" y="21281"/>
                    <a:pt x="6830" y="20929"/>
                    <a:pt x="4759" y="20166"/>
                  </a:cubicBezTo>
                  <a:cubicBezTo>
                    <a:pt x="2688" y="19403"/>
                    <a:pt x="1800" y="18229"/>
                    <a:pt x="913" y="1705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92" name="Line"/>
            <p:cNvSpPr/>
            <p:nvPr/>
          </p:nvSpPr>
          <p:spPr>
            <a:xfrm>
              <a:off x="395042" y="2368550"/>
              <a:ext cx="103613" cy="3674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7" h="21429" fill="norm" stroke="1" extrusionOk="0">
                  <a:moveTo>
                    <a:pt x="9483" y="0"/>
                  </a:moveTo>
                  <a:cubicBezTo>
                    <a:pt x="8187" y="2222"/>
                    <a:pt x="6891" y="4443"/>
                    <a:pt x="5163" y="7653"/>
                  </a:cubicBezTo>
                  <a:cubicBezTo>
                    <a:pt x="3435" y="10862"/>
                    <a:pt x="1275" y="15058"/>
                    <a:pt x="411" y="17465"/>
                  </a:cubicBezTo>
                  <a:cubicBezTo>
                    <a:pt x="-453" y="19872"/>
                    <a:pt x="-21" y="20489"/>
                    <a:pt x="2355" y="20921"/>
                  </a:cubicBezTo>
                  <a:cubicBezTo>
                    <a:pt x="4731" y="21353"/>
                    <a:pt x="9051" y="21600"/>
                    <a:pt x="12507" y="21291"/>
                  </a:cubicBezTo>
                  <a:cubicBezTo>
                    <a:pt x="15963" y="20983"/>
                    <a:pt x="18555" y="20119"/>
                    <a:pt x="21147" y="1925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93" name="Line"/>
            <p:cNvSpPr/>
            <p:nvPr/>
          </p:nvSpPr>
          <p:spPr>
            <a:xfrm>
              <a:off x="339904" y="2609850"/>
              <a:ext cx="139701" cy="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94" name="Line"/>
            <p:cNvSpPr/>
            <p:nvPr/>
          </p:nvSpPr>
          <p:spPr>
            <a:xfrm>
              <a:off x="513471" y="2528246"/>
              <a:ext cx="175684" cy="2021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839" fill="norm" stroke="1" extrusionOk="0">
                  <a:moveTo>
                    <a:pt x="2082" y="8411"/>
                  </a:moveTo>
                  <a:cubicBezTo>
                    <a:pt x="3904" y="6884"/>
                    <a:pt x="5725" y="5357"/>
                    <a:pt x="6896" y="3829"/>
                  </a:cubicBezTo>
                  <a:cubicBezTo>
                    <a:pt x="8067" y="2302"/>
                    <a:pt x="8588" y="775"/>
                    <a:pt x="7937" y="229"/>
                  </a:cubicBezTo>
                  <a:cubicBezTo>
                    <a:pt x="7287" y="-316"/>
                    <a:pt x="5465" y="120"/>
                    <a:pt x="3643" y="1429"/>
                  </a:cubicBezTo>
                  <a:cubicBezTo>
                    <a:pt x="1822" y="2739"/>
                    <a:pt x="0" y="4920"/>
                    <a:pt x="0" y="8084"/>
                  </a:cubicBezTo>
                  <a:cubicBezTo>
                    <a:pt x="0" y="11248"/>
                    <a:pt x="1822" y="15393"/>
                    <a:pt x="4554" y="17902"/>
                  </a:cubicBezTo>
                  <a:cubicBezTo>
                    <a:pt x="7287" y="20411"/>
                    <a:pt x="10930" y="21284"/>
                    <a:pt x="13923" y="20629"/>
                  </a:cubicBezTo>
                  <a:cubicBezTo>
                    <a:pt x="16916" y="19975"/>
                    <a:pt x="19258" y="17793"/>
                    <a:pt x="21600" y="1561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95" name="Line"/>
            <p:cNvSpPr/>
            <p:nvPr/>
          </p:nvSpPr>
          <p:spPr>
            <a:xfrm>
              <a:off x="657830" y="2451364"/>
              <a:ext cx="162404" cy="4593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78" h="20832" fill="norm" stroke="1" extrusionOk="0">
                  <a:moveTo>
                    <a:pt x="7327" y="6612"/>
                  </a:moveTo>
                  <a:cubicBezTo>
                    <a:pt x="5687" y="8436"/>
                    <a:pt x="4046" y="10260"/>
                    <a:pt x="2816" y="12564"/>
                  </a:cubicBezTo>
                  <a:cubicBezTo>
                    <a:pt x="1586" y="14868"/>
                    <a:pt x="765" y="17652"/>
                    <a:pt x="355" y="19284"/>
                  </a:cubicBezTo>
                  <a:cubicBezTo>
                    <a:pt x="-55" y="20916"/>
                    <a:pt x="-55" y="21396"/>
                    <a:pt x="82" y="20052"/>
                  </a:cubicBezTo>
                  <a:cubicBezTo>
                    <a:pt x="218" y="18708"/>
                    <a:pt x="492" y="15540"/>
                    <a:pt x="629" y="12372"/>
                  </a:cubicBezTo>
                  <a:cubicBezTo>
                    <a:pt x="765" y="9204"/>
                    <a:pt x="765" y="6036"/>
                    <a:pt x="1449" y="3972"/>
                  </a:cubicBezTo>
                  <a:cubicBezTo>
                    <a:pt x="2132" y="1908"/>
                    <a:pt x="3499" y="948"/>
                    <a:pt x="5277" y="420"/>
                  </a:cubicBezTo>
                  <a:cubicBezTo>
                    <a:pt x="7054" y="-108"/>
                    <a:pt x="9241" y="-204"/>
                    <a:pt x="11839" y="516"/>
                  </a:cubicBezTo>
                  <a:cubicBezTo>
                    <a:pt x="14436" y="1236"/>
                    <a:pt x="17444" y="2772"/>
                    <a:pt x="19221" y="4116"/>
                  </a:cubicBezTo>
                  <a:cubicBezTo>
                    <a:pt x="20998" y="5460"/>
                    <a:pt x="21545" y="6612"/>
                    <a:pt x="20315" y="7812"/>
                  </a:cubicBezTo>
                  <a:cubicBezTo>
                    <a:pt x="19084" y="9012"/>
                    <a:pt x="16077" y="10260"/>
                    <a:pt x="12932" y="10836"/>
                  </a:cubicBezTo>
                  <a:cubicBezTo>
                    <a:pt x="9788" y="11412"/>
                    <a:pt x="6507" y="11316"/>
                    <a:pt x="3226" y="1122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96" name="Line"/>
            <p:cNvSpPr/>
            <p:nvPr/>
          </p:nvSpPr>
          <p:spPr>
            <a:xfrm>
              <a:off x="934552" y="2355865"/>
              <a:ext cx="275303" cy="33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6" h="21353" fill="norm" stroke="1" extrusionOk="0">
                  <a:moveTo>
                    <a:pt x="3144" y="3259"/>
                  </a:moveTo>
                  <a:cubicBezTo>
                    <a:pt x="2814" y="2308"/>
                    <a:pt x="2484" y="1357"/>
                    <a:pt x="2731" y="746"/>
                  </a:cubicBezTo>
                  <a:cubicBezTo>
                    <a:pt x="2979" y="135"/>
                    <a:pt x="3803" y="-137"/>
                    <a:pt x="5122" y="67"/>
                  </a:cubicBezTo>
                  <a:cubicBezTo>
                    <a:pt x="6441" y="271"/>
                    <a:pt x="8255" y="950"/>
                    <a:pt x="9409" y="1969"/>
                  </a:cubicBezTo>
                  <a:cubicBezTo>
                    <a:pt x="10564" y="2988"/>
                    <a:pt x="11058" y="4346"/>
                    <a:pt x="9739" y="6927"/>
                  </a:cubicBezTo>
                  <a:cubicBezTo>
                    <a:pt x="8420" y="9508"/>
                    <a:pt x="5287" y="13312"/>
                    <a:pt x="3391" y="15554"/>
                  </a:cubicBezTo>
                  <a:cubicBezTo>
                    <a:pt x="1495" y="17795"/>
                    <a:pt x="835" y="18474"/>
                    <a:pt x="423" y="19154"/>
                  </a:cubicBezTo>
                  <a:cubicBezTo>
                    <a:pt x="11" y="19833"/>
                    <a:pt x="-154" y="20512"/>
                    <a:pt x="176" y="20920"/>
                  </a:cubicBezTo>
                  <a:cubicBezTo>
                    <a:pt x="506" y="21327"/>
                    <a:pt x="1330" y="21463"/>
                    <a:pt x="3886" y="21259"/>
                  </a:cubicBezTo>
                  <a:cubicBezTo>
                    <a:pt x="6441" y="21055"/>
                    <a:pt x="10728" y="20512"/>
                    <a:pt x="13944" y="20172"/>
                  </a:cubicBezTo>
                  <a:cubicBezTo>
                    <a:pt x="17159" y="19833"/>
                    <a:pt x="19302" y="19697"/>
                    <a:pt x="21446" y="1956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97" name="Line"/>
            <p:cNvSpPr/>
            <p:nvPr/>
          </p:nvSpPr>
          <p:spPr>
            <a:xfrm>
              <a:off x="193854" y="2886256"/>
              <a:ext cx="679451" cy="474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50" fill="norm" stroke="1" extrusionOk="0">
                  <a:moveTo>
                    <a:pt x="0" y="21050"/>
                  </a:moveTo>
                  <a:cubicBezTo>
                    <a:pt x="2422" y="16354"/>
                    <a:pt x="4845" y="11659"/>
                    <a:pt x="7166" y="7902"/>
                  </a:cubicBezTo>
                  <a:cubicBezTo>
                    <a:pt x="9488" y="4146"/>
                    <a:pt x="11708" y="1328"/>
                    <a:pt x="14097" y="389"/>
                  </a:cubicBezTo>
                  <a:cubicBezTo>
                    <a:pt x="16486" y="-550"/>
                    <a:pt x="19043" y="389"/>
                    <a:pt x="21600" y="132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98" name="Line"/>
            <p:cNvSpPr/>
            <p:nvPr/>
          </p:nvSpPr>
          <p:spPr>
            <a:xfrm>
              <a:off x="651054" y="2838450"/>
              <a:ext cx="374651" cy="1206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976" y="19705"/>
                    <a:pt x="1953" y="17811"/>
                    <a:pt x="4820" y="14779"/>
                  </a:cubicBezTo>
                  <a:cubicBezTo>
                    <a:pt x="7688" y="11747"/>
                    <a:pt x="12447" y="7579"/>
                    <a:pt x="15559" y="4926"/>
                  </a:cubicBezTo>
                  <a:cubicBezTo>
                    <a:pt x="18671" y="2274"/>
                    <a:pt x="20136" y="1137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99" name="Line"/>
            <p:cNvSpPr/>
            <p:nvPr/>
          </p:nvSpPr>
          <p:spPr>
            <a:xfrm>
              <a:off x="1336854" y="2540000"/>
              <a:ext cx="6351" cy="6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00" name="Line"/>
            <p:cNvSpPr/>
            <p:nvPr/>
          </p:nvSpPr>
          <p:spPr>
            <a:xfrm>
              <a:off x="1355904" y="2673350"/>
              <a:ext cx="12701" cy="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01" name="Line"/>
            <p:cNvSpPr/>
            <p:nvPr/>
          </p:nvSpPr>
          <p:spPr>
            <a:xfrm>
              <a:off x="1978204" y="2232206"/>
              <a:ext cx="141409" cy="4845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1" h="21408" fill="norm" stroke="1" extrusionOk="0">
                  <a:moveTo>
                    <a:pt x="2859" y="6584"/>
                  </a:moveTo>
                  <a:cubicBezTo>
                    <a:pt x="3494" y="10044"/>
                    <a:pt x="4129" y="13504"/>
                    <a:pt x="4606" y="15748"/>
                  </a:cubicBezTo>
                  <a:cubicBezTo>
                    <a:pt x="5082" y="17992"/>
                    <a:pt x="5400" y="19021"/>
                    <a:pt x="5718" y="19862"/>
                  </a:cubicBezTo>
                  <a:cubicBezTo>
                    <a:pt x="6035" y="20704"/>
                    <a:pt x="6353" y="21358"/>
                    <a:pt x="6512" y="21405"/>
                  </a:cubicBezTo>
                  <a:cubicBezTo>
                    <a:pt x="6671" y="21452"/>
                    <a:pt x="6671" y="20891"/>
                    <a:pt x="6512" y="18881"/>
                  </a:cubicBezTo>
                  <a:cubicBezTo>
                    <a:pt x="6353" y="16870"/>
                    <a:pt x="6035" y="13410"/>
                    <a:pt x="6194" y="10325"/>
                  </a:cubicBezTo>
                  <a:cubicBezTo>
                    <a:pt x="6353" y="7239"/>
                    <a:pt x="6988" y="4527"/>
                    <a:pt x="7465" y="2938"/>
                  </a:cubicBezTo>
                  <a:cubicBezTo>
                    <a:pt x="7941" y="1348"/>
                    <a:pt x="8259" y="881"/>
                    <a:pt x="9053" y="507"/>
                  </a:cubicBezTo>
                  <a:cubicBezTo>
                    <a:pt x="9847" y="133"/>
                    <a:pt x="11118" y="-148"/>
                    <a:pt x="12388" y="86"/>
                  </a:cubicBezTo>
                  <a:cubicBezTo>
                    <a:pt x="13659" y="320"/>
                    <a:pt x="14929" y="1068"/>
                    <a:pt x="16676" y="2984"/>
                  </a:cubicBezTo>
                  <a:cubicBezTo>
                    <a:pt x="18424" y="4901"/>
                    <a:pt x="20647" y="7987"/>
                    <a:pt x="21124" y="10512"/>
                  </a:cubicBezTo>
                  <a:cubicBezTo>
                    <a:pt x="21600" y="13036"/>
                    <a:pt x="20329" y="15000"/>
                    <a:pt x="17312" y="16590"/>
                  </a:cubicBezTo>
                  <a:cubicBezTo>
                    <a:pt x="14294" y="18179"/>
                    <a:pt x="9529" y="19395"/>
                    <a:pt x="6353" y="19862"/>
                  </a:cubicBezTo>
                  <a:cubicBezTo>
                    <a:pt x="3176" y="20330"/>
                    <a:pt x="1588" y="20049"/>
                    <a:pt x="0" y="1976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02" name="Line"/>
            <p:cNvSpPr/>
            <p:nvPr/>
          </p:nvSpPr>
          <p:spPr>
            <a:xfrm>
              <a:off x="2175054" y="2609850"/>
              <a:ext cx="6351" cy="146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03" name="Line"/>
            <p:cNvSpPr/>
            <p:nvPr/>
          </p:nvSpPr>
          <p:spPr>
            <a:xfrm>
              <a:off x="2270304" y="2514036"/>
              <a:ext cx="107951" cy="196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5" fill="norm" stroke="1" extrusionOk="0">
                  <a:moveTo>
                    <a:pt x="0" y="20015"/>
                  </a:moveTo>
                  <a:cubicBezTo>
                    <a:pt x="1694" y="11375"/>
                    <a:pt x="3388" y="2735"/>
                    <a:pt x="6988" y="575"/>
                  </a:cubicBezTo>
                  <a:cubicBezTo>
                    <a:pt x="10588" y="-1585"/>
                    <a:pt x="16094" y="2735"/>
                    <a:pt x="21600" y="705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04" name="Line"/>
            <p:cNvSpPr/>
            <p:nvPr/>
          </p:nvSpPr>
          <p:spPr>
            <a:xfrm>
              <a:off x="2289354" y="2578100"/>
              <a:ext cx="158751" cy="635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05" name="Line"/>
            <p:cNvSpPr/>
            <p:nvPr/>
          </p:nvSpPr>
          <p:spPr>
            <a:xfrm>
              <a:off x="2551821" y="2214979"/>
              <a:ext cx="169334" cy="4687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59" fill="norm" stroke="1" extrusionOk="0">
                  <a:moveTo>
                    <a:pt x="21600" y="2933"/>
                  </a:moveTo>
                  <a:cubicBezTo>
                    <a:pt x="19170" y="1781"/>
                    <a:pt x="16740" y="629"/>
                    <a:pt x="13770" y="197"/>
                  </a:cubicBezTo>
                  <a:cubicBezTo>
                    <a:pt x="10800" y="-235"/>
                    <a:pt x="7290" y="53"/>
                    <a:pt x="4590" y="965"/>
                  </a:cubicBezTo>
                  <a:cubicBezTo>
                    <a:pt x="1890" y="1877"/>
                    <a:pt x="0" y="3413"/>
                    <a:pt x="0" y="4613"/>
                  </a:cubicBezTo>
                  <a:cubicBezTo>
                    <a:pt x="0" y="5813"/>
                    <a:pt x="1890" y="6677"/>
                    <a:pt x="3780" y="7493"/>
                  </a:cubicBezTo>
                  <a:cubicBezTo>
                    <a:pt x="5670" y="8309"/>
                    <a:pt x="7560" y="9077"/>
                    <a:pt x="8505" y="9749"/>
                  </a:cubicBezTo>
                  <a:cubicBezTo>
                    <a:pt x="9450" y="10421"/>
                    <a:pt x="9450" y="10997"/>
                    <a:pt x="9180" y="11525"/>
                  </a:cubicBezTo>
                  <a:cubicBezTo>
                    <a:pt x="8910" y="12053"/>
                    <a:pt x="8370" y="12533"/>
                    <a:pt x="7425" y="12917"/>
                  </a:cubicBezTo>
                  <a:cubicBezTo>
                    <a:pt x="6480" y="13301"/>
                    <a:pt x="5130" y="13589"/>
                    <a:pt x="3780" y="13637"/>
                  </a:cubicBezTo>
                  <a:cubicBezTo>
                    <a:pt x="2430" y="13685"/>
                    <a:pt x="1080" y="13493"/>
                    <a:pt x="1350" y="13397"/>
                  </a:cubicBezTo>
                  <a:cubicBezTo>
                    <a:pt x="1620" y="13301"/>
                    <a:pt x="3510" y="13301"/>
                    <a:pt x="4590" y="13589"/>
                  </a:cubicBezTo>
                  <a:cubicBezTo>
                    <a:pt x="5670" y="13877"/>
                    <a:pt x="5940" y="14453"/>
                    <a:pt x="5535" y="15269"/>
                  </a:cubicBezTo>
                  <a:cubicBezTo>
                    <a:pt x="5130" y="16085"/>
                    <a:pt x="4050" y="17141"/>
                    <a:pt x="3105" y="17957"/>
                  </a:cubicBezTo>
                  <a:cubicBezTo>
                    <a:pt x="2160" y="18773"/>
                    <a:pt x="1350" y="19349"/>
                    <a:pt x="945" y="19925"/>
                  </a:cubicBezTo>
                  <a:cubicBezTo>
                    <a:pt x="540" y="20501"/>
                    <a:pt x="540" y="21077"/>
                    <a:pt x="2565" y="21221"/>
                  </a:cubicBezTo>
                  <a:cubicBezTo>
                    <a:pt x="4590" y="21365"/>
                    <a:pt x="8640" y="21077"/>
                    <a:pt x="11475" y="20789"/>
                  </a:cubicBezTo>
                  <a:cubicBezTo>
                    <a:pt x="14310" y="20501"/>
                    <a:pt x="15930" y="20213"/>
                    <a:pt x="17550" y="1992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06" name="Line"/>
            <p:cNvSpPr/>
            <p:nvPr/>
          </p:nvSpPr>
          <p:spPr>
            <a:xfrm>
              <a:off x="2746554" y="2368550"/>
              <a:ext cx="260351" cy="266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863" y="3429"/>
                    <a:pt x="7727" y="6857"/>
                    <a:pt x="11239" y="10029"/>
                  </a:cubicBezTo>
                  <a:cubicBezTo>
                    <a:pt x="14751" y="13200"/>
                    <a:pt x="17912" y="16114"/>
                    <a:pt x="19580" y="18000"/>
                  </a:cubicBezTo>
                  <a:cubicBezTo>
                    <a:pt x="21249" y="19886"/>
                    <a:pt x="21424" y="20743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07" name="Line"/>
            <p:cNvSpPr/>
            <p:nvPr/>
          </p:nvSpPr>
          <p:spPr>
            <a:xfrm>
              <a:off x="2867204" y="2317750"/>
              <a:ext cx="69851" cy="387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364" y="3659"/>
                    <a:pt x="11127" y="7318"/>
                    <a:pt x="7527" y="10918"/>
                  </a:cubicBezTo>
                  <a:cubicBezTo>
                    <a:pt x="3927" y="14518"/>
                    <a:pt x="1964" y="18059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08" name="Line"/>
            <p:cNvSpPr/>
            <p:nvPr/>
          </p:nvSpPr>
          <p:spPr>
            <a:xfrm>
              <a:off x="3057704" y="2571750"/>
              <a:ext cx="12701" cy="952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09" name="Line"/>
            <p:cNvSpPr/>
            <p:nvPr/>
          </p:nvSpPr>
          <p:spPr>
            <a:xfrm>
              <a:off x="3203754" y="2603500"/>
              <a:ext cx="127001" cy="6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10" name="Line"/>
            <p:cNvSpPr/>
            <p:nvPr/>
          </p:nvSpPr>
          <p:spPr>
            <a:xfrm>
              <a:off x="3426004" y="2575655"/>
              <a:ext cx="101601" cy="278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296" fill="norm" stroke="1" extrusionOk="0">
                  <a:moveTo>
                    <a:pt x="0" y="20296"/>
                  </a:moveTo>
                  <a:cubicBezTo>
                    <a:pt x="4950" y="12582"/>
                    <a:pt x="9900" y="4867"/>
                    <a:pt x="13500" y="1782"/>
                  </a:cubicBezTo>
                  <a:cubicBezTo>
                    <a:pt x="17100" y="-1304"/>
                    <a:pt x="19350" y="239"/>
                    <a:pt x="21600" y="178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11" name="Line"/>
            <p:cNvSpPr/>
            <p:nvPr/>
          </p:nvSpPr>
          <p:spPr>
            <a:xfrm>
              <a:off x="3775254" y="2309600"/>
              <a:ext cx="247651" cy="370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59" fill="norm" stroke="1" extrusionOk="0">
                  <a:moveTo>
                    <a:pt x="0" y="1577"/>
                  </a:moveTo>
                  <a:cubicBezTo>
                    <a:pt x="554" y="1086"/>
                    <a:pt x="1108" y="595"/>
                    <a:pt x="1938" y="289"/>
                  </a:cubicBezTo>
                  <a:cubicBezTo>
                    <a:pt x="2769" y="-18"/>
                    <a:pt x="3877" y="-141"/>
                    <a:pt x="5169" y="227"/>
                  </a:cubicBezTo>
                  <a:cubicBezTo>
                    <a:pt x="6462" y="595"/>
                    <a:pt x="7938" y="1454"/>
                    <a:pt x="9877" y="3602"/>
                  </a:cubicBezTo>
                  <a:cubicBezTo>
                    <a:pt x="11815" y="5750"/>
                    <a:pt x="14215" y="9186"/>
                    <a:pt x="16246" y="12377"/>
                  </a:cubicBezTo>
                  <a:cubicBezTo>
                    <a:pt x="18277" y="15568"/>
                    <a:pt x="19938" y="18514"/>
                    <a:pt x="21600" y="2145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12" name="Line"/>
            <p:cNvSpPr/>
            <p:nvPr/>
          </p:nvSpPr>
          <p:spPr>
            <a:xfrm>
              <a:off x="3895341" y="2279650"/>
              <a:ext cx="114864" cy="4254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2" h="21600" fill="norm" stroke="1" extrusionOk="0">
                  <a:moveTo>
                    <a:pt x="21312" y="0"/>
                  </a:moveTo>
                  <a:cubicBezTo>
                    <a:pt x="19348" y="215"/>
                    <a:pt x="17385" y="430"/>
                    <a:pt x="14439" y="1988"/>
                  </a:cubicBezTo>
                  <a:cubicBezTo>
                    <a:pt x="11494" y="3546"/>
                    <a:pt x="7567" y="6448"/>
                    <a:pt x="4817" y="9457"/>
                  </a:cubicBezTo>
                  <a:cubicBezTo>
                    <a:pt x="2068" y="12466"/>
                    <a:pt x="497" y="15582"/>
                    <a:pt x="105" y="17624"/>
                  </a:cubicBezTo>
                  <a:cubicBezTo>
                    <a:pt x="-288" y="19666"/>
                    <a:pt x="497" y="20633"/>
                    <a:pt x="1283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13" name="Line"/>
            <p:cNvSpPr/>
            <p:nvPr/>
          </p:nvSpPr>
          <p:spPr>
            <a:xfrm>
              <a:off x="4022904" y="2569466"/>
              <a:ext cx="152401" cy="1546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31" fill="norm" stroke="1" extrusionOk="0">
                  <a:moveTo>
                    <a:pt x="0" y="2066"/>
                  </a:moveTo>
                  <a:cubicBezTo>
                    <a:pt x="300" y="6445"/>
                    <a:pt x="600" y="10823"/>
                    <a:pt x="750" y="13742"/>
                  </a:cubicBezTo>
                  <a:cubicBezTo>
                    <a:pt x="900" y="16661"/>
                    <a:pt x="900" y="18120"/>
                    <a:pt x="1200" y="17974"/>
                  </a:cubicBezTo>
                  <a:cubicBezTo>
                    <a:pt x="1500" y="17828"/>
                    <a:pt x="2100" y="16077"/>
                    <a:pt x="3600" y="12866"/>
                  </a:cubicBezTo>
                  <a:cubicBezTo>
                    <a:pt x="5100" y="9655"/>
                    <a:pt x="7500" y="4985"/>
                    <a:pt x="9450" y="2504"/>
                  </a:cubicBezTo>
                  <a:cubicBezTo>
                    <a:pt x="11400" y="23"/>
                    <a:pt x="12900" y="-269"/>
                    <a:pt x="14100" y="169"/>
                  </a:cubicBezTo>
                  <a:cubicBezTo>
                    <a:pt x="15300" y="607"/>
                    <a:pt x="16200" y="1774"/>
                    <a:pt x="17400" y="5277"/>
                  </a:cubicBezTo>
                  <a:cubicBezTo>
                    <a:pt x="18600" y="8780"/>
                    <a:pt x="20100" y="14617"/>
                    <a:pt x="20850" y="17682"/>
                  </a:cubicBezTo>
                  <a:cubicBezTo>
                    <a:pt x="21600" y="20747"/>
                    <a:pt x="21600" y="21039"/>
                    <a:pt x="21600" y="2133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14" name="Line"/>
            <p:cNvSpPr/>
            <p:nvPr/>
          </p:nvSpPr>
          <p:spPr>
            <a:xfrm>
              <a:off x="4245154" y="2196588"/>
              <a:ext cx="84668" cy="5847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41" fill="norm" stroke="1" extrusionOk="0">
                  <a:moveTo>
                    <a:pt x="3240" y="721"/>
                  </a:moveTo>
                  <a:cubicBezTo>
                    <a:pt x="4860" y="409"/>
                    <a:pt x="6480" y="97"/>
                    <a:pt x="8640" y="19"/>
                  </a:cubicBezTo>
                  <a:cubicBezTo>
                    <a:pt x="10800" y="-59"/>
                    <a:pt x="13500" y="97"/>
                    <a:pt x="16200" y="643"/>
                  </a:cubicBezTo>
                  <a:cubicBezTo>
                    <a:pt x="18900" y="1189"/>
                    <a:pt x="21600" y="2124"/>
                    <a:pt x="21600" y="3489"/>
                  </a:cubicBezTo>
                  <a:cubicBezTo>
                    <a:pt x="21600" y="4854"/>
                    <a:pt x="18900" y="6647"/>
                    <a:pt x="15660" y="7934"/>
                  </a:cubicBezTo>
                  <a:cubicBezTo>
                    <a:pt x="12420" y="9220"/>
                    <a:pt x="8640" y="10000"/>
                    <a:pt x="6750" y="10585"/>
                  </a:cubicBezTo>
                  <a:cubicBezTo>
                    <a:pt x="4860" y="11170"/>
                    <a:pt x="4860" y="11560"/>
                    <a:pt x="6750" y="12067"/>
                  </a:cubicBezTo>
                  <a:cubicBezTo>
                    <a:pt x="8640" y="12573"/>
                    <a:pt x="12420" y="13197"/>
                    <a:pt x="14850" y="14094"/>
                  </a:cubicBezTo>
                  <a:cubicBezTo>
                    <a:pt x="17280" y="14991"/>
                    <a:pt x="18360" y="16160"/>
                    <a:pt x="18360" y="17252"/>
                  </a:cubicBezTo>
                  <a:cubicBezTo>
                    <a:pt x="18360" y="18344"/>
                    <a:pt x="17280" y="19358"/>
                    <a:pt x="14580" y="20059"/>
                  </a:cubicBezTo>
                  <a:cubicBezTo>
                    <a:pt x="11880" y="20761"/>
                    <a:pt x="7560" y="21151"/>
                    <a:pt x="4860" y="21346"/>
                  </a:cubicBezTo>
                  <a:cubicBezTo>
                    <a:pt x="2160" y="21541"/>
                    <a:pt x="1080" y="21541"/>
                    <a:pt x="0" y="2154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15" name="Line"/>
            <p:cNvSpPr/>
            <p:nvPr/>
          </p:nvSpPr>
          <p:spPr>
            <a:xfrm>
              <a:off x="144070" y="4426892"/>
              <a:ext cx="114931" cy="4553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43" h="21511" fill="norm" stroke="1" extrusionOk="0">
                  <a:moveTo>
                    <a:pt x="16015" y="2055"/>
                  </a:moveTo>
                  <a:cubicBezTo>
                    <a:pt x="16015" y="1555"/>
                    <a:pt x="16015" y="1055"/>
                    <a:pt x="15244" y="655"/>
                  </a:cubicBezTo>
                  <a:cubicBezTo>
                    <a:pt x="14472" y="255"/>
                    <a:pt x="12929" y="-45"/>
                    <a:pt x="11386" y="5"/>
                  </a:cubicBezTo>
                  <a:cubicBezTo>
                    <a:pt x="9844" y="55"/>
                    <a:pt x="8301" y="455"/>
                    <a:pt x="5794" y="1705"/>
                  </a:cubicBezTo>
                  <a:cubicBezTo>
                    <a:pt x="3286" y="2955"/>
                    <a:pt x="-185" y="5055"/>
                    <a:pt x="8" y="7055"/>
                  </a:cubicBezTo>
                  <a:cubicBezTo>
                    <a:pt x="201" y="9055"/>
                    <a:pt x="4058" y="10955"/>
                    <a:pt x="8108" y="12505"/>
                  </a:cubicBezTo>
                  <a:cubicBezTo>
                    <a:pt x="12158" y="14055"/>
                    <a:pt x="16401" y="15255"/>
                    <a:pt x="18715" y="16555"/>
                  </a:cubicBezTo>
                  <a:cubicBezTo>
                    <a:pt x="21029" y="17855"/>
                    <a:pt x="21415" y="19255"/>
                    <a:pt x="20451" y="20155"/>
                  </a:cubicBezTo>
                  <a:cubicBezTo>
                    <a:pt x="19486" y="21055"/>
                    <a:pt x="17172" y="21455"/>
                    <a:pt x="13701" y="21505"/>
                  </a:cubicBezTo>
                  <a:cubicBezTo>
                    <a:pt x="10229" y="21555"/>
                    <a:pt x="5601" y="21255"/>
                    <a:pt x="3479" y="20405"/>
                  </a:cubicBezTo>
                  <a:cubicBezTo>
                    <a:pt x="1358" y="19555"/>
                    <a:pt x="1744" y="18155"/>
                    <a:pt x="2129" y="1675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16" name="Line"/>
            <p:cNvSpPr/>
            <p:nvPr/>
          </p:nvSpPr>
          <p:spPr>
            <a:xfrm>
              <a:off x="339641" y="4470400"/>
              <a:ext cx="367824" cy="6098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06" h="21534" fill="norm" stroke="1" extrusionOk="0">
                  <a:moveTo>
                    <a:pt x="3310" y="0"/>
                  </a:moveTo>
                  <a:cubicBezTo>
                    <a:pt x="3188" y="2093"/>
                    <a:pt x="3066" y="4185"/>
                    <a:pt x="2944" y="5979"/>
                  </a:cubicBezTo>
                  <a:cubicBezTo>
                    <a:pt x="2822" y="7773"/>
                    <a:pt x="2700" y="9268"/>
                    <a:pt x="2639" y="10352"/>
                  </a:cubicBezTo>
                  <a:cubicBezTo>
                    <a:pt x="2578" y="11435"/>
                    <a:pt x="2578" y="12108"/>
                    <a:pt x="2822" y="12556"/>
                  </a:cubicBezTo>
                  <a:cubicBezTo>
                    <a:pt x="3066" y="13005"/>
                    <a:pt x="3554" y="13229"/>
                    <a:pt x="3920" y="13080"/>
                  </a:cubicBezTo>
                  <a:cubicBezTo>
                    <a:pt x="4286" y="12930"/>
                    <a:pt x="4530" y="12407"/>
                    <a:pt x="4469" y="11622"/>
                  </a:cubicBezTo>
                  <a:cubicBezTo>
                    <a:pt x="4408" y="10837"/>
                    <a:pt x="4042" y="9791"/>
                    <a:pt x="3554" y="9156"/>
                  </a:cubicBezTo>
                  <a:cubicBezTo>
                    <a:pt x="3066" y="8520"/>
                    <a:pt x="2456" y="8296"/>
                    <a:pt x="1724" y="8184"/>
                  </a:cubicBezTo>
                  <a:cubicBezTo>
                    <a:pt x="991" y="8072"/>
                    <a:pt x="137" y="8072"/>
                    <a:pt x="15" y="8109"/>
                  </a:cubicBezTo>
                  <a:cubicBezTo>
                    <a:pt x="-107" y="8147"/>
                    <a:pt x="503" y="8221"/>
                    <a:pt x="2029" y="8221"/>
                  </a:cubicBezTo>
                  <a:cubicBezTo>
                    <a:pt x="3554" y="8221"/>
                    <a:pt x="5995" y="8147"/>
                    <a:pt x="7520" y="7997"/>
                  </a:cubicBezTo>
                  <a:cubicBezTo>
                    <a:pt x="9046" y="7848"/>
                    <a:pt x="9656" y="7624"/>
                    <a:pt x="10144" y="7362"/>
                  </a:cubicBezTo>
                  <a:cubicBezTo>
                    <a:pt x="10632" y="7100"/>
                    <a:pt x="10998" y="6801"/>
                    <a:pt x="10998" y="6502"/>
                  </a:cubicBezTo>
                  <a:cubicBezTo>
                    <a:pt x="10998" y="6203"/>
                    <a:pt x="10632" y="5904"/>
                    <a:pt x="10083" y="5755"/>
                  </a:cubicBezTo>
                  <a:cubicBezTo>
                    <a:pt x="9534" y="5606"/>
                    <a:pt x="8801" y="5606"/>
                    <a:pt x="7886" y="6017"/>
                  </a:cubicBezTo>
                  <a:cubicBezTo>
                    <a:pt x="6971" y="6428"/>
                    <a:pt x="5873" y="7250"/>
                    <a:pt x="5385" y="8072"/>
                  </a:cubicBezTo>
                  <a:cubicBezTo>
                    <a:pt x="4896" y="8894"/>
                    <a:pt x="5018" y="9716"/>
                    <a:pt x="5385" y="10239"/>
                  </a:cubicBezTo>
                  <a:cubicBezTo>
                    <a:pt x="5751" y="10763"/>
                    <a:pt x="6361" y="10987"/>
                    <a:pt x="7337" y="10949"/>
                  </a:cubicBezTo>
                  <a:cubicBezTo>
                    <a:pt x="8313" y="10912"/>
                    <a:pt x="9656" y="10613"/>
                    <a:pt x="10571" y="10352"/>
                  </a:cubicBezTo>
                  <a:cubicBezTo>
                    <a:pt x="11486" y="10090"/>
                    <a:pt x="11974" y="9866"/>
                    <a:pt x="12524" y="9642"/>
                  </a:cubicBezTo>
                  <a:cubicBezTo>
                    <a:pt x="13073" y="9417"/>
                    <a:pt x="13683" y="9193"/>
                    <a:pt x="13927" y="9268"/>
                  </a:cubicBezTo>
                  <a:cubicBezTo>
                    <a:pt x="14171" y="9343"/>
                    <a:pt x="14049" y="9716"/>
                    <a:pt x="13927" y="10949"/>
                  </a:cubicBezTo>
                  <a:cubicBezTo>
                    <a:pt x="13805" y="12183"/>
                    <a:pt x="13683" y="14275"/>
                    <a:pt x="13622" y="15994"/>
                  </a:cubicBezTo>
                  <a:cubicBezTo>
                    <a:pt x="13561" y="17713"/>
                    <a:pt x="13561" y="19059"/>
                    <a:pt x="13500" y="19993"/>
                  </a:cubicBezTo>
                  <a:cubicBezTo>
                    <a:pt x="13439" y="20927"/>
                    <a:pt x="13317" y="21451"/>
                    <a:pt x="13256" y="21525"/>
                  </a:cubicBezTo>
                  <a:cubicBezTo>
                    <a:pt x="13195" y="21600"/>
                    <a:pt x="13195" y="21226"/>
                    <a:pt x="13317" y="19731"/>
                  </a:cubicBezTo>
                  <a:cubicBezTo>
                    <a:pt x="13439" y="18237"/>
                    <a:pt x="13683" y="15621"/>
                    <a:pt x="13927" y="13379"/>
                  </a:cubicBezTo>
                  <a:cubicBezTo>
                    <a:pt x="14171" y="11136"/>
                    <a:pt x="14415" y="9268"/>
                    <a:pt x="14720" y="7997"/>
                  </a:cubicBezTo>
                  <a:cubicBezTo>
                    <a:pt x="15025" y="6727"/>
                    <a:pt x="15391" y="6054"/>
                    <a:pt x="15879" y="5718"/>
                  </a:cubicBezTo>
                  <a:cubicBezTo>
                    <a:pt x="16368" y="5381"/>
                    <a:pt x="16978" y="5381"/>
                    <a:pt x="17893" y="5755"/>
                  </a:cubicBezTo>
                  <a:cubicBezTo>
                    <a:pt x="18808" y="6129"/>
                    <a:pt x="20029" y="6876"/>
                    <a:pt x="20700" y="7698"/>
                  </a:cubicBezTo>
                  <a:cubicBezTo>
                    <a:pt x="21371" y="8520"/>
                    <a:pt x="21493" y="9417"/>
                    <a:pt x="20334" y="10277"/>
                  </a:cubicBezTo>
                  <a:cubicBezTo>
                    <a:pt x="19174" y="11136"/>
                    <a:pt x="16734" y="11958"/>
                    <a:pt x="15147" y="12332"/>
                  </a:cubicBezTo>
                  <a:cubicBezTo>
                    <a:pt x="13561" y="12706"/>
                    <a:pt x="12829" y="12631"/>
                    <a:pt x="12096" y="1255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17" name="Line"/>
            <p:cNvSpPr/>
            <p:nvPr/>
          </p:nvSpPr>
          <p:spPr>
            <a:xfrm>
              <a:off x="746304" y="4408787"/>
              <a:ext cx="302142" cy="4108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2" h="21501" fill="norm" stroke="1" extrusionOk="0">
                  <a:moveTo>
                    <a:pt x="14850" y="1563"/>
                  </a:moveTo>
                  <a:cubicBezTo>
                    <a:pt x="14850" y="1009"/>
                    <a:pt x="14850" y="455"/>
                    <a:pt x="15375" y="178"/>
                  </a:cubicBezTo>
                  <a:cubicBezTo>
                    <a:pt x="15900" y="-99"/>
                    <a:pt x="16950" y="-99"/>
                    <a:pt x="18075" y="510"/>
                  </a:cubicBezTo>
                  <a:cubicBezTo>
                    <a:pt x="19200" y="1119"/>
                    <a:pt x="20400" y="2338"/>
                    <a:pt x="20850" y="3667"/>
                  </a:cubicBezTo>
                  <a:cubicBezTo>
                    <a:pt x="21300" y="4996"/>
                    <a:pt x="21000" y="6436"/>
                    <a:pt x="20175" y="7599"/>
                  </a:cubicBezTo>
                  <a:cubicBezTo>
                    <a:pt x="19350" y="8763"/>
                    <a:pt x="18000" y="9649"/>
                    <a:pt x="17025" y="10424"/>
                  </a:cubicBezTo>
                  <a:cubicBezTo>
                    <a:pt x="16050" y="11199"/>
                    <a:pt x="15450" y="11864"/>
                    <a:pt x="15675" y="12307"/>
                  </a:cubicBezTo>
                  <a:cubicBezTo>
                    <a:pt x="15900" y="12750"/>
                    <a:pt x="16950" y="12972"/>
                    <a:pt x="18075" y="13470"/>
                  </a:cubicBezTo>
                  <a:cubicBezTo>
                    <a:pt x="19200" y="13969"/>
                    <a:pt x="20400" y="14744"/>
                    <a:pt x="21000" y="15409"/>
                  </a:cubicBezTo>
                  <a:cubicBezTo>
                    <a:pt x="21600" y="16073"/>
                    <a:pt x="21600" y="16627"/>
                    <a:pt x="20625" y="17569"/>
                  </a:cubicBezTo>
                  <a:cubicBezTo>
                    <a:pt x="19650" y="18510"/>
                    <a:pt x="17700" y="19839"/>
                    <a:pt x="14100" y="20559"/>
                  </a:cubicBezTo>
                  <a:cubicBezTo>
                    <a:pt x="10500" y="21279"/>
                    <a:pt x="5250" y="21390"/>
                    <a:pt x="0" y="2150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18" name="Line"/>
            <p:cNvSpPr/>
            <p:nvPr/>
          </p:nvSpPr>
          <p:spPr>
            <a:xfrm>
              <a:off x="111304" y="4978400"/>
              <a:ext cx="615951" cy="50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821" y="17100"/>
                    <a:pt x="5641" y="12600"/>
                    <a:pt x="8499" y="9000"/>
                  </a:cubicBezTo>
                  <a:cubicBezTo>
                    <a:pt x="11357" y="5400"/>
                    <a:pt x="14252" y="2700"/>
                    <a:pt x="16441" y="1350"/>
                  </a:cubicBezTo>
                  <a:cubicBezTo>
                    <a:pt x="18631" y="0"/>
                    <a:pt x="20115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19" name="Line"/>
            <p:cNvSpPr/>
            <p:nvPr/>
          </p:nvSpPr>
          <p:spPr>
            <a:xfrm>
              <a:off x="471138" y="4978400"/>
              <a:ext cx="440267" cy="1058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38" y="20736"/>
                  </a:moveTo>
                  <a:cubicBezTo>
                    <a:pt x="519" y="21168"/>
                    <a:pt x="0" y="21600"/>
                    <a:pt x="0" y="21600"/>
                  </a:cubicBezTo>
                  <a:cubicBezTo>
                    <a:pt x="0" y="21600"/>
                    <a:pt x="519" y="21168"/>
                    <a:pt x="2700" y="19008"/>
                  </a:cubicBezTo>
                  <a:cubicBezTo>
                    <a:pt x="4881" y="16848"/>
                    <a:pt x="8723" y="12960"/>
                    <a:pt x="12150" y="9504"/>
                  </a:cubicBezTo>
                  <a:cubicBezTo>
                    <a:pt x="15577" y="6048"/>
                    <a:pt x="18588" y="3024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20" name="Line"/>
            <p:cNvSpPr/>
            <p:nvPr/>
          </p:nvSpPr>
          <p:spPr>
            <a:xfrm>
              <a:off x="1152704" y="4660900"/>
              <a:ext cx="31751" cy="38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21" name="Line"/>
            <p:cNvSpPr/>
            <p:nvPr/>
          </p:nvSpPr>
          <p:spPr>
            <a:xfrm>
              <a:off x="1178104" y="4813300"/>
              <a:ext cx="38101" cy="31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22" name="Line"/>
            <p:cNvSpPr/>
            <p:nvPr/>
          </p:nvSpPr>
          <p:spPr>
            <a:xfrm>
              <a:off x="1978204" y="4463341"/>
              <a:ext cx="199992" cy="5225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40" h="21415" fill="norm" stroke="1" extrusionOk="0">
                  <a:moveTo>
                    <a:pt x="0" y="6275"/>
                  </a:moveTo>
                  <a:cubicBezTo>
                    <a:pt x="445" y="8270"/>
                    <a:pt x="891" y="10266"/>
                    <a:pt x="1336" y="12651"/>
                  </a:cubicBezTo>
                  <a:cubicBezTo>
                    <a:pt x="1781" y="15037"/>
                    <a:pt x="2227" y="17813"/>
                    <a:pt x="2227" y="19417"/>
                  </a:cubicBezTo>
                  <a:cubicBezTo>
                    <a:pt x="2227" y="21022"/>
                    <a:pt x="1781" y="21456"/>
                    <a:pt x="1447" y="21413"/>
                  </a:cubicBezTo>
                  <a:cubicBezTo>
                    <a:pt x="1113" y="21369"/>
                    <a:pt x="891" y="20849"/>
                    <a:pt x="891" y="18984"/>
                  </a:cubicBezTo>
                  <a:cubicBezTo>
                    <a:pt x="891" y="17119"/>
                    <a:pt x="1113" y="13909"/>
                    <a:pt x="2115" y="10873"/>
                  </a:cubicBezTo>
                  <a:cubicBezTo>
                    <a:pt x="3118" y="7837"/>
                    <a:pt x="4899" y="4974"/>
                    <a:pt x="6458" y="3196"/>
                  </a:cubicBezTo>
                  <a:cubicBezTo>
                    <a:pt x="8016" y="1417"/>
                    <a:pt x="9353" y="723"/>
                    <a:pt x="10689" y="333"/>
                  </a:cubicBezTo>
                  <a:cubicBezTo>
                    <a:pt x="12025" y="-57"/>
                    <a:pt x="13361" y="-144"/>
                    <a:pt x="15031" y="290"/>
                  </a:cubicBezTo>
                  <a:cubicBezTo>
                    <a:pt x="16701" y="723"/>
                    <a:pt x="18705" y="1678"/>
                    <a:pt x="19930" y="3369"/>
                  </a:cubicBezTo>
                  <a:cubicBezTo>
                    <a:pt x="21155" y="5061"/>
                    <a:pt x="21600" y="7490"/>
                    <a:pt x="20041" y="9962"/>
                  </a:cubicBezTo>
                  <a:cubicBezTo>
                    <a:pt x="18482" y="12434"/>
                    <a:pt x="14920" y="14950"/>
                    <a:pt x="12025" y="16728"/>
                  </a:cubicBezTo>
                  <a:cubicBezTo>
                    <a:pt x="9130" y="18507"/>
                    <a:pt x="6903" y="19548"/>
                    <a:pt x="4676" y="2058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23" name="Line"/>
            <p:cNvSpPr/>
            <p:nvPr/>
          </p:nvSpPr>
          <p:spPr>
            <a:xfrm>
              <a:off x="2156004" y="4869925"/>
              <a:ext cx="184151" cy="1534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884" fill="norm" stroke="1" extrusionOk="0">
                  <a:moveTo>
                    <a:pt x="0" y="2663"/>
                  </a:moveTo>
                  <a:cubicBezTo>
                    <a:pt x="745" y="1511"/>
                    <a:pt x="1490" y="359"/>
                    <a:pt x="2483" y="71"/>
                  </a:cubicBezTo>
                  <a:cubicBezTo>
                    <a:pt x="3476" y="-217"/>
                    <a:pt x="4717" y="359"/>
                    <a:pt x="5834" y="1943"/>
                  </a:cubicBezTo>
                  <a:cubicBezTo>
                    <a:pt x="6952" y="3527"/>
                    <a:pt x="7945" y="6119"/>
                    <a:pt x="8317" y="8279"/>
                  </a:cubicBezTo>
                  <a:cubicBezTo>
                    <a:pt x="8690" y="10439"/>
                    <a:pt x="8441" y="12167"/>
                    <a:pt x="7821" y="13895"/>
                  </a:cubicBezTo>
                  <a:cubicBezTo>
                    <a:pt x="7200" y="15623"/>
                    <a:pt x="6207" y="17351"/>
                    <a:pt x="6083" y="18791"/>
                  </a:cubicBezTo>
                  <a:cubicBezTo>
                    <a:pt x="5959" y="20231"/>
                    <a:pt x="6703" y="21383"/>
                    <a:pt x="9434" y="20663"/>
                  </a:cubicBezTo>
                  <a:cubicBezTo>
                    <a:pt x="12166" y="19943"/>
                    <a:pt x="16883" y="17351"/>
                    <a:pt x="21600" y="1475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24" name="Line"/>
            <p:cNvSpPr/>
            <p:nvPr/>
          </p:nvSpPr>
          <p:spPr>
            <a:xfrm>
              <a:off x="2467154" y="4718050"/>
              <a:ext cx="69851" cy="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25" name="Line"/>
            <p:cNvSpPr/>
            <p:nvPr/>
          </p:nvSpPr>
          <p:spPr>
            <a:xfrm>
              <a:off x="2486204" y="4819649"/>
              <a:ext cx="171451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26" name="Line"/>
            <p:cNvSpPr/>
            <p:nvPr/>
          </p:nvSpPr>
          <p:spPr>
            <a:xfrm>
              <a:off x="2827972" y="4409815"/>
              <a:ext cx="96383" cy="4606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2" h="21467" fill="norm" stroke="1" extrusionOk="0">
                  <a:moveTo>
                    <a:pt x="21382" y="3119"/>
                  </a:moveTo>
                  <a:cubicBezTo>
                    <a:pt x="20912" y="2231"/>
                    <a:pt x="20443" y="1344"/>
                    <a:pt x="19034" y="801"/>
                  </a:cubicBezTo>
                  <a:cubicBezTo>
                    <a:pt x="17625" y="259"/>
                    <a:pt x="15278" y="62"/>
                    <a:pt x="12930" y="12"/>
                  </a:cubicBezTo>
                  <a:cubicBezTo>
                    <a:pt x="10582" y="-37"/>
                    <a:pt x="8234" y="62"/>
                    <a:pt x="6591" y="358"/>
                  </a:cubicBezTo>
                  <a:cubicBezTo>
                    <a:pt x="4947" y="653"/>
                    <a:pt x="4008" y="1147"/>
                    <a:pt x="4478" y="2133"/>
                  </a:cubicBezTo>
                  <a:cubicBezTo>
                    <a:pt x="4947" y="3119"/>
                    <a:pt x="6825" y="4599"/>
                    <a:pt x="8939" y="6226"/>
                  </a:cubicBezTo>
                  <a:cubicBezTo>
                    <a:pt x="11052" y="7853"/>
                    <a:pt x="13399" y="9629"/>
                    <a:pt x="12930" y="11059"/>
                  </a:cubicBezTo>
                  <a:cubicBezTo>
                    <a:pt x="12460" y="12489"/>
                    <a:pt x="9173" y="13574"/>
                    <a:pt x="6121" y="14264"/>
                  </a:cubicBezTo>
                  <a:cubicBezTo>
                    <a:pt x="3069" y="14955"/>
                    <a:pt x="252" y="15251"/>
                    <a:pt x="17" y="15399"/>
                  </a:cubicBezTo>
                  <a:cubicBezTo>
                    <a:pt x="-218" y="15547"/>
                    <a:pt x="2130" y="15547"/>
                    <a:pt x="3539" y="15793"/>
                  </a:cubicBezTo>
                  <a:cubicBezTo>
                    <a:pt x="4947" y="16040"/>
                    <a:pt x="5417" y="16533"/>
                    <a:pt x="5182" y="17322"/>
                  </a:cubicBezTo>
                  <a:cubicBezTo>
                    <a:pt x="4947" y="18111"/>
                    <a:pt x="4008" y="19196"/>
                    <a:pt x="3304" y="19985"/>
                  </a:cubicBezTo>
                  <a:cubicBezTo>
                    <a:pt x="2599" y="20774"/>
                    <a:pt x="2130" y="21267"/>
                    <a:pt x="3773" y="21415"/>
                  </a:cubicBezTo>
                  <a:cubicBezTo>
                    <a:pt x="5417" y="21563"/>
                    <a:pt x="9173" y="21366"/>
                    <a:pt x="12930" y="2116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27" name="Line"/>
            <p:cNvSpPr/>
            <p:nvPr/>
          </p:nvSpPr>
          <p:spPr>
            <a:xfrm>
              <a:off x="3013254" y="4508500"/>
              <a:ext cx="215901" cy="3556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447" y="3857"/>
                    <a:pt x="8894" y="7714"/>
                    <a:pt x="12494" y="11314"/>
                  </a:cubicBezTo>
                  <a:cubicBezTo>
                    <a:pt x="16094" y="14914"/>
                    <a:pt x="18847" y="18257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28" name="Line"/>
            <p:cNvSpPr/>
            <p:nvPr/>
          </p:nvSpPr>
          <p:spPr>
            <a:xfrm>
              <a:off x="3076754" y="4508500"/>
              <a:ext cx="107951" cy="3746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094" y="4027"/>
                    <a:pt x="10588" y="8054"/>
                    <a:pt x="6988" y="11654"/>
                  </a:cubicBezTo>
                  <a:cubicBezTo>
                    <a:pt x="3388" y="15254"/>
                    <a:pt x="1694" y="18427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29" name="Line"/>
            <p:cNvSpPr/>
            <p:nvPr/>
          </p:nvSpPr>
          <p:spPr>
            <a:xfrm>
              <a:off x="3210104" y="4743450"/>
              <a:ext cx="101601" cy="1143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900" y="4000"/>
                    <a:pt x="1800" y="8000"/>
                    <a:pt x="2250" y="11600"/>
                  </a:cubicBezTo>
                  <a:cubicBezTo>
                    <a:pt x="2700" y="15200"/>
                    <a:pt x="2700" y="18400"/>
                    <a:pt x="3150" y="19000"/>
                  </a:cubicBezTo>
                  <a:cubicBezTo>
                    <a:pt x="3600" y="19600"/>
                    <a:pt x="4500" y="17600"/>
                    <a:pt x="5175" y="15400"/>
                  </a:cubicBezTo>
                  <a:cubicBezTo>
                    <a:pt x="5850" y="13200"/>
                    <a:pt x="6300" y="10800"/>
                    <a:pt x="6975" y="8600"/>
                  </a:cubicBezTo>
                  <a:cubicBezTo>
                    <a:pt x="7650" y="6400"/>
                    <a:pt x="8550" y="4400"/>
                    <a:pt x="10125" y="4000"/>
                  </a:cubicBezTo>
                  <a:cubicBezTo>
                    <a:pt x="11700" y="3600"/>
                    <a:pt x="13950" y="4800"/>
                    <a:pt x="15975" y="8000"/>
                  </a:cubicBezTo>
                  <a:cubicBezTo>
                    <a:pt x="18000" y="11200"/>
                    <a:pt x="19800" y="16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30" name="Line"/>
            <p:cNvSpPr/>
            <p:nvPr/>
          </p:nvSpPr>
          <p:spPr>
            <a:xfrm>
              <a:off x="3356154" y="4775200"/>
              <a:ext cx="120651" cy="31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137" y="15840"/>
                    <a:pt x="2274" y="10080"/>
                    <a:pt x="5874" y="6480"/>
                  </a:cubicBezTo>
                  <a:cubicBezTo>
                    <a:pt x="9474" y="2880"/>
                    <a:pt x="15537" y="144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31" name="Line"/>
            <p:cNvSpPr/>
            <p:nvPr/>
          </p:nvSpPr>
          <p:spPr>
            <a:xfrm>
              <a:off x="3410860" y="4718050"/>
              <a:ext cx="27845" cy="1016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96" h="21600" fill="norm" stroke="1" extrusionOk="0">
                  <a:moveTo>
                    <a:pt x="1782" y="0"/>
                  </a:moveTo>
                  <a:cubicBezTo>
                    <a:pt x="239" y="5400"/>
                    <a:pt x="-1304" y="10800"/>
                    <a:pt x="1782" y="14400"/>
                  </a:cubicBezTo>
                  <a:cubicBezTo>
                    <a:pt x="4867" y="18000"/>
                    <a:pt x="12582" y="19800"/>
                    <a:pt x="20296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32" name="Line"/>
            <p:cNvSpPr/>
            <p:nvPr/>
          </p:nvSpPr>
          <p:spPr>
            <a:xfrm>
              <a:off x="3489504" y="4730750"/>
              <a:ext cx="6351" cy="1206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33" name="Line"/>
            <p:cNvSpPr/>
            <p:nvPr/>
          </p:nvSpPr>
          <p:spPr>
            <a:xfrm>
              <a:off x="3654604" y="4806950"/>
              <a:ext cx="38101" cy="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34" name="Line"/>
            <p:cNvSpPr/>
            <p:nvPr/>
          </p:nvSpPr>
          <p:spPr>
            <a:xfrm>
              <a:off x="3876854" y="4756150"/>
              <a:ext cx="31751" cy="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35" name="Line"/>
            <p:cNvSpPr/>
            <p:nvPr/>
          </p:nvSpPr>
          <p:spPr>
            <a:xfrm>
              <a:off x="4073704" y="4510795"/>
              <a:ext cx="311151" cy="3152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02" fill="norm" stroke="1" extrusionOk="0">
                  <a:moveTo>
                    <a:pt x="0" y="2420"/>
                  </a:moveTo>
                  <a:cubicBezTo>
                    <a:pt x="588" y="1705"/>
                    <a:pt x="1176" y="989"/>
                    <a:pt x="1837" y="489"/>
                  </a:cubicBezTo>
                  <a:cubicBezTo>
                    <a:pt x="2498" y="-12"/>
                    <a:pt x="3233" y="-298"/>
                    <a:pt x="4261" y="489"/>
                  </a:cubicBezTo>
                  <a:cubicBezTo>
                    <a:pt x="5290" y="1276"/>
                    <a:pt x="6612" y="3135"/>
                    <a:pt x="8890" y="6211"/>
                  </a:cubicBezTo>
                  <a:cubicBezTo>
                    <a:pt x="11167" y="9286"/>
                    <a:pt x="14400" y="13577"/>
                    <a:pt x="16678" y="16295"/>
                  </a:cubicBezTo>
                  <a:cubicBezTo>
                    <a:pt x="18955" y="19013"/>
                    <a:pt x="20278" y="20158"/>
                    <a:pt x="21600" y="2130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36" name="Line"/>
            <p:cNvSpPr/>
            <p:nvPr/>
          </p:nvSpPr>
          <p:spPr>
            <a:xfrm>
              <a:off x="4194354" y="4470400"/>
              <a:ext cx="190501" cy="412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760" y="2658"/>
                    <a:pt x="13920" y="5317"/>
                    <a:pt x="10320" y="8418"/>
                  </a:cubicBezTo>
                  <a:cubicBezTo>
                    <a:pt x="6720" y="11520"/>
                    <a:pt x="3360" y="15065"/>
                    <a:pt x="1680" y="17335"/>
                  </a:cubicBezTo>
                  <a:cubicBezTo>
                    <a:pt x="0" y="19606"/>
                    <a:pt x="0" y="20603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37" name="Line"/>
            <p:cNvSpPr/>
            <p:nvPr/>
          </p:nvSpPr>
          <p:spPr>
            <a:xfrm>
              <a:off x="4376775" y="4721988"/>
              <a:ext cx="96980" cy="1167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6" h="21268" fill="norm" stroke="1" extrusionOk="0">
                  <a:moveTo>
                    <a:pt x="4511" y="13168"/>
                  </a:moveTo>
                  <a:cubicBezTo>
                    <a:pt x="3133" y="14711"/>
                    <a:pt x="1754" y="16254"/>
                    <a:pt x="835" y="15868"/>
                  </a:cubicBezTo>
                  <a:cubicBezTo>
                    <a:pt x="-84" y="15482"/>
                    <a:pt x="-544" y="13168"/>
                    <a:pt x="1065" y="10275"/>
                  </a:cubicBezTo>
                  <a:cubicBezTo>
                    <a:pt x="2673" y="7382"/>
                    <a:pt x="6350" y="3911"/>
                    <a:pt x="9337" y="1982"/>
                  </a:cubicBezTo>
                  <a:cubicBezTo>
                    <a:pt x="12324" y="54"/>
                    <a:pt x="14622" y="-332"/>
                    <a:pt x="16460" y="247"/>
                  </a:cubicBezTo>
                  <a:cubicBezTo>
                    <a:pt x="18299" y="825"/>
                    <a:pt x="19677" y="2368"/>
                    <a:pt x="20367" y="6032"/>
                  </a:cubicBezTo>
                  <a:cubicBezTo>
                    <a:pt x="21056" y="9697"/>
                    <a:pt x="21056" y="15482"/>
                    <a:pt x="21056" y="2126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38" name="Line"/>
            <p:cNvSpPr/>
            <p:nvPr/>
          </p:nvSpPr>
          <p:spPr>
            <a:xfrm>
              <a:off x="4518204" y="4749800"/>
              <a:ext cx="120651" cy="444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137" y="16457"/>
                    <a:pt x="2274" y="11314"/>
                    <a:pt x="5874" y="7714"/>
                  </a:cubicBezTo>
                  <a:cubicBezTo>
                    <a:pt x="9474" y="4114"/>
                    <a:pt x="15537" y="2057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39" name="Line"/>
            <p:cNvSpPr/>
            <p:nvPr/>
          </p:nvSpPr>
          <p:spPr>
            <a:xfrm>
              <a:off x="4569004" y="4692650"/>
              <a:ext cx="19051" cy="158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40" name="Line"/>
            <p:cNvSpPr/>
            <p:nvPr/>
          </p:nvSpPr>
          <p:spPr>
            <a:xfrm>
              <a:off x="4668488" y="4692650"/>
              <a:ext cx="176832" cy="127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2" h="21600" fill="norm" stroke="1" extrusionOk="0">
                  <a:moveTo>
                    <a:pt x="2571" y="0"/>
                  </a:moveTo>
                  <a:cubicBezTo>
                    <a:pt x="2057" y="5760"/>
                    <a:pt x="1543" y="11520"/>
                    <a:pt x="1029" y="15300"/>
                  </a:cubicBezTo>
                  <a:cubicBezTo>
                    <a:pt x="514" y="19080"/>
                    <a:pt x="0" y="20880"/>
                    <a:pt x="0" y="20880"/>
                  </a:cubicBezTo>
                  <a:cubicBezTo>
                    <a:pt x="0" y="20880"/>
                    <a:pt x="514" y="19080"/>
                    <a:pt x="1286" y="16740"/>
                  </a:cubicBezTo>
                  <a:cubicBezTo>
                    <a:pt x="2057" y="14400"/>
                    <a:pt x="3086" y="11520"/>
                    <a:pt x="3986" y="9180"/>
                  </a:cubicBezTo>
                  <a:cubicBezTo>
                    <a:pt x="4886" y="6840"/>
                    <a:pt x="5657" y="5040"/>
                    <a:pt x="6300" y="5040"/>
                  </a:cubicBezTo>
                  <a:cubicBezTo>
                    <a:pt x="6943" y="5040"/>
                    <a:pt x="7457" y="6840"/>
                    <a:pt x="7843" y="9360"/>
                  </a:cubicBezTo>
                  <a:cubicBezTo>
                    <a:pt x="8229" y="11880"/>
                    <a:pt x="8486" y="15120"/>
                    <a:pt x="8743" y="15840"/>
                  </a:cubicBezTo>
                  <a:cubicBezTo>
                    <a:pt x="9000" y="16560"/>
                    <a:pt x="9257" y="14760"/>
                    <a:pt x="10414" y="12060"/>
                  </a:cubicBezTo>
                  <a:cubicBezTo>
                    <a:pt x="11571" y="9360"/>
                    <a:pt x="13629" y="5760"/>
                    <a:pt x="15300" y="3960"/>
                  </a:cubicBezTo>
                  <a:cubicBezTo>
                    <a:pt x="16971" y="2160"/>
                    <a:pt x="18257" y="2160"/>
                    <a:pt x="19414" y="2880"/>
                  </a:cubicBezTo>
                  <a:cubicBezTo>
                    <a:pt x="20571" y="3600"/>
                    <a:pt x="21600" y="5040"/>
                    <a:pt x="21471" y="8280"/>
                  </a:cubicBezTo>
                  <a:cubicBezTo>
                    <a:pt x="21343" y="11520"/>
                    <a:pt x="20057" y="16560"/>
                    <a:pt x="18771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41" name="Line"/>
            <p:cNvSpPr/>
            <p:nvPr/>
          </p:nvSpPr>
          <p:spPr>
            <a:xfrm>
              <a:off x="4803954" y="4405361"/>
              <a:ext cx="113829" cy="5730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43" h="21499" fill="norm" stroke="1" extrusionOk="0">
                  <a:moveTo>
                    <a:pt x="9257" y="1249"/>
                  </a:moveTo>
                  <a:cubicBezTo>
                    <a:pt x="9257" y="773"/>
                    <a:pt x="9257" y="296"/>
                    <a:pt x="10221" y="98"/>
                  </a:cubicBezTo>
                  <a:cubicBezTo>
                    <a:pt x="11186" y="-101"/>
                    <a:pt x="13114" y="-22"/>
                    <a:pt x="15236" y="574"/>
                  </a:cubicBezTo>
                  <a:cubicBezTo>
                    <a:pt x="17357" y="1170"/>
                    <a:pt x="19671" y="2281"/>
                    <a:pt x="20250" y="3512"/>
                  </a:cubicBezTo>
                  <a:cubicBezTo>
                    <a:pt x="20829" y="4743"/>
                    <a:pt x="19671" y="6093"/>
                    <a:pt x="18514" y="7006"/>
                  </a:cubicBezTo>
                  <a:cubicBezTo>
                    <a:pt x="17357" y="7920"/>
                    <a:pt x="16200" y="8396"/>
                    <a:pt x="14464" y="8793"/>
                  </a:cubicBezTo>
                  <a:cubicBezTo>
                    <a:pt x="12729" y="9190"/>
                    <a:pt x="10414" y="9508"/>
                    <a:pt x="9643" y="9865"/>
                  </a:cubicBezTo>
                  <a:cubicBezTo>
                    <a:pt x="8871" y="10223"/>
                    <a:pt x="9643" y="10620"/>
                    <a:pt x="11764" y="11414"/>
                  </a:cubicBezTo>
                  <a:cubicBezTo>
                    <a:pt x="13886" y="12208"/>
                    <a:pt x="17357" y="13399"/>
                    <a:pt x="19286" y="14471"/>
                  </a:cubicBezTo>
                  <a:cubicBezTo>
                    <a:pt x="21214" y="15543"/>
                    <a:pt x="21600" y="16496"/>
                    <a:pt x="18129" y="17648"/>
                  </a:cubicBezTo>
                  <a:cubicBezTo>
                    <a:pt x="14657" y="18799"/>
                    <a:pt x="7329" y="20149"/>
                    <a:pt x="0" y="2149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42" name="Line"/>
            <p:cNvSpPr/>
            <p:nvPr/>
          </p:nvSpPr>
          <p:spPr>
            <a:xfrm>
              <a:off x="5045254" y="4883150"/>
              <a:ext cx="25401" cy="6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2543" name="Line Shape" descr="Line Shape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5436691" y="179873"/>
              <a:ext cx="178154" cy="520134"/>
            </a:xfrm>
            <a:prstGeom prst="rect">
              <a:avLst/>
            </a:prstGeom>
            <a:effectLst/>
          </p:spPr>
        </p:pic>
        <p:pic>
          <p:nvPicPr>
            <p:cNvPr id="2545" name="Line Shape" descr="Line Shape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5572304" y="224427"/>
              <a:ext cx="139701" cy="202632"/>
            </a:xfrm>
            <a:prstGeom prst="rect">
              <a:avLst/>
            </a:prstGeom>
            <a:effectLst/>
          </p:spPr>
        </p:pic>
        <p:pic>
          <p:nvPicPr>
            <p:cNvPr id="2547" name="Line Line" descr="Line Line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5737404" y="234950"/>
              <a:ext cx="50801" cy="114300"/>
            </a:xfrm>
            <a:prstGeom prst="rect">
              <a:avLst/>
            </a:prstGeom>
            <a:effectLst/>
          </p:spPr>
        </p:pic>
        <p:pic>
          <p:nvPicPr>
            <p:cNvPr id="2549" name="Line Line" descr="Line Line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5737404" y="158750"/>
              <a:ext cx="50801" cy="25400"/>
            </a:xfrm>
            <a:prstGeom prst="rect">
              <a:avLst/>
            </a:prstGeom>
            <a:effectLst/>
          </p:spPr>
        </p:pic>
        <p:pic>
          <p:nvPicPr>
            <p:cNvPr id="2551" name="Line Shape" descr="Line Shape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5784590" y="196850"/>
              <a:ext cx="117915" cy="173126"/>
            </a:xfrm>
            <a:prstGeom prst="rect">
              <a:avLst/>
            </a:prstGeom>
            <a:effectLst/>
          </p:spPr>
        </p:pic>
        <p:pic>
          <p:nvPicPr>
            <p:cNvPr id="2553" name="Line Shape" descr="Line Shape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5853406" y="152399"/>
              <a:ext cx="169749" cy="206778"/>
            </a:xfrm>
            <a:prstGeom prst="rect">
              <a:avLst/>
            </a:prstGeom>
            <a:effectLst/>
          </p:spPr>
        </p:pic>
        <p:pic>
          <p:nvPicPr>
            <p:cNvPr id="2555" name="Line Shape" descr="Line Shape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6361441" y="-8467"/>
              <a:ext cx="239564" cy="471207"/>
            </a:xfrm>
            <a:prstGeom prst="rect">
              <a:avLst/>
            </a:prstGeom>
            <a:effectLst/>
          </p:spPr>
        </p:pic>
        <p:pic>
          <p:nvPicPr>
            <p:cNvPr id="2557" name="Line Shape" descr="Line Shape"/>
            <p:cNvPicPr>
              <a:picLocks noChangeAspect="0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6625003" y="19993"/>
              <a:ext cx="115702" cy="411807"/>
            </a:xfrm>
            <a:prstGeom prst="rect">
              <a:avLst/>
            </a:prstGeom>
            <a:effectLst/>
          </p:spPr>
        </p:pic>
        <p:pic>
          <p:nvPicPr>
            <p:cNvPr id="2559" name="Line Shape" descr="Line Shape"/>
            <p:cNvPicPr>
              <a:picLocks noChangeAspect="0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6747054" y="145774"/>
              <a:ext cx="119472" cy="448440"/>
            </a:xfrm>
            <a:prstGeom prst="rect">
              <a:avLst/>
            </a:prstGeom>
            <a:effectLst/>
          </p:spPr>
        </p:pic>
        <p:pic>
          <p:nvPicPr>
            <p:cNvPr id="2561" name="Line Shape" descr="Line Shape"/>
            <p:cNvPicPr>
              <a:picLocks noChangeAspect="0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6855004" y="-12700"/>
              <a:ext cx="145054" cy="482600"/>
            </a:xfrm>
            <a:prstGeom prst="rect">
              <a:avLst/>
            </a:prstGeom>
            <a:effectLst/>
          </p:spPr>
        </p:pic>
        <p:pic>
          <p:nvPicPr>
            <p:cNvPr id="2563" name="Line Shape" descr="Line Shape"/>
            <p:cNvPicPr>
              <a:picLocks noChangeAspect="0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5478705" y="2342443"/>
              <a:ext cx="162166" cy="467154"/>
            </a:xfrm>
            <a:prstGeom prst="rect">
              <a:avLst/>
            </a:prstGeom>
            <a:effectLst/>
          </p:spPr>
        </p:pic>
        <p:pic>
          <p:nvPicPr>
            <p:cNvPr id="2565" name="Line Shape" descr="Line Shape"/>
            <p:cNvPicPr>
              <a:picLocks noChangeAspect="0"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5662650" y="2361383"/>
              <a:ext cx="106505" cy="169296"/>
            </a:xfrm>
            <a:prstGeom prst="rect">
              <a:avLst/>
            </a:prstGeom>
            <a:effectLst/>
          </p:spPr>
        </p:pic>
        <p:pic>
          <p:nvPicPr>
            <p:cNvPr id="2567" name="Line Shape" descr="Line Shape"/>
            <p:cNvPicPr>
              <a:picLocks noChangeAspect="0"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5775504" y="2300816"/>
              <a:ext cx="155450" cy="222579"/>
            </a:xfrm>
            <a:prstGeom prst="rect">
              <a:avLst/>
            </a:prstGeom>
            <a:effectLst/>
          </p:spPr>
        </p:pic>
        <p:pic>
          <p:nvPicPr>
            <p:cNvPr id="2569" name="Line Shape" descr="Line Shape"/>
            <p:cNvPicPr>
              <a:picLocks noChangeAspect="0"/>
            </p:cNvPicPr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5953667" y="2152650"/>
              <a:ext cx="82188" cy="336817"/>
            </a:xfrm>
            <a:prstGeom prst="rect">
              <a:avLst/>
            </a:prstGeom>
            <a:effectLst/>
          </p:spPr>
        </p:pic>
        <p:pic>
          <p:nvPicPr>
            <p:cNvPr id="2571" name="Line Line" descr="Line Line"/>
            <p:cNvPicPr>
              <a:picLocks noChangeAspect="0"/>
            </p:cNvPicPr>
            <p:nvPr/>
          </p:nvPicPr>
          <p:blipFill>
            <a:blip r:embed="rId16">
              <a:extLst/>
            </a:blip>
            <a:stretch>
              <a:fillRect/>
            </a:stretch>
          </p:blipFill>
          <p:spPr>
            <a:xfrm>
              <a:off x="5902504" y="2330450"/>
              <a:ext cx="107951" cy="63500"/>
            </a:xfrm>
            <a:prstGeom prst="rect">
              <a:avLst/>
            </a:prstGeom>
            <a:effectLst/>
          </p:spPr>
        </p:pic>
        <p:pic>
          <p:nvPicPr>
            <p:cNvPr id="2573" name="Line Shape" descr="Line Shape"/>
            <p:cNvPicPr>
              <a:picLocks noChangeAspect="0"/>
            </p:cNvPicPr>
            <p:nvPr/>
          </p:nvPicPr>
          <p:blipFill>
            <a:blip r:embed="rId17">
              <a:extLst/>
            </a:blip>
            <a:stretch>
              <a:fillRect/>
            </a:stretch>
          </p:blipFill>
          <p:spPr>
            <a:xfrm>
              <a:off x="6054904" y="2315670"/>
              <a:ext cx="120651" cy="129080"/>
            </a:xfrm>
            <a:prstGeom prst="rect">
              <a:avLst/>
            </a:prstGeom>
            <a:effectLst/>
          </p:spPr>
        </p:pic>
        <p:pic>
          <p:nvPicPr>
            <p:cNvPr id="2575" name="Line Shape" descr="Line Shape"/>
            <p:cNvPicPr>
              <a:picLocks noChangeAspect="0"/>
            </p:cNvPicPr>
            <p:nvPr/>
          </p:nvPicPr>
          <p:blipFill>
            <a:blip r:embed="rId18">
              <a:extLst/>
            </a:blip>
            <a:stretch>
              <a:fillRect/>
            </a:stretch>
          </p:blipFill>
          <p:spPr>
            <a:xfrm>
              <a:off x="6162854" y="2291218"/>
              <a:ext cx="101601" cy="169496"/>
            </a:xfrm>
            <a:prstGeom prst="rect">
              <a:avLst/>
            </a:prstGeom>
            <a:effectLst/>
          </p:spPr>
        </p:pic>
        <p:pic>
          <p:nvPicPr>
            <p:cNvPr id="2577" name="Line Line" descr="Line Line"/>
            <p:cNvPicPr>
              <a:picLocks noChangeAspect="0"/>
            </p:cNvPicPr>
            <p:nvPr/>
          </p:nvPicPr>
          <p:blipFill>
            <a:blip r:embed="rId19">
              <a:extLst/>
            </a:blip>
            <a:stretch>
              <a:fillRect/>
            </a:stretch>
          </p:blipFill>
          <p:spPr>
            <a:xfrm>
              <a:off x="6302554" y="2285999"/>
              <a:ext cx="31751" cy="139701"/>
            </a:xfrm>
            <a:prstGeom prst="rect">
              <a:avLst/>
            </a:prstGeom>
            <a:effectLst/>
          </p:spPr>
        </p:pic>
        <p:pic>
          <p:nvPicPr>
            <p:cNvPr id="2579" name="Line Line" descr="Line Line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6321604" y="2254250"/>
              <a:ext cx="50801" cy="25400"/>
            </a:xfrm>
            <a:prstGeom prst="rect">
              <a:avLst/>
            </a:prstGeom>
            <a:effectLst/>
          </p:spPr>
        </p:pic>
        <p:pic>
          <p:nvPicPr>
            <p:cNvPr id="2581" name="Line Shape" descr="Line Shape"/>
            <p:cNvPicPr>
              <a:picLocks noChangeAspect="0"/>
            </p:cNvPicPr>
            <p:nvPr/>
          </p:nvPicPr>
          <p:blipFill>
            <a:blip r:embed="rId20">
              <a:extLst/>
            </a:blip>
            <a:stretch>
              <a:fillRect/>
            </a:stretch>
          </p:blipFill>
          <p:spPr>
            <a:xfrm>
              <a:off x="6372442" y="2330450"/>
              <a:ext cx="126963" cy="125990"/>
            </a:xfrm>
            <a:prstGeom prst="rect">
              <a:avLst/>
            </a:prstGeom>
            <a:effectLst/>
          </p:spPr>
        </p:pic>
        <p:pic>
          <p:nvPicPr>
            <p:cNvPr id="2583" name="Line Shape" descr="Line Shape"/>
            <p:cNvPicPr>
              <a:picLocks noChangeAspect="0"/>
            </p:cNvPicPr>
            <p:nvPr/>
          </p:nvPicPr>
          <p:blipFill>
            <a:blip r:embed="rId21">
              <a:extLst/>
            </a:blip>
            <a:stretch>
              <a:fillRect/>
            </a:stretch>
          </p:blipFill>
          <p:spPr>
            <a:xfrm>
              <a:off x="6429554" y="2235200"/>
              <a:ext cx="228601" cy="219885"/>
            </a:xfrm>
            <a:prstGeom prst="rect">
              <a:avLst/>
            </a:prstGeom>
            <a:effectLst/>
          </p:spPr>
        </p:pic>
        <p:pic>
          <p:nvPicPr>
            <p:cNvPr id="2585" name="Line Line" descr="Line Line"/>
            <p:cNvPicPr>
              <a:picLocks noChangeAspect="0"/>
            </p:cNvPicPr>
            <p:nvPr/>
          </p:nvPicPr>
          <p:blipFill>
            <a:blip r:embed="rId22">
              <a:extLst/>
            </a:blip>
            <a:stretch>
              <a:fillRect/>
            </a:stretch>
          </p:blipFill>
          <p:spPr>
            <a:xfrm>
              <a:off x="6683554" y="2438400"/>
              <a:ext cx="38101" cy="165100"/>
            </a:xfrm>
            <a:prstGeom prst="rect">
              <a:avLst/>
            </a:prstGeom>
            <a:effectLst/>
          </p:spPr>
        </p:pic>
        <p:pic>
          <p:nvPicPr>
            <p:cNvPr id="2587" name="Line Line" descr="Line Line"/>
            <p:cNvPicPr>
              <a:picLocks noChangeAspect="0"/>
            </p:cNvPicPr>
            <p:nvPr/>
          </p:nvPicPr>
          <p:blipFill>
            <a:blip r:embed="rId23">
              <a:extLst/>
            </a:blip>
            <a:stretch>
              <a:fillRect/>
            </a:stretch>
          </p:blipFill>
          <p:spPr>
            <a:xfrm>
              <a:off x="6842304" y="2362200"/>
              <a:ext cx="120651" cy="31750"/>
            </a:xfrm>
            <a:prstGeom prst="rect">
              <a:avLst/>
            </a:prstGeom>
            <a:effectLst/>
          </p:spPr>
        </p:pic>
        <p:pic>
          <p:nvPicPr>
            <p:cNvPr id="2589" name="Line Line" descr="Line Line"/>
            <p:cNvPicPr>
              <a:picLocks noChangeAspect="0"/>
            </p:cNvPicPr>
            <p:nvPr/>
          </p:nvPicPr>
          <p:blipFill>
            <a:blip r:embed="rId24">
              <a:extLst/>
            </a:blip>
            <a:stretch>
              <a:fillRect/>
            </a:stretch>
          </p:blipFill>
          <p:spPr>
            <a:xfrm>
              <a:off x="6867704" y="2438399"/>
              <a:ext cx="146051" cy="63501"/>
            </a:xfrm>
            <a:prstGeom prst="rect">
              <a:avLst/>
            </a:prstGeom>
            <a:effectLst/>
          </p:spPr>
        </p:pic>
        <p:pic>
          <p:nvPicPr>
            <p:cNvPr id="2591" name="Line Shape" descr="Line Shape"/>
            <p:cNvPicPr>
              <a:picLocks noChangeAspect="0"/>
            </p:cNvPicPr>
            <p:nvPr/>
          </p:nvPicPr>
          <p:blipFill>
            <a:blip r:embed="rId25">
              <a:extLst/>
            </a:blip>
            <a:stretch>
              <a:fillRect/>
            </a:stretch>
          </p:blipFill>
          <p:spPr>
            <a:xfrm>
              <a:off x="7346256" y="2042254"/>
              <a:ext cx="150099" cy="434247"/>
            </a:xfrm>
            <a:prstGeom prst="rect">
              <a:avLst/>
            </a:prstGeom>
            <a:effectLst/>
          </p:spPr>
        </p:pic>
        <p:pic>
          <p:nvPicPr>
            <p:cNvPr id="2593" name="Line Shape" descr="Line Shape"/>
            <p:cNvPicPr>
              <a:picLocks noChangeAspect="0"/>
            </p:cNvPicPr>
            <p:nvPr/>
          </p:nvPicPr>
          <p:blipFill>
            <a:blip r:embed="rId26">
              <a:extLst/>
            </a:blip>
            <a:stretch>
              <a:fillRect/>
            </a:stretch>
          </p:blipFill>
          <p:spPr>
            <a:xfrm>
              <a:off x="7223304" y="2317750"/>
              <a:ext cx="209551" cy="76200"/>
            </a:xfrm>
            <a:prstGeom prst="rect">
              <a:avLst/>
            </a:prstGeom>
            <a:effectLst/>
          </p:spPr>
        </p:pic>
        <p:pic>
          <p:nvPicPr>
            <p:cNvPr id="2595" name="Line Shape" descr="Line Shape"/>
            <p:cNvPicPr>
              <a:picLocks noChangeAspect="0"/>
            </p:cNvPicPr>
            <p:nvPr/>
          </p:nvPicPr>
          <p:blipFill>
            <a:blip r:embed="rId27">
              <a:extLst/>
            </a:blip>
            <a:stretch>
              <a:fillRect/>
            </a:stretch>
          </p:blipFill>
          <p:spPr>
            <a:xfrm>
              <a:off x="7529118" y="2076450"/>
              <a:ext cx="170437" cy="381000"/>
            </a:xfrm>
            <a:prstGeom prst="rect">
              <a:avLst/>
            </a:prstGeom>
            <a:effectLst/>
          </p:spPr>
        </p:pic>
        <p:pic>
          <p:nvPicPr>
            <p:cNvPr id="2597" name="Line Shape" descr="Line Shape"/>
            <p:cNvPicPr>
              <a:picLocks noChangeAspect="0"/>
            </p:cNvPicPr>
            <p:nvPr/>
          </p:nvPicPr>
          <p:blipFill>
            <a:blip r:embed="rId28">
              <a:extLst/>
            </a:blip>
            <a:stretch>
              <a:fillRect/>
            </a:stretch>
          </p:blipFill>
          <p:spPr>
            <a:xfrm>
              <a:off x="7672038" y="2237708"/>
              <a:ext cx="158616" cy="444109"/>
            </a:xfrm>
            <a:prstGeom prst="rect">
              <a:avLst/>
            </a:prstGeom>
            <a:effectLst/>
          </p:spPr>
        </p:pic>
        <p:pic>
          <p:nvPicPr>
            <p:cNvPr id="2599" name="Line Shape" descr="Line Shape"/>
            <p:cNvPicPr>
              <a:picLocks noChangeAspect="0"/>
            </p:cNvPicPr>
            <p:nvPr/>
          </p:nvPicPr>
          <p:blipFill>
            <a:blip r:embed="rId29">
              <a:extLst/>
            </a:blip>
            <a:stretch>
              <a:fillRect/>
            </a:stretch>
          </p:blipFill>
          <p:spPr>
            <a:xfrm>
              <a:off x="7906135" y="2025377"/>
              <a:ext cx="53770" cy="545884"/>
            </a:xfrm>
            <a:prstGeom prst="rect">
              <a:avLst/>
            </a:prstGeom>
            <a:effectLst/>
          </p:spPr>
        </p:pic>
        <p:pic>
          <p:nvPicPr>
            <p:cNvPr id="2601" name="Line Shape" descr="Line Shape"/>
            <p:cNvPicPr>
              <a:picLocks noChangeAspect="0"/>
            </p:cNvPicPr>
            <p:nvPr/>
          </p:nvPicPr>
          <p:blipFill>
            <a:blip r:embed="rId30">
              <a:extLst/>
            </a:blip>
            <a:stretch>
              <a:fillRect/>
            </a:stretch>
          </p:blipFill>
          <p:spPr>
            <a:xfrm>
              <a:off x="8030117" y="2107002"/>
              <a:ext cx="149922" cy="377965"/>
            </a:xfrm>
            <a:prstGeom prst="rect">
              <a:avLst/>
            </a:prstGeom>
            <a:effectLst/>
          </p:spPr>
        </p:pic>
        <p:pic>
          <p:nvPicPr>
            <p:cNvPr id="2603" name="Line Line" descr="Line Line"/>
            <p:cNvPicPr>
              <a:picLocks noChangeAspect="0"/>
            </p:cNvPicPr>
            <p:nvPr/>
          </p:nvPicPr>
          <p:blipFill>
            <a:blip r:embed="rId31">
              <a:extLst/>
            </a:blip>
            <a:stretch>
              <a:fillRect/>
            </a:stretch>
          </p:blipFill>
          <p:spPr>
            <a:xfrm>
              <a:off x="8194854" y="2393950"/>
              <a:ext cx="44451" cy="139700"/>
            </a:xfrm>
            <a:prstGeom prst="rect">
              <a:avLst/>
            </a:prstGeom>
            <a:effectLst/>
          </p:spPr>
        </p:pic>
        <p:pic>
          <p:nvPicPr>
            <p:cNvPr id="2605" name="Line Shape" descr="Line Shape"/>
            <p:cNvPicPr>
              <a:picLocks noChangeAspect="0"/>
            </p:cNvPicPr>
            <p:nvPr/>
          </p:nvPicPr>
          <p:blipFill>
            <a:blip r:embed="rId32">
              <a:extLst/>
            </a:blip>
            <a:stretch>
              <a:fillRect/>
            </a:stretch>
          </p:blipFill>
          <p:spPr>
            <a:xfrm>
              <a:off x="8271054" y="2063750"/>
              <a:ext cx="104040" cy="501650"/>
            </a:xfrm>
            <a:prstGeom prst="rect">
              <a:avLst/>
            </a:prstGeom>
            <a:effectLst/>
          </p:spPr>
        </p:pic>
        <p:pic>
          <p:nvPicPr>
            <p:cNvPr id="2607" name="Line Shape" descr="Line Shape"/>
            <p:cNvPicPr>
              <a:picLocks noChangeAspect="0"/>
            </p:cNvPicPr>
            <p:nvPr/>
          </p:nvPicPr>
          <p:blipFill>
            <a:blip r:embed="rId33">
              <a:extLst/>
            </a:blip>
            <a:stretch>
              <a:fillRect/>
            </a:stretch>
          </p:blipFill>
          <p:spPr>
            <a:xfrm>
              <a:off x="8560604" y="2159000"/>
              <a:ext cx="364501" cy="326113"/>
            </a:xfrm>
            <a:prstGeom prst="rect">
              <a:avLst/>
            </a:prstGeom>
            <a:effectLst/>
          </p:spPr>
        </p:pic>
        <p:pic>
          <p:nvPicPr>
            <p:cNvPr id="2609" name="Line Shape" descr="Line Shape"/>
            <p:cNvPicPr>
              <a:picLocks noChangeAspect="0"/>
            </p:cNvPicPr>
            <p:nvPr/>
          </p:nvPicPr>
          <p:blipFill>
            <a:blip r:embed="rId34">
              <a:extLst/>
            </a:blip>
            <a:stretch>
              <a:fillRect/>
            </a:stretch>
          </p:blipFill>
          <p:spPr>
            <a:xfrm>
              <a:off x="9179104" y="2101305"/>
              <a:ext cx="374651" cy="465312"/>
            </a:xfrm>
            <a:prstGeom prst="rect">
              <a:avLst/>
            </a:prstGeom>
            <a:effectLst/>
          </p:spPr>
        </p:pic>
        <p:pic>
          <p:nvPicPr>
            <p:cNvPr id="2611" name="Line Shape" descr="Line Shape"/>
            <p:cNvPicPr>
              <a:picLocks noChangeAspect="0"/>
            </p:cNvPicPr>
            <p:nvPr/>
          </p:nvPicPr>
          <p:blipFill>
            <a:blip r:embed="rId35">
              <a:extLst/>
            </a:blip>
            <a:stretch>
              <a:fillRect/>
            </a:stretch>
          </p:blipFill>
          <p:spPr>
            <a:xfrm>
              <a:off x="9641498" y="2115545"/>
              <a:ext cx="121807" cy="500656"/>
            </a:xfrm>
            <a:prstGeom prst="rect">
              <a:avLst/>
            </a:prstGeom>
            <a:effectLst/>
          </p:spPr>
        </p:pic>
        <p:pic>
          <p:nvPicPr>
            <p:cNvPr id="2613" name="Line Shape" descr="Line Shape"/>
            <p:cNvPicPr>
              <a:picLocks noChangeAspect="0"/>
            </p:cNvPicPr>
            <p:nvPr/>
          </p:nvPicPr>
          <p:blipFill>
            <a:blip r:embed="rId36">
              <a:extLst/>
            </a:blip>
            <a:stretch>
              <a:fillRect/>
            </a:stretch>
          </p:blipFill>
          <p:spPr>
            <a:xfrm>
              <a:off x="9776475" y="2179108"/>
              <a:ext cx="179960" cy="584271"/>
            </a:xfrm>
            <a:prstGeom prst="rect">
              <a:avLst/>
            </a:prstGeom>
            <a:effectLst/>
          </p:spPr>
        </p:pic>
        <p:pic>
          <p:nvPicPr>
            <p:cNvPr id="2615" name="Line Shape" descr="Line Shape"/>
            <p:cNvPicPr>
              <a:picLocks noChangeAspect="0"/>
            </p:cNvPicPr>
            <p:nvPr/>
          </p:nvPicPr>
          <p:blipFill>
            <a:blip r:embed="rId37">
              <a:extLst/>
            </a:blip>
            <a:stretch>
              <a:fillRect/>
            </a:stretch>
          </p:blipFill>
          <p:spPr>
            <a:xfrm>
              <a:off x="10004604" y="2127250"/>
              <a:ext cx="116453" cy="368300"/>
            </a:xfrm>
            <a:prstGeom prst="rect">
              <a:avLst/>
            </a:prstGeom>
            <a:effectLst/>
          </p:spPr>
        </p:pic>
        <p:pic>
          <p:nvPicPr>
            <p:cNvPr id="2617" name="Line Line" descr="Line Line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10182404" y="2393950"/>
              <a:ext cx="50801" cy="25400"/>
            </a:xfrm>
            <a:prstGeom prst="rect">
              <a:avLst/>
            </a:prstGeom>
            <a:effectLst/>
          </p:spPr>
        </p:pic>
        <p:pic>
          <p:nvPicPr>
            <p:cNvPr id="2619" name="Line Shape" descr="Line Shape"/>
            <p:cNvPicPr>
              <a:picLocks noChangeAspect="0"/>
            </p:cNvPicPr>
            <p:nvPr/>
          </p:nvPicPr>
          <p:blipFill>
            <a:blip r:embed="rId38">
              <a:extLst/>
            </a:blip>
            <a:stretch>
              <a:fillRect/>
            </a:stretch>
          </p:blipFill>
          <p:spPr>
            <a:xfrm>
              <a:off x="10480854" y="2078169"/>
              <a:ext cx="177801" cy="436431"/>
            </a:xfrm>
            <a:prstGeom prst="rect">
              <a:avLst/>
            </a:prstGeom>
            <a:effectLst/>
          </p:spPr>
        </p:pic>
        <p:pic>
          <p:nvPicPr>
            <p:cNvPr id="2621" name="Line Shape" descr="Line Shape"/>
            <p:cNvPicPr>
              <a:picLocks noChangeAspect="0"/>
            </p:cNvPicPr>
            <p:nvPr/>
          </p:nvPicPr>
          <p:blipFill>
            <a:blip r:embed="rId39">
              <a:extLst/>
            </a:blip>
            <a:stretch>
              <a:fillRect/>
            </a:stretch>
          </p:blipFill>
          <p:spPr>
            <a:xfrm>
              <a:off x="10391954" y="2311400"/>
              <a:ext cx="292101" cy="114300"/>
            </a:xfrm>
            <a:prstGeom prst="rect">
              <a:avLst/>
            </a:prstGeom>
            <a:effectLst/>
          </p:spPr>
        </p:pic>
        <p:pic>
          <p:nvPicPr>
            <p:cNvPr id="2623" name="Line Shape" descr="Line Shape"/>
            <p:cNvPicPr>
              <a:picLocks noChangeAspect="0"/>
            </p:cNvPicPr>
            <p:nvPr/>
          </p:nvPicPr>
          <p:blipFill>
            <a:blip r:embed="rId40">
              <a:extLst/>
            </a:blip>
            <a:stretch>
              <a:fillRect/>
            </a:stretch>
          </p:blipFill>
          <p:spPr>
            <a:xfrm>
              <a:off x="10678750" y="2135149"/>
              <a:ext cx="164055" cy="360402"/>
            </a:xfrm>
            <a:prstGeom prst="rect">
              <a:avLst/>
            </a:prstGeom>
            <a:effectLst/>
          </p:spPr>
        </p:pic>
        <p:pic>
          <p:nvPicPr>
            <p:cNvPr id="2625" name="Line Shape" descr="Line Shape"/>
            <p:cNvPicPr>
              <a:picLocks noChangeAspect="0"/>
            </p:cNvPicPr>
            <p:nvPr/>
          </p:nvPicPr>
          <p:blipFill>
            <a:blip r:embed="rId41">
              <a:extLst/>
            </a:blip>
            <a:stretch>
              <a:fillRect/>
            </a:stretch>
          </p:blipFill>
          <p:spPr>
            <a:xfrm>
              <a:off x="10789011" y="2236646"/>
              <a:ext cx="185661" cy="446282"/>
            </a:xfrm>
            <a:prstGeom prst="rect">
              <a:avLst/>
            </a:prstGeom>
            <a:effectLst/>
          </p:spPr>
        </p:pic>
        <p:pic>
          <p:nvPicPr>
            <p:cNvPr id="2627" name="Line Shape" descr="Line Shape"/>
            <p:cNvPicPr>
              <a:picLocks noChangeAspect="0"/>
            </p:cNvPicPr>
            <p:nvPr/>
          </p:nvPicPr>
          <p:blipFill>
            <a:blip r:embed="rId42">
              <a:extLst/>
            </a:blip>
            <a:stretch>
              <a:fillRect/>
            </a:stretch>
          </p:blipFill>
          <p:spPr>
            <a:xfrm>
              <a:off x="10899954" y="2101850"/>
              <a:ext cx="193972" cy="418395"/>
            </a:xfrm>
            <a:prstGeom prst="rect">
              <a:avLst/>
            </a:prstGeom>
            <a:effectLst/>
          </p:spPr>
        </p:pic>
        <p:pic>
          <p:nvPicPr>
            <p:cNvPr id="2629" name="Line Shape" descr="Line Shape"/>
            <p:cNvPicPr>
              <a:picLocks noChangeAspect="0"/>
            </p:cNvPicPr>
            <p:nvPr/>
          </p:nvPicPr>
          <p:blipFill>
            <a:blip r:embed="rId43">
              <a:extLst/>
            </a:blip>
            <a:stretch>
              <a:fillRect/>
            </a:stretch>
          </p:blipFill>
          <p:spPr>
            <a:xfrm>
              <a:off x="9071154" y="2682593"/>
              <a:ext cx="825501" cy="79657"/>
            </a:xfrm>
            <a:prstGeom prst="rect">
              <a:avLst/>
            </a:prstGeom>
            <a:effectLst/>
          </p:spPr>
        </p:pic>
        <p:pic>
          <p:nvPicPr>
            <p:cNvPr id="2631" name="Line Shape" descr="Line Shape"/>
            <p:cNvPicPr>
              <a:picLocks noChangeAspect="0"/>
            </p:cNvPicPr>
            <p:nvPr/>
          </p:nvPicPr>
          <p:blipFill>
            <a:blip r:embed="rId44">
              <a:extLst/>
            </a:blip>
            <a:stretch>
              <a:fillRect/>
            </a:stretch>
          </p:blipFill>
          <p:spPr>
            <a:xfrm>
              <a:off x="9243602" y="2768600"/>
              <a:ext cx="621303" cy="63075"/>
            </a:xfrm>
            <a:prstGeom prst="rect">
              <a:avLst/>
            </a:prstGeom>
            <a:effectLst/>
          </p:spPr>
        </p:pic>
        <p:pic>
          <p:nvPicPr>
            <p:cNvPr id="2633" name="Line Shape" descr="Line Shape"/>
            <p:cNvPicPr>
              <a:picLocks noChangeAspect="0"/>
            </p:cNvPicPr>
            <p:nvPr/>
          </p:nvPicPr>
          <p:blipFill>
            <a:blip r:embed="rId45">
              <a:extLst/>
            </a:blip>
            <a:stretch>
              <a:fillRect/>
            </a:stretch>
          </p:blipFill>
          <p:spPr>
            <a:xfrm>
              <a:off x="8544104" y="3071499"/>
              <a:ext cx="120651" cy="414702"/>
            </a:xfrm>
            <a:prstGeom prst="rect">
              <a:avLst/>
            </a:prstGeom>
            <a:effectLst/>
          </p:spPr>
        </p:pic>
        <p:pic>
          <p:nvPicPr>
            <p:cNvPr id="2635" name="Line Shape" descr="Line Shape"/>
            <p:cNvPicPr>
              <a:picLocks noChangeAspect="0"/>
            </p:cNvPicPr>
            <p:nvPr/>
          </p:nvPicPr>
          <p:blipFill>
            <a:blip r:embed="rId46">
              <a:extLst/>
            </a:blip>
            <a:stretch>
              <a:fillRect/>
            </a:stretch>
          </p:blipFill>
          <p:spPr>
            <a:xfrm>
              <a:off x="8436154" y="3282949"/>
              <a:ext cx="247651" cy="101601"/>
            </a:xfrm>
            <a:prstGeom prst="rect">
              <a:avLst/>
            </a:prstGeom>
            <a:effectLst/>
          </p:spPr>
        </p:pic>
        <p:pic>
          <p:nvPicPr>
            <p:cNvPr id="2637" name="Line Shape" descr="Line Shape"/>
            <p:cNvPicPr>
              <a:picLocks noChangeAspect="0"/>
            </p:cNvPicPr>
            <p:nvPr/>
          </p:nvPicPr>
          <p:blipFill>
            <a:blip r:embed="rId47">
              <a:extLst/>
            </a:blip>
            <a:stretch>
              <a:fillRect/>
            </a:stretch>
          </p:blipFill>
          <p:spPr>
            <a:xfrm>
              <a:off x="7868035" y="3244849"/>
              <a:ext cx="47420" cy="299557"/>
            </a:xfrm>
            <a:prstGeom prst="rect">
              <a:avLst/>
            </a:prstGeom>
            <a:effectLst/>
          </p:spPr>
        </p:pic>
        <p:pic>
          <p:nvPicPr>
            <p:cNvPr id="2639" name="Line Shape" descr="Line Shape"/>
            <p:cNvPicPr>
              <a:picLocks noChangeAspect="0"/>
            </p:cNvPicPr>
            <p:nvPr/>
          </p:nvPicPr>
          <p:blipFill>
            <a:blip r:embed="rId48">
              <a:extLst/>
            </a:blip>
            <a:stretch>
              <a:fillRect/>
            </a:stretch>
          </p:blipFill>
          <p:spPr>
            <a:xfrm>
              <a:off x="7972604" y="3211968"/>
              <a:ext cx="38101" cy="331332"/>
            </a:xfrm>
            <a:prstGeom prst="rect">
              <a:avLst/>
            </a:prstGeom>
            <a:effectLst/>
          </p:spPr>
        </p:pic>
        <p:pic>
          <p:nvPicPr>
            <p:cNvPr id="2641" name="Line Shape" descr="Line Shape"/>
            <p:cNvPicPr>
              <a:picLocks noChangeAspect="0"/>
            </p:cNvPicPr>
            <p:nvPr/>
          </p:nvPicPr>
          <p:blipFill>
            <a:blip r:embed="rId49">
              <a:extLst/>
            </a:blip>
            <a:stretch>
              <a:fillRect/>
            </a:stretch>
          </p:blipFill>
          <p:spPr>
            <a:xfrm>
              <a:off x="7674154" y="3206749"/>
              <a:ext cx="577851" cy="139701"/>
            </a:xfrm>
            <a:prstGeom prst="rect">
              <a:avLst/>
            </a:prstGeom>
            <a:effectLst/>
          </p:spPr>
        </p:pic>
        <p:pic>
          <p:nvPicPr>
            <p:cNvPr id="2643" name="Line Line" descr="Line Line"/>
            <p:cNvPicPr>
              <a:picLocks noChangeAspect="0"/>
            </p:cNvPicPr>
            <p:nvPr/>
          </p:nvPicPr>
          <p:blipFill>
            <a:blip r:embed="rId50">
              <a:extLst/>
            </a:blip>
            <a:stretch>
              <a:fillRect/>
            </a:stretch>
          </p:blipFill>
          <p:spPr>
            <a:xfrm>
              <a:off x="7788454" y="3746500"/>
              <a:ext cx="63501" cy="88900"/>
            </a:xfrm>
            <a:prstGeom prst="rect">
              <a:avLst/>
            </a:prstGeom>
            <a:effectLst/>
          </p:spPr>
        </p:pic>
        <p:pic>
          <p:nvPicPr>
            <p:cNvPr id="2645" name="Line Shape" descr="Line Shape"/>
            <p:cNvPicPr>
              <a:picLocks noChangeAspect="0"/>
            </p:cNvPicPr>
            <p:nvPr/>
          </p:nvPicPr>
          <p:blipFill>
            <a:blip r:embed="rId51">
              <a:extLst/>
            </a:blip>
            <a:stretch>
              <a:fillRect/>
            </a:stretch>
          </p:blipFill>
          <p:spPr>
            <a:xfrm>
              <a:off x="7821146" y="3630042"/>
              <a:ext cx="54505" cy="72008"/>
            </a:xfrm>
            <a:prstGeom prst="rect">
              <a:avLst/>
            </a:prstGeom>
            <a:effectLst/>
          </p:spPr>
        </p:pic>
        <p:pic>
          <p:nvPicPr>
            <p:cNvPr id="2647" name="Line Line" descr="Line Line"/>
            <p:cNvPicPr>
              <a:picLocks noChangeAspect="0"/>
            </p:cNvPicPr>
            <p:nvPr/>
          </p:nvPicPr>
          <p:blipFill>
            <a:blip r:embed="rId52">
              <a:extLst/>
            </a:blip>
            <a:stretch>
              <a:fillRect/>
            </a:stretch>
          </p:blipFill>
          <p:spPr>
            <a:xfrm>
              <a:off x="7877354" y="3702049"/>
              <a:ext cx="120651" cy="44451"/>
            </a:xfrm>
            <a:prstGeom prst="rect">
              <a:avLst/>
            </a:prstGeom>
            <a:effectLst/>
          </p:spPr>
        </p:pic>
        <p:pic>
          <p:nvPicPr>
            <p:cNvPr id="2649" name="Line Line" descr="Line Line"/>
            <p:cNvPicPr>
              <a:picLocks noChangeAspect="0"/>
            </p:cNvPicPr>
            <p:nvPr/>
          </p:nvPicPr>
          <p:blipFill>
            <a:blip r:embed="rId53">
              <a:extLst/>
            </a:blip>
            <a:stretch>
              <a:fillRect/>
            </a:stretch>
          </p:blipFill>
          <p:spPr>
            <a:xfrm>
              <a:off x="7896404" y="3752849"/>
              <a:ext cx="107951" cy="44451"/>
            </a:xfrm>
            <a:prstGeom prst="rect">
              <a:avLst/>
            </a:prstGeom>
            <a:effectLst/>
          </p:spPr>
        </p:pic>
        <p:pic>
          <p:nvPicPr>
            <p:cNvPr id="2651" name="Line Line" descr="Line Line"/>
            <p:cNvPicPr>
              <a:picLocks noChangeAspect="0"/>
            </p:cNvPicPr>
            <p:nvPr/>
          </p:nvPicPr>
          <p:blipFill>
            <a:blip r:embed="rId54">
              <a:extLst/>
            </a:blip>
            <a:stretch>
              <a:fillRect/>
            </a:stretch>
          </p:blipFill>
          <p:spPr>
            <a:xfrm>
              <a:off x="8086904" y="3657600"/>
              <a:ext cx="31751" cy="184150"/>
            </a:xfrm>
            <a:prstGeom prst="rect">
              <a:avLst/>
            </a:prstGeom>
            <a:effectLst/>
          </p:spPr>
        </p:pic>
        <p:pic>
          <p:nvPicPr>
            <p:cNvPr id="2653" name="Line Shape" descr="Line Shape"/>
            <p:cNvPicPr>
              <a:picLocks noChangeAspect="0"/>
            </p:cNvPicPr>
            <p:nvPr/>
          </p:nvPicPr>
          <p:blipFill>
            <a:blip r:embed="rId55">
              <a:extLst/>
            </a:blip>
            <a:stretch>
              <a:fillRect/>
            </a:stretch>
          </p:blipFill>
          <p:spPr>
            <a:xfrm>
              <a:off x="7801154" y="3013021"/>
              <a:ext cx="177801" cy="141746"/>
            </a:xfrm>
            <a:prstGeom prst="rect">
              <a:avLst/>
            </a:prstGeom>
            <a:effectLst/>
          </p:spPr>
        </p:pic>
        <p:pic>
          <p:nvPicPr>
            <p:cNvPr id="2655" name="Line Shape" descr="Line Shape"/>
            <p:cNvPicPr>
              <a:picLocks noChangeAspect="0"/>
            </p:cNvPicPr>
            <p:nvPr/>
          </p:nvPicPr>
          <p:blipFill>
            <a:blip r:embed="rId56">
              <a:extLst/>
            </a:blip>
            <a:stretch>
              <a:fillRect/>
            </a:stretch>
          </p:blipFill>
          <p:spPr>
            <a:xfrm>
              <a:off x="8710201" y="3110955"/>
              <a:ext cx="138704" cy="330746"/>
            </a:xfrm>
            <a:prstGeom prst="rect">
              <a:avLst/>
            </a:prstGeom>
            <a:effectLst/>
          </p:spPr>
        </p:pic>
        <p:pic>
          <p:nvPicPr>
            <p:cNvPr id="2657" name="Line Shape" descr="Line Shape"/>
            <p:cNvPicPr>
              <a:picLocks noChangeAspect="0"/>
            </p:cNvPicPr>
            <p:nvPr/>
          </p:nvPicPr>
          <p:blipFill>
            <a:blip r:embed="rId57">
              <a:extLst/>
            </a:blip>
            <a:stretch>
              <a:fillRect/>
            </a:stretch>
          </p:blipFill>
          <p:spPr>
            <a:xfrm>
              <a:off x="8867954" y="3168650"/>
              <a:ext cx="247651" cy="260350"/>
            </a:xfrm>
            <a:prstGeom prst="rect">
              <a:avLst/>
            </a:prstGeom>
            <a:effectLst/>
          </p:spPr>
        </p:pic>
        <p:pic>
          <p:nvPicPr>
            <p:cNvPr id="2659" name="Line Shape" descr="Line Shape"/>
            <p:cNvPicPr>
              <a:picLocks noChangeAspect="0"/>
            </p:cNvPicPr>
            <p:nvPr/>
          </p:nvPicPr>
          <p:blipFill>
            <a:blip r:embed="rId58">
              <a:extLst/>
            </a:blip>
            <a:stretch>
              <a:fillRect/>
            </a:stretch>
          </p:blipFill>
          <p:spPr>
            <a:xfrm>
              <a:off x="8944154" y="3131794"/>
              <a:ext cx="146051" cy="367057"/>
            </a:xfrm>
            <a:prstGeom prst="rect">
              <a:avLst/>
            </a:prstGeom>
            <a:effectLst/>
          </p:spPr>
        </p:pic>
        <p:pic>
          <p:nvPicPr>
            <p:cNvPr id="2661" name="Line Line" descr="Line Line"/>
            <p:cNvPicPr>
              <a:picLocks noChangeAspect="0"/>
            </p:cNvPicPr>
            <p:nvPr/>
          </p:nvPicPr>
          <p:blipFill>
            <a:blip r:embed="rId59">
              <a:extLst/>
            </a:blip>
            <a:stretch>
              <a:fillRect/>
            </a:stretch>
          </p:blipFill>
          <p:spPr>
            <a:xfrm>
              <a:off x="9172754" y="3359150"/>
              <a:ext cx="25401" cy="171450"/>
            </a:xfrm>
            <a:prstGeom prst="rect">
              <a:avLst/>
            </a:prstGeom>
            <a:effectLst/>
          </p:spPr>
        </p:pic>
        <p:pic>
          <p:nvPicPr>
            <p:cNvPr id="2663" name="Line Shape" descr="Line Shape"/>
            <p:cNvPicPr>
              <a:picLocks noChangeAspect="0"/>
            </p:cNvPicPr>
            <p:nvPr/>
          </p:nvPicPr>
          <p:blipFill>
            <a:blip r:embed="rId60">
              <a:extLst/>
            </a:blip>
            <a:stretch>
              <a:fillRect/>
            </a:stretch>
          </p:blipFill>
          <p:spPr>
            <a:xfrm>
              <a:off x="9139873" y="3246966"/>
              <a:ext cx="66749" cy="45328"/>
            </a:xfrm>
            <a:prstGeom prst="rect">
              <a:avLst/>
            </a:prstGeom>
            <a:effectLst/>
          </p:spPr>
        </p:pic>
        <p:pic>
          <p:nvPicPr>
            <p:cNvPr id="2665" name="Line Shape" descr="Line Shape"/>
            <p:cNvPicPr>
              <a:picLocks noChangeAspect="0"/>
            </p:cNvPicPr>
            <p:nvPr/>
          </p:nvPicPr>
          <p:blipFill>
            <a:blip r:embed="rId61">
              <a:extLst/>
            </a:blip>
            <a:stretch>
              <a:fillRect/>
            </a:stretch>
          </p:blipFill>
          <p:spPr>
            <a:xfrm>
              <a:off x="9322525" y="3002418"/>
              <a:ext cx="53067" cy="643612"/>
            </a:xfrm>
            <a:prstGeom prst="rect">
              <a:avLst/>
            </a:prstGeom>
            <a:effectLst/>
          </p:spPr>
        </p:pic>
        <p:pic>
          <p:nvPicPr>
            <p:cNvPr id="2667" name="Line Shape" descr="Line Shape"/>
            <p:cNvPicPr>
              <a:picLocks noChangeAspect="0"/>
            </p:cNvPicPr>
            <p:nvPr/>
          </p:nvPicPr>
          <p:blipFill>
            <a:blip r:embed="rId62">
              <a:extLst/>
            </a:blip>
            <a:stretch>
              <a:fillRect/>
            </a:stretch>
          </p:blipFill>
          <p:spPr>
            <a:xfrm>
              <a:off x="9388654" y="3220397"/>
              <a:ext cx="145055" cy="297157"/>
            </a:xfrm>
            <a:prstGeom prst="rect">
              <a:avLst/>
            </a:prstGeom>
            <a:effectLst/>
          </p:spPr>
        </p:pic>
        <p:pic>
          <p:nvPicPr>
            <p:cNvPr id="2669" name="Line Shape" descr="Line Shape"/>
            <p:cNvPicPr>
              <a:picLocks noChangeAspect="0"/>
            </p:cNvPicPr>
            <p:nvPr/>
          </p:nvPicPr>
          <p:blipFill>
            <a:blip r:embed="rId63">
              <a:extLst/>
            </a:blip>
            <a:stretch>
              <a:fillRect/>
            </a:stretch>
          </p:blipFill>
          <p:spPr>
            <a:xfrm>
              <a:off x="9534704" y="3073349"/>
              <a:ext cx="109084" cy="387401"/>
            </a:xfrm>
            <a:prstGeom prst="rect">
              <a:avLst/>
            </a:prstGeom>
            <a:effectLst/>
          </p:spPr>
        </p:pic>
        <p:pic>
          <p:nvPicPr>
            <p:cNvPr id="2671" name="Line Shape" descr="Line Shape"/>
            <p:cNvPicPr>
              <a:picLocks noChangeAspect="0"/>
            </p:cNvPicPr>
            <p:nvPr/>
          </p:nvPicPr>
          <p:blipFill>
            <a:blip r:embed="rId64">
              <a:extLst/>
            </a:blip>
            <a:stretch>
              <a:fillRect/>
            </a:stretch>
          </p:blipFill>
          <p:spPr>
            <a:xfrm>
              <a:off x="9680754" y="3008447"/>
              <a:ext cx="201085" cy="630104"/>
            </a:xfrm>
            <a:prstGeom prst="rect">
              <a:avLst/>
            </a:prstGeom>
            <a:effectLst/>
          </p:spPr>
        </p:pic>
        <p:pic>
          <p:nvPicPr>
            <p:cNvPr id="2673" name="Line Shape" descr="Line Shape"/>
            <p:cNvPicPr>
              <a:picLocks noChangeAspect="0"/>
            </p:cNvPicPr>
            <p:nvPr/>
          </p:nvPicPr>
          <p:blipFill>
            <a:blip r:embed="rId65">
              <a:extLst/>
            </a:blip>
            <a:stretch>
              <a:fillRect/>
            </a:stretch>
          </p:blipFill>
          <p:spPr>
            <a:xfrm>
              <a:off x="7447716" y="3157690"/>
              <a:ext cx="251839" cy="811061"/>
            </a:xfrm>
            <a:prstGeom prst="rect">
              <a:avLst/>
            </a:prstGeom>
            <a:effectLst/>
          </p:spPr>
        </p:pic>
        <p:pic>
          <p:nvPicPr>
            <p:cNvPr id="2675" name="Line Shape" descr="Line Shape"/>
            <p:cNvPicPr>
              <a:picLocks noChangeAspect="0"/>
            </p:cNvPicPr>
            <p:nvPr/>
          </p:nvPicPr>
          <p:blipFill>
            <a:blip r:embed="rId66">
              <a:extLst/>
            </a:blip>
            <a:stretch>
              <a:fillRect/>
            </a:stretch>
          </p:blipFill>
          <p:spPr>
            <a:xfrm>
              <a:off x="10030004" y="3375755"/>
              <a:ext cx="76201" cy="53245"/>
            </a:xfrm>
            <a:prstGeom prst="rect">
              <a:avLst/>
            </a:prstGeom>
            <a:effectLst/>
          </p:spPr>
        </p:pic>
        <p:pic>
          <p:nvPicPr>
            <p:cNvPr id="2677" name="Line Shape" descr="Line Shape"/>
            <p:cNvPicPr>
              <a:picLocks noChangeAspect="0"/>
            </p:cNvPicPr>
            <p:nvPr/>
          </p:nvPicPr>
          <p:blipFill>
            <a:blip r:embed="rId67">
              <a:extLst/>
            </a:blip>
            <a:stretch>
              <a:fillRect/>
            </a:stretch>
          </p:blipFill>
          <p:spPr>
            <a:xfrm>
              <a:off x="10245904" y="3021541"/>
              <a:ext cx="171451" cy="496359"/>
            </a:xfrm>
            <a:prstGeom prst="rect">
              <a:avLst/>
            </a:prstGeom>
            <a:effectLst/>
          </p:spPr>
        </p:pic>
        <p:pic>
          <p:nvPicPr>
            <p:cNvPr id="2679" name="Line Shape" descr="Line Shape"/>
            <p:cNvPicPr>
              <a:picLocks noChangeAspect="0"/>
            </p:cNvPicPr>
            <p:nvPr/>
          </p:nvPicPr>
          <p:blipFill>
            <a:blip r:embed="rId68">
              <a:extLst/>
            </a:blip>
            <a:stretch>
              <a:fillRect/>
            </a:stretch>
          </p:blipFill>
          <p:spPr>
            <a:xfrm>
              <a:off x="10163354" y="3308350"/>
              <a:ext cx="254001" cy="107950"/>
            </a:xfrm>
            <a:prstGeom prst="rect">
              <a:avLst/>
            </a:prstGeom>
            <a:effectLst/>
          </p:spPr>
        </p:pic>
        <p:pic>
          <p:nvPicPr>
            <p:cNvPr id="2681" name="Line Shape" descr="Line Shape"/>
            <p:cNvPicPr>
              <a:picLocks noChangeAspect="0"/>
            </p:cNvPicPr>
            <p:nvPr/>
          </p:nvPicPr>
          <p:blipFill>
            <a:blip r:embed="rId69">
              <a:extLst/>
            </a:blip>
            <a:stretch>
              <a:fillRect/>
            </a:stretch>
          </p:blipFill>
          <p:spPr>
            <a:xfrm>
              <a:off x="10504516" y="3128433"/>
              <a:ext cx="147789" cy="389467"/>
            </a:xfrm>
            <a:prstGeom prst="rect">
              <a:avLst/>
            </a:prstGeom>
            <a:effectLst/>
          </p:spPr>
        </p:pic>
        <p:pic>
          <p:nvPicPr>
            <p:cNvPr id="2683" name="Line Shape" descr="Line Shape"/>
            <p:cNvPicPr>
              <a:picLocks noChangeAspect="0"/>
            </p:cNvPicPr>
            <p:nvPr/>
          </p:nvPicPr>
          <p:blipFill>
            <a:blip r:embed="rId70">
              <a:extLst/>
            </a:blip>
            <a:stretch>
              <a:fillRect/>
            </a:stretch>
          </p:blipFill>
          <p:spPr>
            <a:xfrm>
              <a:off x="10614709" y="3210670"/>
              <a:ext cx="170004" cy="503082"/>
            </a:xfrm>
            <a:prstGeom prst="rect">
              <a:avLst/>
            </a:prstGeom>
            <a:effectLst/>
          </p:spPr>
        </p:pic>
        <p:pic>
          <p:nvPicPr>
            <p:cNvPr id="2685" name="Line Shape" descr="Line Shape"/>
            <p:cNvPicPr>
              <a:picLocks noChangeAspect="0"/>
            </p:cNvPicPr>
            <p:nvPr/>
          </p:nvPicPr>
          <p:blipFill>
            <a:blip r:embed="rId71">
              <a:extLst/>
            </a:blip>
            <a:stretch>
              <a:fillRect/>
            </a:stretch>
          </p:blipFill>
          <p:spPr>
            <a:xfrm>
              <a:off x="10772954" y="3111499"/>
              <a:ext cx="150520" cy="406401"/>
            </a:xfrm>
            <a:prstGeom prst="rect">
              <a:avLst/>
            </a:prstGeom>
            <a:effectLst/>
          </p:spPr>
        </p:pic>
        <p:pic>
          <p:nvPicPr>
            <p:cNvPr id="2687" name="Line Shape" descr="Line Shape"/>
            <p:cNvPicPr>
              <a:picLocks noChangeAspect="0"/>
            </p:cNvPicPr>
            <p:nvPr/>
          </p:nvPicPr>
          <p:blipFill>
            <a:blip r:embed="rId72">
              <a:extLst/>
            </a:blip>
            <a:stretch>
              <a:fillRect/>
            </a:stretch>
          </p:blipFill>
          <p:spPr>
            <a:xfrm>
              <a:off x="6105654" y="4694766"/>
              <a:ext cx="194506" cy="512481"/>
            </a:xfrm>
            <a:prstGeom prst="rect">
              <a:avLst/>
            </a:prstGeom>
            <a:effectLst/>
          </p:spPr>
        </p:pic>
        <p:pic>
          <p:nvPicPr>
            <p:cNvPr id="2689" name="Line Shape" descr="Line Shape"/>
            <p:cNvPicPr>
              <a:picLocks noChangeAspect="0"/>
            </p:cNvPicPr>
            <p:nvPr/>
          </p:nvPicPr>
          <p:blipFill>
            <a:blip r:embed="rId73">
              <a:extLst/>
            </a:blip>
            <a:stretch>
              <a:fillRect/>
            </a:stretch>
          </p:blipFill>
          <p:spPr>
            <a:xfrm>
              <a:off x="6295940" y="4704683"/>
              <a:ext cx="203465" cy="256920"/>
            </a:xfrm>
            <a:prstGeom prst="rect">
              <a:avLst/>
            </a:prstGeom>
            <a:effectLst/>
          </p:spPr>
        </p:pic>
        <p:pic>
          <p:nvPicPr>
            <p:cNvPr id="2691" name="Line Shape" descr="Line Shape"/>
            <p:cNvPicPr>
              <a:picLocks noChangeAspect="0"/>
            </p:cNvPicPr>
            <p:nvPr/>
          </p:nvPicPr>
          <p:blipFill>
            <a:blip r:embed="rId74">
              <a:extLst/>
            </a:blip>
            <a:stretch>
              <a:fillRect/>
            </a:stretch>
          </p:blipFill>
          <p:spPr>
            <a:xfrm>
              <a:off x="6537504" y="4699000"/>
              <a:ext cx="45014" cy="209550"/>
            </a:xfrm>
            <a:prstGeom prst="rect">
              <a:avLst/>
            </a:prstGeom>
            <a:effectLst/>
          </p:spPr>
        </p:pic>
        <p:pic>
          <p:nvPicPr>
            <p:cNvPr id="2693" name="Line Shape" descr="Line Shape"/>
            <p:cNvPicPr>
              <a:picLocks noChangeAspect="0"/>
            </p:cNvPicPr>
            <p:nvPr/>
          </p:nvPicPr>
          <p:blipFill>
            <a:blip r:embed="rId75">
              <a:extLst/>
            </a:blip>
            <a:stretch>
              <a:fillRect/>
            </a:stretch>
          </p:blipFill>
          <p:spPr>
            <a:xfrm>
              <a:off x="6550204" y="4635227"/>
              <a:ext cx="63501" cy="57423"/>
            </a:xfrm>
            <a:prstGeom prst="rect">
              <a:avLst/>
            </a:prstGeom>
            <a:effectLst/>
          </p:spPr>
        </p:pic>
        <p:pic>
          <p:nvPicPr>
            <p:cNvPr id="2695" name="Line Shape" descr="Line Shape"/>
            <p:cNvPicPr>
              <a:picLocks noChangeAspect="0"/>
            </p:cNvPicPr>
            <p:nvPr/>
          </p:nvPicPr>
          <p:blipFill>
            <a:blip r:embed="rId76">
              <a:extLst/>
            </a:blip>
            <a:stretch>
              <a:fillRect/>
            </a:stretch>
          </p:blipFill>
          <p:spPr>
            <a:xfrm>
              <a:off x="6622713" y="4677985"/>
              <a:ext cx="137042" cy="208429"/>
            </a:xfrm>
            <a:prstGeom prst="rect">
              <a:avLst/>
            </a:prstGeom>
            <a:effectLst/>
          </p:spPr>
        </p:pic>
        <p:pic>
          <p:nvPicPr>
            <p:cNvPr id="2697" name="Line Shape" descr="Line Shape"/>
            <p:cNvPicPr>
              <a:picLocks noChangeAspect="0"/>
            </p:cNvPicPr>
            <p:nvPr/>
          </p:nvPicPr>
          <p:blipFill>
            <a:blip r:embed="rId77">
              <a:extLst/>
            </a:blip>
            <a:stretch>
              <a:fillRect/>
            </a:stretch>
          </p:blipFill>
          <p:spPr>
            <a:xfrm>
              <a:off x="6766104" y="4629150"/>
              <a:ext cx="209551" cy="237395"/>
            </a:xfrm>
            <a:prstGeom prst="rect">
              <a:avLst/>
            </a:prstGeom>
            <a:effectLst/>
          </p:spPr>
        </p:pic>
        <p:pic>
          <p:nvPicPr>
            <p:cNvPr id="2699" name="Line Shape" descr="Line Shape"/>
            <p:cNvPicPr>
              <a:picLocks noChangeAspect="0"/>
            </p:cNvPicPr>
            <p:nvPr/>
          </p:nvPicPr>
          <p:blipFill>
            <a:blip r:embed="rId78">
              <a:extLst/>
            </a:blip>
            <a:stretch>
              <a:fillRect/>
            </a:stretch>
          </p:blipFill>
          <p:spPr>
            <a:xfrm>
              <a:off x="6924854" y="4826057"/>
              <a:ext cx="234951" cy="172612"/>
            </a:xfrm>
            <a:prstGeom prst="rect">
              <a:avLst/>
            </a:prstGeom>
            <a:effectLst/>
          </p:spPr>
        </p:pic>
        <p:pic>
          <p:nvPicPr>
            <p:cNvPr id="2701" name="Line Line" descr="Line Line"/>
            <p:cNvPicPr>
              <a:picLocks noChangeAspect="0"/>
            </p:cNvPicPr>
            <p:nvPr/>
          </p:nvPicPr>
          <p:blipFill>
            <a:blip r:embed="rId79">
              <a:extLst/>
            </a:blip>
            <a:stretch>
              <a:fillRect/>
            </a:stretch>
          </p:blipFill>
          <p:spPr>
            <a:xfrm>
              <a:off x="7350304" y="4743450"/>
              <a:ext cx="152401" cy="31750"/>
            </a:xfrm>
            <a:prstGeom prst="rect">
              <a:avLst/>
            </a:prstGeom>
            <a:effectLst/>
          </p:spPr>
        </p:pic>
        <p:pic>
          <p:nvPicPr>
            <p:cNvPr id="2703" name="Line Shape" descr="Line Shape"/>
            <p:cNvPicPr>
              <a:picLocks noChangeAspect="0"/>
            </p:cNvPicPr>
            <p:nvPr/>
          </p:nvPicPr>
          <p:blipFill>
            <a:blip r:embed="rId80">
              <a:extLst/>
            </a:blip>
            <a:stretch>
              <a:fillRect/>
            </a:stretch>
          </p:blipFill>
          <p:spPr>
            <a:xfrm>
              <a:off x="7350304" y="4826000"/>
              <a:ext cx="234951" cy="69850"/>
            </a:xfrm>
            <a:prstGeom prst="rect">
              <a:avLst/>
            </a:prstGeom>
            <a:effectLst/>
          </p:spPr>
        </p:pic>
        <p:pic>
          <p:nvPicPr>
            <p:cNvPr id="2705" name="Line Shape" descr="Line Shape"/>
            <p:cNvPicPr>
              <a:picLocks noChangeAspect="0"/>
            </p:cNvPicPr>
            <p:nvPr/>
          </p:nvPicPr>
          <p:blipFill>
            <a:blip r:embed="rId81">
              <a:extLst/>
            </a:blip>
            <a:stretch>
              <a:fillRect/>
            </a:stretch>
          </p:blipFill>
          <p:spPr>
            <a:xfrm>
              <a:off x="7928154" y="4600237"/>
              <a:ext cx="209815" cy="563443"/>
            </a:xfrm>
            <a:prstGeom prst="rect">
              <a:avLst/>
            </a:prstGeom>
            <a:effectLst/>
          </p:spPr>
        </p:pic>
        <p:pic>
          <p:nvPicPr>
            <p:cNvPr id="2707" name="Line Shape" descr="Line Shape"/>
            <p:cNvPicPr>
              <a:picLocks noChangeAspect="0"/>
            </p:cNvPicPr>
            <p:nvPr/>
          </p:nvPicPr>
          <p:blipFill>
            <a:blip r:embed="rId82">
              <a:extLst/>
            </a:blip>
            <a:stretch>
              <a:fillRect/>
            </a:stretch>
          </p:blipFill>
          <p:spPr>
            <a:xfrm>
              <a:off x="8201262" y="4642796"/>
              <a:ext cx="133560" cy="168831"/>
            </a:xfrm>
            <a:prstGeom prst="rect">
              <a:avLst/>
            </a:prstGeom>
            <a:effectLst/>
          </p:spPr>
        </p:pic>
        <p:pic>
          <p:nvPicPr>
            <p:cNvPr id="2709" name="Line Shape" descr="Line Shape"/>
            <p:cNvPicPr>
              <a:picLocks noChangeAspect="0"/>
            </p:cNvPicPr>
            <p:nvPr/>
          </p:nvPicPr>
          <p:blipFill>
            <a:blip r:embed="rId83">
              <a:extLst/>
            </a:blip>
            <a:stretch>
              <a:fillRect/>
            </a:stretch>
          </p:blipFill>
          <p:spPr>
            <a:xfrm>
              <a:off x="8359954" y="4601497"/>
              <a:ext cx="190501" cy="222857"/>
            </a:xfrm>
            <a:prstGeom prst="rect">
              <a:avLst/>
            </a:prstGeom>
            <a:effectLst/>
          </p:spPr>
        </p:pic>
        <p:pic>
          <p:nvPicPr>
            <p:cNvPr id="2711" name="Line Shape" descr="Line Shape"/>
            <p:cNvPicPr>
              <a:picLocks noChangeAspect="0"/>
            </p:cNvPicPr>
            <p:nvPr/>
          </p:nvPicPr>
          <p:blipFill>
            <a:blip r:embed="rId84">
              <a:extLst/>
            </a:blip>
            <a:stretch>
              <a:fillRect/>
            </a:stretch>
          </p:blipFill>
          <p:spPr>
            <a:xfrm>
              <a:off x="8569504" y="4381500"/>
              <a:ext cx="114301" cy="434245"/>
            </a:xfrm>
            <a:prstGeom prst="rect">
              <a:avLst/>
            </a:prstGeom>
            <a:effectLst/>
          </p:spPr>
        </p:pic>
        <p:pic>
          <p:nvPicPr>
            <p:cNvPr id="2713" name="Line Shape" descr="Line Shape"/>
            <p:cNvPicPr>
              <a:picLocks noChangeAspect="0"/>
            </p:cNvPicPr>
            <p:nvPr/>
          </p:nvPicPr>
          <p:blipFill>
            <a:blip r:embed="rId85">
              <a:extLst/>
            </a:blip>
            <a:stretch>
              <a:fillRect/>
            </a:stretch>
          </p:blipFill>
          <p:spPr>
            <a:xfrm>
              <a:off x="8556804" y="4599151"/>
              <a:ext cx="330201" cy="182342"/>
            </a:xfrm>
            <a:prstGeom prst="rect">
              <a:avLst/>
            </a:prstGeom>
            <a:effectLst/>
          </p:spPr>
        </p:pic>
        <p:pic>
          <p:nvPicPr>
            <p:cNvPr id="2715" name="Line Shape" descr="Line Shape"/>
            <p:cNvPicPr>
              <a:picLocks noChangeAspect="0"/>
            </p:cNvPicPr>
            <p:nvPr/>
          </p:nvPicPr>
          <p:blipFill>
            <a:blip r:embed="rId86">
              <a:extLst/>
            </a:blip>
            <a:stretch>
              <a:fillRect/>
            </a:stretch>
          </p:blipFill>
          <p:spPr>
            <a:xfrm>
              <a:off x="8836204" y="4584699"/>
              <a:ext cx="171451" cy="232206"/>
            </a:xfrm>
            <a:prstGeom prst="rect">
              <a:avLst/>
            </a:prstGeom>
            <a:effectLst/>
          </p:spPr>
        </p:pic>
        <p:pic>
          <p:nvPicPr>
            <p:cNvPr id="2717" name="Line Line" descr="Line Line"/>
            <p:cNvPicPr>
              <a:picLocks noChangeAspect="0"/>
            </p:cNvPicPr>
            <p:nvPr/>
          </p:nvPicPr>
          <p:blipFill>
            <a:blip r:embed="rId87">
              <a:extLst/>
            </a:blip>
            <a:stretch>
              <a:fillRect/>
            </a:stretch>
          </p:blipFill>
          <p:spPr>
            <a:xfrm>
              <a:off x="9083854" y="4584700"/>
              <a:ext cx="38101" cy="171450"/>
            </a:xfrm>
            <a:prstGeom prst="rect">
              <a:avLst/>
            </a:prstGeom>
            <a:effectLst/>
          </p:spPr>
        </p:pic>
        <p:pic>
          <p:nvPicPr>
            <p:cNvPr id="2719" name="Line Line" descr="Line Line"/>
            <p:cNvPicPr>
              <a:picLocks noChangeAspect="0"/>
            </p:cNvPicPr>
            <p:nvPr/>
          </p:nvPicPr>
          <p:blipFill>
            <a:blip r:embed="rId88">
              <a:extLst/>
            </a:blip>
            <a:stretch>
              <a:fillRect/>
            </a:stretch>
          </p:blipFill>
          <p:spPr>
            <a:xfrm>
              <a:off x="9115604" y="4559300"/>
              <a:ext cx="50801" cy="38100"/>
            </a:xfrm>
            <a:prstGeom prst="rect">
              <a:avLst/>
            </a:prstGeom>
            <a:effectLst/>
          </p:spPr>
        </p:pic>
        <p:pic>
          <p:nvPicPr>
            <p:cNvPr id="2721" name="Line Shape" descr="Line Shape"/>
            <p:cNvPicPr>
              <a:picLocks noChangeAspect="0"/>
            </p:cNvPicPr>
            <p:nvPr/>
          </p:nvPicPr>
          <p:blipFill>
            <a:blip r:embed="rId89">
              <a:extLst/>
            </a:blip>
            <a:stretch>
              <a:fillRect/>
            </a:stretch>
          </p:blipFill>
          <p:spPr>
            <a:xfrm>
              <a:off x="9216073" y="4629150"/>
              <a:ext cx="113316" cy="150309"/>
            </a:xfrm>
            <a:prstGeom prst="rect">
              <a:avLst/>
            </a:prstGeom>
            <a:effectLst/>
          </p:spPr>
        </p:pic>
        <p:pic>
          <p:nvPicPr>
            <p:cNvPr id="2723" name="Line Shape" descr="Line Shape"/>
            <p:cNvPicPr>
              <a:picLocks noChangeAspect="0"/>
            </p:cNvPicPr>
            <p:nvPr/>
          </p:nvPicPr>
          <p:blipFill>
            <a:blip r:embed="rId90">
              <a:extLst/>
            </a:blip>
            <a:stretch>
              <a:fillRect/>
            </a:stretch>
          </p:blipFill>
          <p:spPr>
            <a:xfrm>
              <a:off x="9306104" y="4572000"/>
              <a:ext cx="279401" cy="256305"/>
            </a:xfrm>
            <a:prstGeom prst="rect">
              <a:avLst/>
            </a:prstGeom>
            <a:effectLst/>
          </p:spPr>
        </p:pic>
        <p:pic>
          <p:nvPicPr>
            <p:cNvPr id="2725" name="Line Line" descr="Line Line"/>
            <p:cNvPicPr>
              <a:picLocks noChangeAspect="0"/>
            </p:cNvPicPr>
            <p:nvPr/>
          </p:nvPicPr>
          <p:blipFill>
            <a:blip r:embed="rId91">
              <a:extLst/>
            </a:blip>
            <a:stretch>
              <a:fillRect/>
            </a:stretch>
          </p:blipFill>
          <p:spPr>
            <a:xfrm>
              <a:off x="9490254" y="4806950"/>
              <a:ext cx="57151" cy="146050"/>
            </a:xfrm>
            <a:prstGeom prst="rect">
              <a:avLst/>
            </a:prstGeom>
            <a:effectLst/>
          </p:spPr>
        </p:pic>
        <p:pic>
          <p:nvPicPr>
            <p:cNvPr id="2727" name="Line Shape" descr="Line Shape"/>
            <p:cNvPicPr>
              <a:picLocks noChangeAspect="0"/>
            </p:cNvPicPr>
            <p:nvPr/>
          </p:nvPicPr>
          <p:blipFill>
            <a:blip r:embed="rId92">
              <a:extLst/>
            </a:blip>
            <a:stretch>
              <a:fillRect/>
            </a:stretch>
          </p:blipFill>
          <p:spPr>
            <a:xfrm>
              <a:off x="6181904" y="5156625"/>
              <a:ext cx="652166" cy="82126"/>
            </a:xfrm>
            <a:prstGeom prst="rect">
              <a:avLst/>
            </a:prstGeom>
            <a:effectLst/>
          </p:spPr>
        </p:pic>
        <p:pic>
          <p:nvPicPr>
            <p:cNvPr id="2729" name="Line Shape" descr="Line Shape"/>
            <p:cNvPicPr>
              <a:picLocks noChangeAspect="0"/>
            </p:cNvPicPr>
            <p:nvPr/>
          </p:nvPicPr>
          <p:blipFill>
            <a:blip r:embed="rId93">
              <a:extLst/>
            </a:blip>
            <a:stretch>
              <a:fillRect/>
            </a:stretch>
          </p:blipFill>
          <p:spPr>
            <a:xfrm>
              <a:off x="6446878" y="5181600"/>
              <a:ext cx="427177" cy="69124"/>
            </a:xfrm>
            <a:prstGeom prst="rect">
              <a:avLst/>
            </a:prstGeom>
            <a:effectLst/>
          </p:spPr>
        </p:pic>
        <p:pic>
          <p:nvPicPr>
            <p:cNvPr id="2731" name="Line Shape" descr="Line Shape"/>
            <p:cNvPicPr>
              <a:picLocks noChangeAspect="0"/>
            </p:cNvPicPr>
            <p:nvPr/>
          </p:nvPicPr>
          <p:blipFill>
            <a:blip r:embed="rId94">
              <a:extLst/>
            </a:blip>
            <a:stretch>
              <a:fillRect/>
            </a:stretch>
          </p:blipFill>
          <p:spPr>
            <a:xfrm>
              <a:off x="8067854" y="5029200"/>
              <a:ext cx="571501" cy="82550"/>
            </a:xfrm>
            <a:prstGeom prst="rect">
              <a:avLst/>
            </a:prstGeom>
            <a:effectLst/>
          </p:spPr>
        </p:pic>
        <p:pic>
          <p:nvPicPr>
            <p:cNvPr id="2733" name="Line Shape" descr="Line Shape"/>
            <p:cNvPicPr>
              <a:picLocks noChangeAspect="0"/>
            </p:cNvPicPr>
            <p:nvPr/>
          </p:nvPicPr>
          <p:blipFill>
            <a:blip r:embed="rId95">
              <a:extLst/>
            </a:blip>
            <a:stretch>
              <a:fillRect/>
            </a:stretch>
          </p:blipFill>
          <p:spPr>
            <a:xfrm>
              <a:off x="8353604" y="5051922"/>
              <a:ext cx="596901" cy="78878"/>
            </a:xfrm>
            <a:prstGeom prst="rect">
              <a:avLst/>
            </a:prstGeom>
            <a:effectLst/>
          </p:spPr>
        </p:pic>
        <p:pic>
          <p:nvPicPr>
            <p:cNvPr id="2735" name="Line Shape" descr="Line Shape"/>
            <p:cNvPicPr>
              <a:picLocks noChangeAspect="0"/>
            </p:cNvPicPr>
            <p:nvPr/>
          </p:nvPicPr>
          <p:blipFill>
            <a:blip r:embed="rId96">
              <a:extLst/>
            </a:blip>
            <a:stretch>
              <a:fillRect/>
            </a:stretch>
          </p:blipFill>
          <p:spPr>
            <a:xfrm>
              <a:off x="6055647" y="2770545"/>
              <a:ext cx="1907799" cy="1858605"/>
            </a:xfrm>
            <a:prstGeom prst="rect">
              <a:avLst/>
            </a:prstGeom>
            <a:effectLst/>
          </p:spPr>
        </p:pic>
        <p:pic>
          <p:nvPicPr>
            <p:cNvPr id="2737" name="Line Shape" descr="Line Shape"/>
            <p:cNvPicPr>
              <a:picLocks noChangeAspect="0"/>
            </p:cNvPicPr>
            <p:nvPr/>
          </p:nvPicPr>
          <p:blipFill>
            <a:blip r:embed="rId97">
              <a:extLst/>
            </a:blip>
            <a:stretch>
              <a:fillRect/>
            </a:stretch>
          </p:blipFill>
          <p:spPr>
            <a:xfrm>
              <a:off x="4765854" y="5929650"/>
              <a:ext cx="246708" cy="497681"/>
            </a:xfrm>
            <a:prstGeom prst="rect">
              <a:avLst/>
            </a:prstGeom>
            <a:effectLst/>
          </p:spPr>
        </p:pic>
        <p:pic>
          <p:nvPicPr>
            <p:cNvPr id="2739" name="Line Shape" descr="Line Shape"/>
            <p:cNvPicPr>
              <a:picLocks noChangeAspect="0"/>
            </p:cNvPicPr>
            <p:nvPr/>
          </p:nvPicPr>
          <p:blipFill>
            <a:blip r:embed="rId98">
              <a:extLst/>
            </a:blip>
            <a:stretch>
              <a:fillRect/>
            </a:stretch>
          </p:blipFill>
          <p:spPr>
            <a:xfrm>
              <a:off x="5068137" y="5956367"/>
              <a:ext cx="114726" cy="145992"/>
            </a:xfrm>
            <a:prstGeom prst="rect">
              <a:avLst/>
            </a:prstGeom>
            <a:effectLst/>
          </p:spPr>
        </p:pic>
        <p:pic>
          <p:nvPicPr>
            <p:cNvPr id="2741" name="Line Shape" descr="Line Shape"/>
            <p:cNvPicPr>
              <a:picLocks noChangeAspect="0"/>
            </p:cNvPicPr>
            <p:nvPr/>
          </p:nvPicPr>
          <p:blipFill>
            <a:blip r:embed="rId99">
              <a:extLst/>
            </a:blip>
            <a:stretch>
              <a:fillRect/>
            </a:stretch>
          </p:blipFill>
          <p:spPr>
            <a:xfrm>
              <a:off x="5202807" y="5928697"/>
              <a:ext cx="123491" cy="183410"/>
            </a:xfrm>
            <a:prstGeom prst="rect">
              <a:avLst/>
            </a:prstGeom>
            <a:effectLst/>
          </p:spPr>
        </p:pic>
        <p:pic>
          <p:nvPicPr>
            <p:cNvPr id="2743" name="Line Shape" descr="Line Shape"/>
            <p:cNvPicPr>
              <a:picLocks noChangeAspect="0"/>
            </p:cNvPicPr>
            <p:nvPr/>
          </p:nvPicPr>
          <p:blipFill>
            <a:blip r:embed="rId100">
              <a:extLst/>
            </a:blip>
            <a:stretch>
              <a:fillRect/>
            </a:stretch>
          </p:blipFill>
          <p:spPr>
            <a:xfrm>
              <a:off x="5389101" y="5776694"/>
              <a:ext cx="107004" cy="313491"/>
            </a:xfrm>
            <a:prstGeom prst="rect">
              <a:avLst/>
            </a:prstGeom>
            <a:effectLst/>
          </p:spPr>
        </p:pic>
        <p:pic>
          <p:nvPicPr>
            <p:cNvPr id="2745" name="Line Line" descr="Line Line"/>
            <p:cNvPicPr>
              <a:picLocks noChangeAspect="0"/>
            </p:cNvPicPr>
            <p:nvPr/>
          </p:nvPicPr>
          <p:blipFill>
            <a:blip r:embed="rId101">
              <a:extLst/>
            </a:blip>
            <a:stretch>
              <a:fillRect/>
            </a:stretch>
          </p:blipFill>
          <p:spPr>
            <a:xfrm>
              <a:off x="5375454" y="5943600"/>
              <a:ext cx="127001" cy="38100"/>
            </a:xfrm>
            <a:prstGeom prst="rect">
              <a:avLst/>
            </a:prstGeom>
            <a:effectLst/>
          </p:spPr>
        </p:pic>
        <p:pic>
          <p:nvPicPr>
            <p:cNvPr id="2747" name="Line Shape" descr="Line Shape"/>
            <p:cNvPicPr>
              <a:picLocks noChangeAspect="0"/>
            </p:cNvPicPr>
            <p:nvPr/>
          </p:nvPicPr>
          <p:blipFill>
            <a:blip r:embed="rId102">
              <a:extLst/>
            </a:blip>
            <a:stretch>
              <a:fillRect/>
            </a:stretch>
          </p:blipFill>
          <p:spPr>
            <a:xfrm>
              <a:off x="5503424" y="5909438"/>
              <a:ext cx="157781" cy="157842"/>
            </a:xfrm>
            <a:prstGeom prst="rect">
              <a:avLst/>
            </a:prstGeom>
            <a:effectLst/>
          </p:spPr>
        </p:pic>
        <p:pic>
          <p:nvPicPr>
            <p:cNvPr id="2749" name="Line Shape" descr="Line Shape"/>
            <p:cNvPicPr>
              <a:picLocks noChangeAspect="0"/>
            </p:cNvPicPr>
            <p:nvPr/>
          </p:nvPicPr>
          <p:blipFill>
            <a:blip r:embed="rId103">
              <a:extLst/>
            </a:blip>
            <a:stretch>
              <a:fillRect/>
            </a:stretch>
          </p:blipFill>
          <p:spPr>
            <a:xfrm>
              <a:off x="5629404" y="5907616"/>
              <a:ext cx="203251" cy="158751"/>
            </a:xfrm>
            <a:prstGeom prst="rect">
              <a:avLst/>
            </a:prstGeom>
            <a:effectLst/>
          </p:spPr>
        </p:pic>
        <p:pic>
          <p:nvPicPr>
            <p:cNvPr id="2751" name="Line Shape" descr="Line Shape"/>
            <p:cNvPicPr>
              <a:picLocks noChangeAspect="0"/>
            </p:cNvPicPr>
            <p:nvPr/>
          </p:nvPicPr>
          <p:blipFill>
            <a:blip r:embed="rId104">
              <a:extLst/>
            </a:blip>
            <a:stretch>
              <a:fillRect/>
            </a:stretch>
          </p:blipFill>
          <p:spPr>
            <a:xfrm>
              <a:off x="5826304" y="5848713"/>
              <a:ext cx="57151" cy="56788"/>
            </a:xfrm>
            <a:prstGeom prst="rect">
              <a:avLst/>
            </a:prstGeom>
            <a:effectLst/>
          </p:spPr>
        </p:pic>
        <p:pic>
          <p:nvPicPr>
            <p:cNvPr id="2753" name="Line Shape" descr="Line Shape"/>
            <p:cNvPicPr>
              <a:picLocks noChangeAspect="0"/>
            </p:cNvPicPr>
            <p:nvPr/>
          </p:nvPicPr>
          <p:blipFill>
            <a:blip r:embed="rId105">
              <a:extLst/>
            </a:blip>
            <a:stretch>
              <a:fillRect/>
            </a:stretch>
          </p:blipFill>
          <p:spPr>
            <a:xfrm>
              <a:off x="5858665" y="5918563"/>
              <a:ext cx="127609" cy="118965"/>
            </a:xfrm>
            <a:prstGeom prst="rect">
              <a:avLst/>
            </a:prstGeom>
            <a:effectLst/>
          </p:spPr>
        </p:pic>
        <p:pic>
          <p:nvPicPr>
            <p:cNvPr id="2755" name="Line Shape" descr="Line Shape"/>
            <p:cNvPicPr>
              <a:picLocks noChangeAspect="0"/>
            </p:cNvPicPr>
            <p:nvPr/>
          </p:nvPicPr>
          <p:blipFill>
            <a:blip r:embed="rId106">
              <a:extLst/>
            </a:blip>
            <a:stretch>
              <a:fillRect/>
            </a:stretch>
          </p:blipFill>
          <p:spPr>
            <a:xfrm>
              <a:off x="5915204" y="5852693"/>
              <a:ext cx="209551" cy="161888"/>
            </a:xfrm>
            <a:prstGeom prst="rect">
              <a:avLst/>
            </a:prstGeom>
            <a:effectLst/>
          </p:spPr>
        </p:pic>
        <p:pic>
          <p:nvPicPr>
            <p:cNvPr id="2757" name="Line Shape" descr="Line Shape"/>
            <p:cNvPicPr>
              <a:picLocks noChangeAspect="0"/>
            </p:cNvPicPr>
            <p:nvPr/>
          </p:nvPicPr>
          <p:blipFill>
            <a:blip r:embed="rId107">
              <a:extLst/>
            </a:blip>
            <a:stretch>
              <a:fillRect/>
            </a:stretch>
          </p:blipFill>
          <p:spPr>
            <a:xfrm>
              <a:off x="6118404" y="5968949"/>
              <a:ext cx="190501" cy="158801"/>
            </a:xfrm>
            <a:prstGeom prst="rect">
              <a:avLst/>
            </a:prstGeom>
            <a:effectLst/>
          </p:spPr>
        </p:pic>
        <p:pic>
          <p:nvPicPr>
            <p:cNvPr id="2759" name="Line Line" descr="Line Line"/>
            <p:cNvPicPr>
              <a:picLocks noChangeAspect="0"/>
            </p:cNvPicPr>
            <p:nvPr/>
          </p:nvPicPr>
          <p:blipFill>
            <a:blip r:embed="rId108">
              <a:extLst/>
            </a:blip>
            <a:stretch>
              <a:fillRect/>
            </a:stretch>
          </p:blipFill>
          <p:spPr>
            <a:xfrm>
              <a:off x="6410504" y="5854699"/>
              <a:ext cx="25401" cy="63501"/>
            </a:xfrm>
            <a:prstGeom prst="rect">
              <a:avLst/>
            </a:prstGeom>
            <a:effectLst/>
          </p:spPr>
        </p:pic>
        <p:pic>
          <p:nvPicPr>
            <p:cNvPr id="2761" name="Line Shape" descr="Line Shape"/>
            <p:cNvPicPr>
              <a:picLocks noChangeAspect="0"/>
            </p:cNvPicPr>
            <p:nvPr/>
          </p:nvPicPr>
          <p:blipFill>
            <a:blip r:embed="rId109">
              <a:extLst/>
            </a:blip>
            <a:stretch>
              <a:fillRect/>
            </a:stretch>
          </p:blipFill>
          <p:spPr>
            <a:xfrm>
              <a:off x="6429554" y="6007100"/>
              <a:ext cx="69851" cy="25401"/>
            </a:xfrm>
            <a:prstGeom prst="rect">
              <a:avLst/>
            </a:prstGeom>
            <a:effectLst/>
          </p:spPr>
        </p:pic>
        <p:pic>
          <p:nvPicPr>
            <p:cNvPr id="2763" name="Line Line" descr="Line Line"/>
            <p:cNvPicPr>
              <a:picLocks noChangeAspect="0"/>
            </p:cNvPicPr>
            <p:nvPr/>
          </p:nvPicPr>
          <p:blipFill>
            <a:blip r:embed="rId110">
              <a:extLst/>
            </a:blip>
            <a:stretch>
              <a:fillRect/>
            </a:stretch>
          </p:blipFill>
          <p:spPr>
            <a:xfrm>
              <a:off x="6366054" y="5861050"/>
              <a:ext cx="247651" cy="63500"/>
            </a:xfrm>
            <a:prstGeom prst="rect">
              <a:avLst/>
            </a:prstGeom>
            <a:effectLst/>
          </p:spPr>
        </p:pic>
        <p:pic>
          <p:nvPicPr>
            <p:cNvPr id="2765" name="Line Line" descr="Line Line"/>
            <p:cNvPicPr>
              <a:picLocks noChangeAspect="0"/>
            </p:cNvPicPr>
            <p:nvPr/>
          </p:nvPicPr>
          <p:blipFill>
            <a:blip r:embed="rId111">
              <a:extLst/>
            </a:blip>
            <a:stretch>
              <a:fillRect/>
            </a:stretch>
          </p:blipFill>
          <p:spPr>
            <a:xfrm>
              <a:off x="6397804" y="5994400"/>
              <a:ext cx="215901" cy="69850"/>
            </a:xfrm>
            <a:prstGeom prst="rect">
              <a:avLst/>
            </a:prstGeom>
            <a:effectLst/>
          </p:spPr>
        </p:pic>
        <p:pic>
          <p:nvPicPr>
            <p:cNvPr id="2767" name="Line Shape" descr="Line Shape"/>
            <p:cNvPicPr>
              <a:picLocks noChangeAspect="0"/>
            </p:cNvPicPr>
            <p:nvPr/>
          </p:nvPicPr>
          <p:blipFill>
            <a:blip r:embed="rId112">
              <a:extLst/>
            </a:blip>
            <a:stretch>
              <a:fillRect/>
            </a:stretch>
          </p:blipFill>
          <p:spPr>
            <a:xfrm>
              <a:off x="6943904" y="5686745"/>
              <a:ext cx="139701" cy="428305"/>
            </a:xfrm>
            <a:prstGeom prst="rect">
              <a:avLst/>
            </a:prstGeom>
            <a:effectLst/>
          </p:spPr>
        </p:pic>
        <p:pic>
          <p:nvPicPr>
            <p:cNvPr id="2769" name="Line Shape" descr="Line Shape"/>
            <p:cNvPicPr>
              <a:picLocks noChangeAspect="0"/>
            </p:cNvPicPr>
            <p:nvPr/>
          </p:nvPicPr>
          <p:blipFill>
            <a:blip r:embed="rId113">
              <a:extLst/>
            </a:blip>
            <a:stretch>
              <a:fillRect/>
            </a:stretch>
          </p:blipFill>
          <p:spPr>
            <a:xfrm>
              <a:off x="6874054" y="5892800"/>
              <a:ext cx="260351" cy="114300"/>
            </a:xfrm>
            <a:prstGeom prst="rect">
              <a:avLst/>
            </a:prstGeom>
            <a:effectLst/>
          </p:spPr>
        </p:pic>
        <p:pic>
          <p:nvPicPr>
            <p:cNvPr id="2771" name="Line Shape" descr="Line Shape"/>
            <p:cNvPicPr>
              <a:picLocks noChangeAspect="0"/>
            </p:cNvPicPr>
            <p:nvPr/>
          </p:nvPicPr>
          <p:blipFill>
            <a:blip r:embed="rId114">
              <a:extLst/>
            </a:blip>
            <a:stretch>
              <a:fillRect/>
            </a:stretch>
          </p:blipFill>
          <p:spPr>
            <a:xfrm>
              <a:off x="7172538" y="5708650"/>
              <a:ext cx="177767" cy="381000"/>
            </a:xfrm>
            <a:prstGeom prst="rect">
              <a:avLst/>
            </a:prstGeom>
            <a:effectLst/>
          </p:spPr>
        </p:pic>
        <p:pic>
          <p:nvPicPr>
            <p:cNvPr id="2773" name="Line Shape" descr="Line Shape"/>
            <p:cNvPicPr>
              <a:picLocks noChangeAspect="0"/>
            </p:cNvPicPr>
            <p:nvPr/>
          </p:nvPicPr>
          <p:blipFill>
            <a:blip r:embed="rId115">
              <a:extLst/>
            </a:blip>
            <a:stretch>
              <a:fillRect/>
            </a:stretch>
          </p:blipFill>
          <p:spPr>
            <a:xfrm>
              <a:off x="7299504" y="5790649"/>
              <a:ext cx="203205" cy="481195"/>
            </a:xfrm>
            <a:prstGeom prst="rect">
              <a:avLst/>
            </a:prstGeom>
            <a:effectLst/>
          </p:spPr>
        </p:pic>
        <p:pic>
          <p:nvPicPr>
            <p:cNvPr id="2775" name="Line Shape" descr="Line Shape"/>
            <p:cNvPicPr>
              <a:picLocks noChangeAspect="0"/>
            </p:cNvPicPr>
            <p:nvPr/>
          </p:nvPicPr>
          <p:blipFill>
            <a:blip r:embed="rId116">
              <a:extLst/>
            </a:blip>
            <a:stretch>
              <a:fillRect/>
            </a:stretch>
          </p:blipFill>
          <p:spPr>
            <a:xfrm>
              <a:off x="7591604" y="5670550"/>
              <a:ext cx="57151" cy="425450"/>
            </a:xfrm>
            <a:prstGeom prst="rect">
              <a:avLst/>
            </a:prstGeom>
            <a:effectLst/>
          </p:spPr>
        </p:pic>
        <p:pic>
          <p:nvPicPr>
            <p:cNvPr id="2777" name="Line Shape" descr="Line Shape"/>
            <p:cNvPicPr>
              <a:picLocks noChangeAspect="0"/>
            </p:cNvPicPr>
            <p:nvPr/>
          </p:nvPicPr>
          <p:blipFill>
            <a:blip r:embed="rId117">
              <a:extLst/>
            </a:blip>
            <a:stretch>
              <a:fillRect/>
            </a:stretch>
          </p:blipFill>
          <p:spPr>
            <a:xfrm>
              <a:off x="7693204" y="5735165"/>
              <a:ext cx="178802" cy="303686"/>
            </a:xfrm>
            <a:prstGeom prst="rect">
              <a:avLst/>
            </a:prstGeom>
            <a:effectLst/>
          </p:spPr>
        </p:pic>
        <p:pic>
          <p:nvPicPr>
            <p:cNvPr id="2779" name="Line Line" descr="Line Line"/>
            <p:cNvPicPr>
              <a:picLocks noChangeAspect="0"/>
            </p:cNvPicPr>
            <p:nvPr/>
          </p:nvPicPr>
          <p:blipFill>
            <a:blip r:embed="rId118">
              <a:extLst/>
            </a:blip>
            <a:stretch>
              <a:fillRect/>
            </a:stretch>
          </p:blipFill>
          <p:spPr>
            <a:xfrm>
              <a:off x="7896404" y="5962650"/>
              <a:ext cx="31751" cy="127000"/>
            </a:xfrm>
            <a:prstGeom prst="rect">
              <a:avLst/>
            </a:prstGeom>
            <a:effectLst/>
          </p:spPr>
        </p:pic>
        <p:pic>
          <p:nvPicPr>
            <p:cNvPr id="2781" name="Line Shape" descr="Line Shape"/>
            <p:cNvPicPr>
              <a:picLocks noChangeAspect="0"/>
            </p:cNvPicPr>
            <p:nvPr/>
          </p:nvPicPr>
          <p:blipFill>
            <a:blip r:embed="rId119">
              <a:extLst/>
            </a:blip>
            <a:stretch>
              <a:fillRect/>
            </a:stretch>
          </p:blipFill>
          <p:spPr>
            <a:xfrm>
              <a:off x="7947204" y="5956300"/>
              <a:ext cx="91291" cy="146050"/>
            </a:xfrm>
            <a:prstGeom prst="rect">
              <a:avLst/>
            </a:prstGeom>
            <a:effectLst/>
          </p:spPr>
        </p:pic>
        <p:pic>
          <p:nvPicPr>
            <p:cNvPr id="2783" name="Line Shape" descr="Line Shape"/>
            <p:cNvPicPr>
              <a:picLocks noChangeAspect="0"/>
            </p:cNvPicPr>
            <p:nvPr/>
          </p:nvPicPr>
          <p:blipFill>
            <a:blip r:embed="rId120">
              <a:extLst/>
            </a:blip>
            <a:stretch>
              <a:fillRect/>
            </a:stretch>
          </p:blipFill>
          <p:spPr>
            <a:xfrm>
              <a:off x="8086904" y="5711660"/>
              <a:ext cx="187379" cy="354707"/>
            </a:xfrm>
            <a:prstGeom prst="rect">
              <a:avLst/>
            </a:prstGeom>
            <a:effectLst/>
          </p:spPr>
        </p:pic>
        <p:pic>
          <p:nvPicPr>
            <p:cNvPr id="2785" name="Line Shape" descr="Line Shape"/>
            <p:cNvPicPr>
              <a:picLocks noChangeAspect="0"/>
            </p:cNvPicPr>
            <p:nvPr/>
          </p:nvPicPr>
          <p:blipFill>
            <a:blip r:embed="rId121">
              <a:extLst/>
            </a:blip>
            <a:stretch>
              <a:fillRect/>
            </a:stretch>
          </p:blipFill>
          <p:spPr>
            <a:xfrm>
              <a:off x="8254121" y="5972439"/>
              <a:ext cx="182034" cy="130462"/>
            </a:xfrm>
            <a:prstGeom prst="rect">
              <a:avLst/>
            </a:prstGeom>
            <a:effectLst/>
          </p:spPr>
        </p:pic>
        <p:pic>
          <p:nvPicPr>
            <p:cNvPr id="2787" name="Line Shape" descr="Line Shape"/>
            <p:cNvPicPr>
              <a:picLocks noChangeAspect="0"/>
            </p:cNvPicPr>
            <p:nvPr/>
          </p:nvPicPr>
          <p:blipFill>
            <a:blip r:embed="rId122">
              <a:extLst/>
            </a:blip>
            <a:stretch>
              <a:fillRect/>
            </a:stretch>
          </p:blipFill>
          <p:spPr>
            <a:xfrm>
              <a:off x="8359954" y="5662977"/>
              <a:ext cx="178063" cy="477473"/>
            </a:xfrm>
            <a:prstGeom prst="rect">
              <a:avLst/>
            </a:prstGeom>
            <a:effectLst/>
          </p:spPr>
        </p:pic>
        <p:pic>
          <p:nvPicPr>
            <p:cNvPr id="2789" name="Line Shape" descr="Line Shape"/>
            <p:cNvPicPr>
              <a:picLocks noChangeAspect="0"/>
            </p:cNvPicPr>
            <p:nvPr/>
          </p:nvPicPr>
          <p:blipFill>
            <a:blip r:embed="rId123">
              <a:extLst/>
            </a:blip>
            <a:stretch>
              <a:fillRect/>
            </a:stretch>
          </p:blipFill>
          <p:spPr>
            <a:xfrm>
              <a:off x="8643692" y="5708650"/>
              <a:ext cx="338563" cy="312246"/>
            </a:xfrm>
            <a:prstGeom prst="rect">
              <a:avLst/>
            </a:prstGeom>
            <a:effectLst/>
          </p:spPr>
        </p:pic>
        <p:pic>
          <p:nvPicPr>
            <p:cNvPr id="2791" name="Line Shape" descr="Line Shape"/>
            <p:cNvPicPr>
              <a:picLocks noChangeAspect="0"/>
            </p:cNvPicPr>
            <p:nvPr/>
          </p:nvPicPr>
          <p:blipFill>
            <a:blip r:embed="rId124">
              <a:extLst/>
            </a:blip>
            <a:stretch>
              <a:fillRect/>
            </a:stretch>
          </p:blipFill>
          <p:spPr>
            <a:xfrm>
              <a:off x="9222333" y="5784850"/>
              <a:ext cx="90122" cy="272565"/>
            </a:xfrm>
            <a:prstGeom prst="rect">
              <a:avLst/>
            </a:prstGeom>
            <a:effectLst/>
          </p:spPr>
        </p:pic>
        <p:pic>
          <p:nvPicPr>
            <p:cNvPr id="2793" name="Line Shape" descr="Line Shape"/>
            <p:cNvPicPr>
              <a:picLocks noChangeAspect="0"/>
            </p:cNvPicPr>
            <p:nvPr/>
          </p:nvPicPr>
          <p:blipFill>
            <a:blip r:embed="rId125">
              <a:extLst/>
            </a:blip>
            <a:stretch>
              <a:fillRect/>
            </a:stretch>
          </p:blipFill>
          <p:spPr>
            <a:xfrm>
              <a:off x="9325154" y="5792360"/>
              <a:ext cx="66941" cy="278240"/>
            </a:xfrm>
            <a:prstGeom prst="rect">
              <a:avLst/>
            </a:prstGeom>
            <a:effectLst/>
          </p:spPr>
        </p:pic>
        <p:pic>
          <p:nvPicPr>
            <p:cNvPr id="2795" name="Line Shape" descr="Line Shape"/>
            <p:cNvPicPr>
              <a:picLocks noChangeAspect="0"/>
            </p:cNvPicPr>
            <p:nvPr/>
          </p:nvPicPr>
          <p:blipFill>
            <a:blip r:embed="rId126">
              <a:extLst/>
            </a:blip>
            <a:stretch>
              <a:fillRect/>
            </a:stretch>
          </p:blipFill>
          <p:spPr>
            <a:xfrm>
              <a:off x="9089932" y="5765800"/>
              <a:ext cx="393973" cy="101600"/>
            </a:xfrm>
            <a:prstGeom prst="rect">
              <a:avLst/>
            </a:prstGeom>
            <a:effectLst/>
          </p:spPr>
        </p:pic>
        <p:pic>
          <p:nvPicPr>
            <p:cNvPr id="2797" name="Line Line" descr="Line Line"/>
            <p:cNvPicPr>
              <a:picLocks noChangeAspect="0"/>
            </p:cNvPicPr>
            <p:nvPr/>
          </p:nvPicPr>
          <p:blipFill>
            <a:blip r:embed="rId127">
              <a:extLst/>
            </a:blip>
            <a:stretch>
              <a:fillRect/>
            </a:stretch>
          </p:blipFill>
          <p:spPr>
            <a:xfrm>
              <a:off x="9001304" y="6223000"/>
              <a:ext cx="50801" cy="133350"/>
            </a:xfrm>
            <a:prstGeom prst="rect">
              <a:avLst/>
            </a:prstGeom>
            <a:effectLst/>
          </p:spPr>
        </p:pic>
        <p:pic>
          <p:nvPicPr>
            <p:cNvPr id="2799" name="Line Shape" descr="Line Shape"/>
            <p:cNvPicPr>
              <a:picLocks noChangeAspect="0"/>
            </p:cNvPicPr>
            <p:nvPr/>
          </p:nvPicPr>
          <p:blipFill>
            <a:blip r:embed="rId128">
              <a:extLst/>
            </a:blip>
            <a:stretch>
              <a:fillRect/>
            </a:stretch>
          </p:blipFill>
          <p:spPr>
            <a:xfrm>
              <a:off x="8989547" y="6135472"/>
              <a:ext cx="84873" cy="70938"/>
            </a:xfrm>
            <a:prstGeom prst="rect">
              <a:avLst/>
            </a:prstGeom>
            <a:effectLst/>
          </p:spPr>
        </p:pic>
        <p:pic>
          <p:nvPicPr>
            <p:cNvPr id="2801" name="Line Shape" descr="Line Shape"/>
            <p:cNvPicPr>
              <a:picLocks noChangeAspect="0"/>
            </p:cNvPicPr>
            <p:nvPr/>
          </p:nvPicPr>
          <p:blipFill>
            <a:blip r:embed="rId129">
              <a:extLst/>
            </a:blip>
            <a:stretch>
              <a:fillRect/>
            </a:stretch>
          </p:blipFill>
          <p:spPr>
            <a:xfrm>
              <a:off x="9077504" y="6254750"/>
              <a:ext cx="95251" cy="25401"/>
            </a:xfrm>
            <a:prstGeom prst="rect">
              <a:avLst/>
            </a:prstGeom>
            <a:effectLst/>
          </p:spPr>
        </p:pic>
        <p:pic>
          <p:nvPicPr>
            <p:cNvPr id="2803" name="Line Line" descr="Line Line"/>
            <p:cNvPicPr>
              <a:picLocks noChangeAspect="0"/>
            </p:cNvPicPr>
            <p:nvPr/>
          </p:nvPicPr>
          <p:blipFill>
            <a:blip r:embed="rId130">
              <a:extLst/>
            </a:blip>
            <a:stretch>
              <a:fillRect/>
            </a:stretch>
          </p:blipFill>
          <p:spPr>
            <a:xfrm>
              <a:off x="9109254" y="6299200"/>
              <a:ext cx="133351" cy="31750"/>
            </a:xfrm>
            <a:prstGeom prst="rect">
              <a:avLst/>
            </a:prstGeom>
            <a:effectLst/>
          </p:spPr>
        </p:pic>
        <p:pic>
          <p:nvPicPr>
            <p:cNvPr id="2805" name="Line Shape" descr="Line Shape"/>
            <p:cNvPicPr>
              <a:picLocks noChangeAspect="0"/>
            </p:cNvPicPr>
            <p:nvPr/>
          </p:nvPicPr>
          <p:blipFill>
            <a:blip r:embed="rId131">
              <a:extLst/>
            </a:blip>
            <a:stretch>
              <a:fillRect/>
            </a:stretch>
          </p:blipFill>
          <p:spPr>
            <a:xfrm>
              <a:off x="9255569" y="6203928"/>
              <a:ext cx="94986" cy="148391"/>
            </a:xfrm>
            <a:prstGeom prst="rect">
              <a:avLst/>
            </a:prstGeom>
            <a:effectLst/>
          </p:spPr>
        </p:pic>
        <p:pic>
          <p:nvPicPr>
            <p:cNvPr id="2807" name="Line Line" descr="Line Line"/>
            <p:cNvPicPr>
              <a:picLocks noChangeAspect="0"/>
            </p:cNvPicPr>
            <p:nvPr/>
          </p:nvPicPr>
          <p:blipFill>
            <a:blip r:embed="rId132">
              <a:extLst/>
            </a:blip>
            <a:stretch>
              <a:fillRect/>
            </a:stretch>
          </p:blipFill>
          <p:spPr>
            <a:xfrm>
              <a:off x="9375954" y="6248400"/>
              <a:ext cx="114301" cy="31750"/>
            </a:xfrm>
            <a:prstGeom prst="rect">
              <a:avLst/>
            </a:prstGeom>
            <a:effectLst/>
          </p:spPr>
        </p:pic>
        <p:pic>
          <p:nvPicPr>
            <p:cNvPr id="2809" name="Line Line" descr="Line Line"/>
            <p:cNvPicPr>
              <a:picLocks noChangeAspect="0"/>
            </p:cNvPicPr>
            <p:nvPr/>
          </p:nvPicPr>
          <p:blipFill>
            <a:blip r:embed="rId133">
              <a:extLst/>
            </a:blip>
            <a:stretch>
              <a:fillRect/>
            </a:stretch>
          </p:blipFill>
          <p:spPr>
            <a:xfrm>
              <a:off x="9420404" y="6184900"/>
              <a:ext cx="31751" cy="146050"/>
            </a:xfrm>
            <a:prstGeom prst="rect">
              <a:avLst/>
            </a:prstGeom>
            <a:effectLst/>
          </p:spPr>
        </p:pic>
        <p:pic>
          <p:nvPicPr>
            <p:cNvPr id="2811" name="Line Line" descr="Line Line"/>
            <p:cNvPicPr>
              <a:picLocks noChangeAspect="0"/>
            </p:cNvPicPr>
            <p:nvPr/>
          </p:nvPicPr>
          <p:blipFill>
            <a:blip r:embed="rId134">
              <a:extLst/>
            </a:blip>
            <a:stretch>
              <a:fillRect/>
            </a:stretch>
          </p:blipFill>
          <p:spPr>
            <a:xfrm>
              <a:off x="9547404" y="6165850"/>
              <a:ext cx="38101" cy="139700"/>
            </a:xfrm>
            <a:prstGeom prst="rect">
              <a:avLst/>
            </a:prstGeom>
            <a:effectLst/>
          </p:spPr>
        </p:pic>
        <p:pic>
          <p:nvPicPr>
            <p:cNvPr id="2813" name="Line Shape" descr="Line Shape"/>
            <p:cNvPicPr>
              <a:picLocks noChangeAspect="0"/>
            </p:cNvPicPr>
            <p:nvPr/>
          </p:nvPicPr>
          <p:blipFill>
            <a:blip r:embed="rId135">
              <a:extLst/>
            </a:blip>
            <a:stretch>
              <a:fillRect/>
            </a:stretch>
          </p:blipFill>
          <p:spPr>
            <a:xfrm>
              <a:off x="9121954" y="5540675"/>
              <a:ext cx="112185" cy="161127"/>
            </a:xfrm>
            <a:prstGeom prst="rect">
              <a:avLst/>
            </a:prstGeom>
            <a:effectLst/>
          </p:spPr>
        </p:pic>
        <p:pic>
          <p:nvPicPr>
            <p:cNvPr id="2815" name="Line Shape" descr="Line Shape"/>
            <p:cNvPicPr>
              <a:picLocks noChangeAspect="0"/>
            </p:cNvPicPr>
            <p:nvPr/>
          </p:nvPicPr>
          <p:blipFill>
            <a:blip r:embed="rId136">
              <a:extLst/>
            </a:blip>
            <a:stretch>
              <a:fillRect/>
            </a:stretch>
          </p:blipFill>
          <p:spPr>
            <a:xfrm>
              <a:off x="9229904" y="5581650"/>
              <a:ext cx="146051" cy="57150"/>
            </a:xfrm>
            <a:prstGeom prst="rect">
              <a:avLst/>
            </a:prstGeom>
            <a:effectLst/>
          </p:spPr>
        </p:pic>
        <p:pic>
          <p:nvPicPr>
            <p:cNvPr id="2817" name="Line Shape" descr="Line Shape"/>
            <p:cNvPicPr>
              <a:picLocks noChangeAspect="0"/>
            </p:cNvPicPr>
            <p:nvPr/>
          </p:nvPicPr>
          <p:blipFill>
            <a:blip r:embed="rId137">
              <a:extLst/>
            </a:blip>
            <a:stretch>
              <a:fillRect/>
            </a:stretch>
          </p:blipFill>
          <p:spPr>
            <a:xfrm>
              <a:off x="9268004" y="5518150"/>
              <a:ext cx="38101" cy="190500"/>
            </a:xfrm>
            <a:prstGeom prst="rect">
              <a:avLst/>
            </a:prstGeom>
            <a:effectLst/>
          </p:spPr>
        </p:pic>
        <p:pic>
          <p:nvPicPr>
            <p:cNvPr id="2819" name="Line Shape" descr="Line Shape"/>
            <p:cNvPicPr>
              <a:picLocks noChangeAspect="0"/>
            </p:cNvPicPr>
            <p:nvPr/>
          </p:nvPicPr>
          <p:blipFill>
            <a:blip r:embed="rId138">
              <a:extLst/>
            </a:blip>
            <a:stretch>
              <a:fillRect/>
            </a:stretch>
          </p:blipFill>
          <p:spPr>
            <a:xfrm>
              <a:off x="9339971" y="5537200"/>
              <a:ext cx="150284" cy="108220"/>
            </a:xfrm>
            <a:prstGeom prst="rect">
              <a:avLst/>
            </a:prstGeom>
            <a:effectLst/>
          </p:spPr>
        </p:pic>
        <p:pic>
          <p:nvPicPr>
            <p:cNvPr id="2821" name="Line Shape" descr="Line Shape"/>
            <p:cNvPicPr>
              <a:picLocks noChangeAspect="0"/>
            </p:cNvPicPr>
            <p:nvPr/>
          </p:nvPicPr>
          <p:blipFill>
            <a:blip r:embed="rId139">
              <a:extLst/>
            </a:blip>
            <a:stretch>
              <a:fillRect/>
            </a:stretch>
          </p:blipFill>
          <p:spPr>
            <a:xfrm>
              <a:off x="9577075" y="5652442"/>
              <a:ext cx="249730" cy="409459"/>
            </a:xfrm>
            <a:prstGeom prst="rect">
              <a:avLst/>
            </a:prstGeom>
            <a:effectLst/>
          </p:spPr>
        </p:pic>
        <p:pic>
          <p:nvPicPr>
            <p:cNvPr id="2823" name="Line Shape" descr="Line Shape"/>
            <p:cNvPicPr>
              <a:picLocks noChangeAspect="0"/>
            </p:cNvPicPr>
            <p:nvPr/>
          </p:nvPicPr>
          <p:blipFill>
            <a:blip r:embed="rId140">
              <a:extLst/>
            </a:blip>
            <a:stretch>
              <a:fillRect/>
            </a:stretch>
          </p:blipFill>
          <p:spPr>
            <a:xfrm>
              <a:off x="9822191" y="5656304"/>
              <a:ext cx="150664" cy="363133"/>
            </a:xfrm>
            <a:prstGeom prst="rect">
              <a:avLst/>
            </a:prstGeom>
            <a:effectLst/>
          </p:spPr>
        </p:pic>
        <p:pic>
          <p:nvPicPr>
            <p:cNvPr id="2825" name="Line Shape" descr="Line Shape"/>
            <p:cNvPicPr>
              <a:picLocks noChangeAspect="0"/>
            </p:cNvPicPr>
            <p:nvPr/>
          </p:nvPicPr>
          <p:blipFill>
            <a:blip r:embed="rId141">
              <a:extLst/>
            </a:blip>
            <a:stretch>
              <a:fillRect/>
            </a:stretch>
          </p:blipFill>
          <p:spPr>
            <a:xfrm>
              <a:off x="9934754" y="5734050"/>
              <a:ext cx="209551" cy="273050"/>
            </a:xfrm>
            <a:prstGeom prst="rect">
              <a:avLst/>
            </a:prstGeom>
            <a:effectLst/>
          </p:spPr>
        </p:pic>
        <p:pic>
          <p:nvPicPr>
            <p:cNvPr id="2827" name="Line Shape" descr="Line Shape"/>
            <p:cNvPicPr>
              <a:picLocks noChangeAspect="0"/>
            </p:cNvPicPr>
            <p:nvPr/>
          </p:nvPicPr>
          <p:blipFill>
            <a:blip r:embed="rId142">
              <a:extLst/>
            </a:blip>
            <a:stretch>
              <a:fillRect/>
            </a:stretch>
          </p:blipFill>
          <p:spPr>
            <a:xfrm>
              <a:off x="9991904" y="5695950"/>
              <a:ext cx="139701" cy="361950"/>
            </a:xfrm>
            <a:prstGeom prst="rect">
              <a:avLst/>
            </a:prstGeom>
            <a:effectLst/>
          </p:spPr>
        </p:pic>
        <p:pic>
          <p:nvPicPr>
            <p:cNvPr id="2829" name="Line Line" descr="Line Line"/>
            <p:cNvPicPr>
              <a:picLocks noChangeAspect="0"/>
            </p:cNvPicPr>
            <p:nvPr/>
          </p:nvPicPr>
          <p:blipFill>
            <a:blip r:embed="rId143">
              <a:extLst/>
            </a:blip>
            <a:stretch>
              <a:fillRect/>
            </a:stretch>
          </p:blipFill>
          <p:spPr>
            <a:xfrm>
              <a:off x="10144304" y="5962650"/>
              <a:ext cx="25401" cy="152400"/>
            </a:xfrm>
            <a:prstGeom prst="rect">
              <a:avLst/>
            </a:prstGeom>
            <a:effectLst/>
          </p:spPr>
        </p:pic>
        <p:pic>
          <p:nvPicPr>
            <p:cNvPr id="2831" name="Line Shape" descr="Line Shape"/>
            <p:cNvPicPr>
              <a:picLocks noChangeAspect="0"/>
            </p:cNvPicPr>
            <p:nvPr/>
          </p:nvPicPr>
          <p:blipFill>
            <a:blip r:embed="rId144">
              <a:extLst/>
            </a:blip>
            <a:stretch>
              <a:fillRect/>
            </a:stretch>
          </p:blipFill>
          <p:spPr>
            <a:xfrm>
              <a:off x="10137954" y="5829300"/>
              <a:ext cx="63501" cy="54820"/>
            </a:xfrm>
            <a:prstGeom prst="rect">
              <a:avLst/>
            </a:prstGeom>
            <a:effectLst/>
          </p:spPr>
        </p:pic>
        <p:pic>
          <p:nvPicPr>
            <p:cNvPr id="2833" name="Line Shape" descr="Line Shape"/>
            <p:cNvPicPr>
              <a:picLocks noChangeAspect="0"/>
            </p:cNvPicPr>
            <p:nvPr/>
          </p:nvPicPr>
          <p:blipFill>
            <a:blip r:embed="rId145">
              <a:extLst/>
            </a:blip>
            <a:stretch>
              <a:fillRect/>
            </a:stretch>
          </p:blipFill>
          <p:spPr>
            <a:xfrm>
              <a:off x="10268311" y="5575300"/>
              <a:ext cx="72844" cy="742950"/>
            </a:xfrm>
            <a:prstGeom prst="rect">
              <a:avLst/>
            </a:prstGeom>
            <a:effectLst/>
          </p:spPr>
        </p:pic>
        <p:pic>
          <p:nvPicPr>
            <p:cNvPr id="2835" name="Line Shape" descr="Line Shape"/>
            <p:cNvPicPr>
              <a:picLocks noChangeAspect="0"/>
            </p:cNvPicPr>
            <p:nvPr/>
          </p:nvPicPr>
          <p:blipFill>
            <a:blip r:embed="rId146">
              <a:extLst/>
            </a:blip>
            <a:stretch>
              <a:fillRect/>
            </a:stretch>
          </p:blipFill>
          <p:spPr>
            <a:xfrm>
              <a:off x="10360204" y="5779679"/>
              <a:ext cx="128223" cy="319507"/>
            </a:xfrm>
            <a:prstGeom prst="rect">
              <a:avLst/>
            </a:prstGeom>
            <a:effectLst/>
          </p:spPr>
        </p:pic>
        <p:pic>
          <p:nvPicPr>
            <p:cNvPr id="2837" name="Line Shape" descr="Line Shape"/>
            <p:cNvPicPr>
              <a:picLocks noChangeAspect="0"/>
            </p:cNvPicPr>
            <p:nvPr/>
          </p:nvPicPr>
          <p:blipFill>
            <a:blip r:embed="rId147">
              <a:extLst/>
            </a:blip>
            <a:stretch>
              <a:fillRect/>
            </a:stretch>
          </p:blipFill>
          <p:spPr>
            <a:xfrm>
              <a:off x="10506254" y="5638800"/>
              <a:ext cx="121758" cy="472017"/>
            </a:xfrm>
            <a:prstGeom prst="rect">
              <a:avLst/>
            </a:prstGeom>
            <a:effectLst/>
          </p:spPr>
        </p:pic>
        <p:pic>
          <p:nvPicPr>
            <p:cNvPr id="2839" name="Line Shape" descr="Line Shape"/>
            <p:cNvPicPr>
              <a:picLocks noChangeAspect="0"/>
            </p:cNvPicPr>
            <p:nvPr/>
          </p:nvPicPr>
          <p:blipFill>
            <a:blip r:embed="rId148">
              <a:extLst/>
            </a:blip>
            <a:stretch>
              <a:fillRect/>
            </a:stretch>
          </p:blipFill>
          <p:spPr>
            <a:xfrm>
              <a:off x="10595154" y="5540728"/>
              <a:ext cx="208291" cy="726722"/>
            </a:xfrm>
            <a:prstGeom prst="rect">
              <a:avLst/>
            </a:prstGeom>
            <a:effectLst/>
          </p:spPr>
        </p:pic>
        <p:pic>
          <p:nvPicPr>
            <p:cNvPr id="2841" name="Line Shape" descr="Line Shape"/>
            <p:cNvPicPr>
              <a:picLocks noChangeAspect="0"/>
            </p:cNvPicPr>
            <p:nvPr/>
          </p:nvPicPr>
          <p:blipFill>
            <a:blip r:embed="rId149">
              <a:extLst/>
            </a:blip>
            <a:stretch>
              <a:fillRect/>
            </a:stretch>
          </p:blipFill>
          <p:spPr>
            <a:xfrm>
              <a:off x="8852324" y="5448300"/>
              <a:ext cx="187081" cy="1130300"/>
            </a:xfrm>
            <a:prstGeom prst="rect">
              <a:avLst/>
            </a:prstGeom>
            <a:effectLst/>
          </p:spPr>
        </p:pic>
        <p:pic>
          <p:nvPicPr>
            <p:cNvPr id="2843" name="Line Line" descr="Line Line"/>
            <p:cNvPicPr>
              <a:picLocks noChangeAspect="0"/>
            </p:cNvPicPr>
            <p:nvPr/>
          </p:nvPicPr>
          <p:blipFill>
            <a:blip r:embed="rId150">
              <a:extLst/>
            </a:blip>
            <a:stretch>
              <a:fillRect/>
            </a:stretch>
          </p:blipFill>
          <p:spPr>
            <a:xfrm>
              <a:off x="10811054" y="6235700"/>
              <a:ext cx="50801" cy="38100"/>
            </a:xfrm>
            <a:prstGeom prst="rect">
              <a:avLst/>
            </a:prstGeom>
            <a:effectLst/>
          </p:spPr>
        </p:pic>
        <p:pic>
          <p:nvPicPr>
            <p:cNvPr id="2845" name="Line Shape" descr="Line Shape"/>
            <p:cNvPicPr>
              <a:picLocks noChangeAspect="0"/>
            </p:cNvPicPr>
            <p:nvPr/>
          </p:nvPicPr>
          <p:blipFill>
            <a:blip r:embed="rId151">
              <a:extLst/>
            </a:blip>
            <a:stretch>
              <a:fillRect/>
            </a:stretch>
          </p:blipFill>
          <p:spPr>
            <a:xfrm>
              <a:off x="9668054" y="6602779"/>
              <a:ext cx="138923" cy="446850"/>
            </a:xfrm>
            <a:prstGeom prst="rect">
              <a:avLst/>
            </a:prstGeom>
            <a:effectLst/>
          </p:spPr>
        </p:pic>
        <p:pic>
          <p:nvPicPr>
            <p:cNvPr id="2847" name="Line Shape" descr="Line Shape"/>
            <p:cNvPicPr>
              <a:picLocks noChangeAspect="0"/>
            </p:cNvPicPr>
            <p:nvPr/>
          </p:nvPicPr>
          <p:blipFill>
            <a:blip r:embed="rId152">
              <a:extLst/>
            </a:blip>
            <a:stretch>
              <a:fillRect/>
            </a:stretch>
          </p:blipFill>
          <p:spPr>
            <a:xfrm>
              <a:off x="9814104" y="6615393"/>
              <a:ext cx="146051" cy="184175"/>
            </a:xfrm>
            <a:prstGeom prst="rect">
              <a:avLst/>
            </a:prstGeom>
            <a:effectLst/>
          </p:spPr>
        </p:pic>
        <p:pic>
          <p:nvPicPr>
            <p:cNvPr id="2849" name="Line Line" descr="Line Line"/>
            <p:cNvPicPr>
              <a:picLocks noChangeAspect="0"/>
            </p:cNvPicPr>
            <p:nvPr/>
          </p:nvPicPr>
          <p:blipFill>
            <a:blip r:embed="rId153">
              <a:extLst/>
            </a:blip>
            <a:stretch>
              <a:fillRect/>
            </a:stretch>
          </p:blipFill>
          <p:spPr>
            <a:xfrm>
              <a:off x="9960154" y="6635750"/>
              <a:ext cx="38101" cy="146050"/>
            </a:xfrm>
            <a:prstGeom prst="rect">
              <a:avLst/>
            </a:prstGeom>
            <a:effectLst/>
          </p:spPr>
        </p:pic>
        <p:pic>
          <p:nvPicPr>
            <p:cNvPr id="2851" name="Line Line" descr="Line Line"/>
            <p:cNvPicPr>
              <a:picLocks noChangeAspect="0"/>
            </p:cNvPicPr>
            <p:nvPr/>
          </p:nvPicPr>
          <p:blipFill>
            <a:blip r:embed="rId154">
              <a:extLst/>
            </a:blip>
            <a:stretch>
              <a:fillRect/>
            </a:stretch>
          </p:blipFill>
          <p:spPr>
            <a:xfrm>
              <a:off x="9972854" y="6597650"/>
              <a:ext cx="63501" cy="31750"/>
            </a:xfrm>
            <a:prstGeom prst="rect">
              <a:avLst/>
            </a:prstGeom>
            <a:effectLst/>
          </p:spPr>
        </p:pic>
        <p:pic>
          <p:nvPicPr>
            <p:cNvPr id="2853" name="Line Shape" descr="Line Shape"/>
            <p:cNvPicPr>
              <a:picLocks noChangeAspect="0"/>
            </p:cNvPicPr>
            <p:nvPr/>
          </p:nvPicPr>
          <p:blipFill>
            <a:blip r:embed="rId155">
              <a:extLst/>
            </a:blip>
            <a:stretch>
              <a:fillRect/>
            </a:stretch>
          </p:blipFill>
          <p:spPr>
            <a:xfrm>
              <a:off x="10033837" y="6635750"/>
              <a:ext cx="81305" cy="151078"/>
            </a:xfrm>
            <a:prstGeom prst="rect">
              <a:avLst/>
            </a:prstGeom>
            <a:effectLst/>
          </p:spPr>
        </p:pic>
        <p:pic>
          <p:nvPicPr>
            <p:cNvPr id="2855" name="Line Shape" descr="Line Shape"/>
            <p:cNvPicPr>
              <a:picLocks noChangeAspect="0"/>
            </p:cNvPicPr>
            <p:nvPr/>
          </p:nvPicPr>
          <p:blipFill>
            <a:blip r:embed="rId156">
              <a:extLst/>
            </a:blip>
            <a:stretch>
              <a:fillRect/>
            </a:stretch>
          </p:blipFill>
          <p:spPr>
            <a:xfrm>
              <a:off x="10112554" y="6546850"/>
              <a:ext cx="146051" cy="226224"/>
            </a:xfrm>
            <a:prstGeom prst="rect">
              <a:avLst/>
            </a:prstGeom>
            <a:effectLst/>
          </p:spPr>
        </p:pic>
        <p:pic>
          <p:nvPicPr>
            <p:cNvPr id="2857" name="Line Shape" descr="Line Shape"/>
            <p:cNvPicPr>
              <a:picLocks noChangeAspect="0"/>
            </p:cNvPicPr>
            <p:nvPr/>
          </p:nvPicPr>
          <p:blipFill>
            <a:blip r:embed="rId157">
              <a:extLst/>
            </a:blip>
            <a:stretch>
              <a:fillRect/>
            </a:stretch>
          </p:blipFill>
          <p:spPr>
            <a:xfrm>
              <a:off x="10258604" y="6692900"/>
              <a:ext cx="203201" cy="165100"/>
            </a:xfrm>
            <a:prstGeom prst="rect">
              <a:avLst/>
            </a:prstGeom>
            <a:effectLst/>
          </p:spPr>
        </p:pic>
        <p:pic>
          <p:nvPicPr>
            <p:cNvPr id="2859" name="Line Shape" descr="Line Shape"/>
            <p:cNvPicPr>
              <a:picLocks noChangeAspect="0"/>
            </p:cNvPicPr>
            <p:nvPr/>
          </p:nvPicPr>
          <p:blipFill>
            <a:blip r:embed="rId158">
              <a:extLst/>
            </a:blip>
            <a:stretch>
              <a:fillRect/>
            </a:stretch>
          </p:blipFill>
          <p:spPr>
            <a:xfrm>
              <a:off x="9320695" y="6432550"/>
              <a:ext cx="1261251" cy="662117"/>
            </a:xfrm>
            <a:prstGeom prst="rect">
              <a:avLst/>
            </a:prstGeom>
            <a:effectLst/>
          </p:spPr>
        </p:pic>
        <p:pic>
          <p:nvPicPr>
            <p:cNvPr id="2861" name="Line Shape" descr="Line Shape"/>
            <p:cNvPicPr>
              <a:picLocks noChangeAspect="0"/>
            </p:cNvPicPr>
            <p:nvPr/>
          </p:nvPicPr>
          <p:blipFill>
            <a:blip r:embed="rId159">
              <a:extLst/>
            </a:blip>
            <a:stretch>
              <a:fillRect/>
            </a:stretch>
          </p:blipFill>
          <p:spPr>
            <a:xfrm>
              <a:off x="9745262" y="4044410"/>
              <a:ext cx="1433581" cy="2498086"/>
            </a:xfrm>
            <a:prstGeom prst="rect">
              <a:avLst/>
            </a:prstGeom>
            <a:effectLst/>
          </p:spPr>
        </p:pic>
        <p:pic>
          <p:nvPicPr>
            <p:cNvPr id="2863" name="Line Shape" descr="Line Shape"/>
            <p:cNvPicPr>
              <a:picLocks noChangeAspect="0"/>
            </p:cNvPicPr>
            <p:nvPr/>
          </p:nvPicPr>
          <p:blipFill>
            <a:blip r:embed="rId160">
              <a:extLst/>
            </a:blip>
            <a:stretch>
              <a:fillRect/>
            </a:stretch>
          </p:blipFill>
          <p:spPr>
            <a:xfrm>
              <a:off x="8010704" y="3824419"/>
              <a:ext cx="2978151" cy="306468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