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3.png"/><Relationship Id="rId3" Type="http://schemas.openxmlformats.org/officeDocument/2006/relationships/image" Target="../media/image394.png"/><Relationship Id="rId4" Type="http://schemas.openxmlformats.org/officeDocument/2006/relationships/image" Target="../media/image395.png"/><Relationship Id="rId5" Type="http://schemas.openxmlformats.org/officeDocument/2006/relationships/image" Target="../media/image274.png"/><Relationship Id="rId6" Type="http://schemas.openxmlformats.org/officeDocument/2006/relationships/image" Target="../media/image396.png"/><Relationship Id="rId7" Type="http://schemas.openxmlformats.org/officeDocument/2006/relationships/image" Target="../media/image397.png"/><Relationship Id="rId8" Type="http://schemas.openxmlformats.org/officeDocument/2006/relationships/image" Target="../media/image398.png"/><Relationship Id="rId9" Type="http://schemas.openxmlformats.org/officeDocument/2006/relationships/image" Target="../media/image399.png"/><Relationship Id="rId10" Type="http://schemas.openxmlformats.org/officeDocument/2006/relationships/image" Target="../media/image400.png"/><Relationship Id="rId11" Type="http://schemas.openxmlformats.org/officeDocument/2006/relationships/image" Target="../media/image401.png"/><Relationship Id="rId12" Type="http://schemas.openxmlformats.org/officeDocument/2006/relationships/image" Target="../media/image402.png"/><Relationship Id="rId13" Type="http://schemas.openxmlformats.org/officeDocument/2006/relationships/image" Target="../media/image403.png"/><Relationship Id="rId14" Type="http://schemas.openxmlformats.org/officeDocument/2006/relationships/image" Target="../media/image404.png"/><Relationship Id="rId15" Type="http://schemas.openxmlformats.org/officeDocument/2006/relationships/image" Target="../media/image405.png"/><Relationship Id="rId16" Type="http://schemas.openxmlformats.org/officeDocument/2006/relationships/image" Target="../media/image406.png"/><Relationship Id="rId17" Type="http://schemas.openxmlformats.org/officeDocument/2006/relationships/image" Target="../media/image407.png"/><Relationship Id="rId18" Type="http://schemas.openxmlformats.org/officeDocument/2006/relationships/image" Target="../media/image408.png"/><Relationship Id="rId19" Type="http://schemas.openxmlformats.org/officeDocument/2006/relationships/image" Target="../media/image409.png"/><Relationship Id="rId20" Type="http://schemas.openxmlformats.org/officeDocument/2006/relationships/image" Target="../media/image410.png"/><Relationship Id="rId21" Type="http://schemas.openxmlformats.org/officeDocument/2006/relationships/image" Target="../media/image411.png"/><Relationship Id="rId22" Type="http://schemas.openxmlformats.org/officeDocument/2006/relationships/image" Target="../media/image412.png"/><Relationship Id="rId23" Type="http://schemas.openxmlformats.org/officeDocument/2006/relationships/image" Target="../media/image413.png"/><Relationship Id="rId24" Type="http://schemas.openxmlformats.org/officeDocument/2006/relationships/image" Target="../media/image414.png"/><Relationship Id="rId25" Type="http://schemas.openxmlformats.org/officeDocument/2006/relationships/image" Target="../media/image415.png"/><Relationship Id="rId26" Type="http://schemas.openxmlformats.org/officeDocument/2006/relationships/image" Target="../media/image416.png"/><Relationship Id="rId27" Type="http://schemas.openxmlformats.org/officeDocument/2006/relationships/image" Target="../media/image417.png"/><Relationship Id="rId28" Type="http://schemas.openxmlformats.org/officeDocument/2006/relationships/image" Target="../media/image418.png"/><Relationship Id="rId29" Type="http://schemas.openxmlformats.org/officeDocument/2006/relationships/image" Target="../media/image419.png"/><Relationship Id="rId30" Type="http://schemas.openxmlformats.org/officeDocument/2006/relationships/image" Target="../media/image420.png"/><Relationship Id="rId31" Type="http://schemas.openxmlformats.org/officeDocument/2006/relationships/image" Target="../media/image421.png"/><Relationship Id="rId32" Type="http://schemas.openxmlformats.org/officeDocument/2006/relationships/image" Target="../media/image422.png"/><Relationship Id="rId33" Type="http://schemas.openxmlformats.org/officeDocument/2006/relationships/image" Target="../media/image423.png"/><Relationship Id="rId34" Type="http://schemas.openxmlformats.org/officeDocument/2006/relationships/image" Target="../media/image424.png"/><Relationship Id="rId35" Type="http://schemas.openxmlformats.org/officeDocument/2006/relationships/image" Target="../media/image425.png"/><Relationship Id="rId36" Type="http://schemas.openxmlformats.org/officeDocument/2006/relationships/image" Target="../media/image426.png"/><Relationship Id="rId37" Type="http://schemas.openxmlformats.org/officeDocument/2006/relationships/image" Target="../media/image427.png"/><Relationship Id="rId38" Type="http://schemas.openxmlformats.org/officeDocument/2006/relationships/image" Target="../media/image428.png"/><Relationship Id="rId39" Type="http://schemas.openxmlformats.org/officeDocument/2006/relationships/image" Target="../media/image429.png"/><Relationship Id="rId40" Type="http://schemas.openxmlformats.org/officeDocument/2006/relationships/image" Target="../media/image430.png"/><Relationship Id="rId41" Type="http://schemas.openxmlformats.org/officeDocument/2006/relationships/image" Target="../media/image431.png"/><Relationship Id="rId42" Type="http://schemas.openxmlformats.org/officeDocument/2006/relationships/image" Target="../media/image432.png"/><Relationship Id="rId43" Type="http://schemas.openxmlformats.org/officeDocument/2006/relationships/image" Target="../media/image433.png"/><Relationship Id="rId44" Type="http://schemas.openxmlformats.org/officeDocument/2006/relationships/image" Target="../media/image434.png"/><Relationship Id="rId45" Type="http://schemas.openxmlformats.org/officeDocument/2006/relationships/image" Target="../media/image435.png"/><Relationship Id="rId46" Type="http://schemas.openxmlformats.org/officeDocument/2006/relationships/image" Target="../media/image436.png"/><Relationship Id="rId47" Type="http://schemas.openxmlformats.org/officeDocument/2006/relationships/image" Target="../media/image437.png"/><Relationship Id="rId48" Type="http://schemas.openxmlformats.org/officeDocument/2006/relationships/image" Target="../media/image438.png"/><Relationship Id="rId49" Type="http://schemas.openxmlformats.org/officeDocument/2006/relationships/image" Target="../media/image439.png"/><Relationship Id="rId50" Type="http://schemas.openxmlformats.org/officeDocument/2006/relationships/image" Target="../media/image440.png"/><Relationship Id="rId51" Type="http://schemas.openxmlformats.org/officeDocument/2006/relationships/image" Target="../media/image441.png"/><Relationship Id="rId52" Type="http://schemas.openxmlformats.org/officeDocument/2006/relationships/image" Target="../media/image442.png"/><Relationship Id="rId53" Type="http://schemas.openxmlformats.org/officeDocument/2006/relationships/image" Target="../media/image443.png"/><Relationship Id="rId54" Type="http://schemas.openxmlformats.org/officeDocument/2006/relationships/image" Target="../media/image109.png"/><Relationship Id="rId55" Type="http://schemas.openxmlformats.org/officeDocument/2006/relationships/image" Target="../media/image444.png"/><Relationship Id="rId56" Type="http://schemas.openxmlformats.org/officeDocument/2006/relationships/image" Target="../media/image445.png"/><Relationship Id="rId57" Type="http://schemas.openxmlformats.org/officeDocument/2006/relationships/image" Target="../media/image446.png"/><Relationship Id="rId58" Type="http://schemas.openxmlformats.org/officeDocument/2006/relationships/image" Target="../media/image447.png"/><Relationship Id="rId59" Type="http://schemas.openxmlformats.org/officeDocument/2006/relationships/image" Target="../media/image448.png"/><Relationship Id="rId60" Type="http://schemas.openxmlformats.org/officeDocument/2006/relationships/image" Target="../media/image449.png"/><Relationship Id="rId61" Type="http://schemas.openxmlformats.org/officeDocument/2006/relationships/image" Target="../media/image450.png"/><Relationship Id="rId62" Type="http://schemas.openxmlformats.org/officeDocument/2006/relationships/image" Target="../media/image451.png"/><Relationship Id="rId63" Type="http://schemas.openxmlformats.org/officeDocument/2006/relationships/image" Target="../media/image452.png"/><Relationship Id="rId64" Type="http://schemas.openxmlformats.org/officeDocument/2006/relationships/image" Target="../media/image453.png"/><Relationship Id="rId65" Type="http://schemas.openxmlformats.org/officeDocument/2006/relationships/image" Target="../media/image454.png"/><Relationship Id="rId66" Type="http://schemas.openxmlformats.org/officeDocument/2006/relationships/image" Target="../media/image455.png"/><Relationship Id="rId67" Type="http://schemas.openxmlformats.org/officeDocument/2006/relationships/image" Target="../media/image456.png"/><Relationship Id="rId68" Type="http://schemas.openxmlformats.org/officeDocument/2006/relationships/image" Target="../media/image457.png"/><Relationship Id="rId69" Type="http://schemas.openxmlformats.org/officeDocument/2006/relationships/image" Target="../media/image458.png"/><Relationship Id="rId70" Type="http://schemas.openxmlformats.org/officeDocument/2006/relationships/image" Target="../media/image459.png"/><Relationship Id="rId71" Type="http://schemas.openxmlformats.org/officeDocument/2006/relationships/image" Target="../media/image460.png"/><Relationship Id="rId72" Type="http://schemas.openxmlformats.org/officeDocument/2006/relationships/image" Target="../media/image461.png"/><Relationship Id="rId73" Type="http://schemas.openxmlformats.org/officeDocument/2006/relationships/image" Target="../media/image462.png"/><Relationship Id="rId74" Type="http://schemas.openxmlformats.org/officeDocument/2006/relationships/image" Target="../media/image463.png"/><Relationship Id="rId75" Type="http://schemas.openxmlformats.org/officeDocument/2006/relationships/image" Target="../media/image464.png"/><Relationship Id="rId76" Type="http://schemas.openxmlformats.org/officeDocument/2006/relationships/image" Target="../media/image465.png"/><Relationship Id="rId77" Type="http://schemas.openxmlformats.org/officeDocument/2006/relationships/image" Target="../media/image466.png"/><Relationship Id="rId78" Type="http://schemas.openxmlformats.org/officeDocument/2006/relationships/image" Target="../media/image467.png"/><Relationship Id="rId79" Type="http://schemas.openxmlformats.org/officeDocument/2006/relationships/image" Target="../media/image468.png"/><Relationship Id="rId80" Type="http://schemas.openxmlformats.org/officeDocument/2006/relationships/image" Target="../media/image469.png"/><Relationship Id="rId81" Type="http://schemas.openxmlformats.org/officeDocument/2006/relationships/image" Target="../media/image470.png"/><Relationship Id="rId82" Type="http://schemas.openxmlformats.org/officeDocument/2006/relationships/image" Target="../media/image471.png"/><Relationship Id="rId83" Type="http://schemas.openxmlformats.org/officeDocument/2006/relationships/image" Target="../media/image472.png"/><Relationship Id="rId84" Type="http://schemas.openxmlformats.org/officeDocument/2006/relationships/image" Target="../media/image473.png"/><Relationship Id="rId85" Type="http://schemas.openxmlformats.org/officeDocument/2006/relationships/image" Target="../media/image474.png"/><Relationship Id="rId86" Type="http://schemas.openxmlformats.org/officeDocument/2006/relationships/image" Target="../media/image475.png"/><Relationship Id="rId87" Type="http://schemas.openxmlformats.org/officeDocument/2006/relationships/image" Target="../media/image476.png"/><Relationship Id="rId88" Type="http://schemas.openxmlformats.org/officeDocument/2006/relationships/image" Target="../media/image477.png"/><Relationship Id="rId89" Type="http://schemas.openxmlformats.org/officeDocument/2006/relationships/image" Target="../media/image478.png"/><Relationship Id="rId90" Type="http://schemas.openxmlformats.org/officeDocument/2006/relationships/image" Target="../media/image479.png"/><Relationship Id="rId91" Type="http://schemas.openxmlformats.org/officeDocument/2006/relationships/image" Target="../media/image480.png"/><Relationship Id="rId92" Type="http://schemas.openxmlformats.org/officeDocument/2006/relationships/image" Target="../media/image481.png"/><Relationship Id="rId93" Type="http://schemas.openxmlformats.org/officeDocument/2006/relationships/image" Target="../media/image482.png"/><Relationship Id="rId94" Type="http://schemas.openxmlformats.org/officeDocument/2006/relationships/image" Target="../media/image48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8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45.png"/><Relationship Id="rId15" Type="http://schemas.openxmlformats.org/officeDocument/2006/relationships/image" Target="../media/image46.png"/><Relationship Id="rId16" Type="http://schemas.openxmlformats.org/officeDocument/2006/relationships/image" Target="../media/image47.png"/><Relationship Id="rId17" Type="http://schemas.openxmlformats.org/officeDocument/2006/relationships/image" Target="../media/image48.png"/><Relationship Id="rId18" Type="http://schemas.openxmlformats.org/officeDocument/2006/relationships/image" Target="../media/image49.png"/><Relationship Id="rId19" Type="http://schemas.openxmlformats.org/officeDocument/2006/relationships/image" Target="../media/image50.png"/><Relationship Id="rId20" Type="http://schemas.openxmlformats.org/officeDocument/2006/relationships/image" Target="../media/image51.png"/><Relationship Id="rId21" Type="http://schemas.openxmlformats.org/officeDocument/2006/relationships/image" Target="../media/image52.png"/><Relationship Id="rId22" Type="http://schemas.openxmlformats.org/officeDocument/2006/relationships/image" Target="../media/image53.png"/><Relationship Id="rId23" Type="http://schemas.openxmlformats.org/officeDocument/2006/relationships/image" Target="../media/image54.png"/><Relationship Id="rId24" Type="http://schemas.openxmlformats.org/officeDocument/2006/relationships/image" Target="../media/image55.png"/><Relationship Id="rId25" Type="http://schemas.openxmlformats.org/officeDocument/2006/relationships/image" Target="../media/image56.png"/><Relationship Id="rId26" Type="http://schemas.openxmlformats.org/officeDocument/2006/relationships/image" Target="../media/image57.png"/><Relationship Id="rId27" Type="http://schemas.openxmlformats.org/officeDocument/2006/relationships/image" Target="../media/image58.png"/><Relationship Id="rId28" Type="http://schemas.openxmlformats.org/officeDocument/2006/relationships/image" Target="../media/image59.png"/><Relationship Id="rId29" Type="http://schemas.openxmlformats.org/officeDocument/2006/relationships/image" Target="../media/image60.png"/><Relationship Id="rId30" Type="http://schemas.openxmlformats.org/officeDocument/2006/relationships/image" Target="../media/image61.png"/><Relationship Id="rId31" Type="http://schemas.openxmlformats.org/officeDocument/2006/relationships/image" Target="../media/image62.png"/><Relationship Id="rId32" Type="http://schemas.openxmlformats.org/officeDocument/2006/relationships/image" Target="../media/image63.png"/><Relationship Id="rId33" Type="http://schemas.openxmlformats.org/officeDocument/2006/relationships/image" Target="../media/image64.png"/><Relationship Id="rId34" Type="http://schemas.openxmlformats.org/officeDocument/2006/relationships/image" Target="../media/image65.png"/><Relationship Id="rId35" Type="http://schemas.openxmlformats.org/officeDocument/2006/relationships/image" Target="../media/image66.png"/><Relationship Id="rId36" Type="http://schemas.openxmlformats.org/officeDocument/2006/relationships/image" Target="../media/image67.png"/><Relationship Id="rId37" Type="http://schemas.openxmlformats.org/officeDocument/2006/relationships/image" Target="../media/image68.png"/><Relationship Id="rId38" Type="http://schemas.openxmlformats.org/officeDocument/2006/relationships/image" Target="../media/image69.png"/><Relationship Id="rId39" Type="http://schemas.openxmlformats.org/officeDocument/2006/relationships/image" Target="../media/image70.png"/><Relationship Id="rId40" Type="http://schemas.openxmlformats.org/officeDocument/2006/relationships/image" Target="../media/image71.png"/><Relationship Id="rId41" Type="http://schemas.openxmlformats.org/officeDocument/2006/relationships/image" Target="../media/image72.png"/><Relationship Id="rId42" Type="http://schemas.openxmlformats.org/officeDocument/2006/relationships/image" Target="../media/image73.png"/><Relationship Id="rId43" Type="http://schemas.openxmlformats.org/officeDocument/2006/relationships/image" Target="../media/image74.png"/><Relationship Id="rId44" Type="http://schemas.openxmlformats.org/officeDocument/2006/relationships/image" Target="../media/image75.png"/><Relationship Id="rId45" Type="http://schemas.openxmlformats.org/officeDocument/2006/relationships/image" Target="../media/image76.png"/><Relationship Id="rId46" Type="http://schemas.openxmlformats.org/officeDocument/2006/relationships/image" Target="../media/image77.png"/><Relationship Id="rId47" Type="http://schemas.openxmlformats.org/officeDocument/2006/relationships/image" Target="../media/image78.png"/><Relationship Id="rId48" Type="http://schemas.openxmlformats.org/officeDocument/2006/relationships/image" Target="../media/image79.png"/><Relationship Id="rId49" Type="http://schemas.openxmlformats.org/officeDocument/2006/relationships/image" Target="../media/image80.png"/><Relationship Id="rId50" Type="http://schemas.openxmlformats.org/officeDocument/2006/relationships/image" Target="../media/image81.png"/><Relationship Id="rId51" Type="http://schemas.openxmlformats.org/officeDocument/2006/relationships/image" Target="../media/image82.png"/><Relationship Id="rId52" Type="http://schemas.openxmlformats.org/officeDocument/2006/relationships/image" Target="../media/image83.png"/><Relationship Id="rId53" Type="http://schemas.openxmlformats.org/officeDocument/2006/relationships/image" Target="../media/image84.png"/><Relationship Id="rId54" Type="http://schemas.openxmlformats.org/officeDocument/2006/relationships/image" Target="../media/image85.png"/><Relationship Id="rId55" Type="http://schemas.openxmlformats.org/officeDocument/2006/relationships/image" Target="../media/image86.png"/><Relationship Id="rId56" Type="http://schemas.openxmlformats.org/officeDocument/2006/relationships/image" Target="../media/image87.png"/><Relationship Id="rId57" Type="http://schemas.openxmlformats.org/officeDocument/2006/relationships/image" Target="../media/image88.png"/><Relationship Id="rId58" Type="http://schemas.openxmlformats.org/officeDocument/2006/relationships/image" Target="../media/image89.png"/><Relationship Id="rId59" Type="http://schemas.openxmlformats.org/officeDocument/2006/relationships/image" Target="../media/image90.png"/><Relationship Id="rId60" Type="http://schemas.openxmlformats.org/officeDocument/2006/relationships/image" Target="../media/image91.png"/><Relationship Id="rId61" Type="http://schemas.openxmlformats.org/officeDocument/2006/relationships/image" Target="../media/image92.png"/><Relationship Id="rId62" Type="http://schemas.openxmlformats.org/officeDocument/2006/relationships/image" Target="../media/image93.png"/><Relationship Id="rId63" Type="http://schemas.openxmlformats.org/officeDocument/2006/relationships/image" Target="../media/image94.png"/><Relationship Id="rId64" Type="http://schemas.openxmlformats.org/officeDocument/2006/relationships/image" Target="../media/image95.png"/><Relationship Id="rId65" Type="http://schemas.openxmlformats.org/officeDocument/2006/relationships/image" Target="../media/image96.png"/><Relationship Id="rId66" Type="http://schemas.openxmlformats.org/officeDocument/2006/relationships/image" Target="../media/image97.png"/><Relationship Id="rId67" Type="http://schemas.openxmlformats.org/officeDocument/2006/relationships/image" Target="../media/image98.png"/><Relationship Id="rId68" Type="http://schemas.openxmlformats.org/officeDocument/2006/relationships/image" Target="../media/image99.png"/><Relationship Id="rId69" Type="http://schemas.openxmlformats.org/officeDocument/2006/relationships/image" Target="../media/image100.png"/><Relationship Id="rId70" Type="http://schemas.openxmlformats.org/officeDocument/2006/relationships/image" Target="../media/image101.png"/><Relationship Id="rId71" Type="http://schemas.openxmlformats.org/officeDocument/2006/relationships/image" Target="../media/image102.png"/><Relationship Id="rId72" Type="http://schemas.openxmlformats.org/officeDocument/2006/relationships/image" Target="../media/image103.png"/><Relationship Id="rId73" Type="http://schemas.openxmlformats.org/officeDocument/2006/relationships/image" Target="../media/image104.png"/><Relationship Id="rId74" Type="http://schemas.openxmlformats.org/officeDocument/2006/relationships/image" Target="../media/image105.png"/><Relationship Id="rId75" Type="http://schemas.openxmlformats.org/officeDocument/2006/relationships/image" Target="../media/image106.png"/><Relationship Id="rId76" Type="http://schemas.openxmlformats.org/officeDocument/2006/relationships/image" Target="../media/image107.png"/><Relationship Id="rId77" Type="http://schemas.openxmlformats.org/officeDocument/2006/relationships/image" Target="../media/image108.png"/><Relationship Id="rId78" Type="http://schemas.openxmlformats.org/officeDocument/2006/relationships/image" Target="../media/image109.png"/><Relationship Id="rId79" Type="http://schemas.openxmlformats.org/officeDocument/2006/relationships/image" Target="../media/image110.png"/><Relationship Id="rId80" Type="http://schemas.openxmlformats.org/officeDocument/2006/relationships/image" Target="../media/image111.png"/><Relationship Id="rId81" Type="http://schemas.openxmlformats.org/officeDocument/2006/relationships/image" Target="../media/image112.png"/><Relationship Id="rId82" Type="http://schemas.openxmlformats.org/officeDocument/2006/relationships/image" Target="../media/image113.png"/><Relationship Id="rId83" Type="http://schemas.openxmlformats.org/officeDocument/2006/relationships/image" Target="../media/image114.png"/><Relationship Id="rId84" Type="http://schemas.openxmlformats.org/officeDocument/2006/relationships/image" Target="../media/image115.png"/><Relationship Id="rId85" Type="http://schemas.openxmlformats.org/officeDocument/2006/relationships/image" Target="../media/image116.png"/><Relationship Id="rId86" Type="http://schemas.openxmlformats.org/officeDocument/2006/relationships/image" Target="../media/image117.png"/><Relationship Id="rId87" Type="http://schemas.openxmlformats.org/officeDocument/2006/relationships/image" Target="../media/image118.png"/><Relationship Id="rId88" Type="http://schemas.openxmlformats.org/officeDocument/2006/relationships/image" Target="../media/image119.png"/><Relationship Id="rId89" Type="http://schemas.openxmlformats.org/officeDocument/2006/relationships/image" Target="../media/image120.png"/><Relationship Id="rId90" Type="http://schemas.openxmlformats.org/officeDocument/2006/relationships/image" Target="../media/image121.png"/><Relationship Id="rId91" Type="http://schemas.openxmlformats.org/officeDocument/2006/relationships/image" Target="../media/image122.png"/><Relationship Id="rId92" Type="http://schemas.openxmlformats.org/officeDocument/2006/relationships/image" Target="../media/image123.png"/><Relationship Id="rId93" Type="http://schemas.openxmlformats.org/officeDocument/2006/relationships/image" Target="../media/image124.png"/><Relationship Id="rId94" Type="http://schemas.openxmlformats.org/officeDocument/2006/relationships/image" Target="../media/image125.png"/><Relationship Id="rId95" Type="http://schemas.openxmlformats.org/officeDocument/2006/relationships/image" Target="../media/image126.png"/><Relationship Id="rId96" Type="http://schemas.openxmlformats.org/officeDocument/2006/relationships/image" Target="../media/image127.png"/><Relationship Id="rId97" Type="http://schemas.openxmlformats.org/officeDocument/2006/relationships/image" Target="../media/image128.png"/><Relationship Id="rId98" Type="http://schemas.openxmlformats.org/officeDocument/2006/relationships/image" Target="../media/image129.png"/><Relationship Id="rId99" Type="http://schemas.openxmlformats.org/officeDocument/2006/relationships/image" Target="../media/image130.png"/><Relationship Id="rId100" Type="http://schemas.openxmlformats.org/officeDocument/2006/relationships/image" Target="../media/image131.png"/><Relationship Id="rId101" Type="http://schemas.openxmlformats.org/officeDocument/2006/relationships/image" Target="../media/image132.png"/><Relationship Id="rId102" Type="http://schemas.openxmlformats.org/officeDocument/2006/relationships/image" Target="../media/image133.png"/><Relationship Id="rId103" Type="http://schemas.openxmlformats.org/officeDocument/2006/relationships/image" Target="../media/image134.png"/><Relationship Id="rId104" Type="http://schemas.openxmlformats.org/officeDocument/2006/relationships/image" Target="../media/image135.png"/><Relationship Id="rId105" Type="http://schemas.openxmlformats.org/officeDocument/2006/relationships/image" Target="../media/image136.png"/><Relationship Id="rId106" Type="http://schemas.openxmlformats.org/officeDocument/2006/relationships/image" Target="../media/image137.png"/><Relationship Id="rId107" Type="http://schemas.openxmlformats.org/officeDocument/2006/relationships/image" Target="../media/image138.png"/><Relationship Id="rId108" Type="http://schemas.openxmlformats.org/officeDocument/2006/relationships/image" Target="../media/image139.png"/><Relationship Id="rId109" Type="http://schemas.openxmlformats.org/officeDocument/2006/relationships/image" Target="../media/image140.png"/><Relationship Id="rId110" Type="http://schemas.openxmlformats.org/officeDocument/2006/relationships/image" Target="../media/image141.png"/><Relationship Id="rId111" Type="http://schemas.openxmlformats.org/officeDocument/2006/relationships/image" Target="../media/image142.png"/><Relationship Id="rId112" Type="http://schemas.openxmlformats.org/officeDocument/2006/relationships/image" Target="../media/image143.png"/><Relationship Id="rId113" Type="http://schemas.openxmlformats.org/officeDocument/2006/relationships/image" Target="../media/image144.png"/><Relationship Id="rId114" Type="http://schemas.openxmlformats.org/officeDocument/2006/relationships/image" Target="../media/image145.png"/><Relationship Id="rId115" Type="http://schemas.openxmlformats.org/officeDocument/2006/relationships/image" Target="../media/image146.png"/><Relationship Id="rId116" Type="http://schemas.openxmlformats.org/officeDocument/2006/relationships/image" Target="../media/image147.png"/><Relationship Id="rId117" Type="http://schemas.openxmlformats.org/officeDocument/2006/relationships/image" Target="../media/image148.png"/><Relationship Id="rId118" Type="http://schemas.openxmlformats.org/officeDocument/2006/relationships/image" Target="../media/image149.png"/><Relationship Id="rId119" Type="http://schemas.openxmlformats.org/officeDocument/2006/relationships/image" Target="../media/image150.png"/><Relationship Id="rId120" Type="http://schemas.openxmlformats.org/officeDocument/2006/relationships/image" Target="../media/image151.png"/><Relationship Id="rId121" Type="http://schemas.openxmlformats.org/officeDocument/2006/relationships/image" Target="../media/image152.png"/><Relationship Id="rId122" Type="http://schemas.openxmlformats.org/officeDocument/2006/relationships/image" Target="../media/image153.png"/><Relationship Id="rId123" Type="http://schemas.openxmlformats.org/officeDocument/2006/relationships/image" Target="../media/image154.png"/><Relationship Id="rId124" Type="http://schemas.openxmlformats.org/officeDocument/2006/relationships/image" Target="../media/image155.png"/><Relationship Id="rId125" Type="http://schemas.openxmlformats.org/officeDocument/2006/relationships/image" Target="../media/image156.png"/><Relationship Id="rId126" Type="http://schemas.openxmlformats.org/officeDocument/2006/relationships/image" Target="../media/image157.png"/><Relationship Id="rId127" Type="http://schemas.openxmlformats.org/officeDocument/2006/relationships/image" Target="../media/image158.png"/><Relationship Id="rId128" Type="http://schemas.openxmlformats.org/officeDocument/2006/relationships/image" Target="../media/image159.png"/><Relationship Id="rId129" Type="http://schemas.openxmlformats.org/officeDocument/2006/relationships/image" Target="../media/image160.png"/><Relationship Id="rId130" Type="http://schemas.openxmlformats.org/officeDocument/2006/relationships/image" Target="../media/image161.png"/><Relationship Id="rId131" Type="http://schemas.openxmlformats.org/officeDocument/2006/relationships/image" Target="../media/image162.png"/><Relationship Id="rId132" Type="http://schemas.openxmlformats.org/officeDocument/2006/relationships/image" Target="../media/image163.png"/><Relationship Id="rId133" Type="http://schemas.openxmlformats.org/officeDocument/2006/relationships/image" Target="../media/image164.png"/><Relationship Id="rId134" Type="http://schemas.openxmlformats.org/officeDocument/2006/relationships/image" Target="../media/image165.png"/><Relationship Id="rId135" Type="http://schemas.openxmlformats.org/officeDocument/2006/relationships/image" Target="../media/image166.png"/><Relationship Id="rId136" Type="http://schemas.openxmlformats.org/officeDocument/2006/relationships/image" Target="../media/image167.png"/><Relationship Id="rId137" Type="http://schemas.openxmlformats.org/officeDocument/2006/relationships/image" Target="../media/image168.png"/><Relationship Id="rId138" Type="http://schemas.openxmlformats.org/officeDocument/2006/relationships/image" Target="../media/image169.png"/><Relationship Id="rId139" Type="http://schemas.openxmlformats.org/officeDocument/2006/relationships/image" Target="../media/image170.png"/><Relationship Id="rId140" Type="http://schemas.openxmlformats.org/officeDocument/2006/relationships/image" Target="../media/image171.png"/><Relationship Id="rId141" Type="http://schemas.openxmlformats.org/officeDocument/2006/relationships/image" Target="../media/image172.png"/><Relationship Id="rId142" Type="http://schemas.openxmlformats.org/officeDocument/2006/relationships/image" Target="../media/image173.png"/><Relationship Id="rId143" Type="http://schemas.openxmlformats.org/officeDocument/2006/relationships/image" Target="../media/image174.png"/><Relationship Id="rId144" Type="http://schemas.openxmlformats.org/officeDocument/2006/relationships/image" Target="../media/image175.png"/><Relationship Id="rId145" Type="http://schemas.openxmlformats.org/officeDocument/2006/relationships/image" Target="../media/image176.png"/><Relationship Id="rId146" Type="http://schemas.openxmlformats.org/officeDocument/2006/relationships/image" Target="../media/image177.png"/><Relationship Id="rId147" Type="http://schemas.openxmlformats.org/officeDocument/2006/relationships/image" Target="../media/image178.png"/><Relationship Id="rId148" Type="http://schemas.openxmlformats.org/officeDocument/2006/relationships/image" Target="../media/image179.png"/><Relationship Id="rId149" Type="http://schemas.openxmlformats.org/officeDocument/2006/relationships/image" Target="../media/image180.png"/><Relationship Id="rId150" Type="http://schemas.openxmlformats.org/officeDocument/2006/relationships/image" Target="../media/image181.png"/><Relationship Id="rId151" Type="http://schemas.openxmlformats.org/officeDocument/2006/relationships/image" Target="../media/image18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3.png"/><Relationship Id="rId3" Type="http://schemas.openxmlformats.org/officeDocument/2006/relationships/image" Target="../media/image184.png"/><Relationship Id="rId4" Type="http://schemas.openxmlformats.org/officeDocument/2006/relationships/image" Target="../media/image185.png"/><Relationship Id="rId5" Type="http://schemas.openxmlformats.org/officeDocument/2006/relationships/image" Target="../media/image186.png"/><Relationship Id="rId6" Type="http://schemas.openxmlformats.org/officeDocument/2006/relationships/image" Target="../media/image187.png"/><Relationship Id="rId7" Type="http://schemas.openxmlformats.org/officeDocument/2006/relationships/image" Target="../media/image188.png"/><Relationship Id="rId8" Type="http://schemas.openxmlformats.org/officeDocument/2006/relationships/image" Target="../media/image189.png"/><Relationship Id="rId9" Type="http://schemas.openxmlformats.org/officeDocument/2006/relationships/image" Target="../media/image190.png"/><Relationship Id="rId10" Type="http://schemas.openxmlformats.org/officeDocument/2006/relationships/image" Target="../media/image191.png"/><Relationship Id="rId11" Type="http://schemas.openxmlformats.org/officeDocument/2006/relationships/image" Target="../media/image192.png"/><Relationship Id="rId12" Type="http://schemas.openxmlformats.org/officeDocument/2006/relationships/image" Target="../media/image193.png"/><Relationship Id="rId13" Type="http://schemas.openxmlformats.org/officeDocument/2006/relationships/image" Target="../media/image194.png"/><Relationship Id="rId14" Type="http://schemas.openxmlformats.org/officeDocument/2006/relationships/image" Target="../media/image195.png"/><Relationship Id="rId15" Type="http://schemas.openxmlformats.org/officeDocument/2006/relationships/image" Target="../media/image196.png"/><Relationship Id="rId16" Type="http://schemas.openxmlformats.org/officeDocument/2006/relationships/image" Target="../media/image197.png"/><Relationship Id="rId17" Type="http://schemas.openxmlformats.org/officeDocument/2006/relationships/image" Target="../media/image198.png"/><Relationship Id="rId18" Type="http://schemas.openxmlformats.org/officeDocument/2006/relationships/image" Target="../media/image199.png"/><Relationship Id="rId19" Type="http://schemas.openxmlformats.org/officeDocument/2006/relationships/image" Target="../media/image200.png"/><Relationship Id="rId20" Type="http://schemas.openxmlformats.org/officeDocument/2006/relationships/image" Target="../media/image201.png"/><Relationship Id="rId21" Type="http://schemas.openxmlformats.org/officeDocument/2006/relationships/image" Target="../media/image202.png"/><Relationship Id="rId22" Type="http://schemas.openxmlformats.org/officeDocument/2006/relationships/image" Target="../media/image203.png"/><Relationship Id="rId23" Type="http://schemas.openxmlformats.org/officeDocument/2006/relationships/image" Target="../media/image204.png"/><Relationship Id="rId24" Type="http://schemas.openxmlformats.org/officeDocument/2006/relationships/image" Target="../media/image205.png"/><Relationship Id="rId25" Type="http://schemas.openxmlformats.org/officeDocument/2006/relationships/image" Target="../media/image206.png"/><Relationship Id="rId26" Type="http://schemas.openxmlformats.org/officeDocument/2006/relationships/image" Target="../media/image207.png"/><Relationship Id="rId27" Type="http://schemas.openxmlformats.org/officeDocument/2006/relationships/image" Target="../media/image208.png"/><Relationship Id="rId28" Type="http://schemas.openxmlformats.org/officeDocument/2006/relationships/image" Target="../media/image209.png"/><Relationship Id="rId29" Type="http://schemas.openxmlformats.org/officeDocument/2006/relationships/image" Target="../media/image210.png"/><Relationship Id="rId30" Type="http://schemas.openxmlformats.org/officeDocument/2006/relationships/image" Target="../media/image211.png"/><Relationship Id="rId31" Type="http://schemas.openxmlformats.org/officeDocument/2006/relationships/image" Target="../media/image212.png"/><Relationship Id="rId32" Type="http://schemas.openxmlformats.org/officeDocument/2006/relationships/image" Target="../media/image213.png"/><Relationship Id="rId33" Type="http://schemas.openxmlformats.org/officeDocument/2006/relationships/image" Target="../media/image214.png"/><Relationship Id="rId34" Type="http://schemas.openxmlformats.org/officeDocument/2006/relationships/image" Target="../media/image215.png"/><Relationship Id="rId35" Type="http://schemas.openxmlformats.org/officeDocument/2006/relationships/image" Target="../media/image216.png"/><Relationship Id="rId36" Type="http://schemas.openxmlformats.org/officeDocument/2006/relationships/image" Target="../media/image217.png"/><Relationship Id="rId37" Type="http://schemas.openxmlformats.org/officeDocument/2006/relationships/image" Target="../media/image218.png"/><Relationship Id="rId38" Type="http://schemas.openxmlformats.org/officeDocument/2006/relationships/image" Target="../media/image219.png"/><Relationship Id="rId39" Type="http://schemas.openxmlformats.org/officeDocument/2006/relationships/image" Target="../media/image220.png"/><Relationship Id="rId40" Type="http://schemas.openxmlformats.org/officeDocument/2006/relationships/image" Target="../media/image221.png"/><Relationship Id="rId41" Type="http://schemas.openxmlformats.org/officeDocument/2006/relationships/image" Target="../media/image222.png"/><Relationship Id="rId42" Type="http://schemas.openxmlformats.org/officeDocument/2006/relationships/image" Target="../media/image223.png"/><Relationship Id="rId43" Type="http://schemas.openxmlformats.org/officeDocument/2006/relationships/image" Target="../media/image224.png"/><Relationship Id="rId44" Type="http://schemas.openxmlformats.org/officeDocument/2006/relationships/image" Target="../media/image225.png"/><Relationship Id="rId45" Type="http://schemas.openxmlformats.org/officeDocument/2006/relationships/image" Target="../media/image226.png"/><Relationship Id="rId46" Type="http://schemas.openxmlformats.org/officeDocument/2006/relationships/image" Target="../media/image227.png"/><Relationship Id="rId47" Type="http://schemas.openxmlformats.org/officeDocument/2006/relationships/image" Target="../media/image228.png"/><Relationship Id="rId48" Type="http://schemas.openxmlformats.org/officeDocument/2006/relationships/image" Target="../media/image229.png"/><Relationship Id="rId49" Type="http://schemas.openxmlformats.org/officeDocument/2006/relationships/image" Target="../media/image230.png"/><Relationship Id="rId50" Type="http://schemas.openxmlformats.org/officeDocument/2006/relationships/image" Target="../media/image231.png"/><Relationship Id="rId51" Type="http://schemas.openxmlformats.org/officeDocument/2006/relationships/image" Target="../media/image232.png"/><Relationship Id="rId52" Type="http://schemas.openxmlformats.org/officeDocument/2006/relationships/image" Target="../media/image233.png"/><Relationship Id="rId53" Type="http://schemas.openxmlformats.org/officeDocument/2006/relationships/image" Target="../media/image234.png"/><Relationship Id="rId54" Type="http://schemas.openxmlformats.org/officeDocument/2006/relationships/image" Target="../media/image235.png"/><Relationship Id="rId55" Type="http://schemas.openxmlformats.org/officeDocument/2006/relationships/image" Target="../media/image236.png"/><Relationship Id="rId56" Type="http://schemas.openxmlformats.org/officeDocument/2006/relationships/image" Target="../media/image237.png"/><Relationship Id="rId57" Type="http://schemas.openxmlformats.org/officeDocument/2006/relationships/image" Target="../media/image238.png"/><Relationship Id="rId58" Type="http://schemas.openxmlformats.org/officeDocument/2006/relationships/image" Target="../media/image239.png"/><Relationship Id="rId59" Type="http://schemas.openxmlformats.org/officeDocument/2006/relationships/image" Target="../media/image240.png"/><Relationship Id="rId60" Type="http://schemas.openxmlformats.org/officeDocument/2006/relationships/image" Target="../media/image241.png"/><Relationship Id="rId61" Type="http://schemas.openxmlformats.org/officeDocument/2006/relationships/image" Target="../media/image242.png"/><Relationship Id="rId62" Type="http://schemas.openxmlformats.org/officeDocument/2006/relationships/image" Target="../media/image243.png"/><Relationship Id="rId63" Type="http://schemas.openxmlformats.org/officeDocument/2006/relationships/image" Target="../media/image244.png"/><Relationship Id="rId64" Type="http://schemas.openxmlformats.org/officeDocument/2006/relationships/image" Target="../media/image245.png"/><Relationship Id="rId65" Type="http://schemas.openxmlformats.org/officeDocument/2006/relationships/image" Target="../media/image246.png"/><Relationship Id="rId66" Type="http://schemas.openxmlformats.org/officeDocument/2006/relationships/image" Target="../media/image247.png"/><Relationship Id="rId67" Type="http://schemas.openxmlformats.org/officeDocument/2006/relationships/image" Target="../media/image248.png"/><Relationship Id="rId68" Type="http://schemas.openxmlformats.org/officeDocument/2006/relationships/image" Target="../media/image249.png"/><Relationship Id="rId69" Type="http://schemas.openxmlformats.org/officeDocument/2006/relationships/image" Target="../media/image250.png"/><Relationship Id="rId70" Type="http://schemas.openxmlformats.org/officeDocument/2006/relationships/image" Target="../media/image251.png"/><Relationship Id="rId71" Type="http://schemas.openxmlformats.org/officeDocument/2006/relationships/image" Target="../media/image252.png"/><Relationship Id="rId72" Type="http://schemas.openxmlformats.org/officeDocument/2006/relationships/image" Target="../media/image253.png"/><Relationship Id="rId73" Type="http://schemas.openxmlformats.org/officeDocument/2006/relationships/image" Target="../media/image254.png"/><Relationship Id="rId74" Type="http://schemas.openxmlformats.org/officeDocument/2006/relationships/image" Target="../media/image255.png"/><Relationship Id="rId75" Type="http://schemas.openxmlformats.org/officeDocument/2006/relationships/image" Target="../media/image256.png"/><Relationship Id="rId76" Type="http://schemas.openxmlformats.org/officeDocument/2006/relationships/image" Target="../media/image257.png"/><Relationship Id="rId77" Type="http://schemas.openxmlformats.org/officeDocument/2006/relationships/image" Target="../media/image258.png"/><Relationship Id="rId78" Type="http://schemas.openxmlformats.org/officeDocument/2006/relationships/image" Target="../media/image259.png"/><Relationship Id="rId79" Type="http://schemas.openxmlformats.org/officeDocument/2006/relationships/image" Target="../media/image260.png"/><Relationship Id="rId80" Type="http://schemas.openxmlformats.org/officeDocument/2006/relationships/image" Target="../media/image261.png"/><Relationship Id="rId81" Type="http://schemas.openxmlformats.org/officeDocument/2006/relationships/image" Target="../media/image262.png"/><Relationship Id="rId82" Type="http://schemas.openxmlformats.org/officeDocument/2006/relationships/image" Target="../media/image263.png"/><Relationship Id="rId83" Type="http://schemas.openxmlformats.org/officeDocument/2006/relationships/image" Target="../media/image264.png"/><Relationship Id="rId84" Type="http://schemas.openxmlformats.org/officeDocument/2006/relationships/image" Target="../media/image265.png"/><Relationship Id="rId85" Type="http://schemas.openxmlformats.org/officeDocument/2006/relationships/image" Target="../media/image266.png"/><Relationship Id="rId86" Type="http://schemas.openxmlformats.org/officeDocument/2006/relationships/image" Target="../media/image267.png"/><Relationship Id="rId87" Type="http://schemas.openxmlformats.org/officeDocument/2006/relationships/image" Target="../media/image26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9.png"/><Relationship Id="rId3" Type="http://schemas.openxmlformats.org/officeDocument/2006/relationships/image" Target="../media/image270.png"/><Relationship Id="rId4" Type="http://schemas.openxmlformats.org/officeDocument/2006/relationships/image" Target="../media/image271.png"/><Relationship Id="rId5" Type="http://schemas.openxmlformats.org/officeDocument/2006/relationships/image" Target="../media/image272.png"/><Relationship Id="rId6" Type="http://schemas.openxmlformats.org/officeDocument/2006/relationships/image" Target="../media/image273.png"/><Relationship Id="rId7" Type="http://schemas.openxmlformats.org/officeDocument/2006/relationships/image" Target="../media/image274.png"/><Relationship Id="rId8" Type="http://schemas.openxmlformats.org/officeDocument/2006/relationships/image" Target="../media/image275.png"/><Relationship Id="rId9" Type="http://schemas.openxmlformats.org/officeDocument/2006/relationships/image" Target="../media/image276.png"/><Relationship Id="rId10" Type="http://schemas.openxmlformats.org/officeDocument/2006/relationships/image" Target="../media/image277.png"/><Relationship Id="rId11" Type="http://schemas.openxmlformats.org/officeDocument/2006/relationships/image" Target="../media/image278.png"/><Relationship Id="rId12" Type="http://schemas.openxmlformats.org/officeDocument/2006/relationships/image" Target="../media/image279.png"/><Relationship Id="rId13" Type="http://schemas.openxmlformats.org/officeDocument/2006/relationships/image" Target="../media/image280.png"/><Relationship Id="rId14" Type="http://schemas.openxmlformats.org/officeDocument/2006/relationships/image" Target="../media/image281.png"/><Relationship Id="rId15" Type="http://schemas.openxmlformats.org/officeDocument/2006/relationships/image" Target="../media/image282.png"/><Relationship Id="rId16" Type="http://schemas.openxmlformats.org/officeDocument/2006/relationships/image" Target="../media/image283.png"/><Relationship Id="rId17" Type="http://schemas.openxmlformats.org/officeDocument/2006/relationships/image" Target="../media/image284.png"/><Relationship Id="rId18" Type="http://schemas.openxmlformats.org/officeDocument/2006/relationships/image" Target="../media/image285.png"/><Relationship Id="rId19" Type="http://schemas.openxmlformats.org/officeDocument/2006/relationships/image" Target="../media/image286.png"/><Relationship Id="rId20" Type="http://schemas.openxmlformats.org/officeDocument/2006/relationships/image" Target="../media/image287.png"/><Relationship Id="rId21" Type="http://schemas.openxmlformats.org/officeDocument/2006/relationships/image" Target="../media/image288.png"/><Relationship Id="rId22" Type="http://schemas.openxmlformats.org/officeDocument/2006/relationships/image" Target="../media/image289.png"/><Relationship Id="rId23" Type="http://schemas.openxmlformats.org/officeDocument/2006/relationships/image" Target="../media/image290.png"/><Relationship Id="rId24" Type="http://schemas.openxmlformats.org/officeDocument/2006/relationships/image" Target="../media/image291.png"/><Relationship Id="rId25" Type="http://schemas.openxmlformats.org/officeDocument/2006/relationships/image" Target="../media/image292.png"/><Relationship Id="rId26" Type="http://schemas.openxmlformats.org/officeDocument/2006/relationships/image" Target="../media/image293.png"/><Relationship Id="rId27" Type="http://schemas.openxmlformats.org/officeDocument/2006/relationships/image" Target="../media/image294.png"/><Relationship Id="rId28" Type="http://schemas.openxmlformats.org/officeDocument/2006/relationships/image" Target="../media/image295.png"/><Relationship Id="rId29" Type="http://schemas.openxmlformats.org/officeDocument/2006/relationships/image" Target="../media/image296.png"/><Relationship Id="rId30" Type="http://schemas.openxmlformats.org/officeDocument/2006/relationships/image" Target="../media/image297.png"/><Relationship Id="rId31" Type="http://schemas.openxmlformats.org/officeDocument/2006/relationships/image" Target="../media/image298.png"/><Relationship Id="rId32" Type="http://schemas.openxmlformats.org/officeDocument/2006/relationships/image" Target="../media/image299.png"/><Relationship Id="rId33" Type="http://schemas.openxmlformats.org/officeDocument/2006/relationships/image" Target="../media/image300.png"/><Relationship Id="rId34" Type="http://schemas.openxmlformats.org/officeDocument/2006/relationships/image" Target="../media/image301.png"/><Relationship Id="rId35" Type="http://schemas.openxmlformats.org/officeDocument/2006/relationships/image" Target="../media/image302.png"/><Relationship Id="rId36" Type="http://schemas.openxmlformats.org/officeDocument/2006/relationships/image" Target="../media/image303.png"/><Relationship Id="rId37" Type="http://schemas.openxmlformats.org/officeDocument/2006/relationships/image" Target="../media/image304.png"/><Relationship Id="rId38" Type="http://schemas.openxmlformats.org/officeDocument/2006/relationships/image" Target="../media/image305.png"/><Relationship Id="rId39" Type="http://schemas.openxmlformats.org/officeDocument/2006/relationships/image" Target="../media/image306.png"/><Relationship Id="rId40" Type="http://schemas.openxmlformats.org/officeDocument/2006/relationships/image" Target="../media/image307.png"/><Relationship Id="rId41" Type="http://schemas.openxmlformats.org/officeDocument/2006/relationships/image" Target="../media/image308.png"/><Relationship Id="rId42" Type="http://schemas.openxmlformats.org/officeDocument/2006/relationships/image" Target="../media/image309.png"/><Relationship Id="rId43" Type="http://schemas.openxmlformats.org/officeDocument/2006/relationships/image" Target="../media/image310.png"/><Relationship Id="rId44" Type="http://schemas.openxmlformats.org/officeDocument/2006/relationships/image" Target="../media/image311.png"/><Relationship Id="rId45" Type="http://schemas.openxmlformats.org/officeDocument/2006/relationships/image" Target="../media/image312.png"/><Relationship Id="rId46" Type="http://schemas.openxmlformats.org/officeDocument/2006/relationships/image" Target="../media/image313.png"/><Relationship Id="rId47" Type="http://schemas.openxmlformats.org/officeDocument/2006/relationships/image" Target="../media/image314.png"/><Relationship Id="rId48" Type="http://schemas.openxmlformats.org/officeDocument/2006/relationships/image" Target="../media/image315.png"/><Relationship Id="rId49" Type="http://schemas.openxmlformats.org/officeDocument/2006/relationships/image" Target="../media/image316.png"/><Relationship Id="rId50" Type="http://schemas.openxmlformats.org/officeDocument/2006/relationships/image" Target="../media/image317.png"/><Relationship Id="rId51" Type="http://schemas.openxmlformats.org/officeDocument/2006/relationships/image" Target="../media/image318.png"/><Relationship Id="rId52" Type="http://schemas.openxmlformats.org/officeDocument/2006/relationships/image" Target="../media/image319.png"/><Relationship Id="rId53" Type="http://schemas.openxmlformats.org/officeDocument/2006/relationships/image" Target="../media/image320.png"/><Relationship Id="rId54" Type="http://schemas.openxmlformats.org/officeDocument/2006/relationships/image" Target="../media/image321.png"/><Relationship Id="rId55" Type="http://schemas.openxmlformats.org/officeDocument/2006/relationships/image" Target="../media/image322.png"/><Relationship Id="rId56" Type="http://schemas.openxmlformats.org/officeDocument/2006/relationships/image" Target="../media/image323.png"/><Relationship Id="rId57" Type="http://schemas.openxmlformats.org/officeDocument/2006/relationships/image" Target="../media/image324.png"/><Relationship Id="rId58" Type="http://schemas.openxmlformats.org/officeDocument/2006/relationships/image" Target="../media/image325.png"/><Relationship Id="rId59" Type="http://schemas.openxmlformats.org/officeDocument/2006/relationships/image" Target="../media/image326.png"/><Relationship Id="rId60" Type="http://schemas.openxmlformats.org/officeDocument/2006/relationships/image" Target="../media/image327.png"/><Relationship Id="rId61" Type="http://schemas.openxmlformats.org/officeDocument/2006/relationships/image" Target="../media/image328.png"/><Relationship Id="rId62" Type="http://schemas.openxmlformats.org/officeDocument/2006/relationships/image" Target="../media/image329.png"/><Relationship Id="rId63" Type="http://schemas.openxmlformats.org/officeDocument/2006/relationships/image" Target="../media/image330.png"/><Relationship Id="rId64" Type="http://schemas.openxmlformats.org/officeDocument/2006/relationships/image" Target="../media/image331.png"/><Relationship Id="rId65" Type="http://schemas.openxmlformats.org/officeDocument/2006/relationships/image" Target="../media/image332.png"/><Relationship Id="rId66" Type="http://schemas.openxmlformats.org/officeDocument/2006/relationships/image" Target="../media/image333.png"/><Relationship Id="rId67" Type="http://schemas.openxmlformats.org/officeDocument/2006/relationships/image" Target="../media/image334.png"/><Relationship Id="rId68" Type="http://schemas.openxmlformats.org/officeDocument/2006/relationships/image" Target="../media/image335.png"/><Relationship Id="rId69" Type="http://schemas.openxmlformats.org/officeDocument/2006/relationships/image" Target="../media/image336.png"/><Relationship Id="rId70" Type="http://schemas.openxmlformats.org/officeDocument/2006/relationships/image" Target="../media/image337.png"/><Relationship Id="rId71" Type="http://schemas.openxmlformats.org/officeDocument/2006/relationships/image" Target="../media/image338.png"/><Relationship Id="rId72" Type="http://schemas.openxmlformats.org/officeDocument/2006/relationships/image" Target="../media/image339.png"/><Relationship Id="rId73" Type="http://schemas.openxmlformats.org/officeDocument/2006/relationships/image" Target="../media/image340.png"/><Relationship Id="rId74" Type="http://schemas.openxmlformats.org/officeDocument/2006/relationships/image" Target="../media/image341.png"/><Relationship Id="rId75" Type="http://schemas.openxmlformats.org/officeDocument/2006/relationships/image" Target="../media/image342.png"/><Relationship Id="rId76" Type="http://schemas.openxmlformats.org/officeDocument/2006/relationships/image" Target="../media/image343.png"/><Relationship Id="rId77" Type="http://schemas.openxmlformats.org/officeDocument/2006/relationships/image" Target="../media/image344.png"/><Relationship Id="rId78" Type="http://schemas.openxmlformats.org/officeDocument/2006/relationships/image" Target="../media/image345.png"/><Relationship Id="rId79" Type="http://schemas.openxmlformats.org/officeDocument/2006/relationships/image" Target="../media/image346.png"/><Relationship Id="rId80" Type="http://schemas.openxmlformats.org/officeDocument/2006/relationships/image" Target="../media/image347.png"/><Relationship Id="rId81" Type="http://schemas.openxmlformats.org/officeDocument/2006/relationships/image" Target="../media/image348.png"/><Relationship Id="rId82" Type="http://schemas.openxmlformats.org/officeDocument/2006/relationships/image" Target="../media/image349.png"/><Relationship Id="rId83" Type="http://schemas.openxmlformats.org/officeDocument/2006/relationships/image" Target="../media/image350.png"/><Relationship Id="rId84" Type="http://schemas.openxmlformats.org/officeDocument/2006/relationships/image" Target="../media/image351.png"/><Relationship Id="rId85" Type="http://schemas.openxmlformats.org/officeDocument/2006/relationships/image" Target="../media/image352.png"/><Relationship Id="rId86" Type="http://schemas.openxmlformats.org/officeDocument/2006/relationships/image" Target="../media/image353.png"/><Relationship Id="rId87" Type="http://schemas.openxmlformats.org/officeDocument/2006/relationships/image" Target="../media/image354.png"/><Relationship Id="rId88" Type="http://schemas.openxmlformats.org/officeDocument/2006/relationships/image" Target="../media/image355.png"/><Relationship Id="rId89" Type="http://schemas.openxmlformats.org/officeDocument/2006/relationships/image" Target="../media/image356.png"/><Relationship Id="rId90" Type="http://schemas.openxmlformats.org/officeDocument/2006/relationships/image" Target="../media/image357.png"/><Relationship Id="rId91" Type="http://schemas.openxmlformats.org/officeDocument/2006/relationships/image" Target="../media/image358.png"/><Relationship Id="rId92" Type="http://schemas.openxmlformats.org/officeDocument/2006/relationships/image" Target="../media/image359.png"/><Relationship Id="rId93" Type="http://schemas.openxmlformats.org/officeDocument/2006/relationships/image" Target="../media/image360.png"/><Relationship Id="rId94" Type="http://schemas.openxmlformats.org/officeDocument/2006/relationships/image" Target="../media/image361.png"/><Relationship Id="rId95" Type="http://schemas.openxmlformats.org/officeDocument/2006/relationships/image" Target="../media/image362.png"/><Relationship Id="rId96" Type="http://schemas.openxmlformats.org/officeDocument/2006/relationships/image" Target="../media/image363.png"/><Relationship Id="rId97" Type="http://schemas.openxmlformats.org/officeDocument/2006/relationships/image" Target="../media/image364.png"/><Relationship Id="rId98" Type="http://schemas.openxmlformats.org/officeDocument/2006/relationships/image" Target="../media/image365.png"/><Relationship Id="rId99" Type="http://schemas.openxmlformats.org/officeDocument/2006/relationships/image" Target="../media/image366.png"/><Relationship Id="rId100" Type="http://schemas.openxmlformats.org/officeDocument/2006/relationships/image" Target="../media/image367.png"/><Relationship Id="rId101" Type="http://schemas.openxmlformats.org/officeDocument/2006/relationships/image" Target="../media/image368.png"/><Relationship Id="rId102" Type="http://schemas.openxmlformats.org/officeDocument/2006/relationships/image" Target="../media/image369.png"/><Relationship Id="rId103" Type="http://schemas.openxmlformats.org/officeDocument/2006/relationships/image" Target="../media/image370.png"/><Relationship Id="rId104" Type="http://schemas.openxmlformats.org/officeDocument/2006/relationships/image" Target="../media/image371.png"/><Relationship Id="rId105" Type="http://schemas.openxmlformats.org/officeDocument/2006/relationships/image" Target="../media/image372.png"/><Relationship Id="rId106" Type="http://schemas.openxmlformats.org/officeDocument/2006/relationships/image" Target="../media/image373.png"/><Relationship Id="rId107" Type="http://schemas.openxmlformats.org/officeDocument/2006/relationships/image" Target="../media/image374.png"/><Relationship Id="rId108" Type="http://schemas.openxmlformats.org/officeDocument/2006/relationships/image" Target="../media/image375.png"/><Relationship Id="rId109" Type="http://schemas.openxmlformats.org/officeDocument/2006/relationships/image" Target="../media/image376.png"/><Relationship Id="rId110" Type="http://schemas.openxmlformats.org/officeDocument/2006/relationships/image" Target="../media/image377.png"/><Relationship Id="rId111" Type="http://schemas.openxmlformats.org/officeDocument/2006/relationships/image" Target="../media/image378.png"/><Relationship Id="rId112" Type="http://schemas.openxmlformats.org/officeDocument/2006/relationships/image" Target="../media/image379.png"/><Relationship Id="rId113" Type="http://schemas.openxmlformats.org/officeDocument/2006/relationships/image" Target="../media/image380.png"/><Relationship Id="rId114" Type="http://schemas.openxmlformats.org/officeDocument/2006/relationships/image" Target="../media/image381.png"/><Relationship Id="rId115" Type="http://schemas.openxmlformats.org/officeDocument/2006/relationships/image" Target="../media/image382.png"/><Relationship Id="rId116" Type="http://schemas.openxmlformats.org/officeDocument/2006/relationships/image" Target="../media/image383.png"/><Relationship Id="rId117" Type="http://schemas.openxmlformats.org/officeDocument/2006/relationships/image" Target="../media/image384.png"/><Relationship Id="rId118" Type="http://schemas.openxmlformats.org/officeDocument/2006/relationships/image" Target="../media/image385.png"/><Relationship Id="rId119" Type="http://schemas.openxmlformats.org/officeDocument/2006/relationships/image" Target="../media/image386.png"/><Relationship Id="rId120" Type="http://schemas.openxmlformats.org/officeDocument/2006/relationships/image" Target="../media/image387.png"/><Relationship Id="rId121" Type="http://schemas.openxmlformats.org/officeDocument/2006/relationships/image" Target="../media/image38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89.png"/><Relationship Id="rId3" Type="http://schemas.openxmlformats.org/officeDocument/2006/relationships/image" Target="../media/image390.png"/><Relationship Id="rId4" Type="http://schemas.openxmlformats.org/officeDocument/2006/relationships/image" Target="../media/image39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9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Drawing"/>
          <p:cNvGrpSpPr/>
          <p:nvPr/>
        </p:nvGrpSpPr>
        <p:grpSpPr>
          <a:xfrm>
            <a:off x="1143000" y="1414919"/>
            <a:ext cx="9595485" cy="5963781"/>
            <a:chOff x="0" y="0"/>
            <a:chExt cx="9595485" cy="5963780"/>
          </a:xfrm>
        </p:grpSpPr>
        <p:sp>
          <p:nvSpPr>
            <p:cNvPr id="119" name="Line"/>
            <p:cNvSpPr/>
            <p:nvPr/>
          </p:nvSpPr>
          <p:spPr>
            <a:xfrm>
              <a:off x="723900" y="147958"/>
              <a:ext cx="185235" cy="48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72" fill="norm" stroke="1" extrusionOk="0">
                  <a:moveTo>
                    <a:pt x="0" y="9827"/>
                  </a:moveTo>
                  <a:cubicBezTo>
                    <a:pt x="0" y="9357"/>
                    <a:pt x="0" y="8888"/>
                    <a:pt x="120" y="8371"/>
                  </a:cubicBezTo>
                  <a:cubicBezTo>
                    <a:pt x="240" y="7855"/>
                    <a:pt x="480" y="7291"/>
                    <a:pt x="480" y="7244"/>
                  </a:cubicBezTo>
                  <a:cubicBezTo>
                    <a:pt x="480" y="7197"/>
                    <a:pt x="240" y="7667"/>
                    <a:pt x="240" y="9263"/>
                  </a:cubicBezTo>
                  <a:cubicBezTo>
                    <a:pt x="240" y="10860"/>
                    <a:pt x="480" y="13583"/>
                    <a:pt x="720" y="16119"/>
                  </a:cubicBezTo>
                  <a:cubicBezTo>
                    <a:pt x="960" y="18655"/>
                    <a:pt x="1200" y="21002"/>
                    <a:pt x="1320" y="21049"/>
                  </a:cubicBezTo>
                  <a:cubicBezTo>
                    <a:pt x="1440" y="21096"/>
                    <a:pt x="1440" y="18842"/>
                    <a:pt x="1440" y="16213"/>
                  </a:cubicBezTo>
                  <a:cubicBezTo>
                    <a:pt x="1440" y="13583"/>
                    <a:pt x="1440" y="10578"/>
                    <a:pt x="2040" y="8042"/>
                  </a:cubicBezTo>
                  <a:cubicBezTo>
                    <a:pt x="2640" y="5507"/>
                    <a:pt x="3840" y="3441"/>
                    <a:pt x="4800" y="2220"/>
                  </a:cubicBezTo>
                  <a:cubicBezTo>
                    <a:pt x="5760" y="999"/>
                    <a:pt x="6480" y="623"/>
                    <a:pt x="7440" y="342"/>
                  </a:cubicBezTo>
                  <a:cubicBezTo>
                    <a:pt x="8400" y="60"/>
                    <a:pt x="9600" y="-128"/>
                    <a:pt x="11160" y="107"/>
                  </a:cubicBezTo>
                  <a:cubicBezTo>
                    <a:pt x="12720" y="342"/>
                    <a:pt x="14640" y="999"/>
                    <a:pt x="16560" y="2595"/>
                  </a:cubicBezTo>
                  <a:cubicBezTo>
                    <a:pt x="18480" y="4192"/>
                    <a:pt x="20400" y="6728"/>
                    <a:pt x="20880" y="9451"/>
                  </a:cubicBezTo>
                  <a:cubicBezTo>
                    <a:pt x="21360" y="12175"/>
                    <a:pt x="20400" y="15086"/>
                    <a:pt x="18600" y="17058"/>
                  </a:cubicBezTo>
                  <a:cubicBezTo>
                    <a:pt x="16800" y="19030"/>
                    <a:pt x="14160" y="20063"/>
                    <a:pt x="11640" y="20674"/>
                  </a:cubicBezTo>
                  <a:cubicBezTo>
                    <a:pt x="9120" y="21284"/>
                    <a:pt x="6720" y="21472"/>
                    <a:pt x="4920" y="21472"/>
                  </a:cubicBezTo>
                  <a:cubicBezTo>
                    <a:pt x="3120" y="21472"/>
                    <a:pt x="1920" y="21284"/>
                    <a:pt x="1080" y="20955"/>
                  </a:cubicBezTo>
                  <a:cubicBezTo>
                    <a:pt x="240" y="20627"/>
                    <a:pt x="-240" y="20157"/>
                    <a:pt x="480" y="19922"/>
                  </a:cubicBezTo>
                  <a:cubicBezTo>
                    <a:pt x="1200" y="19688"/>
                    <a:pt x="3120" y="19688"/>
                    <a:pt x="5040" y="19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77900" y="509130"/>
              <a:ext cx="171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236"/>
                    <a:pt x="8000" y="10473"/>
                    <a:pt x="11600" y="14073"/>
                  </a:cubicBezTo>
                  <a:cubicBezTo>
                    <a:pt x="15200" y="17673"/>
                    <a:pt x="184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009650" y="500336"/>
              <a:ext cx="158750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19872" y="26"/>
                    <a:pt x="18144" y="-143"/>
                    <a:pt x="16848" y="194"/>
                  </a:cubicBezTo>
                  <a:cubicBezTo>
                    <a:pt x="15552" y="532"/>
                    <a:pt x="14688" y="1376"/>
                    <a:pt x="12528" y="4076"/>
                  </a:cubicBezTo>
                  <a:cubicBezTo>
                    <a:pt x="10368" y="6776"/>
                    <a:pt x="6912" y="11332"/>
                    <a:pt x="4608" y="14538"/>
                  </a:cubicBezTo>
                  <a:cubicBezTo>
                    <a:pt x="2304" y="17745"/>
                    <a:pt x="1152" y="19601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31899" y="38848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257300" y="521830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706069" y="129845"/>
              <a:ext cx="224332" cy="56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6" fill="norm" stroke="1" extrusionOk="0">
                  <a:moveTo>
                    <a:pt x="18367" y="899"/>
                  </a:moveTo>
                  <a:cubicBezTo>
                    <a:pt x="17358" y="497"/>
                    <a:pt x="16348" y="96"/>
                    <a:pt x="14229" y="15"/>
                  </a:cubicBezTo>
                  <a:cubicBezTo>
                    <a:pt x="12109" y="-65"/>
                    <a:pt x="8879" y="176"/>
                    <a:pt x="6759" y="658"/>
                  </a:cubicBezTo>
                  <a:cubicBezTo>
                    <a:pt x="4640" y="1139"/>
                    <a:pt x="3631" y="1862"/>
                    <a:pt x="2924" y="2424"/>
                  </a:cubicBezTo>
                  <a:cubicBezTo>
                    <a:pt x="2217" y="2986"/>
                    <a:pt x="1814" y="3388"/>
                    <a:pt x="2520" y="3990"/>
                  </a:cubicBezTo>
                  <a:cubicBezTo>
                    <a:pt x="3227" y="4592"/>
                    <a:pt x="5044" y="5395"/>
                    <a:pt x="6759" y="6118"/>
                  </a:cubicBezTo>
                  <a:cubicBezTo>
                    <a:pt x="8475" y="6841"/>
                    <a:pt x="10090" y="7483"/>
                    <a:pt x="10898" y="8045"/>
                  </a:cubicBezTo>
                  <a:cubicBezTo>
                    <a:pt x="11705" y="8607"/>
                    <a:pt x="11705" y="9089"/>
                    <a:pt x="11302" y="9490"/>
                  </a:cubicBezTo>
                  <a:cubicBezTo>
                    <a:pt x="10898" y="9892"/>
                    <a:pt x="10090" y="10213"/>
                    <a:pt x="9182" y="10454"/>
                  </a:cubicBezTo>
                  <a:cubicBezTo>
                    <a:pt x="8274" y="10695"/>
                    <a:pt x="7264" y="10855"/>
                    <a:pt x="6255" y="10976"/>
                  </a:cubicBezTo>
                  <a:cubicBezTo>
                    <a:pt x="5245" y="11096"/>
                    <a:pt x="4236" y="11177"/>
                    <a:pt x="4640" y="11217"/>
                  </a:cubicBezTo>
                  <a:cubicBezTo>
                    <a:pt x="5044" y="11257"/>
                    <a:pt x="6860" y="11257"/>
                    <a:pt x="8072" y="11458"/>
                  </a:cubicBezTo>
                  <a:cubicBezTo>
                    <a:pt x="9283" y="11658"/>
                    <a:pt x="9888" y="12060"/>
                    <a:pt x="9888" y="12662"/>
                  </a:cubicBezTo>
                  <a:cubicBezTo>
                    <a:pt x="9888" y="13264"/>
                    <a:pt x="9283" y="14067"/>
                    <a:pt x="7870" y="15192"/>
                  </a:cubicBezTo>
                  <a:cubicBezTo>
                    <a:pt x="6457" y="16316"/>
                    <a:pt x="4236" y="17761"/>
                    <a:pt x="2823" y="18644"/>
                  </a:cubicBezTo>
                  <a:cubicBezTo>
                    <a:pt x="1410" y="19528"/>
                    <a:pt x="804" y="19849"/>
                    <a:pt x="401" y="20210"/>
                  </a:cubicBezTo>
                  <a:cubicBezTo>
                    <a:pt x="-3" y="20571"/>
                    <a:pt x="-205" y="20973"/>
                    <a:pt x="300" y="21214"/>
                  </a:cubicBezTo>
                  <a:cubicBezTo>
                    <a:pt x="804" y="21455"/>
                    <a:pt x="2016" y="21535"/>
                    <a:pt x="5649" y="21214"/>
                  </a:cubicBezTo>
                  <a:cubicBezTo>
                    <a:pt x="9283" y="20893"/>
                    <a:pt x="15339" y="20170"/>
                    <a:pt x="21395" y="1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00427" y="255130"/>
              <a:ext cx="157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5262"/>
                    <a:pt x="3855" y="10523"/>
                    <a:pt x="2505" y="13846"/>
                  </a:cubicBezTo>
                  <a:cubicBezTo>
                    <a:pt x="1155" y="17169"/>
                    <a:pt x="-1545" y="18554"/>
                    <a:pt x="1155" y="19523"/>
                  </a:cubicBezTo>
                  <a:cubicBezTo>
                    <a:pt x="3855" y="20492"/>
                    <a:pt x="11955" y="21046"/>
                    <a:pt x="20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302847" y="471030"/>
              <a:ext cx="44537" cy="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926" fill="norm" stroke="1" extrusionOk="0">
                  <a:moveTo>
                    <a:pt x="15749" y="0"/>
                  </a:moveTo>
                  <a:cubicBezTo>
                    <a:pt x="10840" y="2492"/>
                    <a:pt x="5931" y="4985"/>
                    <a:pt x="2985" y="8308"/>
                  </a:cubicBezTo>
                  <a:cubicBezTo>
                    <a:pt x="40" y="11631"/>
                    <a:pt x="-942" y="15785"/>
                    <a:pt x="1022" y="18277"/>
                  </a:cubicBezTo>
                  <a:cubicBezTo>
                    <a:pt x="2985" y="20769"/>
                    <a:pt x="7894" y="21600"/>
                    <a:pt x="12313" y="20354"/>
                  </a:cubicBezTo>
                  <a:cubicBezTo>
                    <a:pt x="16731" y="19108"/>
                    <a:pt x="20658" y="15785"/>
                    <a:pt x="20658" y="12877"/>
                  </a:cubicBezTo>
                  <a:cubicBezTo>
                    <a:pt x="20658" y="9969"/>
                    <a:pt x="16731" y="7477"/>
                    <a:pt x="13294" y="7892"/>
                  </a:cubicBezTo>
                  <a:cubicBezTo>
                    <a:pt x="9858" y="8308"/>
                    <a:pt x="6913" y="11631"/>
                    <a:pt x="7403" y="12877"/>
                  </a:cubicBezTo>
                  <a:cubicBezTo>
                    <a:pt x="7894" y="14123"/>
                    <a:pt x="11822" y="13292"/>
                    <a:pt x="15749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451216" y="216758"/>
              <a:ext cx="209434" cy="32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2" fill="norm" stroke="1" extrusionOk="0">
                  <a:moveTo>
                    <a:pt x="636" y="3732"/>
                  </a:moveTo>
                  <a:cubicBezTo>
                    <a:pt x="636" y="2907"/>
                    <a:pt x="636" y="2081"/>
                    <a:pt x="2256" y="1325"/>
                  </a:cubicBezTo>
                  <a:cubicBezTo>
                    <a:pt x="3876" y="568"/>
                    <a:pt x="7116" y="-120"/>
                    <a:pt x="9600" y="18"/>
                  </a:cubicBezTo>
                  <a:cubicBezTo>
                    <a:pt x="12084" y="155"/>
                    <a:pt x="13812" y="1118"/>
                    <a:pt x="14136" y="2907"/>
                  </a:cubicBezTo>
                  <a:cubicBezTo>
                    <a:pt x="14460" y="4695"/>
                    <a:pt x="13380" y="7309"/>
                    <a:pt x="10896" y="10130"/>
                  </a:cubicBezTo>
                  <a:cubicBezTo>
                    <a:pt x="8412" y="12950"/>
                    <a:pt x="4524" y="15977"/>
                    <a:pt x="2364" y="17903"/>
                  </a:cubicBezTo>
                  <a:cubicBezTo>
                    <a:pt x="204" y="19829"/>
                    <a:pt x="-228" y="20655"/>
                    <a:pt x="96" y="21067"/>
                  </a:cubicBezTo>
                  <a:cubicBezTo>
                    <a:pt x="420" y="21480"/>
                    <a:pt x="1500" y="21480"/>
                    <a:pt x="5172" y="20930"/>
                  </a:cubicBezTo>
                  <a:cubicBezTo>
                    <a:pt x="8844" y="20379"/>
                    <a:pt x="15108" y="19279"/>
                    <a:pt x="21372" y="1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79700" y="547230"/>
              <a:ext cx="889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168"/>
                    <a:pt x="17486" y="6336"/>
                    <a:pt x="13886" y="9936"/>
                  </a:cubicBezTo>
                  <a:cubicBezTo>
                    <a:pt x="10286" y="13536"/>
                    <a:pt x="5143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53002" y="242430"/>
              <a:ext cx="147279" cy="2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1" fill="norm" stroke="1" extrusionOk="0">
                  <a:moveTo>
                    <a:pt x="14114" y="0"/>
                  </a:moveTo>
                  <a:cubicBezTo>
                    <a:pt x="12592" y="167"/>
                    <a:pt x="11071" y="335"/>
                    <a:pt x="9246" y="1507"/>
                  </a:cubicBezTo>
                  <a:cubicBezTo>
                    <a:pt x="7421" y="2679"/>
                    <a:pt x="5291" y="4856"/>
                    <a:pt x="3770" y="7451"/>
                  </a:cubicBezTo>
                  <a:cubicBezTo>
                    <a:pt x="2249" y="10047"/>
                    <a:pt x="1336" y="13060"/>
                    <a:pt x="728" y="15070"/>
                  </a:cubicBezTo>
                  <a:cubicBezTo>
                    <a:pt x="119" y="17079"/>
                    <a:pt x="-185" y="18084"/>
                    <a:pt x="119" y="19005"/>
                  </a:cubicBezTo>
                  <a:cubicBezTo>
                    <a:pt x="423" y="19926"/>
                    <a:pt x="1336" y="20763"/>
                    <a:pt x="3009" y="21181"/>
                  </a:cubicBezTo>
                  <a:cubicBezTo>
                    <a:pt x="4683" y="21600"/>
                    <a:pt x="7116" y="21600"/>
                    <a:pt x="10007" y="20679"/>
                  </a:cubicBezTo>
                  <a:cubicBezTo>
                    <a:pt x="12897" y="19758"/>
                    <a:pt x="16243" y="17916"/>
                    <a:pt x="18373" y="15656"/>
                  </a:cubicBezTo>
                  <a:cubicBezTo>
                    <a:pt x="20502" y="13395"/>
                    <a:pt x="21415" y="10716"/>
                    <a:pt x="21111" y="8288"/>
                  </a:cubicBezTo>
                  <a:cubicBezTo>
                    <a:pt x="20807" y="5860"/>
                    <a:pt x="19285" y="3684"/>
                    <a:pt x="17612" y="2512"/>
                  </a:cubicBezTo>
                  <a:cubicBezTo>
                    <a:pt x="15939" y="1340"/>
                    <a:pt x="14114" y="1172"/>
                    <a:pt x="12897" y="1507"/>
                  </a:cubicBezTo>
                  <a:cubicBezTo>
                    <a:pt x="11680" y="1842"/>
                    <a:pt x="11071" y="2679"/>
                    <a:pt x="10919" y="3600"/>
                  </a:cubicBezTo>
                  <a:cubicBezTo>
                    <a:pt x="10767" y="4521"/>
                    <a:pt x="11071" y="5526"/>
                    <a:pt x="11376" y="6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422650" y="458330"/>
              <a:ext cx="25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546160" y="183879"/>
              <a:ext cx="210125" cy="39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57" fill="norm" stroke="1" extrusionOk="0">
                  <a:moveTo>
                    <a:pt x="14186" y="2144"/>
                  </a:moveTo>
                  <a:cubicBezTo>
                    <a:pt x="13347" y="1340"/>
                    <a:pt x="12509" y="535"/>
                    <a:pt x="10307" y="191"/>
                  </a:cubicBezTo>
                  <a:cubicBezTo>
                    <a:pt x="8105" y="-154"/>
                    <a:pt x="4540" y="-39"/>
                    <a:pt x="2338" y="593"/>
                  </a:cubicBezTo>
                  <a:cubicBezTo>
                    <a:pt x="136" y="1225"/>
                    <a:pt x="-703" y="2374"/>
                    <a:pt x="660" y="4040"/>
                  </a:cubicBezTo>
                  <a:cubicBezTo>
                    <a:pt x="2023" y="5706"/>
                    <a:pt x="5588" y="7889"/>
                    <a:pt x="8629" y="10072"/>
                  </a:cubicBezTo>
                  <a:cubicBezTo>
                    <a:pt x="11670" y="12255"/>
                    <a:pt x="14186" y="14437"/>
                    <a:pt x="15025" y="16103"/>
                  </a:cubicBezTo>
                  <a:cubicBezTo>
                    <a:pt x="15864" y="17769"/>
                    <a:pt x="15025" y="18918"/>
                    <a:pt x="13977" y="19723"/>
                  </a:cubicBezTo>
                  <a:cubicBezTo>
                    <a:pt x="12928" y="20527"/>
                    <a:pt x="11670" y="20986"/>
                    <a:pt x="10307" y="21216"/>
                  </a:cubicBezTo>
                  <a:cubicBezTo>
                    <a:pt x="8944" y="21446"/>
                    <a:pt x="7476" y="21446"/>
                    <a:pt x="6322" y="20814"/>
                  </a:cubicBezTo>
                  <a:cubicBezTo>
                    <a:pt x="5169" y="20182"/>
                    <a:pt x="4330" y="18918"/>
                    <a:pt x="4854" y="17252"/>
                  </a:cubicBezTo>
                  <a:cubicBezTo>
                    <a:pt x="5379" y="15586"/>
                    <a:pt x="7266" y="13518"/>
                    <a:pt x="9992" y="11278"/>
                  </a:cubicBezTo>
                  <a:cubicBezTo>
                    <a:pt x="12718" y="9037"/>
                    <a:pt x="16283" y="6625"/>
                    <a:pt x="18276" y="5074"/>
                  </a:cubicBezTo>
                  <a:cubicBezTo>
                    <a:pt x="20268" y="3523"/>
                    <a:pt x="20687" y="2833"/>
                    <a:pt x="20792" y="2201"/>
                  </a:cubicBezTo>
                  <a:cubicBezTo>
                    <a:pt x="20897" y="1569"/>
                    <a:pt x="20687" y="995"/>
                    <a:pt x="20058" y="593"/>
                  </a:cubicBezTo>
                  <a:cubicBezTo>
                    <a:pt x="19429" y="191"/>
                    <a:pt x="18380" y="-39"/>
                    <a:pt x="16808" y="191"/>
                  </a:cubicBezTo>
                  <a:cubicBezTo>
                    <a:pt x="15235" y="420"/>
                    <a:pt x="13138" y="1110"/>
                    <a:pt x="11984" y="1742"/>
                  </a:cubicBezTo>
                  <a:cubicBezTo>
                    <a:pt x="10831" y="2374"/>
                    <a:pt x="10621" y="2948"/>
                    <a:pt x="10412" y="3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65550" y="566280"/>
              <a:ext cx="139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138500" y="225064"/>
              <a:ext cx="211250" cy="35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2" fill="norm" stroke="1" extrusionOk="0">
                  <a:moveTo>
                    <a:pt x="3380" y="5927"/>
                  </a:moveTo>
                  <a:cubicBezTo>
                    <a:pt x="2738" y="5425"/>
                    <a:pt x="2096" y="4923"/>
                    <a:pt x="2417" y="3981"/>
                  </a:cubicBezTo>
                  <a:cubicBezTo>
                    <a:pt x="2738" y="3039"/>
                    <a:pt x="4021" y="1658"/>
                    <a:pt x="6267" y="841"/>
                  </a:cubicBezTo>
                  <a:cubicBezTo>
                    <a:pt x="8512" y="25"/>
                    <a:pt x="11720" y="-226"/>
                    <a:pt x="14073" y="214"/>
                  </a:cubicBezTo>
                  <a:cubicBezTo>
                    <a:pt x="16425" y="653"/>
                    <a:pt x="17922" y="1783"/>
                    <a:pt x="17601" y="3855"/>
                  </a:cubicBezTo>
                  <a:cubicBezTo>
                    <a:pt x="17281" y="5927"/>
                    <a:pt x="15142" y="8941"/>
                    <a:pt x="12148" y="11704"/>
                  </a:cubicBezTo>
                  <a:cubicBezTo>
                    <a:pt x="9154" y="14467"/>
                    <a:pt x="5304" y="16979"/>
                    <a:pt x="2952" y="18548"/>
                  </a:cubicBezTo>
                  <a:cubicBezTo>
                    <a:pt x="599" y="20118"/>
                    <a:pt x="-256" y="20746"/>
                    <a:pt x="65" y="21060"/>
                  </a:cubicBezTo>
                  <a:cubicBezTo>
                    <a:pt x="386" y="21374"/>
                    <a:pt x="1883" y="21374"/>
                    <a:pt x="5625" y="20934"/>
                  </a:cubicBezTo>
                  <a:cubicBezTo>
                    <a:pt x="9368" y="20495"/>
                    <a:pt x="15356" y="19616"/>
                    <a:pt x="21344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470400" y="47738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667250" y="217030"/>
              <a:ext cx="127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4"/>
                    <a:pt x="0" y="11167"/>
                    <a:pt x="3600" y="14767"/>
                  </a:cubicBezTo>
                  <a:cubicBezTo>
                    <a:pt x="7200" y="18367"/>
                    <a:pt x="14400" y="199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787900" y="31003"/>
              <a:ext cx="137330" cy="66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24" fill="norm" stroke="1" extrusionOk="0">
                  <a:moveTo>
                    <a:pt x="4836" y="878"/>
                  </a:moveTo>
                  <a:cubicBezTo>
                    <a:pt x="5803" y="537"/>
                    <a:pt x="6770" y="197"/>
                    <a:pt x="9027" y="60"/>
                  </a:cubicBezTo>
                  <a:cubicBezTo>
                    <a:pt x="11284" y="-76"/>
                    <a:pt x="14830" y="-8"/>
                    <a:pt x="17409" y="537"/>
                  </a:cubicBezTo>
                  <a:cubicBezTo>
                    <a:pt x="19988" y="1082"/>
                    <a:pt x="21600" y="2104"/>
                    <a:pt x="20633" y="3365"/>
                  </a:cubicBezTo>
                  <a:cubicBezTo>
                    <a:pt x="19666" y="4626"/>
                    <a:pt x="16119" y="6125"/>
                    <a:pt x="14507" y="7828"/>
                  </a:cubicBezTo>
                  <a:cubicBezTo>
                    <a:pt x="12896" y="9532"/>
                    <a:pt x="13218" y="11439"/>
                    <a:pt x="14669" y="12939"/>
                  </a:cubicBezTo>
                  <a:cubicBezTo>
                    <a:pt x="16119" y="14438"/>
                    <a:pt x="18699" y="15528"/>
                    <a:pt x="19988" y="16448"/>
                  </a:cubicBezTo>
                  <a:cubicBezTo>
                    <a:pt x="21278" y="17368"/>
                    <a:pt x="21278" y="18117"/>
                    <a:pt x="19504" y="18833"/>
                  </a:cubicBezTo>
                  <a:cubicBezTo>
                    <a:pt x="17731" y="19548"/>
                    <a:pt x="14185" y="20229"/>
                    <a:pt x="10639" y="20672"/>
                  </a:cubicBezTo>
                  <a:cubicBezTo>
                    <a:pt x="7093" y="21115"/>
                    <a:pt x="3546" y="21320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53740" y="378161"/>
              <a:ext cx="294561" cy="1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416" fill="norm" stroke="1" extrusionOk="0">
                  <a:moveTo>
                    <a:pt x="3420" y="16052"/>
                  </a:moveTo>
                  <a:cubicBezTo>
                    <a:pt x="2340" y="18016"/>
                    <a:pt x="1260" y="19980"/>
                    <a:pt x="642" y="19980"/>
                  </a:cubicBezTo>
                  <a:cubicBezTo>
                    <a:pt x="25" y="19980"/>
                    <a:pt x="-129" y="18016"/>
                    <a:pt x="102" y="15070"/>
                  </a:cubicBezTo>
                  <a:cubicBezTo>
                    <a:pt x="334" y="12125"/>
                    <a:pt x="951" y="8198"/>
                    <a:pt x="1645" y="5645"/>
                  </a:cubicBezTo>
                  <a:cubicBezTo>
                    <a:pt x="2340" y="3092"/>
                    <a:pt x="3111" y="1914"/>
                    <a:pt x="3882" y="932"/>
                  </a:cubicBezTo>
                  <a:cubicBezTo>
                    <a:pt x="4654" y="-50"/>
                    <a:pt x="5425" y="-835"/>
                    <a:pt x="6274" y="1718"/>
                  </a:cubicBezTo>
                  <a:cubicBezTo>
                    <a:pt x="7122" y="4270"/>
                    <a:pt x="8048" y="10161"/>
                    <a:pt x="8742" y="13892"/>
                  </a:cubicBezTo>
                  <a:cubicBezTo>
                    <a:pt x="9437" y="17623"/>
                    <a:pt x="9900" y="19194"/>
                    <a:pt x="10517" y="19980"/>
                  </a:cubicBezTo>
                  <a:cubicBezTo>
                    <a:pt x="11134" y="20765"/>
                    <a:pt x="11905" y="20765"/>
                    <a:pt x="13757" y="17623"/>
                  </a:cubicBezTo>
                  <a:cubicBezTo>
                    <a:pt x="15608" y="14481"/>
                    <a:pt x="18540" y="8198"/>
                    <a:pt x="21471" y="1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38750" y="21703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226050" y="115430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321300" y="223380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334000" y="140830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398679" y="-1"/>
              <a:ext cx="113121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9" fill="norm" stroke="1" extrusionOk="0">
                  <a:moveTo>
                    <a:pt x="17777" y="16966"/>
                  </a:moveTo>
                  <a:cubicBezTo>
                    <a:pt x="16177" y="16509"/>
                    <a:pt x="14577" y="16053"/>
                    <a:pt x="12577" y="15521"/>
                  </a:cubicBezTo>
                  <a:cubicBezTo>
                    <a:pt x="10577" y="14988"/>
                    <a:pt x="8177" y="14380"/>
                    <a:pt x="5977" y="14760"/>
                  </a:cubicBezTo>
                  <a:cubicBezTo>
                    <a:pt x="3777" y="15140"/>
                    <a:pt x="1777" y="16509"/>
                    <a:pt x="777" y="17650"/>
                  </a:cubicBezTo>
                  <a:cubicBezTo>
                    <a:pt x="-223" y="18791"/>
                    <a:pt x="-223" y="19704"/>
                    <a:pt x="577" y="20388"/>
                  </a:cubicBezTo>
                  <a:cubicBezTo>
                    <a:pt x="1377" y="21073"/>
                    <a:pt x="2977" y="21529"/>
                    <a:pt x="4777" y="21529"/>
                  </a:cubicBezTo>
                  <a:cubicBezTo>
                    <a:pt x="6577" y="21529"/>
                    <a:pt x="8577" y="21073"/>
                    <a:pt x="10977" y="19019"/>
                  </a:cubicBezTo>
                  <a:cubicBezTo>
                    <a:pt x="13377" y="16966"/>
                    <a:pt x="16177" y="13315"/>
                    <a:pt x="17777" y="10121"/>
                  </a:cubicBezTo>
                  <a:cubicBezTo>
                    <a:pt x="19377" y="6926"/>
                    <a:pt x="19777" y="4188"/>
                    <a:pt x="19977" y="2439"/>
                  </a:cubicBezTo>
                  <a:cubicBezTo>
                    <a:pt x="20177" y="690"/>
                    <a:pt x="20177" y="-71"/>
                    <a:pt x="19777" y="5"/>
                  </a:cubicBezTo>
                  <a:cubicBezTo>
                    <a:pt x="19377" y="81"/>
                    <a:pt x="18577" y="994"/>
                    <a:pt x="17577" y="3428"/>
                  </a:cubicBezTo>
                  <a:cubicBezTo>
                    <a:pt x="16577" y="5861"/>
                    <a:pt x="15377" y="9816"/>
                    <a:pt x="15977" y="12783"/>
                  </a:cubicBezTo>
                  <a:cubicBezTo>
                    <a:pt x="16577" y="15749"/>
                    <a:pt x="18977" y="17726"/>
                    <a:pt x="21377" y="19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619750" y="217030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086"/>
                    <a:pt x="5236" y="6171"/>
                    <a:pt x="8836" y="9771"/>
                  </a:cubicBezTo>
                  <a:cubicBezTo>
                    <a:pt x="12436" y="13371"/>
                    <a:pt x="17018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568950" y="178880"/>
              <a:ext cx="241300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73"/>
                  </a:moveTo>
                  <a:cubicBezTo>
                    <a:pt x="20653" y="126"/>
                    <a:pt x="19705" y="-121"/>
                    <a:pt x="18947" y="64"/>
                  </a:cubicBezTo>
                  <a:cubicBezTo>
                    <a:pt x="18189" y="249"/>
                    <a:pt x="17621" y="866"/>
                    <a:pt x="15537" y="3088"/>
                  </a:cubicBezTo>
                  <a:cubicBezTo>
                    <a:pt x="13453" y="5310"/>
                    <a:pt x="9853" y="9136"/>
                    <a:pt x="7011" y="12469"/>
                  </a:cubicBezTo>
                  <a:cubicBezTo>
                    <a:pt x="4168" y="15801"/>
                    <a:pt x="2084" y="18640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74219" y="1868030"/>
              <a:ext cx="25608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705" y="0"/>
                  </a:moveTo>
                  <a:cubicBezTo>
                    <a:pt x="882" y="4217"/>
                    <a:pt x="1059" y="8434"/>
                    <a:pt x="1325" y="11726"/>
                  </a:cubicBezTo>
                  <a:cubicBezTo>
                    <a:pt x="1590" y="15017"/>
                    <a:pt x="1945" y="17383"/>
                    <a:pt x="2122" y="18977"/>
                  </a:cubicBezTo>
                  <a:cubicBezTo>
                    <a:pt x="2299" y="20571"/>
                    <a:pt x="2299" y="21394"/>
                    <a:pt x="2210" y="21394"/>
                  </a:cubicBezTo>
                  <a:cubicBezTo>
                    <a:pt x="2122" y="21394"/>
                    <a:pt x="1945" y="20571"/>
                    <a:pt x="1590" y="19646"/>
                  </a:cubicBezTo>
                  <a:cubicBezTo>
                    <a:pt x="1236" y="18720"/>
                    <a:pt x="705" y="17691"/>
                    <a:pt x="351" y="16920"/>
                  </a:cubicBezTo>
                  <a:cubicBezTo>
                    <a:pt x="-3" y="16149"/>
                    <a:pt x="-180" y="15634"/>
                    <a:pt x="263" y="15377"/>
                  </a:cubicBezTo>
                  <a:cubicBezTo>
                    <a:pt x="705" y="15120"/>
                    <a:pt x="1768" y="15120"/>
                    <a:pt x="3892" y="14349"/>
                  </a:cubicBezTo>
                  <a:cubicBezTo>
                    <a:pt x="6017" y="13577"/>
                    <a:pt x="9204" y="12034"/>
                    <a:pt x="11594" y="9926"/>
                  </a:cubicBezTo>
                  <a:cubicBezTo>
                    <a:pt x="13984" y="7817"/>
                    <a:pt x="15577" y="5143"/>
                    <a:pt x="16463" y="3446"/>
                  </a:cubicBezTo>
                  <a:cubicBezTo>
                    <a:pt x="17348" y="1749"/>
                    <a:pt x="17525" y="1029"/>
                    <a:pt x="17525" y="1080"/>
                  </a:cubicBezTo>
                  <a:cubicBezTo>
                    <a:pt x="17525" y="1131"/>
                    <a:pt x="17348" y="1954"/>
                    <a:pt x="17171" y="4166"/>
                  </a:cubicBezTo>
                  <a:cubicBezTo>
                    <a:pt x="16994" y="6377"/>
                    <a:pt x="16817" y="9977"/>
                    <a:pt x="17171" y="12960"/>
                  </a:cubicBezTo>
                  <a:cubicBezTo>
                    <a:pt x="17525" y="15943"/>
                    <a:pt x="18410" y="18309"/>
                    <a:pt x="19207" y="19646"/>
                  </a:cubicBezTo>
                  <a:cubicBezTo>
                    <a:pt x="20004" y="20983"/>
                    <a:pt x="20712" y="21291"/>
                    <a:pt x="2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176170" y="2185530"/>
              <a:ext cx="75894" cy="14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8" h="21046" fill="norm" stroke="1" extrusionOk="0">
                  <a:moveTo>
                    <a:pt x="12920" y="926"/>
                  </a:moveTo>
                  <a:cubicBezTo>
                    <a:pt x="7936" y="4011"/>
                    <a:pt x="2951" y="7097"/>
                    <a:pt x="1012" y="10337"/>
                  </a:cubicBezTo>
                  <a:cubicBezTo>
                    <a:pt x="-926" y="13577"/>
                    <a:pt x="182" y="16971"/>
                    <a:pt x="2120" y="18977"/>
                  </a:cubicBezTo>
                  <a:cubicBezTo>
                    <a:pt x="4059" y="20983"/>
                    <a:pt x="6828" y="21600"/>
                    <a:pt x="10428" y="20520"/>
                  </a:cubicBezTo>
                  <a:cubicBezTo>
                    <a:pt x="14028" y="19440"/>
                    <a:pt x="18459" y="16663"/>
                    <a:pt x="19566" y="13114"/>
                  </a:cubicBezTo>
                  <a:cubicBezTo>
                    <a:pt x="20674" y="9566"/>
                    <a:pt x="18459" y="5246"/>
                    <a:pt x="15689" y="2931"/>
                  </a:cubicBezTo>
                  <a:cubicBezTo>
                    <a:pt x="12920" y="617"/>
                    <a:pt x="9597" y="309"/>
                    <a:pt x="62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27149" y="201408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320799" y="218553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873250" y="1931530"/>
              <a:ext cx="2603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2021"/>
                    <a:pt x="4917" y="4042"/>
                    <a:pt x="7376" y="6379"/>
                  </a:cubicBezTo>
                  <a:cubicBezTo>
                    <a:pt x="9834" y="8716"/>
                    <a:pt x="12293" y="11368"/>
                    <a:pt x="14663" y="13958"/>
                  </a:cubicBezTo>
                  <a:cubicBezTo>
                    <a:pt x="17034" y="16547"/>
                    <a:pt x="19317" y="190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943633" y="1906130"/>
              <a:ext cx="183617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1537" y="0"/>
                  </a:moveTo>
                  <a:cubicBezTo>
                    <a:pt x="18309" y="2686"/>
                    <a:pt x="15082" y="5372"/>
                    <a:pt x="11606" y="8506"/>
                  </a:cubicBezTo>
                  <a:cubicBezTo>
                    <a:pt x="8130" y="11639"/>
                    <a:pt x="4406" y="15221"/>
                    <a:pt x="2420" y="17291"/>
                  </a:cubicBezTo>
                  <a:cubicBezTo>
                    <a:pt x="434" y="19362"/>
                    <a:pt x="185" y="19921"/>
                    <a:pt x="61" y="20481"/>
                  </a:cubicBezTo>
                  <a:cubicBezTo>
                    <a:pt x="-63" y="21040"/>
                    <a:pt x="-63" y="21600"/>
                    <a:pt x="682" y="21600"/>
                  </a:cubicBezTo>
                  <a:cubicBezTo>
                    <a:pt x="1427" y="21600"/>
                    <a:pt x="2916" y="21040"/>
                    <a:pt x="4406" y="20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324100" y="2033130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362200" y="2122030"/>
              <a:ext cx="101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368550" y="217283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635250" y="1931530"/>
              <a:ext cx="1841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4582"/>
                    <a:pt x="11421" y="9164"/>
                    <a:pt x="15021" y="12764"/>
                  </a:cubicBezTo>
                  <a:cubicBezTo>
                    <a:pt x="18621" y="16364"/>
                    <a:pt x="2011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777865" y="1944230"/>
              <a:ext cx="130436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0" fill="norm" stroke="1" extrusionOk="0">
                  <a:moveTo>
                    <a:pt x="21469" y="0"/>
                  </a:moveTo>
                  <a:cubicBezTo>
                    <a:pt x="17985" y="1705"/>
                    <a:pt x="14501" y="3411"/>
                    <a:pt x="11192" y="5897"/>
                  </a:cubicBezTo>
                  <a:cubicBezTo>
                    <a:pt x="7882" y="8384"/>
                    <a:pt x="4746" y="11653"/>
                    <a:pt x="2830" y="14068"/>
                  </a:cubicBezTo>
                  <a:cubicBezTo>
                    <a:pt x="914" y="16484"/>
                    <a:pt x="217" y="18047"/>
                    <a:pt x="43" y="19184"/>
                  </a:cubicBezTo>
                  <a:cubicBezTo>
                    <a:pt x="-131" y="20321"/>
                    <a:pt x="217" y="21032"/>
                    <a:pt x="1263" y="21316"/>
                  </a:cubicBezTo>
                  <a:cubicBezTo>
                    <a:pt x="2308" y="21600"/>
                    <a:pt x="4050" y="21458"/>
                    <a:pt x="5792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349750" y="2080000"/>
              <a:ext cx="177800" cy="15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3887"/>
                  </a:moveTo>
                  <a:cubicBezTo>
                    <a:pt x="257" y="2204"/>
                    <a:pt x="514" y="521"/>
                    <a:pt x="1157" y="100"/>
                  </a:cubicBezTo>
                  <a:cubicBezTo>
                    <a:pt x="1800" y="-321"/>
                    <a:pt x="2829" y="521"/>
                    <a:pt x="4629" y="3887"/>
                  </a:cubicBezTo>
                  <a:cubicBezTo>
                    <a:pt x="6429" y="7253"/>
                    <a:pt x="9000" y="13144"/>
                    <a:pt x="10671" y="16650"/>
                  </a:cubicBezTo>
                  <a:cubicBezTo>
                    <a:pt x="12343" y="20157"/>
                    <a:pt x="13114" y="21279"/>
                    <a:pt x="13757" y="21139"/>
                  </a:cubicBezTo>
                  <a:cubicBezTo>
                    <a:pt x="14400" y="20998"/>
                    <a:pt x="14914" y="19596"/>
                    <a:pt x="15557" y="16510"/>
                  </a:cubicBezTo>
                  <a:cubicBezTo>
                    <a:pt x="16200" y="13424"/>
                    <a:pt x="16971" y="8656"/>
                    <a:pt x="18000" y="6131"/>
                  </a:cubicBezTo>
                  <a:cubicBezTo>
                    <a:pt x="19029" y="3606"/>
                    <a:pt x="20314" y="3326"/>
                    <a:pt x="21600" y="3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589930" y="2042919"/>
              <a:ext cx="73415" cy="17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437" fill="norm" stroke="1" extrusionOk="0">
                  <a:moveTo>
                    <a:pt x="19573" y="4261"/>
                  </a:moveTo>
                  <a:cubicBezTo>
                    <a:pt x="20157" y="2960"/>
                    <a:pt x="20741" y="1659"/>
                    <a:pt x="19573" y="878"/>
                  </a:cubicBezTo>
                  <a:cubicBezTo>
                    <a:pt x="18406" y="97"/>
                    <a:pt x="15487" y="-163"/>
                    <a:pt x="12568" y="97"/>
                  </a:cubicBezTo>
                  <a:cubicBezTo>
                    <a:pt x="9649" y="357"/>
                    <a:pt x="6730" y="1138"/>
                    <a:pt x="4103" y="2049"/>
                  </a:cubicBezTo>
                  <a:cubicBezTo>
                    <a:pt x="1476" y="2960"/>
                    <a:pt x="-859" y="4001"/>
                    <a:pt x="309" y="5562"/>
                  </a:cubicBezTo>
                  <a:cubicBezTo>
                    <a:pt x="1476" y="7124"/>
                    <a:pt x="6146" y="9206"/>
                    <a:pt x="9941" y="10767"/>
                  </a:cubicBezTo>
                  <a:cubicBezTo>
                    <a:pt x="13736" y="12329"/>
                    <a:pt x="16655" y="13370"/>
                    <a:pt x="17822" y="14671"/>
                  </a:cubicBezTo>
                  <a:cubicBezTo>
                    <a:pt x="18990" y="15972"/>
                    <a:pt x="18406" y="17533"/>
                    <a:pt x="16363" y="18704"/>
                  </a:cubicBezTo>
                  <a:cubicBezTo>
                    <a:pt x="14319" y="19876"/>
                    <a:pt x="10817" y="20656"/>
                    <a:pt x="7314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756149" y="2147430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492750" y="1929085"/>
              <a:ext cx="234950" cy="39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335" y="2559"/>
                  </a:moveTo>
                  <a:cubicBezTo>
                    <a:pt x="2724" y="1981"/>
                    <a:pt x="3114" y="1404"/>
                    <a:pt x="3600" y="884"/>
                  </a:cubicBezTo>
                  <a:cubicBezTo>
                    <a:pt x="4086" y="364"/>
                    <a:pt x="4670" y="-98"/>
                    <a:pt x="4962" y="18"/>
                  </a:cubicBezTo>
                  <a:cubicBezTo>
                    <a:pt x="5254" y="133"/>
                    <a:pt x="5254" y="826"/>
                    <a:pt x="5157" y="2790"/>
                  </a:cubicBezTo>
                  <a:cubicBezTo>
                    <a:pt x="5059" y="4753"/>
                    <a:pt x="4865" y="7988"/>
                    <a:pt x="4573" y="11164"/>
                  </a:cubicBezTo>
                  <a:cubicBezTo>
                    <a:pt x="4281" y="14341"/>
                    <a:pt x="3892" y="17459"/>
                    <a:pt x="3405" y="19250"/>
                  </a:cubicBezTo>
                  <a:cubicBezTo>
                    <a:pt x="2919" y="21040"/>
                    <a:pt x="2335" y="21502"/>
                    <a:pt x="1751" y="21213"/>
                  </a:cubicBezTo>
                  <a:cubicBezTo>
                    <a:pt x="1168" y="20924"/>
                    <a:pt x="584" y="19885"/>
                    <a:pt x="292" y="18961"/>
                  </a:cubicBezTo>
                  <a:cubicBezTo>
                    <a:pt x="0" y="18037"/>
                    <a:pt x="0" y="17228"/>
                    <a:pt x="0" y="16535"/>
                  </a:cubicBezTo>
                  <a:cubicBezTo>
                    <a:pt x="0" y="15842"/>
                    <a:pt x="0" y="15265"/>
                    <a:pt x="486" y="14745"/>
                  </a:cubicBezTo>
                  <a:cubicBezTo>
                    <a:pt x="973" y="14225"/>
                    <a:pt x="1946" y="13763"/>
                    <a:pt x="4281" y="12954"/>
                  </a:cubicBezTo>
                  <a:cubicBezTo>
                    <a:pt x="6616" y="12146"/>
                    <a:pt x="10314" y="10991"/>
                    <a:pt x="13232" y="9605"/>
                  </a:cubicBezTo>
                  <a:cubicBezTo>
                    <a:pt x="16151" y="8219"/>
                    <a:pt x="18292" y="6601"/>
                    <a:pt x="19557" y="5446"/>
                  </a:cubicBezTo>
                  <a:cubicBezTo>
                    <a:pt x="20822" y="4291"/>
                    <a:pt x="21211" y="3598"/>
                    <a:pt x="21405" y="2963"/>
                  </a:cubicBezTo>
                  <a:cubicBezTo>
                    <a:pt x="21600" y="2328"/>
                    <a:pt x="21600" y="1750"/>
                    <a:pt x="21600" y="1750"/>
                  </a:cubicBezTo>
                  <a:cubicBezTo>
                    <a:pt x="21600" y="1750"/>
                    <a:pt x="21600" y="2328"/>
                    <a:pt x="21600" y="4927"/>
                  </a:cubicBezTo>
                  <a:cubicBezTo>
                    <a:pt x="21600" y="7526"/>
                    <a:pt x="21600" y="12146"/>
                    <a:pt x="21503" y="15207"/>
                  </a:cubicBezTo>
                  <a:cubicBezTo>
                    <a:pt x="21405" y="18268"/>
                    <a:pt x="21211" y="19769"/>
                    <a:pt x="21016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842000" y="2204580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988050" y="203948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988050" y="219823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273800" y="2001380"/>
              <a:ext cx="2349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57" y="643"/>
                    <a:pt x="3114" y="1286"/>
                    <a:pt x="5254" y="2957"/>
                  </a:cubicBezTo>
                  <a:cubicBezTo>
                    <a:pt x="7395" y="4629"/>
                    <a:pt x="10119" y="7329"/>
                    <a:pt x="12941" y="10607"/>
                  </a:cubicBezTo>
                  <a:cubicBezTo>
                    <a:pt x="15762" y="13886"/>
                    <a:pt x="18681" y="17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299200" y="2001380"/>
              <a:ext cx="2349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2110"/>
                    <a:pt x="14984" y="4221"/>
                    <a:pt x="11676" y="7014"/>
                  </a:cubicBezTo>
                  <a:cubicBezTo>
                    <a:pt x="8368" y="9807"/>
                    <a:pt x="5059" y="13283"/>
                    <a:pt x="3114" y="15828"/>
                  </a:cubicBezTo>
                  <a:cubicBezTo>
                    <a:pt x="1168" y="18372"/>
                    <a:pt x="584" y="199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686550" y="2109330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680200" y="2210930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711950" y="2229980"/>
              <a:ext cx="254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5943"/>
                    <a:pt x="11880" y="10286"/>
                    <a:pt x="15480" y="6686"/>
                  </a:cubicBezTo>
                  <a:cubicBezTo>
                    <a:pt x="19080" y="3086"/>
                    <a:pt x="2034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731000" y="2039480"/>
              <a:ext cx="1206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533"/>
                    <a:pt x="10232" y="9067"/>
                    <a:pt x="6632" y="12667"/>
                  </a:cubicBezTo>
                  <a:cubicBezTo>
                    <a:pt x="3032" y="16267"/>
                    <a:pt x="1516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067550" y="1995030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449"/>
                    <a:pt x="8229" y="10897"/>
                    <a:pt x="11829" y="14497"/>
                  </a:cubicBezTo>
                  <a:cubicBezTo>
                    <a:pt x="15429" y="18097"/>
                    <a:pt x="18514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073900" y="2077580"/>
              <a:ext cx="2413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333"/>
                    <a:pt x="15537" y="2667"/>
                    <a:pt x="12411" y="4867"/>
                  </a:cubicBezTo>
                  <a:cubicBezTo>
                    <a:pt x="9284" y="7067"/>
                    <a:pt x="6063" y="10133"/>
                    <a:pt x="3979" y="13067"/>
                  </a:cubicBezTo>
                  <a:cubicBezTo>
                    <a:pt x="1895" y="16000"/>
                    <a:pt x="947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1600" y="3023730"/>
              <a:ext cx="1270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2400"/>
                    <a:pt x="7920" y="4800"/>
                    <a:pt x="11340" y="8114"/>
                  </a:cubicBezTo>
                  <a:cubicBezTo>
                    <a:pt x="14760" y="11429"/>
                    <a:pt x="17640" y="15657"/>
                    <a:pt x="19260" y="18057"/>
                  </a:cubicBezTo>
                  <a:cubicBezTo>
                    <a:pt x="20880" y="20457"/>
                    <a:pt x="21240" y="21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94358" y="2991980"/>
              <a:ext cx="21204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6132" y="0"/>
                  </a:moveTo>
                  <a:cubicBezTo>
                    <a:pt x="12955" y="3411"/>
                    <a:pt x="9779" y="6821"/>
                    <a:pt x="7238" y="9474"/>
                  </a:cubicBezTo>
                  <a:cubicBezTo>
                    <a:pt x="4696" y="12126"/>
                    <a:pt x="2790" y="14021"/>
                    <a:pt x="1520" y="15284"/>
                  </a:cubicBezTo>
                  <a:cubicBezTo>
                    <a:pt x="249" y="16547"/>
                    <a:pt x="-386" y="17179"/>
                    <a:pt x="249" y="17495"/>
                  </a:cubicBezTo>
                  <a:cubicBezTo>
                    <a:pt x="885" y="17811"/>
                    <a:pt x="2790" y="17811"/>
                    <a:pt x="5543" y="17874"/>
                  </a:cubicBezTo>
                  <a:cubicBezTo>
                    <a:pt x="8296" y="17937"/>
                    <a:pt x="11896" y="18063"/>
                    <a:pt x="14649" y="18695"/>
                  </a:cubicBezTo>
                  <a:cubicBezTo>
                    <a:pt x="17402" y="19326"/>
                    <a:pt x="19308" y="20463"/>
                    <a:pt x="21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01650" y="3201530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29103" y="2914043"/>
              <a:ext cx="153547" cy="4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73" fill="norm" stroke="1" extrusionOk="0">
                  <a:moveTo>
                    <a:pt x="21174" y="1385"/>
                  </a:moveTo>
                  <a:cubicBezTo>
                    <a:pt x="20006" y="845"/>
                    <a:pt x="18839" y="305"/>
                    <a:pt x="16796" y="89"/>
                  </a:cubicBezTo>
                  <a:cubicBezTo>
                    <a:pt x="14752" y="-127"/>
                    <a:pt x="11833" y="-19"/>
                    <a:pt x="8915" y="1223"/>
                  </a:cubicBezTo>
                  <a:cubicBezTo>
                    <a:pt x="5996" y="2465"/>
                    <a:pt x="3077" y="4841"/>
                    <a:pt x="1471" y="6353"/>
                  </a:cubicBezTo>
                  <a:cubicBezTo>
                    <a:pt x="-134" y="7865"/>
                    <a:pt x="-426" y="8513"/>
                    <a:pt x="596" y="9269"/>
                  </a:cubicBezTo>
                  <a:cubicBezTo>
                    <a:pt x="1617" y="10025"/>
                    <a:pt x="3952" y="10889"/>
                    <a:pt x="7455" y="11969"/>
                  </a:cubicBezTo>
                  <a:cubicBezTo>
                    <a:pt x="10958" y="13049"/>
                    <a:pt x="15628" y="14345"/>
                    <a:pt x="18109" y="15533"/>
                  </a:cubicBezTo>
                  <a:cubicBezTo>
                    <a:pt x="20590" y="16721"/>
                    <a:pt x="20882" y="17801"/>
                    <a:pt x="19860" y="18773"/>
                  </a:cubicBezTo>
                  <a:cubicBezTo>
                    <a:pt x="18839" y="19745"/>
                    <a:pt x="16504" y="20609"/>
                    <a:pt x="14315" y="21041"/>
                  </a:cubicBezTo>
                  <a:cubicBezTo>
                    <a:pt x="12125" y="21473"/>
                    <a:pt x="10082" y="21473"/>
                    <a:pt x="8039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381981" y="3092257"/>
              <a:ext cx="134154" cy="28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18" fill="norm" stroke="1" extrusionOk="0">
                  <a:moveTo>
                    <a:pt x="19305" y="2006"/>
                  </a:moveTo>
                  <a:cubicBezTo>
                    <a:pt x="18308" y="1370"/>
                    <a:pt x="17311" y="735"/>
                    <a:pt x="14819" y="338"/>
                  </a:cubicBezTo>
                  <a:cubicBezTo>
                    <a:pt x="12327" y="-59"/>
                    <a:pt x="8339" y="-218"/>
                    <a:pt x="5182" y="497"/>
                  </a:cubicBezTo>
                  <a:cubicBezTo>
                    <a:pt x="2025" y="1211"/>
                    <a:pt x="-301" y="2800"/>
                    <a:pt x="31" y="4706"/>
                  </a:cubicBezTo>
                  <a:cubicBezTo>
                    <a:pt x="364" y="6611"/>
                    <a:pt x="3354" y="8835"/>
                    <a:pt x="7342" y="10820"/>
                  </a:cubicBezTo>
                  <a:cubicBezTo>
                    <a:pt x="11330" y="12806"/>
                    <a:pt x="16314" y="14553"/>
                    <a:pt x="18807" y="15903"/>
                  </a:cubicBezTo>
                  <a:cubicBezTo>
                    <a:pt x="21299" y="17253"/>
                    <a:pt x="21299" y="18206"/>
                    <a:pt x="20801" y="19000"/>
                  </a:cubicBezTo>
                  <a:cubicBezTo>
                    <a:pt x="20302" y="19794"/>
                    <a:pt x="19305" y="20429"/>
                    <a:pt x="16647" y="20826"/>
                  </a:cubicBezTo>
                  <a:cubicBezTo>
                    <a:pt x="13988" y="21223"/>
                    <a:pt x="9668" y="21382"/>
                    <a:pt x="7010" y="20191"/>
                  </a:cubicBezTo>
                  <a:cubicBezTo>
                    <a:pt x="4351" y="19000"/>
                    <a:pt x="3354" y="16458"/>
                    <a:pt x="2357" y="13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634066" y="2896730"/>
              <a:ext cx="48684" cy="4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10330" y="0"/>
                  </a:moveTo>
                  <a:cubicBezTo>
                    <a:pt x="7513" y="2547"/>
                    <a:pt x="4696" y="5094"/>
                    <a:pt x="2817" y="8202"/>
                  </a:cubicBezTo>
                  <a:cubicBezTo>
                    <a:pt x="939" y="11309"/>
                    <a:pt x="0" y="14977"/>
                    <a:pt x="0" y="17117"/>
                  </a:cubicBezTo>
                  <a:cubicBezTo>
                    <a:pt x="0" y="19257"/>
                    <a:pt x="939" y="19868"/>
                    <a:pt x="2817" y="20428"/>
                  </a:cubicBezTo>
                  <a:cubicBezTo>
                    <a:pt x="4696" y="20989"/>
                    <a:pt x="7513" y="21498"/>
                    <a:pt x="10330" y="21549"/>
                  </a:cubicBezTo>
                  <a:cubicBezTo>
                    <a:pt x="13148" y="21600"/>
                    <a:pt x="15965" y="21192"/>
                    <a:pt x="17843" y="20734"/>
                  </a:cubicBezTo>
                  <a:cubicBezTo>
                    <a:pt x="19722" y="20275"/>
                    <a:pt x="20661" y="19766"/>
                    <a:pt x="21600" y="1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593850" y="3142072"/>
              <a:ext cx="336550" cy="12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7952"/>
                  </a:moveTo>
                  <a:cubicBezTo>
                    <a:pt x="3125" y="6872"/>
                    <a:pt x="6249" y="5792"/>
                    <a:pt x="8287" y="5072"/>
                  </a:cubicBezTo>
                  <a:cubicBezTo>
                    <a:pt x="10325" y="4352"/>
                    <a:pt x="11275" y="3992"/>
                    <a:pt x="12158" y="3272"/>
                  </a:cubicBezTo>
                  <a:cubicBezTo>
                    <a:pt x="13042" y="2552"/>
                    <a:pt x="13857" y="1472"/>
                    <a:pt x="13925" y="752"/>
                  </a:cubicBezTo>
                  <a:cubicBezTo>
                    <a:pt x="13992" y="32"/>
                    <a:pt x="13313" y="-328"/>
                    <a:pt x="12362" y="392"/>
                  </a:cubicBezTo>
                  <a:cubicBezTo>
                    <a:pt x="11411" y="1112"/>
                    <a:pt x="10189" y="2912"/>
                    <a:pt x="9306" y="5972"/>
                  </a:cubicBezTo>
                  <a:cubicBezTo>
                    <a:pt x="8423" y="9032"/>
                    <a:pt x="7879" y="13352"/>
                    <a:pt x="7811" y="16232"/>
                  </a:cubicBezTo>
                  <a:cubicBezTo>
                    <a:pt x="7743" y="19112"/>
                    <a:pt x="8151" y="20552"/>
                    <a:pt x="8830" y="20912"/>
                  </a:cubicBezTo>
                  <a:cubicBezTo>
                    <a:pt x="9509" y="21272"/>
                    <a:pt x="10460" y="20552"/>
                    <a:pt x="11411" y="18572"/>
                  </a:cubicBezTo>
                  <a:cubicBezTo>
                    <a:pt x="12362" y="16592"/>
                    <a:pt x="13313" y="13352"/>
                    <a:pt x="13857" y="10832"/>
                  </a:cubicBezTo>
                  <a:cubicBezTo>
                    <a:pt x="14400" y="8312"/>
                    <a:pt x="14536" y="6512"/>
                    <a:pt x="14536" y="6512"/>
                  </a:cubicBezTo>
                  <a:cubicBezTo>
                    <a:pt x="14536" y="6512"/>
                    <a:pt x="14400" y="8312"/>
                    <a:pt x="14264" y="10292"/>
                  </a:cubicBezTo>
                  <a:cubicBezTo>
                    <a:pt x="14128" y="12272"/>
                    <a:pt x="13992" y="14432"/>
                    <a:pt x="14060" y="16412"/>
                  </a:cubicBezTo>
                  <a:cubicBezTo>
                    <a:pt x="14128" y="18392"/>
                    <a:pt x="14400" y="20192"/>
                    <a:pt x="14943" y="20732"/>
                  </a:cubicBezTo>
                  <a:cubicBezTo>
                    <a:pt x="15487" y="21272"/>
                    <a:pt x="16302" y="20552"/>
                    <a:pt x="17457" y="17132"/>
                  </a:cubicBezTo>
                  <a:cubicBezTo>
                    <a:pt x="18611" y="13712"/>
                    <a:pt x="20106" y="7592"/>
                    <a:pt x="21600" y="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899075" y="2877680"/>
              <a:ext cx="9482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0"/>
                  </a:moveTo>
                  <a:cubicBezTo>
                    <a:pt x="18624" y="232"/>
                    <a:pt x="15744" y="465"/>
                    <a:pt x="12864" y="1800"/>
                  </a:cubicBezTo>
                  <a:cubicBezTo>
                    <a:pt x="9984" y="3135"/>
                    <a:pt x="7104" y="5574"/>
                    <a:pt x="4944" y="8477"/>
                  </a:cubicBezTo>
                  <a:cubicBezTo>
                    <a:pt x="2784" y="11381"/>
                    <a:pt x="1344" y="14748"/>
                    <a:pt x="624" y="16781"/>
                  </a:cubicBezTo>
                  <a:cubicBezTo>
                    <a:pt x="-96" y="18813"/>
                    <a:pt x="-96" y="19510"/>
                    <a:pt x="144" y="20206"/>
                  </a:cubicBezTo>
                  <a:cubicBezTo>
                    <a:pt x="384" y="20903"/>
                    <a:pt x="864" y="21600"/>
                    <a:pt x="3504" y="21600"/>
                  </a:cubicBezTo>
                  <a:cubicBezTo>
                    <a:pt x="6144" y="21600"/>
                    <a:pt x="10944" y="20903"/>
                    <a:pt x="13824" y="20265"/>
                  </a:cubicBezTo>
                  <a:cubicBezTo>
                    <a:pt x="16704" y="19626"/>
                    <a:pt x="17664" y="19045"/>
                    <a:pt x="18624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872977" y="3017380"/>
              <a:ext cx="203474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3" fill="norm" stroke="1" extrusionOk="0">
                  <a:moveTo>
                    <a:pt x="2033" y="11302"/>
                  </a:moveTo>
                  <a:cubicBezTo>
                    <a:pt x="919" y="11302"/>
                    <a:pt x="-194" y="11302"/>
                    <a:pt x="29" y="11051"/>
                  </a:cubicBezTo>
                  <a:cubicBezTo>
                    <a:pt x="251" y="10800"/>
                    <a:pt x="1810" y="10298"/>
                    <a:pt x="4260" y="10047"/>
                  </a:cubicBezTo>
                  <a:cubicBezTo>
                    <a:pt x="6709" y="9795"/>
                    <a:pt x="10049" y="9795"/>
                    <a:pt x="12721" y="10423"/>
                  </a:cubicBezTo>
                  <a:cubicBezTo>
                    <a:pt x="15394" y="11051"/>
                    <a:pt x="17398" y="12307"/>
                    <a:pt x="18288" y="13940"/>
                  </a:cubicBezTo>
                  <a:cubicBezTo>
                    <a:pt x="19179" y="15572"/>
                    <a:pt x="18957" y="17581"/>
                    <a:pt x="18400" y="19088"/>
                  </a:cubicBezTo>
                  <a:cubicBezTo>
                    <a:pt x="17843" y="20595"/>
                    <a:pt x="16952" y="21600"/>
                    <a:pt x="16507" y="21223"/>
                  </a:cubicBezTo>
                  <a:cubicBezTo>
                    <a:pt x="16062" y="20847"/>
                    <a:pt x="16062" y="19088"/>
                    <a:pt x="16173" y="15949"/>
                  </a:cubicBezTo>
                  <a:cubicBezTo>
                    <a:pt x="16284" y="12809"/>
                    <a:pt x="16507" y="8288"/>
                    <a:pt x="17398" y="5400"/>
                  </a:cubicBezTo>
                  <a:cubicBezTo>
                    <a:pt x="18288" y="2512"/>
                    <a:pt x="19847" y="1256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088072" y="3027563"/>
              <a:ext cx="91189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141" fill="norm" stroke="1" extrusionOk="0">
                  <a:moveTo>
                    <a:pt x="17524" y="3720"/>
                  </a:moveTo>
                  <a:cubicBezTo>
                    <a:pt x="16084" y="2571"/>
                    <a:pt x="14644" y="1423"/>
                    <a:pt x="12484" y="733"/>
                  </a:cubicBezTo>
                  <a:cubicBezTo>
                    <a:pt x="10324" y="44"/>
                    <a:pt x="7444" y="-186"/>
                    <a:pt x="5284" y="159"/>
                  </a:cubicBezTo>
                  <a:cubicBezTo>
                    <a:pt x="3124" y="503"/>
                    <a:pt x="1684" y="1423"/>
                    <a:pt x="724" y="2571"/>
                  </a:cubicBezTo>
                  <a:cubicBezTo>
                    <a:pt x="-236" y="3720"/>
                    <a:pt x="-716" y="5099"/>
                    <a:pt x="2404" y="7052"/>
                  </a:cubicBezTo>
                  <a:cubicBezTo>
                    <a:pt x="5524" y="9005"/>
                    <a:pt x="12244" y="11533"/>
                    <a:pt x="16084" y="13371"/>
                  </a:cubicBezTo>
                  <a:cubicBezTo>
                    <a:pt x="19924" y="15210"/>
                    <a:pt x="20884" y="16359"/>
                    <a:pt x="20644" y="17508"/>
                  </a:cubicBezTo>
                  <a:cubicBezTo>
                    <a:pt x="20404" y="18657"/>
                    <a:pt x="18964" y="19805"/>
                    <a:pt x="17044" y="20495"/>
                  </a:cubicBezTo>
                  <a:cubicBezTo>
                    <a:pt x="15124" y="21184"/>
                    <a:pt x="12724" y="21414"/>
                    <a:pt x="11284" y="20725"/>
                  </a:cubicBezTo>
                  <a:cubicBezTo>
                    <a:pt x="9844" y="20035"/>
                    <a:pt x="9364" y="18427"/>
                    <a:pt x="8884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236379" y="2871330"/>
              <a:ext cx="75021" cy="37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5" fill="norm" stroke="1" extrusionOk="0">
                  <a:moveTo>
                    <a:pt x="21266" y="0"/>
                  </a:moveTo>
                  <a:cubicBezTo>
                    <a:pt x="16466" y="3600"/>
                    <a:pt x="11666" y="7200"/>
                    <a:pt x="8066" y="10320"/>
                  </a:cubicBezTo>
                  <a:cubicBezTo>
                    <a:pt x="4466" y="13440"/>
                    <a:pt x="2066" y="16080"/>
                    <a:pt x="866" y="17880"/>
                  </a:cubicBezTo>
                  <a:cubicBezTo>
                    <a:pt x="-334" y="19680"/>
                    <a:pt x="-334" y="20640"/>
                    <a:pt x="1166" y="21120"/>
                  </a:cubicBezTo>
                  <a:cubicBezTo>
                    <a:pt x="2666" y="21600"/>
                    <a:pt x="5666" y="21600"/>
                    <a:pt x="8666" y="20880"/>
                  </a:cubicBezTo>
                  <a:cubicBezTo>
                    <a:pt x="11666" y="20160"/>
                    <a:pt x="14666" y="18720"/>
                    <a:pt x="17666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240418" y="2998330"/>
              <a:ext cx="178933" cy="16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46" fill="norm" stroke="1" extrusionOk="0">
                  <a:moveTo>
                    <a:pt x="6235" y="13465"/>
                  </a:moveTo>
                  <a:cubicBezTo>
                    <a:pt x="4964" y="12904"/>
                    <a:pt x="3694" y="12343"/>
                    <a:pt x="2423" y="11922"/>
                  </a:cubicBezTo>
                  <a:cubicBezTo>
                    <a:pt x="1153" y="11501"/>
                    <a:pt x="-118" y="11221"/>
                    <a:pt x="9" y="10800"/>
                  </a:cubicBezTo>
                  <a:cubicBezTo>
                    <a:pt x="136" y="10379"/>
                    <a:pt x="1661" y="9818"/>
                    <a:pt x="3821" y="9538"/>
                  </a:cubicBezTo>
                  <a:cubicBezTo>
                    <a:pt x="5981" y="9257"/>
                    <a:pt x="8776" y="9257"/>
                    <a:pt x="11063" y="10379"/>
                  </a:cubicBezTo>
                  <a:cubicBezTo>
                    <a:pt x="13350" y="11501"/>
                    <a:pt x="15129" y="13745"/>
                    <a:pt x="15891" y="16130"/>
                  </a:cubicBezTo>
                  <a:cubicBezTo>
                    <a:pt x="16654" y="18514"/>
                    <a:pt x="16400" y="21039"/>
                    <a:pt x="16018" y="21319"/>
                  </a:cubicBezTo>
                  <a:cubicBezTo>
                    <a:pt x="15637" y="21600"/>
                    <a:pt x="15129" y="19636"/>
                    <a:pt x="15129" y="16410"/>
                  </a:cubicBezTo>
                  <a:cubicBezTo>
                    <a:pt x="15129" y="13184"/>
                    <a:pt x="15637" y="8696"/>
                    <a:pt x="16781" y="5751"/>
                  </a:cubicBezTo>
                  <a:cubicBezTo>
                    <a:pt x="17924" y="2805"/>
                    <a:pt x="19703" y="1403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403967" y="3040481"/>
              <a:ext cx="205884" cy="14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87" fill="norm" stroke="1" extrusionOk="0">
                  <a:moveTo>
                    <a:pt x="12713" y="3068"/>
                  </a:moveTo>
                  <a:cubicBezTo>
                    <a:pt x="12058" y="1852"/>
                    <a:pt x="11404" y="635"/>
                    <a:pt x="10422" y="178"/>
                  </a:cubicBezTo>
                  <a:cubicBezTo>
                    <a:pt x="9440" y="-278"/>
                    <a:pt x="8131" y="26"/>
                    <a:pt x="6277" y="2460"/>
                  </a:cubicBezTo>
                  <a:cubicBezTo>
                    <a:pt x="4422" y="4894"/>
                    <a:pt x="2022" y="9457"/>
                    <a:pt x="822" y="12499"/>
                  </a:cubicBezTo>
                  <a:cubicBezTo>
                    <a:pt x="-378" y="15542"/>
                    <a:pt x="-378" y="17063"/>
                    <a:pt x="1586" y="18432"/>
                  </a:cubicBezTo>
                  <a:cubicBezTo>
                    <a:pt x="3549" y="19801"/>
                    <a:pt x="7477" y="21018"/>
                    <a:pt x="11077" y="21170"/>
                  </a:cubicBezTo>
                  <a:cubicBezTo>
                    <a:pt x="14677" y="21322"/>
                    <a:pt x="17949" y="20409"/>
                    <a:pt x="21222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350" y="3404730"/>
              <a:ext cx="2425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1" y="20782"/>
                    <a:pt x="1282" y="19964"/>
                    <a:pt x="1951" y="19473"/>
                  </a:cubicBezTo>
                  <a:cubicBezTo>
                    <a:pt x="2620" y="18982"/>
                    <a:pt x="3317" y="18818"/>
                    <a:pt x="4005" y="18491"/>
                  </a:cubicBezTo>
                  <a:cubicBezTo>
                    <a:pt x="4693" y="18164"/>
                    <a:pt x="5372" y="17673"/>
                    <a:pt x="6088" y="17018"/>
                  </a:cubicBezTo>
                  <a:cubicBezTo>
                    <a:pt x="6804" y="16364"/>
                    <a:pt x="7558" y="15545"/>
                    <a:pt x="8255" y="14809"/>
                  </a:cubicBezTo>
                  <a:cubicBezTo>
                    <a:pt x="8953" y="14073"/>
                    <a:pt x="9594" y="13418"/>
                    <a:pt x="10253" y="12682"/>
                  </a:cubicBezTo>
                  <a:cubicBezTo>
                    <a:pt x="10913" y="11945"/>
                    <a:pt x="11592" y="11127"/>
                    <a:pt x="12280" y="10309"/>
                  </a:cubicBezTo>
                  <a:cubicBezTo>
                    <a:pt x="12968" y="9491"/>
                    <a:pt x="13665" y="8673"/>
                    <a:pt x="14353" y="7855"/>
                  </a:cubicBezTo>
                  <a:cubicBezTo>
                    <a:pt x="15041" y="7036"/>
                    <a:pt x="15719" y="6218"/>
                    <a:pt x="16454" y="5318"/>
                  </a:cubicBezTo>
                  <a:cubicBezTo>
                    <a:pt x="17190" y="4418"/>
                    <a:pt x="17981" y="3436"/>
                    <a:pt x="18726" y="2618"/>
                  </a:cubicBezTo>
                  <a:cubicBezTo>
                    <a:pt x="19470" y="1800"/>
                    <a:pt x="20168" y="1145"/>
                    <a:pt x="20639" y="736"/>
                  </a:cubicBezTo>
                  <a:cubicBezTo>
                    <a:pt x="21110" y="327"/>
                    <a:pt x="21355" y="1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85800" y="3468230"/>
              <a:ext cx="1562100" cy="2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0571"/>
                  </a:moveTo>
                  <a:cubicBezTo>
                    <a:pt x="527" y="21086"/>
                    <a:pt x="1054" y="21600"/>
                    <a:pt x="1873" y="21343"/>
                  </a:cubicBezTo>
                  <a:cubicBezTo>
                    <a:pt x="2693" y="21086"/>
                    <a:pt x="3805" y="20057"/>
                    <a:pt x="4946" y="18943"/>
                  </a:cubicBezTo>
                  <a:cubicBezTo>
                    <a:pt x="6088" y="17829"/>
                    <a:pt x="7259" y="16629"/>
                    <a:pt x="8415" y="15514"/>
                  </a:cubicBezTo>
                  <a:cubicBezTo>
                    <a:pt x="9571" y="14400"/>
                    <a:pt x="10712" y="13371"/>
                    <a:pt x="11810" y="12171"/>
                  </a:cubicBezTo>
                  <a:cubicBezTo>
                    <a:pt x="12907" y="10971"/>
                    <a:pt x="13961" y="9600"/>
                    <a:pt x="14883" y="8400"/>
                  </a:cubicBezTo>
                  <a:cubicBezTo>
                    <a:pt x="15805" y="7200"/>
                    <a:pt x="16595" y="6171"/>
                    <a:pt x="17693" y="4800"/>
                  </a:cubicBezTo>
                  <a:cubicBezTo>
                    <a:pt x="18790" y="3429"/>
                    <a:pt x="20195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705100" y="3131680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743200" y="327773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549650" y="3190417"/>
              <a:ext cx="213007" cy="18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0" fill="norm" stroke="1" extrusionOk="0">
                  <a:moveTo>
                    <a:pt x="0" y="2700"/>
                  </a:moveTo>
                  <a:cubicBezTo>
                    <a:pt x="855" y="5580"/>
                    <a:pt x="1711" y="8460"/>
                    <a:pt x="2032" y="10620"/>
                  </a:cubicBezTo>
                  <a:cubicBezTo>
                    <a:pt x="2352" y="12780"/>
                    <a:pt x="2139" y="14220"/>
                    <a:pt x="1818" y="15660"/>
                  </a:cubicBezTo>
                  <a:cubicBezTo>
                    <a:pt x="1497" y="17100"/>
                    <a:pt x="1069" y="18540"/>
                    <a:pt x="855" y="18540"/>
                  </a:cubicBezTo>
                  <a:cubicBezTo>
                    <a:pt x="642" y="18540"/>
                    <a:pt x="642" y="17100"/>
                    <a:pt x="1069" y="14460"/>
                  </a:cubicBezTo>
                  <a:cubicBezTo>
                    <a:pt x="1497" y="11820"/>
                    <a:pt x="2352" y="7980"/>
                    <a:pt x="3422" y="5220"/>
                  </a:cubicBezTo>
                  <a:cubicBezTo>
                    <a:pt x="4491" y="2460"/>
                    <a:pt x="5774" y="780"/>
                    <a:pt x="6737" y="420"/>
                  </a:cubicBezTo>
                  <a:cubicBezTo>
                    <a:pt x="7699" y="60"/>
                    <a:pt x="8341" y="1020"/>
                    <a:pt x="8875" y="3420"/>
                  </a:cubicBezTo>
                  <a:cubicBezTo>
                    <a:pt x="9410" y="5820"/>
                    <a:pt x="9838" y="9660"/>
                    <a:pt x="10051" y="12180"/>
                  </a:cubicBezTo>
                  <a:cubicBezTo>
                    <a:pt x="10265" y="14700"/>
                    <a:pt x="10265" y="15900"/>
                    <a:pt x="10158" y="15900"/>
                  </a:cubicBezTo>
                  <a:cubicBezTo>
                    <a:pt x="10051" y="15900"/>
                    <a:pt x="9838" y="14700"/>
                    <a:pt x="10265" y="12540"/>
                  </a:cubicBezTo>
                  <a:cubicBezTo>
                    <a:pt x="10693" y="10380"/>
                    <a:pt x="11762" y="7260"/>
                    <a:pt x="13046" y="4980"/>
                  </a:cubicBezTo>
                  <a:cubicBezTo>
                    <a:pt x="14329" y="2700"/>
                    <a:pt x="15826" y="1260"/>
                    <a:pt x="17109" y="540"/>
                  </a:cubicBezTo>
                  <a:cubicBezTo>
                    <a:pt x="18392" y="-180"/>
                    <a:pt x="19461" y="-180"/>
                    <a:pt x="20210" y="540"/>
                  </a:cubicBezTo>
                  <a:cubicBezTo>
                    <a:pt x="20958" y="1260"/>
                    <a:pt x="21386" y="2700"/>
                    <a:pt x="21493" y="6300"/>
                  </a:cubicBezTo>
                  <a:cubicBezTo>
                    <a:pt x="21600" y="9900"/>
                    <a:pt x="21386" y="15660"/>
                    <a:pt x="21172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807168" y="3197475"/>
              <a:ext cx="155233" cy="14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57" fill="norm" stroke="1" extrusionOk="0">
                  <a:moveTo>
                    <a:pt x="13526" y="9848"/>
                  </a:moveTo>
                  <a:cubicBezTo>
                    <a:pt x="14110" y="8306"/>
                    <a:pt x="14693" y="6763"/>
                    <a:pt x="14985" y="5220"/>
                  </a:cubicBezTo>
                  <a:cubicBezTo>
                    <a:pt x="15277" y="3677"/>
                    <a:pt x="15277" y="2134"/>
                    <a:pt x="14402" y="1054"/>
                  </a:cubicBezTo>
                  <a:cubicBezTo>
                    <a:pt x="13526" y="-26"/>
                    <a:pt x="11775" y="-643"/>
                    <a:pt x="9293" y="1054"/>
                  </a:cubicBezTo>
                  <a:cubicBezTo>
                    <a:pt x="6812" y="2751"/>
                    <a:pt x="3602" y="6763"/>
                    <a:pt x="1850" y="9540"/>
                  </a:cubicBezTo>
                  <a:cubicBezTo>
                    <a:pt x="99" y="12317"/>
                    <a:pt x="-193" y="13860"/>
                    <a:pt x="99" y="15248"/>
                  </a:cubicBezTo>
                  <a:cubicBezTo>
                    <a:pt x="391" y="16637"/>
                    <a:pt x="1266" y="17871"/>
                    <a:pt x="2434" y="17871"/>
                  </a:cubicBezTo>
                  <a:cubicBezTo>
                    <a:pt x="3602" y="17871"/>
                    <a:pt x="5061" y="16637"/>
                    <a:pt x="7396" y="14940"/>
                  </a:cubicBezTo>
                  <a:cubicBezTo>
                    <a:pt x="9731" y="13243"/>
                    <a:pt x="12942" y="11083"/>
                    <a:pt x="14839" y="11237"/>
                  </a:cubicBezTo>
                  <a:cubicBezTo>
                    <a:pt x="16737" y="11391"/>
                    <a:pt x="17321" y="13860"/>
                    <a:pt x="18196" y="15866"/>
                  </a:cubicBezTo>
                  <a:cubicBezTo>
                    <a:pt x="19072" y="17871"/>
                    <a:pt x="20239" y="19414"/>
                    <a:pt x="21407" y="20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006410" y="3186059"/>
              <a:ext cx="190941" cy="16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079" fill="norm" stroke="1" extrusionOk="0">
                  <a:moveTo>
                    <a:pt x="753" y="1925"/>
                  </a:moveTo>
                  <a:cubicBezTo>
                    <a:pt x="1692" y="1135"/>
                    <a:pt x="2631" y="345"/>
                    <a:pt x="3688" y="81"/>
                  </a:cubicBezTo>
                  <a:cubicBezTo>
                    <a:pt x="4744" y="-182"/>
                    <a:pt x="5918" y="81"/>
                    <a:pt x="6857" y="2584"/>
                  </a:cubicBezTo>
                  <a:cubicBezTo>
                    <a:pt x="7796" y="5086"/>
                    <a:pt x="8501" y="9828"/>
                    <a:pt x="8031" y="13252"/>
                  </a:cubicBezTo>
                  <a:cubicBezTo>
                    <a:pt x="7562" y="16677"/>
                    <a:pt x="5918" y="18784"/>
                    <a:pt x="4392" y="19969"/>
                  </a:cubicBezTo>
                  <a:cubicBezTo>
                    <a:pt x="2866" y="21155"/>
                    <a:pt x="1457" y="21418"/>
                    <a:pt x="636" y="20628"/>
                  </a:cubicBezTo>
                  <a:cubicBezTo>
                    <a:pt x="-186" y="19838"/>
                    <a:pt x="-421" y="17994"/>
                    <a:pt x="1222" y="15491"/>
                  </a:cubicBezTo>
                  <a:cubicBezTo>
                    <a:pt x="2866" y="12989"/>
                    <a:pt x="6388" y="9828"/>
                    <a:pt x="8618" y="7852"/>
                  </a:cubicBezTo>
                  <a:cubicBezTo>
                    <a:pt x="10849" y="5877"/>
                    <a:pt x="11788" y="5086"/>
                    <a:pt x="12727" y="4033"/>
                  </a:cubicBezTo>
                  <a:cubicBezTo>
                    <a:pt x="13666" y="2979"/>
                    <a:pt x="14605" y="1662"/>
                    <a:pt x="14605" y="1794"/>
                  </a:cubicBezTo>
                  <a:cubicBezTo>
                    <a:pt x="14605" y="1925"/>
                    <a:pt x="13666" y="3506"/>
                    <a:pt x="12962" y="4955"/>
                  </a:cubicBezTo>
                  <a:cubicBezTo>
                    <a:pt x="12257" y="6403"/>
                    <a:pt x="11788" y="7720"/>
                    <a:pt x="11553" y="9169"/>
                  </a:cubicBezTo>
                  <a:cubicBezTo>
                    <a:pt x="11318" y="10618"/>
                    <a:pt x="11318" y="12198"/>
                    <a:pt x="12962" y="13384"/>
                  </a:cubicBezTo>
                  <a:cubicBezTo>
                    <a:pt x="14605" y="14569"/>
                    <a:pt x="17892" y="15359"/>
                    <a:pt x="21179" y="16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732592" y="3544430"/>
              <a:ext cx="198058" cy="18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59" fill="norm" stroke="1" extrusionOk="0">
                  <a:moveTo>
                    <a:pt x="16675" y="0"/>
                  </a:moveTo>
                  <a:cubicBezTo>
                    <a:pt x="13918" y="6136"/>
                    <a:pt x="11161" y="12273"/>
                    <a:pt x="9207" y="15709"/>
                  </a:cubicBezTo>
                  <a:cubicBezTo>
                    <a:pt x="7254" y="19145"/>
                    <a:pt x="6105" y="19882"/>
                    <a:pt x="4956" y="20495"/>
                  </a:cubicBezTo>
                  <a:cubicBezTo>
                    <a:pt x="3807" y="21109"/>
                    <a:pt x="2658" y="21600"/>
                    <a:pt x="1739" y="21232"/>
                  </a:cubicBezTo>
                  <a:cubicBezTo>
                    <a:pt x="820" y="20864"/>
                    <a:pt x="131" y="19636"/>
                    <a:pt x="16" y="18409"/>
                  </a:cubicBezTo>
                  <a:cubicBezTo>
                    <a:pt x="-99" y="17182"/>
                    <a:pt x="361" y="15955"/>
                    <a:pt x="2658" y="15095"/>
                  </a:cubicBezTo>
                  <a:cubicBezTo>
                    <a:pt x="4956" y="14236"/>
                    <a:pt x="9092" y="13745"/>
                    <a:pt x="12539" y="14850"/>
                  </a:cubicBezTo>
                  <a:cubicBezTo>
                    <a:pt x="15986" y="15955"/>
                    <a:pt x="18744" y="18655"/>
                    <a:pt x="21501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546600" y="2966580"/>
              <a:ext cx="22507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7673" y="0"/>
                  </a:moveTo>
                  <a:cubicBezTo>
                    <a:pt x="19636" y="2595"/>
                    <a:pt x="21600" y="5189"/>
                    <a:pt x="20618" y="7589"/>
                  </a:cubicBezTo>
                  <a:cubicBezTo>
                    <a:pt x="19636" y="9989"/>
                    <a:pt x="15709" y="12195"/>
                    <a:pt x="11782" y="14497"/>
                  </a:cubicBezTo>
                  <a:cubicBezTo>
                    <a:pt x="7855" y="16800"/>
                    <a:pt x="392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768850" y="3157080"/>
              <a:ext cx="50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051"/>
                    <a:pt x="16200" y="6102"/>
                    <a:pt x="13950" y="9397"/>
                  </a:cubicBezTo>
                  <a:cubicBezTo>
                    <a:pt x="11700" y="12692"/>
                    <a:pt x="9900" y="16231"/>
                    <a:pt x="7650" y="18305"/>
                  </a:cubicBezTo>
                  <a:cubicBezTo>
                    <a:pt x="5400" y="20380"/>
                    <a:pt x="2700" y="209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762500" y="3106280"/>
              <a:ext cx="2540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171"/>
                    <a:pt x="2880" y="14743"/>
                    <a:pt x="5490" y="11486"/>
                  </a:cubicBezTo>
                  <a:cubicBezTo>
                    <a:pt x="8100" y="8229"/>
                    <a:pt x="11880" y="5143"/>
                    <a:pt x="14760" y="3257"/>
                  </a:cubicBezTo>
                  <a:cubicBezTo>
                    <a:pt x="17640" y="1371"/>
                    <a:pt x="19620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781550" y="3303130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895850" y="3442830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883150" y="3468230"/>
              <a:ext cx="133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800"/>
                    <a:pt x="14743" y="3600"/>
                    <a:pt x="11143" y="7200"/>
                  </a:cubicBezTo>
                  <a:cubicBezTo>
                    <a:pt x="7543" y="10800"/>
                    <a:pt x="3771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835833" y="2884114"/>
              <a:ext cx="129868" cy="14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9" fill="norm" stroke="1" extrusionOk="0">
                  <a:moveTo>
                    <a:pt x="4652" y="2765"/>
                  </a:moveTo>
                  <a:cubicBezTo>
                    <a:pt x="3956" y="5850"/>
                    <a:pt x="3259" y="8936"/>
                    <a:pt x="2388" y="11713"/>
                  </a:cubicBezTo>
                  <a:cubicBezTo>
                    <a:pt x="1517" y="14490"/>
                    <a:pt x="472" y="16959"/>
                    <a:pt x="123" y="17268"/>
                  </a:cubicBezTo>
                  <a:cubicBezTo>
                    <a:pt x="-225" y="17576"/>
                    <a:pt x="123" y="15725"/>
                    <a:pt x="1691" y="12639"/>
                  </a:cubicBezTo>
                  <a:cubicBezTo>
                    <a:pt x="3259" y="9553"/>
                    <a:pt x="6046" y="5233"/>
                    <a:pt x="8310" y="2765"/>
                  </a:cubicBezTo>
                  <a:cubicBezTo>
                    <a:pt x="10575" y="296"/>
                    <a:pt x="12317" y="-321"/>
                    <a:pt x="13710" y="142"/>
                  </a:cubicBezTo>
                  <a:cubicBezTo>
                    <a:pt x="15104" y="605"/>
                    <a:pt x="16149" y="2148"/>
                    <a:pt x="17369" y="5850"/>
                  </a:cubicBezTo>
                  <a:cubicBezTo>
                    <a:pt x="18588" y="9553"/>
                    <a:pt x="19981" y="15416"/>
                    <a:pt x="21375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138343" y="3137755"/>
              <a:ext cx="134602" cy="38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187" fill="norm" stroke="1" extrusionOk="0">
                  <a:moveTo>
                    <a:pt x="20433" y="2802"/>
                  </a:moveTo>
                  <a:cubicBezTo>
                    <a:pt x="20761" y="1757"/>
                    <a:pt x="21088" y="712"/>
                    <a:pt x="20433" y="248"/>
                  </a:cubicBezTo>
                  <a:cubicBezTo>
                    <a:pt x="19779" y="-217"/>
                    <a:pt x="18143" y="-101"/>
                    <a:pt x="15033" y="1235"/>
                  </a:cubicBezTo>
                  <a:cubicBezTo>
                    <a:pt x="11924" y="2570"/>
                    <a:pt x="7343" y="5125"/>
                    <a:pt x="4233" y="8144"/>
                  </a:cubicBezTo>
                  <a:cubicBezTo>
                    <a:pt x="1124" y="11164"/>
                    <a:pt x="-512" y="14648"/>
                    <a:pt x="143" y="16970"/>
                  </a:cubicBezTo>
                  <a:cubicBezTo>
                    <a:pt x="797" y="19293"/>
                    <a:pt x="3743" y="20454"/>
                    <a:pt x="7015" y="20918"/>
                  </a:cubicBezTo>
                  <a:cubicBezTo>
                    <a:pt x="10288" y="21383"/>
                    <a:pt x="13888" y="21151"/>
                    <a:pt x="17488" y="20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249142" y="3233280"/>
              <a:ext cx="2118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0763" y="0"/>
                  </a:moveTo>
                  <a:cubicBezTo>
                    <a:pt x="19480" y="4200"/>
                    <a:pt x="18197" y="8400"/>
                    <a:pt x="16165" y="12000"/>
                  </a:cubicBezTo>
                  <a:cubicBezTo>
                    <a:pt x="14134" y="15600"/>
                    <a:pt x="11354" y="18600"/>
                    <a:pt x="8894" y="20000"/>
                  </a:cubicBezTo>
                  <a:cubicBezTo>
                    <a:pt x="6435" y="21400"/>
                    <a:pt x="4296" y="21200"/>
                    <a:pt x="2906" y="20600"/>
                  </a:cubicBezTo>
                  <a:cubicBezTo>
                    <a:pt x="1516" y="20000"/>
                    <a:pt x="874" y="19000"/>
                    <a:pt x="447" y="17900"/>
                  </a:cubicBezTo>
                  <a:cubicBezTo>
                    <a:pt x="19" y="16800"/>
                    <a:pt x="-195" y="15600"/>
                    <a:pt x="233" y="15000"/>
                  </a:cubicBezTo>
                  <a:cubicBezTo>
                    <a:pt x="660" y="14400"/>
                    <a:pt x="1730" y="14400"/>
                    <a:pt x="4831" y="15400"/>
                  </a:cubicBezTo>
                  <a:cubicBezTo>
                    <a:pt x="7932" y="16400"/>
                    <a:pt x="13064" y="18400"/>
                    <a:pt x="16165" y="19600"/>
                  </a:cubicBezTo>
                  <a:cubicBezTo>
                    <a:pt x="19266" y="20800"/>
                    <a:pt x="20336" y="21200"/>
                    <a:pt x="21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499100" y="3176130"/>
              <a:ext cx="901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1782" y="0"/>
                  </a:moveTo>
                  <a:cubicBezTo>
                    <a:pt x="15218" y="1770"/>
                    <a:pt x="18655" y="3541"/>
                    <a:pt x="20127" y="6138"/>
                  </a:cubicBezTo>
                  <a:cubicBezTo>
                    <a:pt x="21600" y="8734"/>
                    <a:pt x="21109" y="12157"/>
                    <a:pt x="17427" y="14872"/>
                  </a:cubicBezTo>
                  <a:cubicBezTo>
                    <a:pt x="13745" y="17587"/>
                    <a:pt x="6873" y="195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013450" y="3372980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7486"/>
                    <a:pt x="10880" y="13371"/>
                    <a:pt x="14480" y="9771"/>
                  </a:cubicBezTo>
                  <a:cubicBezTo>
                    <a:pt x="18080" y="6171"/>
                    <a:pt x="1984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508749" y="3182480"/>
              <a:ext cx="57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14"/>
                    <a:pt x="12000" y="8229"/>
                    <a:pt x="8400" y="11829"/>
                  </a:cubicBezTo>
                  <a:cubicBezTo>
                    <a:pt x="4800" y="15429"/>
                    <a:pt x="24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546850" y="3176130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7673"/>
                    <a:pt x="823" y="13745"/>
                    <a:pt x="2366" y="10145"/>
                  </a:cubicBezTo>
                  <a:cubicBezTo>
                    <a:pt x="3909" y="6545"/>
                    <a:pt x="6583" y="3273"/>
                    <a:pt x="9977" y="1636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502400" y="335393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602781" y="2989528"/>
              <a:ext cx="121869" cy="9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583" fill="norm" stroke="1" extrusionOk="0">
                  <a:moveTo>
                    <a:pt x="8035" y="4478"/>
                  </a:moveTo>
                  <a:cubicBezTo>
                    <a:pt x="5801" y="8004"/>
                    <a:pt x="3566" y="11531"/>
                    <a:pt x="2076" y="14617"/>
                  </a:cubicBezTo>
                  <a:cubicBezTo>
                    <a:pt x="587" y="17702"/>
                    <a:pt x="-158" y="20347"/>
                    <a:pt x="28" y="20568"/>
                  </a:cubicBezTo>
                  <a:cubicBezTo>
                    <a:pt x="214" y="20788"/>
                    <a:pt x="1332" y="18584"/>
                    <a:pt x="3008" y="15057"/>
                  </a:cubicBezTo>
                  <a:cubicBezTo>
                    <a:pt x="4683" y="11531"/>
                    <a:pt x="6918" y="6682"/>
                    <a:pt x="8966" y="3596"/>
                  </a:cubicBezTo>
                  <a:cubicBezTo>
                    <a:pt x="11014" y="510"/>
                    <a:pt x="12876" y="-812"/>
                    <a:pt x="14366" y="510"/>
                  </a:cubicBezTo>
                  <a:cubicBezTo>
                    <a:pt x="15856" y="1833"/>
                    <a:pt x="16973" y="5800"/>
                    <a:pt x="18090" y="9327"/>
                  </a:cubicBezTo>
                  <a:cubicBezTo>
                    <a:pt x="19208" y="12853"/>
                    <a:pt x="20325" y="15939"/>
                    <a:pt x="21442" y="19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673850" y="3499980"/>
              <a:ext cx="127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920" y="3600"/>
                  </a:cubicBezTo>
                  <a:cubicBezTo>
                    <a:pt x="11520" y="7200"/>
                    <a:pt x="1656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781800" y="3512680"/>
              <a:ext cx="635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062233" y="3176130"/>
              <a:ext cx="15771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815"/>
                  </a:moveTo>
                  <a:cubicBezTo>
                    <a:pt x="20040" y="408"/>
                    <a:pt x="18903" y="0"/>
                    <a:pt x="17482" y="0"/>
                  </a:cubicBezTo>
                  <a:cubicBezTo>
                    <a:pt x="16061" y="0"/>
                    <a:pt x="14356" y="408"/>
                    <a:pt x="11514" y="2106"/>
                  </a:cubicBezTo>
                  <a:cubicBezTo>
                    <a:pt x="8672" y="3804"/>
                    <a:pt x="4693" y="6792"/>
                    <a:pt x="2419" y="9509"/>
                  </a:cubicBezTo>
                  <a:cubicBezTo>
                    <a:pt x="145" y="12226"/>
                    <a:pt x="-423" y="14672"/>
                    <a:pt x="288" y="16642"/>
                  </a:cubicBezTo>
                  <a:cubicBezTo>
                    <a:pt x="998" y="18611"/>
                    <a:pt x="2988" y="20106"/>
                    <a:pt x="5545" y="20853"/>
                  </a:cubicBezTo>
                  <a:cubicBezTo>
                    <a:pt x="8103" y="21600"/>
                    <a:pt x="11230" y="21600"/>
                    <a:pt x="14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208956" y="3233280"/>
              <a:ext cx="220544" cy="21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5" fill="norm" stroke="1" extrusionOk="0">
                  <a:moveTo>
                    <a:pt x="18965" y="0"/>
                  </a:moveTo>
                  <a:cubicBezTo>
                    <a:pt x="15880" y="6141"/>
                    <a:pt x="12794" y="12282"/>
                    <a:pt x="10325" y="15882"/>
                  </a:cubicBezTo>
                  <a:cubicBezTo>
                    <a:pt x="7857" y="19482"/>
                    <a:pt x="6005" y="20541"/>
                    <a:pt x="4565" y="21071"/>
                  </a:cubicBezTo>
                  <a:cubicBezTo>
                    <a:pt x="3125" y="21600"/>
                    <a:pt x="2097" y="21600"/>
                    <a:pt x="1274" y="20859"/>
                  </a:cubicBezTo>
                  <a:cubicBezTo>
                    <a:pt x="451" y="20118"/>
                    <a:pt x="-166" y="18635"/>
                    <a:pt x="40" y="17682"/>
                  </a:cubicBezTo>
                  <a:cubicBezTo>
                    <a:pt x="245" y="16729"/>
                    <a:pt x="1274" y="16306"/>
                    <a:pt x="3743" y="16200"/>
                  </a:cubicBezTo>
                  <a:cubicBezTo>
                    <a:pt x="6211" y="16094"/>
                    <a:pt x="10120" y="16306"/>
                    <a:pt x="13308" y="17153"/>
                  </a:cubicBezTo>
                  <a:cubicBezTo>
                    <a:pt x="16497" y="18000"/>
                    <a:pt x="18965" y="19482"/>
                    <a:pt x="21434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480300" y="3169780"/>
              <a:ext cx="9189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11520" y="0"/>
                  </a:moveTo>
                  <a:cubicBezTo>
                    <a:pt x="13920" y="232"/>
                    <a:pt x="16320" y="465"/>
                    <a:pt x="18240" y="2032"/>
                  </a:cubicBezTo>
                  <a:cubicBezTo>
                    <a:pt x="20160" y="3600"/>
                    <a:pt x="21600" y="6503"/>
                    <a:pt x="20400" y="9581"/>
                  </a:cubicBezTo>
                  <a:cubicBezTo>
                    <a:pt x="19200" y="12658"/>
                    <a:pt x="15360" y="15910"/>
                    <a:pt x="11520" y="17942"/>
                  </a:cubicBezTo>
                  <a:cubicBezTo>
                    <a:pt x="7680" y="19974"/>
                    <a:pt x="3840" y="207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715250" y="3042780"/>
              <a:ext cx="7620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194"/>
                    <a:pt x="19200" y="4389"/>
                    <a:pt x="18600" y="6857"/>
                  </a:cubicBezTo>
                  <a:cubicBezTo>
                    <a:pt x="18000" y="9326"/>
                    <a:pt x="18000" y="12069"/>
                    <a:pt x="15900" y="14434"/>
                  </a:cubicBezTo>
                  <a:cubicBezTo>
                    <a:pt x="13800" y="16800"/>
                    <a:pt x="9600" y="18789"/>
                    <a:pt x="6600" y="19920"/>
                  </a:cubicBezTo>
                  <a:cubicBezTo>
                    <a:pt x="3600" y="21051"/>
                    <a:pt x="1800" y="213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90499" y="4623930"/>
              <a:ext cx="423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0" y="4623930"/>
              <a:ext cx="425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60"/>
                    <a:pt x="0" y="18720"/>
                    <a:pt x="645" y="16992"/>
                  </a:cubicBezTo>
                  <a:cubicBezTo>
                    <a:pt x="1290" y="15264"/>
                    <a:pt x="2579" y="13248"/>
                    <a:pt x="5212" y="10512"/>
                  </a:cubicBezTo>
                  <a:cubicBezTo>
                    <a:pt x="7845" y="7776"/>
                    <a:pt x="11821" y="4320"/>
                    <a:pt x="14776" y="2448"/>
                  </a:cubicBezTo>
                  <a:cubicBezTo>
                    <a:pt x="17731" y="576"/>
                    <a:pt x="19666" y="2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68300" y="4821727"/>
              <a:ext cx="234950" cy="20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11142"/>
                  </a:moveTo>
                  <a:cubicBezTo>
                    <a:pt x="2919" y="8056"/>
                    <a:pt x="5838" y="4970"/>
                    <a:pt x="7589" y="2987"/>
                  </a:cubicBezTo>
                  <a:cubicBezTo>
                    <a:pt x="9341" y="1003"/>
                    <a:pt x="9924" y="121"/>
                    <a:pt x="9535" y="11"/>
                  </a:cubicBezTo>
                  <a:cubicBezTo>
                    <a:pt x="9146" y="-99"/>
                    <a:pt x="7784" y="562"/>
                    <a:pt x="6130" y="2546"/>
                  </a:cubicBezTo>
                  <a:cubicBezTo>
                    <a:pt x="4476" y="4530"/>
                    <a:pt x="2530" y="7836"/>
                    <a:pt x="1459" y="10921"/>
                  </a:cubicBezTo>
                  <a:cubicBezTo>
                    <a:pt x="389" y="14007"/>
                    <a:pt x="195" y="16872"/>
                    <a:pt x="681" y="18746"/>
                  </a:cubicBezTo>
                  <a:cubicBezTo>
                    <a:pt x="1168" y="20619"/>
                    <a:pt x="2335" y="21501"/>
                    <a:pt x="5935" y="20950"/>
                  </a:cubicBezTo>
                  <a:cubicBezTo>
                    <a:pt x="9535" y="20399"/>
                    <a:pt x="15568" y="18415"/>
                    <a:pt x="21600" y="16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95769" y="4839830"/>
              <a:ext cx="12178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5467" y="0"/>
                    <a:pt x="9509" y="0"/>
                    <a:pt x="5598" y="436"/>
                  </a:cubicBezTo>
                  <a:cubicBezTo>
                    <a:pt x="1688" y="873"/>
                    <a:pt x="-174" y="1745"/>
                    <a:pt x="12" y="3164"/>
                  </a:cubicBezTo>
                  <a:cubicBezTo>
                    <a:pt x="198" y="4582"/>
                    <a:pt x="2433" y="6545"/>
                    <a:pt x="5785" y="8509"/>
                  </a:cubicBezTo>
                  <a:cubicBezTo>
                    <a:pt x="9136" y="10473"/>
                    <a:pt x="13605" y="12436"/>
                    <a:pt x="16398" y="13855"/>
                  </a:cubicBezTo>
                  <a:cubicBezTo>
                    <a:pt x="19192" y="15273"/>
                    <a:pt x="20309" y="16145"/>
                    <a:pt x="19564" y="17345"/>
                  </a:cubicBezTo>
                  <a:cubicBezTo>
                    <a:pt x="18819" y="18545"/>
                    <a:pt x="16212" y="20073"/>
                    <a:pt x="136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846104" y="4595900"/>
              <a:ext cx="87347" cy="32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78" fill="norm" stroke="1" extrusionOk="0">
                  <a:moveTo>
                    <a:pt x="2708" y="576"/>
                  </a:moveTo>
                  <a:cubicBezTo>
                    <a:pt x="5793" y="169"/>
                    <a:pt x="8879" y="-239"/>
                    <a:pt x="10165" y="169"/>
                  </a:cubicBezTo>
                  <a:cubicBezTo>
                    <a:pt x="11451" y="576"/>
                    <a:pt x="10936" y="1799"/>
                    <a:pt x="8879" y="4176"/>
                  </a:cubicBezTo>
                  <a:cubicBezTo>
                    <a:pt x="6822" y="6553"/>
                    <a:pt x="3222" y="10086"/>
                    <a:pt x="1422" y="12735"/>
                  </a:cubicBezTo>
                  <a:cubicBezTo>
                    <a:pt x="-378" y="15384"/>
                    <a:pt x="-378" y="17150"/>
                    <a:pt x="908" y="18508"/>
                  </a:cubicBezTo>
                  <a:cubicBezTo>
                    <a:pt x="2193" y="19867"/>
                    <a:pt x="4765" y="20818"/>
                    <a:pt x="8365" y="21089"/>
                  </a:cubicBezTo>
                  <a:cubicBezTo>
                    <a:pt x="11965" y="21361"/>
                    <a:pt x="16593" y="20953"/>
                    <a:pt x="21222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00100" y="4820780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800"/>
                    <a:pt x="9730" y="12000"/>
                    <a:pt x="13330" y="8400"/>
                  </a:cubicBezTo>
                  <a:cubicBezTo>
                    <a:pt x="16930" y="4800"/>
                    <a:pt x="1926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74649" y="5100180"/>
              <a:ext cx="450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8327"/>
                    <a:pt x="6085" y="15055"/>
                    <a:pt x="9380" y="11782"/>
                  </a:cubicBezTo>
                  <a:cubicBezTo>
                    <a:pt x="12676" y="8509"/>
                    <a:pt x="16225" y="5236"/>
                    <a:pt x="18304" y="3273"/>
                  </a:cubicBezTo>
                  <a:cubicBezTo>
                    <a:pt x="20383" y="1309"/>
                    <a:pt x="20992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47096" y="5087480"/>
              <a:ext cx="411755" cy="11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03" fill="norm" stroke="1" extrusionOk="0">
                  <a:moveTo>
                    <a:pt x="1277" y="19200"/>
                  </a:moveTo>
                  <a:cubicBezTo>
                    <a:pt x="613" y="20000"/>
                    <a:pt x="-52" y="20800"/>
                    <a:pt x="3" y="21200"/>
                  </a:cubicBezTo>
                  <a:cubicBezTo>
                    <a:pt x="59" y="21600"/>
                    <a:pt x="834" y="21600"/>
                    <a:pt x="2994" y="19400"/>
                  </a:cubicBezTo>
                  <a:cubicBezTo>
                    <a:pt x="5154" y="17200"/>
                    <a:pt x="8699" y="12800"/>
                    <a:pt x="12022" y="9200"/>
                  </a:cubicBezTo>
                  <a:cubicBezTo>
                    <a:pt x="15345" y="5600"/>
                    <a:pt x="18446" y="2800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155700" y="4782680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162050" y="497318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862287" y="4691016"/>
              <a:ext cx="360213" cy="50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7" fill="norm" stroke="1" extrusionOk="0">
                  <a:moveTo>
                    <a:pt x="5580" y="3881"/>
                  </a:moveTo>
                  <a:cubicBezTo>
                    <a:pt x="4317" y="4598"/>
                    <a:pt x="3054" y="5315"/>
                    <a:pt x="2107" y="5629"/>
                  </a:cubicBezTo>
                  <a:cubicBezTo>
                    <a:pt x="1159" y="5943"/>
                    <a:pt x="528" y="5853"/>
                    <a:pt x="212" y="5584"/>
                  </a:cubicBezTo>
                  <a:cubicBezTo>
                    <a:pt x="-104" y="5315"/>
                    <a:pt x="-104" y="4867"/>
                    <a:pt x="464" y="4195"/>
                  </a:cubicBezTo>
                  <a:cubicBezTo>
                    <a:pt x="1033" y="3523"/>
                    <a:pt x="2170" y="2626"/>
                    <a:pt x="2991" y="1999"/>
                  </a:cubicBezTo>
                  <a:cubicBezTo>
                    <a:pt x="3812" y="1372"/>
                    <a:pt x="4317" y="1013"/>
                    <a:pt x="4822" y="699"/>
                  </a:cubicBezTo>
                  <a:cubicBezTo>
                    <a:pt x="5328" y="386"/>
                    <a:pt x="5833" y="117"/>
                    <a:pt x="6085" y="296"/>
                  </a:cubicBezTo>
                  <a:cubicBezTo>
                    <a:pt x="6338" y="475"/>
                    <a:pt x="6338" y="1103"/>
                    <a:pt x="6085" y="2716"/>
                  </a:cubicBezTo>
                  <a:cubicBezTo>
                    <a:pt x="5833" y="4329"/>
                    <a:pt x="5328" y="6928"/>
                    <a:pt x="4885" y="8811"/>
                  </a:cubicBezTo>
                  <a:cubicBezTo>
                    <a:pt x="4443" y="10693"/>
                    <a:pt x="4064" y="11858"/>
                    <a:pt x="3433" y="12575"/>
                  </a:cubicBezTo>
                  <a:cubicBezTo>
                    <a:pt x="2801" y="13292"/>
                    <a:pt x="1917" y="13561"/>
                    <a:pt x="1475" y="13337"/>
                  </a:cubicBezTo>
                  <a:cubicBezTo>
                    <a:pt x="1033" y="13113"/>
                    <a:pt x="1033" y="12396"/>
                    <a:pt x="1917" y="11186"/>
                  </a:cubicBezTo>
                  <a:cubicBezTo>
                    <a:pt x="2801" y="9976"/>
                    <a:pt x="4570" y="8273"/>
                    <a:pt x="6717" y="6391"/>
                  </a:cubicBezTo>
                  <a:cubicBezTo>
                    <a:pt x="8864" y="4509"/>
                    <a:pt x="11391" y="2447"/>
                    <a:pt x="12907" y="1282"/>
                  </a:cubicBezTo>
                  <a:cubicBezTo>
                    <a:pt x="14422" y="117"/>
                    <a:pt x="14928" y="-152"/>
                    <a:pt x="14991" y="72"/>
                  </a:cubicBezTo>
                  <a:cubicBezTo>
                    <a:pt x="15054" y="296"/>
                    <a:pt x="14675" y="1013"/>
                    <a:pt x="13538" y="2940"/>
                  </a:cubicBezTo>
                  <a:cubicBezTo>
                    <a:pt x="12401" y="4867"/>
                    <a:pt x="10507" y="8004"/>
                    <a:pt x="9433" y="10827"/>
                  </a:cubicBezTo>
                  <a:cubicBezTo>
                    <a:pt x="8359" y="13650"/>
                    <a:pt x="8107" y="16160"/>
                    <a:pt x="8170" y="17818"/>
                  </a:cubicBezTo>
                  <a:cubicBezTo>
                    <a:pt x="8233" y="19476"/>
                    <a:pt x="8612" y="20283"/>
                    <a:pt x="9117" y="20776"/>
                  </a:cubicBezTo>
                  <a:cubicBezTo>
                    <a:pt x="9622" y="21269"/>
                    <a:pt x="10254" y="21448"/>
                    <a:pt x="10822" y="21314"/>
                  </a:cubicBezTo>
                  <a:cubicBezTo>
                    <a:pt x="11391" y="21179"/>
                    <a:pt x="11896" y="20731"/>
                    <a:pt x="12464" y="19835"/>
                  </a:cubicBezTo>
                  <a:cubicBezTo>
                    <a:pt x="13033" y="18938"/>
                    <a:pt x="13664" y="17594"/>
                    <a:pt x="13917" y="16698"/>
                  </a:cubicBezTo>
                  <a:cubicBezTo>
                    <a:pt x="14170" y="15802"/>
                    <a:pt x="14043" y="15353"/>
                    <a:pt x="14359" y="15040"/>
                  </a:cubicBezTo>
                  <a:cubicBezTo>
                    <a:pt x="14675" y="14726"/>
                    <a:pt x="15433" y="14547"/>
                    <a:pt x="16696" y="14188"/>
                  </a:cubicBezTo>
                  <a:cubicBezTo>
                    <a:pt x="17959" y="13830"/>
                    <a:pt x="19728" y="13292"/>
                    <a:pt x="21496" y="12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952750" y="3188830"/>
              <a:ext cx="200729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2004" y="2260"/>
                  </a:moveTo>
                  <a:cubicBezTo>
                    <a:pt x="2449" y="6028"/>
                    <a:pt x="2895" y="9795"/>
                    <a:pt x="3006" y="12809"/>
                  </a:cubicBezTo>
                  <a:cubicBezTo>
                    <a:pt x="3118" y="15823"/>
                    <a:pt x="2895" y="18084"/>
                    <a:pt x="2672" y="19528"/>
                  </a:cubicBezTo>
                  <a:cubicBezTo>
                    <a:pt x="2449" y="20972"/>
                    <a:pt x="2227" y="21600"/>
                    <a:pt x="1893" y="21600"/>
                  </a:cubicBezTo>
                  <a:cubicBezTo>
                    <a:pt x="1559" y="21600"/>
                    <a:pt x="1113" y="20972"/>
                    <a:pt x="779" y="19026"/>
                  </a:cubicBezTo>
                  <a:cubicBezTo>
                    <a:pt x="445" y="17079"/>
                    <a:pt x="223" y="13814"/>
                    <a:pt x="1002" y="10863"/>
                  </a:cubicBezTo>
                  <a:cubicBezTo>
                    <a:pt x="1781" y="7912"/>
                    <a:pt x="3563" y="5274"/>
                    <a:pt x="4788" y="3642"/>
                  </a:cubicBezTo>
                  <a:cubicBezTo>
                    <a:pt x="6012" y="2009"/>
                    <a:pt x="6680" y="1381"/>
                    <a:pt x="7571" y="879"/>
                  </a:cubicBezTo>
                  <a:cubicBezTo>
                    <a:pt x="8462" y="377"/>
                    <a:pt x="9575" y="0"/>
                    <a:pt x="10577" y="0"/>
                  </a:cubicBezTo>
                  <a:cubicBezTo>
                    <a:pt x="11579" y="0"/>
                    <a:pt x="12470" y="377"/>
                    <a:pt x="14363" y="2072"/>
                  </a:cubicBezTo>
                  <a:cubicBezTo>
                    <a:pt x="16256" y="3767"/>
                    <a:pt x="19151" y="6781"/>
                    <a:pt x="20375" y="9795"/>
                  </a:cubicBezTo>
                  <a:cubicBezTo>
                    <a:pt x="21600" y="12809"/>
                    <a:pt x="21155" y="15823"/>
                    <a:pt x="20153" y="17770"/>
                  </a:cubicBezTo>
                  <a:cubicBezTo>
                    <a:pt x="19151" y="19716"/>
                    <a:pt x="17592" y="20595"/>
                    <a:pt x="14140" y="20972"/>
                  </a:cubicBezTo>
                  <a:cubicBezTo>
                    <a:pt x="10689" y="21349"/>
                    <a:pt x="5344" y="21223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194050" y="3398380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206749" y="348728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976141" y="4737484"/>
              <a:ext cx="243488" cy="41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96" fill="norm" stroke="1" extrusionOk="0">
                  <a:moveTo>
                    <a:pt x="174" y="3294"/>
                  </a:moveTo>
                  <a:cubicBezTo>
                    <a:pt x="906" y="6442"/>
                    <a:pt x="1639" y="9590"/>
                    <a:pt x="2005" y="11761"/>
                  </a:cubicBezTo>
                  <a:cubicBezTo>
                    <a:pt x="2371" y="13932"/>
                    <a:pt x="2371" y="15126"/>
                    <a:pt x="2279" y="16157"/>
                  </a:cubicBezTo>
                  <a:cubicBezTo>
                    <a:pt x="2188" y="17188"/>
                    <a:pt x="2005" y="18056"/>
                    <a:pt x="1730" y="18219"/>
                  </a:cubicBezTo>
                  <a:cubicBezTo>
                    <a:pt x="1456" y="18382"/>
                    <a:pt x="1089" y="17839"/>
                    <a:pt x="632" y="16428"/>
                  </a:cubicBezTo>
                  <a:cubicBezTo>
                    <a:pt x="174" y="15017"/>
                    <a:pt x="-375" y="12738"/>
                    <a:pt x="357" y="10241"/>
                  </a:cubicBezTo>
                  <a:cubicBezTo>
                    <a:pt x="1089" y="7745"/>
                    <a:pt x="3103" y="5031"/>
                    <a:pt x="5025" y="3240"/>
                  </a:cubicBezTo>
                  <a:cubicBezTo>
                    <a:pt x="6947" y="1449"/>
                    <a:pt x="8778" y="581"/>
                    <a:pt x="10974" y="201"/>
                  </a:cubicBezTo>
                  <a:cubicBezTo>
                    <a:pt x="13171" y="-179"/>
                    <a:pt x="15733" y="-70"/>
                    <a:pt x="17747" y="961"/>
                  </a:cubicBezTo>
                  <a:cubicBezTo>
                    <a:pt x="19761" y="1992"/>
                    <a:pt x="21225" y="3946"/>
                    <a:pt x="21042" y="6442"/>
                  </a:cubicBezTo>
                  <a:cubicBezTo>
                    <a:pt x="20859" y="8939"/>
                    <a:pt x="19028" y="11978"/>
                    <a:pt x="15825" y="14529"/>
                  </a:cubicBezTo>
                  <a:cubicBezTo>
                    <a:pt x="12622" y="17079"/>
                    <a:pt x="8045" y="19142"/>
                    <a:pt x="5208" y="20227"/>
                  </a:cubicBezTo>
                  <a:cubicBezTo>
                    <a:pt x="2371" y="21312"/>
                    <a:pt x="1272" y="21421"/>
                    <a:pt x="815" y="21204"/>
                  </a:cubicBezTo>
                  <a:cubicBezTo>
                    <a:pt x="357" y="20987"/>
                    <a:pt x="540" y="20444"/>
                    <a:pt x="723" y="19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606800" y="4750930"/>
              <a:ext cx="2349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1702"/>
                    <a:pt x="6616" y="3404"/>
                    <a:pt x="9730" y="5236"/>
                  </a:cubicBezTo>
                  <a:cubicBezTo>
                    <a:pt x="12843" y="7069"/>
                    <a:pt x="15762" y="9033"/>
                    <a:pt x="17514" y="10276"/>
                  </a:cubicBezTo>
                  <a:cubicBezTo>
                    <a:pt x="19265" y="11520"/>
                    <a:pt x="19849" y="12044"/>
                    <a:pt x="20432" y="12567"/>
                  </a:cubicBezTo>
                  <a:cubicBezTo>
                    <a:pt x="21016" y="13091"/>
                    <a:pt x="21600" y="13615"/>
                    <a:pt x="21600" y="14138"/>
                  </a:cubicBezTo>
                  <a:cubicBezTo>
                    <a:pt x="21600" y="14662"/>
                    <a:pt x="21016" y="15185"/>
                    <a:pt x="18681" y="16036"/>
                  </a:cubicBezTo>
                  <a:cubicBezTo>
                    <a:pt x="16346" y="16887"/>
                    <a:pt x="12259" y="18065"/>
                    <a:pt x="9535" y="19047"/>
                  </a:cubicBezTo>
                  <a:cubicBezTo>
                    <a:pt x="6811" y="20029"/>
                    <a:pt x="5449" y="20815"/>
                    <a:pt x="4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319282" y="4846180"/>
              <a:ext cx="2336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7396" y="0"/>
                  </a:moveTo>
                  <a:cubicBezTo>
                    <a:pt x="15450" y="176"/>
                    <a:pt x="13504" y="351"/>
                    <a:pt x="10974" y="2195"/>
                  </a:cubicBezTo>
                  <a:cubicBezTo>
                    <a:pt x="8444" y="4039"/>
                    <a:pt x="5331" y="7551"/>
                    <a:pt x="3385" y="10098"/>
                  </a:cubicBezTo>
                  <a:cubicBezTo>
                    <a:pt x="1439" y="12644"/>
                    <a:pt x="660" y="14224"/>
                    <a:pt x="271" y="15541"/>
                  </a:cubicBezTo>
                  <a:cubicBezTo>
                    <a:pt x="-118" y="16859"/>
                    <a:pt x="-118" y="17912"/>
                    <a:pt x="466" y="18702"/>
                  </a:cubicBezTo>
                  <a:cubicBezTo>
                    <a:pt x="1050" y="19493"/>
                    <a:pt x="2217" y="20020"/>
                    <a:pt x="5817" y="20459"/>
                  </a:cubicBezTo>
                  <a:cubicBezTo>
                    <a:pt x="9417" y="20898"/>
                    <a:pt x="15450" y="21249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273549" y="5179736"/>
              <a:ext cx="292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65" y="11918"/>
                    <a:pt x="10330" y="3818"/>
                    <a:pt x="13930" y="1118"/>
                  </a:cubicBezTo>
                  <a:cubicBezTo>
                    <a:pt x="17530" y="-1582"/>
                    <a:pt x="1956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349750" y="5220830"/>
              <a:ext cx="349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300"/>
                    <a:pt x="9164" y="9000"/>
                    <a:pt x="12764" y="5400"/>
                  </a:cubicBezTo>
                  <a:cubicBezTo>
                    <a:pt x="16364" y="1800"/>
                    <a:pt x="1898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302035" y="5430380"/>
              <a:ext cx="149315" cy="32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2" fill="norm" stroke="1" extrusionOk="0">
                  <a:moveTo>
                    <a:pt x="21461" y="0"/>
                  </a:moveTo>
                  <a:cubicBezTo>
                    <a:pt x="18419" y="0"/>
                    <a:pt x="15376" y="0"/>
                    <a:pt x="12791" y="355"/>
                  </a:cubicBezTo>
                  <a:cubicBezTo>
                    <a:pt x="10205" y="711"/>
                    <a:pt x="8075" y="1421"/>
                    <a:pt x="6858" y="2274"/>
                  </a:cubicBezTo>
                  <a:cubicBezTo>
                    <a:pt x="5641" y="3126"/>
                    <a:pt x="5337" y="4121"/>
                    <a:pt x="6098" y="4689"/>
                  </a:cubicBezTo>
                  <a:cubicBezTo>
                    <a:pt x="6858" y="5258"/>
                    <a:pt x="8684" y="5400"/>
                    <a:pt x="10813" y="4974"/>
                  </a:cubicBezTo>
                  <a:cubicBezTo>
                    <a:pt x="12943" y="4547"/>
                    <a:pt x="15376" y="3553"/>
                    <a:pt x="17202" y="2629"/>
                  </a:cubicBezTo>
                  <a:cubicBezTo>
                    <a:pt x="19027" y="1705"/>
                    <a:pt x="20244" y="853"/>
                    <a:pt x="20396" y="782"/>
                  </a:cubicBezTo>
                  <a:cubicBezTo>
                    <a:pt x="20548" y="711"/>
                    <a:pt x="19636" y="1421"/>
                    <a:pt x="19027" y="3411"/>
                  </a:cubicBezTo>
                  <a:cubicBezTo>
                    <a:pt x="18419" y="5400"/>
                    <a:pt x="18115" y="8668"/>
                    <a:pt x="17202" y="11582"/>
                  </a:cubicBezTo>
                  <a:cubicBezTo>
                    <a:pt x="16289" y="14495"/>
                    <a:pt x="14768" y="17053"/>
                    <a:pt x="13399" y="18616"/>
                  </a:cubicBezTo>
                  <a:cubicBezTo>
                    <a:pt x="12030" y="20179"/>
                    <a:pt x="10813" y="20747"/>
                    <a:pt x="9140" y="21103"/>
                  </a:cubicBezTo>
                  <a:cubicBezTo>
                    <a:pt x="7467" y="21458"/>
                    <a:pt x="5337" y="21600"/>
                    <a:pt x="3512" y="21458"/>
                  </a:cubicBezTo>
                  <a:cubicBezTo>
                    <a:pt x="1686" y="21316"/>
                    <a:pt x="165" y="20889"/>
                    <a:pt x="13" y="19539"/>
                  </a:cubicBezTo>
                  <a:cubicBezTo>
                    <a:pt x="-139" y="18189"/>
                    <a:pt x="1078" y="15916"/>
                    <a:pt x="2751" y="14353"/>
                  </a:cubicBezTo>
                  <a:cubicBezTo>
                    <a:pt x="4424" y="12789"/>
                    <a:pt x="6554" y="11937"/>
                    <a:pt x="8684" y="1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514850" y="541768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540250" y="5341965"/>
              <a:ext cx="3810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200" y="11107"/>
                    <a:pt x="2400" y="2013"/>
                    <a:pt x="6000" y="307"/>
                  </a:cubicBezTo>
                  <a:cubicBezTo>
                    <a:pt x="9600" y="-1398"/>
                    <a:pt x="15600" y="428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598579" y="5379580"/>
              <a:ext cx="151221" cy="1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0" fill="norm" stroke="1" extrusionOk="0">
                  <a:moveTo>
                    <a:pt x="3433" y="0"/>
                  </a:moveTo>
                  <a:cubicBezTo>
                    <a:pt x="2233" y="5586"/>
                    <a:pt x="1033" y="11172"/>
                    <a:pt x="433" y="14897"/>
                  </a:cubicBezTo>
                  <a:cubicBezTo>
                    <a:pt x="-167" y="18621"/>
                    <a:pt x="-167" y="20483"/>
                    <a:pt x="583" y="21041"/>
                  </a:cubicBezTo>
                  <a:cubicBezTo>
                    <a:pt x="1333" y="21600"/>
                    <a:pt x="2833" y="20855"/>
                    <a:pt x="6433" y="17503"/>
                  </a:cubicBezTo>
                  <a:cubicBezTo>
                    <a:pt x="10033" y="14152"/>
                    <a:pt x="15733" y="8193"/>
                    <a:pt x="21433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743449" y="5395195"/>
              <a:ext cx="127001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5254"/>
                  </a:moveTo>
                  <a:cubicBezTo>
                    <a:pt x="360" y="7183"/>
                    <a:pt x="720" y="9111"/>
                    <a:pt x="1800" y="10075"/>
                  </a:cubicBezTo>
                  <a:cubicBezTo>
                    <a:pt x="2880" y="11040"/>
                    <a:pt x="4680" y="11040"/>
                    <a:pt x="6840" y="10268"/>
                  </a:cubicBezTo>
                  <a:cubicBezTo>
                    <a:pt x="9000" y="9497"/>
                    <a:pt x="11520" y="7954"/>
                    <a:pt x="12960" y="6218"/>
                  </a:cubicBezTo>
                  <a:cubicBezTo>
                    <a:pt x="14400" y="4483"/>
                    <a:pt x="14760" y="2554"/>
                    <a:pt x="14040" y="1397"/>
                  </a:cubicBezTo>
                  <a:cubicBezTo>
                    <a:pt x="13320" y="240"/>
                    <a:pt x="11520" y="-146"/>
                    <a:pt x="9720" y="47"/>
                  </a:cubicBezTo>
                  <a:cubicBezTo>
                    <a:pt x="7920" y="240"/>
                    <a:pt x="6120" y="1011"/>
                    <a:pt x="4320" y="3904"/>
                  </a:cubicBezTo>
                  <a:cubicBezTo>
                    <a:pt x="2520" y="6797"/>
                    <a:pt x="720" y="11811"/>
                    <a:pt x="1800" y="15090"/>
                  </a:cubicBezTo>
                  <a:cubicBezTo>
                    <a:pt x="2880" y="18368"/>
                    <a:pt x="6840" y="19911"/>
                    <a:pt x="10620" y="20683"/>
                  </a:cubicBezTo>
                  <a:cubicBezTo>
                    <a:pt x="14400" y="21454"/>
                    <a:pt x="18000" y="21454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892430" y="5398114"/>
              <a:ext cx="117215" cy="1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5" fill="norm" stroke="1" extrusionOk="0">
                  <a:moveTo>
                    <a:pt x="8723" y="1095"/>
                  </a:moveTo>
                  <a:cubicBezTo>
                    <a:pt x="6409" y="6495"/>
                    <a:pt x="4095" y="11895"/>
                    <a:pt x="2552" y="15608"/>
                  </a:cubicBezTo>
                  <a:cubicBezTo>
                    <a:pt x="1009" y="19320"/>
                    <a:pt x="238" y="21345"/>
                    <a:pt x="45" y="21345"/>
                  </a:cubicBezTo>
                  <a:cubicBezTo>
                    <a:pt x="-148" y="21345"/>
                    <a:pt x="238" y="19320"/>
                    <a:pt x="2166" y="15945"/>
                  </a:cubicBezTo>
                  <a:cubicBezTo>
                    <a:pt x="4095" y="12570"/>
                    <a:pt x="7566" y="7845"/>
                    <a:pt x="10073" y="4808"/>
                  </a:cubicBezTo>
                  <a:cubicBezTo>
                    <a:pt x="12581" y="1770"/>
                    <a:pt x="14123" y="420"/>
                    <a:pt x="15859" y="83"/>
                  </a:cubicBezTo>
                  <a:cubicBezTo>
                    <a:pt x="17595" y="-255"/>
                    <a:pt x="19523" y="420"/>
                    <a:pt x="20488" y="2614"/>
                  </a:cubicBezTo>
                  <a:cubicBezTo>
                    <a:pt x="21452" y="4808"/>
                    <a:pt x="21452" y="8520"/>
                    <a:pt x="21259" y="11389"/>
                  </a:cubicBezTo>
                  <a:cubicBezTo>
                    <a:pt x="21066" y="14257"/>
                    <a:pt x="20681" y="16282"/>
                    <a:pt x="20295" y="18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378450" y="527798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283200" y="5277980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798546" y="4827130"/>
              <a:ext cx="576854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6847" y="0"/>
                  </a:moveTo>
                  <a:cubicBezTo>
                    <a:pt x="6293" y="4506"/>
                    <a:pt x="5739" y="9013"/>
                    <a:pt x="5383" y="12354"/>
                  </a:cubicBezTo>
                  <a:cubicBezTo>
                    <a:pt x="5027" y="15695"/>
                    <a:pt x="4868" y="17871"/>
                    <a:pt x="4750" y="19347"/>
                  </a:cubicBezTo>
                  <a:cubicBezTo>
                    <a:pt x="4631" y="20823"/>
                    <a:pt x="4552" y="21600"/>
                    <a:pt x="4354" y="21600"/>
                  </a:cubicBezTo>
                  <a:cubicBezTo>
                    <a:pt x="4156" y="21600"/>
                    <a:pt x="3840" y="20823"/>
                    <a:pt x="3247" y="20046"/>
                  </a:cubicBezTo>
                  <a:cubicBezTo>
                    <a:pt x="2653" y="19269"/>
                    <a:pt x="1783" y="18492"/>
                    <a:pt x="1110" y="18104"/>
                  </a:cubicBezTo>
                  <a:cubicBezTo>
                    <a:pt x="438" y="17715"/>
                    <a:pt x="-37" y="17715"/>
                    <a:pt x="3" y="17404"/>
                  </a:cubicBezTo>
                  <a:cubicBezTo>
                    <a:pt x="42" y="17094"/>
                    <a:pt x="596" y="16472"/>
                    <a:pt x="1901" y="14529"/>
                  </a:cubicBezTo>
                  <a:cubicBezTo>
                    <a:pt x="3207" y="12587"/>
                    <a:pt x="5264" y="9324"/>
                    <a:pt x="6688" y="6993"/>
                  </a:cubicBezTo>
                  <a:cubicBezTo>
                    <a:pt x="8112" y="4662"/>
                    <a:pt x="8904" y="3263"/>
                    <a:pt x="9537" y="2331"/>
                  </a:cubicBezTo>
                  <a:cubicBezTo>
                    <a:pt x="10170" y="1399"/>
                    <a:pt x="10644" y="932"/>
                    <a:pt x="10842" y="1088"/>
                  </a:cubicBezTo>
                  <a:cubicBezTo>
                    <a:pt x="11040" y="1243"/>
                    <a:pt x="10961" y="2020"/>
                    <a:pt x="10526" y="4429"/>
                  </a:cubicBezTo>
                  <a:cubicBezTo>
                    <a:pt x="10090" y="6837"/>
                    <a:pt x="9299" y="10878"/>
                    <a:pt x="8864" y="13364"/>
                  </a:cubicBezTo>
                  <a:cubicBezTo>
                    <a:pt x="8429" y="15850"/>
                    <a:pt x="8350" y="16783"/>
                    <a:pt x="8192" y="17871"/>
                  </a:cubicBezTo>
                  <a:cubicBezTo>
                    <a:pt x="8033" y="18958"/>
                    <a:pt x="7796" y="20201"/>
                    <a:pt x="7836" y="20201"/>
                  </a:cubicBezTo>
                  <a:cubicBezTo>
                    <a:pt x="7875" y="20201"/>
                    <a:pt x="8192" y="18958"/>
                    <a:pt x="8429" y="17948"/>
                  </a:cubicBezTo>
                  <a:cubicBezTo>
                    <a:pt x="8666" y="16938"/>
                    <a:pt x="8825" y="16161"/>
                    <a:pt x="9062" y="15540"/>
                  </a:cubicBezTo>
                  <a:cubicBezTo>
                    <a:pt x="9299" y="14918"/>
                    <a:pt x="9616" y="14452"/>
                    <a:pt x="9932" y="14452"/>
                  </a:cubicBezTo>
                  <a:cubicBezTo>
                    <a:pt x="10249" y="14452"/>
                    <a:pt x="10565" y="14918"/>
                    <a:pt x="10842" y="15695"/>
                  </a:cubicBezTo>
                  <a:cubicBezTo>
                    <a:pt x="11119" y="16472"/>
                    <a:pt x="11356" y="17560"/>
                    <a:pt x="11712" y="18259"/>
                  </a:cubicBezTo>
                  <a:cubicBezTo>
                    <a:pt x="12068" y="18958"/>
                    <a:pt x="12543" y="19269"/>
                    <a:pt x="12939" y="19191"/>
                  </a:cubicBezTo>
                  <a:cubicBezTo>
                    <a:pt x="13334" y="19114"/>
                    <a:pt x="13651" y="18647"/>
                    <a:pt x="13928" y="18104"/>
                  </a:cubicBezTo>
                  <a:cubicBezTo>
                    <a:pt x="14205" y="17560"/>
                    <a:pt x="14442" y="16938"/>
                    <a:pt x="14640" y="16239"/>
                  </a:cubicBezTo>
                  <a:cubicBezTo>
                    <a:pt x="14838" y="15540"/>
                    <a:pt x="14996" y="14763"/>
                    <a:pt x="14877" y="14374"/>
                  </a:cubicBezTo>
                  <a:cubicBezTo>
                    <a:pt x="14759" y="13986"/>
                    <a:pt x="14363" y="13986"/>
                    <a:pt x="14086" y="14452"/>
                  </a:cubicBezTo>
                  <a:cubicBezTo>
                    <a:pt x="13809" y="14918"/>
                    <a:pt x="13651" y="15850"/>
                    <a:pt x="13611" y="16705"/>
                  </a:cubicBezTo>
                  <a:cubicBezTo>
                    <a:pt x="13572" y="17560"/>
                    <a:pt x="13651" y="18337"/>
                    <a:pt x="13928" y="18803"/>
                  </a:cubicBezTo>
                  <a:cubicBezTo>
                    <a:pt x="14205" y="19269"/>
                    <a:pt x="14679" y="19424"/>
                    <a:pt x="15194" y="19269"/>
                  </a:cubicBezTo>
                  <a:cubicBezTo>
                    <a:pt x="15708" y="19114"/>
                    <a:pt x="16262" y="18647"/>
                    <a:pt x="16697" y="18104"/>
                  </a:cubicBezTo>
                  <a:cubicBezTo>
                    <a:pt x="17132" y="17560"/>
                    <a:pt x="17449" y="16938"/>
                    <a:pt x="17647" y="17016"/>
                  </a:cubicBezTo>
                  <a:cubicBezTo>
                    <a:pt x="17844" y="17094"/>
                    <a:pt x="17923" y="17871"/>
                    <a:pt x="17686" y="18725"/>
                  </a:cubicBezTo>
                  <a:cubicBezTo>
                    <a:pt x="17449" y="19580"/>
                    <a:pt x="16895" y="20512"/>
                    <a:pt x="16658" y="20590"/>
                  </a:cubicBezTo>
                  <a:cubicBezTo>
                    <a:pt x="16420" y="20668"/>
                    <a:pt x="16499" y="19891"/>
                    <a:pt x="16855" y="18803"/>
                  </a:cubicBezTo>
                  <a:cubicBezTo>
                    <a:pt x="17211" y="17715"/>
                    <a:pt x="17844" y="16317"/>
                    <a:pt x="18359" y="15384"/>
                  </a:cubicBezTo>
                  <a:cubicBezTo>
                    <a:pt x="18873" y="14452"/>
                    <a:pt x="19268" y="13986"/>
                    <a:pt x="19664" y="13753"/>
                  </a:cubicBezTo>
                  <a:cubicBezTo>
                    <a:pt x="20060" y="13519"/>
                    <a:pt x="20455" y="13519"/>
                    <a:pt x="20772" y="13830"/>
                  </a:cubicBezTo>
                  <a:cubicBezTo>
                    <a:pt x="21088" y="14141"/>
                    <a:pt x="21326" y="14763"/>
                    <a:pt x="21444" y="16006"/>
                  </a:cubicBezTo>
                  <a:cubicBezTo>
                    <a:pt x="21563" y="17249"/>
                    <a:pt x="21563" y="19114"/>
                    <a:pt x="21563" y="2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963943" y="4848722"/>
              <a:ext cx="186157" cy="32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9" fill="norm" stroke="1" extrusionOk="0">
                  <a:moveTo>
                    <a:pt x="6055" y="4403"/>
                  </a:moveTo>
                  <a:cubicBezTo>
                    <a:pt x="5570" y="8696"/>
                    <a:pt x="5084" y="12988"/>
                    <a:pt x="4599" y="15549"/>
                  </a:cubicBezTo>
                  <a:cubicBezTo>
                    <a:pt x="4114" y="18111"/>
                    <a:pt x="3628" y="18942"/>
                    <a:pt x="2900" y="19772"/>
                  </a:cubicBezTo>
                  <a:cubicBezTo>
                    <a:pt x="2172" y="20603"/>
                    <a:pt x="1201" y="21434"/>
                    <a:pt x="594" y="21365"/>
                  </a:cubicBezTo>
                  <a:cubicBezTo>
                    <a:pt x="-12" y="21296"/>
                    <a:pt x="-255" y="20326"/>
                    <a:pt x="352" y="17557"/>
                  </a:cubicBezTo>
                  <a:cubicBezTo>
                    <a:pt x="958" y="14788"/>
                    <a:pt x="2415" y="10219"/>
                    <a:pt x="4599" y="6965"/>
                  </a:cubicBezTo>
                  <a:cubicBezTo>
                    <a:pt x="6783" y="3711"/>
                    <a:pt x="9696" y="1772"/>
                    <a:pt x="11880" y="803"/>
                  </a:cubicBezTo>
                  <a:cubicBezTo>
                    <a:pt x="14064" y="-166"/>
                    <a:pt x="15520" y="-166"/>
                    <a:pt x="16612" y="319"/>
                  </a:cubicBezTo>
                  <a:cubicBezTo>
                    <a:pt x="17705" y="803"/>
                    <a:pt x="18433" y="1772"/>
                    <a:pt x="17826" y="3296"/>
                  </a:cubicBezTo>
                  <a:cubicBezTo>
                    <a:pt x="17219" y="4819"/>
                    <a:pt x="15278" y="6896"/>
                    <a:pt x="12972" y="8349"/>
                  </a:cubicBezTo>
                  <a:cubicBezTo>
                    <a:pt x="10666" y="9803"/>
                    <a:pt x="7997" y="10634"/>
                    <a:pt x="5570" y="11326"/>
                  </a:cubicBezTo>
                  <a:cubicBezTo>
                    <a:pt x="3143" y="12019"/>
                    <a:pt x="958" y="12572"/>
                    <a:pt x="352" y="13126"/>
                  </a:cubicBezTo>
                  <a:cubicBezTo>
                    <a:pt x="-255" y="13680"/>
                    <a:pt x="716" y="14234"/>
                    <a:pt x="3749" y="15134"/>
                  </a:cubicBezTo>
                  <a:cubicBezTo>
                    <a:pt x="6783" y="16034"/>
                    <a:pt x="11880" y="17280"/>
                    <a:pt x="15156" y="17765"/>
                  </a:cubicBezTo>
                  <a:cubicBezTo>
                    <a:pt x="18433" y="18249"/>
                    <a:pt x="19889" y="17972"/>
                    <a:pt x="21345" y="17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150100" y="5031273"/>
              <a:ext cx="195149" cy="23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53" fill="norm" stroke="1" extrusionOk="0">
                  <a:moveTo>
                    <a:pt x="0" y="3999"/>
                  </a:moveTo>
                  <a:cubicBezTo>
                    <a:pt x="1161" y="3805"/>
                    <a:pt x="2323" y="3610"/>
                    <a:pt x="3368" y="3221"/>
                  </a:cubicBezTo>
                  <a:cubicBezTo>
                    <a:pt x="4413" y="2832"/>
                    <a:pt x="5342" y="2248"/>
                    <a:pt x="5458" y="1567"/>
                  </a:cubicBezTo>
                  <a:cubicBezTo>
                    <a:pt x="5574" y="886"/>
                    <a:pt x="4877" y="108"/>
                    <a:pt x="3948" y="10"/>
                  </a:cubicBezTo>
                  <a:cubicBezTo>
                    <a:pt x="3019" y="-87"/>
                    <a:pt x="1858" y="497"/>
                    <a:pt x="1161" y="1372"/>
                  </a:cubicBezTo>
                  <a:cubicBezTo>
                    <a:pt x="465" y="2248"/>
                    <a:pt x="232" y="3416"/>
                    <a:pt x="581" y="4291"/>
                  </a:cubicBezTo>
                  <a:cubicBezTo>
                    <a:pt x="929" y="5167"/>
                    <a:pt x="1858" y="5751"/>
                    <a:pt x="4994" y="5848"/>
                  </a:cubicBezTo>
                  <a:cubicBezTo>
                    <a:pt x="8129" y="5945"/>
                    <a:pt x="13471" y="5556"/>
                    <a:pt x="16723" y="4875"/>
                  </a:cubicBezTo>
                  <a:cubicBezTo>
                    <a:pt x="19974" y="4194"/>
                    <a:pt x="21135" y="3221"/>
                    <a:pt x="21368" y="2345"/>
                  </a:cubicBezTo>
                  <a:cubicBezTo>
                    <a:pt x="21600" y="1470"/>
                    <a:pt x="20903" y="691"/>
                    <a:pt x="20206" y="789"/>
                  </a:cubicBezTo>
                  <a:cubicBezTo>
                    <a:pt x="19510" y="886"/>
                    <a:pt x="18813" y="1859"/>
                    <a:pt x="18116" y="3999"/>
                  </a:cubicBezTo>
                  <a:cubicBezTo>
                    <a:pt x="17419" y="6140"/>
                    <a:pt x="16723" y="9448"/>
                    <a:pt x="16490" y="12172"/>
                  </a:cubicBezTo>
                  <a:cubicBezTo>
                    <a:pt x="16258" y="14897"/>
                    <a:pt x="16490" y="17037"/>
                    <a:pt x="16490" y="18594"/>
                  </a:cubicBezTo>
                  <a:cubicBezTo>
                    <a:pt x="16490" y="20151"/>
                    <a:pt x="16258" y="21124"/>
                    <a:pt x="15329" y="21318"/>
                  </a:cubicBezTo>
                  <a:cubicBezTo>
                    <a:pt x="14400" y="21513"/>
                    <a:pt x="12774" y="20929"/>
                    <a:pt x="11148" y="18594"/>
                  </a:cubicBezTo>
                  <a:cubicBezTo>
                    <a:pt x="9523" y="16259"/>
                    <a:pt x="7897" y="12172"/>
                    <a:pt x="6271" y="8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334250" y="4941430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7383832" y="4974917"/>
              <a:ext cx="96468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5" fill="norm" stroke="1" extrusionOk="0">
                  <a:moveTo>
                    <a:pt x="5904" y="7265"/>
                  </a:moveTo>
                  <a:cubicBezTo>
                    <a:pt x="8252" y="6545"/>
                    <a:pt x="10600" y="5825"/>
                    <a:pt x="12713" y="4565"/>
                  </a:cubicBezTo>
                  <a:cubicBezTo>
                    <a:pt x="14826" y="3305"/>
                    <a:pt x="16704" y="1505"/>
                    <a:pt x="16470" y="605"/>
                  </a:cubicBezTo>
                  <a:cubicBezTo>
                    <a:pt x="16235" y="-295"/>
                    <a:pt x="13887" y="-295"/>
                    <a:pt x="11070" y="1325"/>
                  </a:cubicBezTo>
                  <a:cubicBezTo>
                    <a:pt x="8252" y="2945"/>
                    <a:pt x="4965" y="6185"/>
                    <a:pt x="2852" y="8705"/>
                  </a:cubicBezTo>
                  <a:cubicBezTo>
                    <a:pt x="739" y="11225"/>
                    <a:pt x="-200" y="13025"/>
                    <a:pt x="35" y="14645"/>
                  </a:cubicBezTo>
                  <a:cubicBezTo>
                    <a:pt x="270" y="16265"/>
                    <a:pt x="1678" y="17705"/>
                    <a:pt x="5435" y="18785"/>
                  </a:cubicBezTo>
                  <a:cubicBezTo>
                    <a:pt x="9191" y="19865"/>
                    <a:pt x="15296" y="20585"/>
                    <a:pt x="2140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507130" y="4980992"/>
              <a:ext cx="189070" cy="11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786" fill="norm" stroke="1" extrusionOk="0">
                  <a:moveTo>
                    <a:pt x="15505" y="875"/>
                  </a:moveTo>
                  <a:cubicBezTo>
                    <a:pt x="13844" y="117"/>
                    <a:pt x="12182" y="-641"/>
                    <a:pt x="9690" y="875"/>
                  </a:cubicBezTo>
                  <a:cubicBezTo>
                    <a:pt x="7198" y="2391"/>
                    <a:pt x="3875" y="6180"/>
                    <a:pt x="1976" y="9212"/>
                  </a:cubicBezTo>
                  <a:cubicBezTo>
                    <a:pt x="77" y="12243"/>
                    <a:pt x="-398" y="14517"/>
                    <a:pt x="314" y="16601"/>
                  </a:cubicBezTo>
                  <a:cubicBezTo>
                    <a:pt x="1026" y="18685"/>
                    <a:pt x="2925" y="20580"/>
                    <a:pt x="6604" y="20770"/>
                  </a:cubicBezTo>
                  <a:cubicBezTo>
                    <a:pt x="10283" y="20959"/>
                    <a:pt x="15743" y="19443"/>
                    <a:pt x="21202" y="1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731445" y="4802672"/>
              <a:ext cx="110805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5" fill="norm" stroke="1" extrusionOk="0">
                  <a:moveTo>
                    <a:pt x="21334" y="817"/>
                  </a:moveTo>
                  <a:cubicBezTo>
                    <a:pt x="19704" y="376"/>
                    <a:pt x="18074" y="-65"/>
                    <a:pt x="16443" y="8"/>
                  </a:cubicBezTo>
                  <a:cubicBezTo>
                    <a:pt x="14813" y="82"/>
                    <a:pt x="13183" y="670"/>
                    <a:pt x="10534" y="2506"/>
                  </a:cubicBezTo>
                  <a:cubicBezTo>
                    <a:pt x="7885" y="4343"/>
                    <a:pt x="4217" y="7429"/>
                    <a:pt x="2179" y="10368"/>
                  </a:cubicBezTo>
                  <a:cubicBezTo>
                    <a:pt x="142" y="13306"/>
                    <a:pt x="-266" y="16098"/>
                    <a:pt x="142" y="17862"/>
                  </a:cubicBezTo>
                  <a:cubicBezTo>
                    <a:pt x="549" y="19625"/>
                    <a:pt x="1772" y="20359"/>
                    <a:pt x="3402" y="20800"/>
                  </a:cubicBezTo>
                  <a:cubicBezTo>
                    <a:pt x="5032" y="21241"/>
                    <a:pt x="7070" y="21388"/>
                    <a:pt x="9108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639050" y="499858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840"/>
                    <a:pt x="6039" y="10080"/>
                    <a:pt x="9639" y="6480"/>
                  </a:cubicBezTo>
                  <a:cubicBezTo>
                    <a:pt x="13239" y="2880"/>
                    <a:pt x="1741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223807" y="4827130"/>
              <a:ext cx="31599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8116" y="0"/>
                  </a:moveTo>
                  <a:cubicBezTo>
                    <a:pt x="7257" y="3927"/>
                    <a:pt x="6399" y="7855"/>
                    <a:pt x="5612" y="11221"/>
                  </a:cubicBezTo>
                  <a:cubicBezTo>
                    <a:pt x="4826" y="14587"/>
                    <a:pt x="4110" y="17392"/>
                    <a:pt x="3538" y="19145"/>
                  </a:cubicBezTo>
                  <a:cubicBezTo>
                    <a:pt x="2966" y="20899"/>
                    <a:pt x="2537" y="21600"/>
                    <a:pt x="2036" y="21600"/>
                  </a:cubicBezTo>
                  <a:cubicBezTo>
                    <a:pt x="1536" y="21600"/>
                    <a:pt x="963" y="20899"/>
                    <a:pt x="606" y="20127"/>
                  </a:cubicBezTo>
                  <a:cubicBezTo>
                    <a:pt x="248" y="19356"/>
                    <a:pt x="105" y="18514"/>
                    <a:pt x="34" y="17462"/>
                  </a:cubicBezTo>
                  <a:cubicBezTo>
                    <a:pt x="-38" y="16410"/>
                    <a:pt x="-38" y="15148"/>
                    <a:pt x="463" y="14377"/>
                  </a:cubicBezTo>
                  <a:cubicBezTo>
                    <a:pt x="963" y="13605"/>
                    <a:pt x="1965" y="13325"/>
                    <a:pt x="4039" y="12553"/>
                  </a:cubicBezTo>
                  <a:cubicBezTo>
                    <a:pt x="6113" y="11782"/>
                    <a:pt x="9260" y="10519"/>
                    <a:pt x="11906" y="8696"/>
                  </a:cubicBezTo>
                  <a:cubicBezTo>
                    <a:pt x="14553" y="6873"/>
                    <a:pt x="16698" y="4488"/>
                    <a:pt x="18272" y="3016"/>
                  </a:cubicBezTo>
                  <a:cubicBezTo>
                    <a:pt x="19845" y="1543"/>
                    <a:pt x="20847" y="982"/>
                    <a:pt x="21204" y="1122"/>
                  </a:cubicBezTo>
                  <a:cubicBezTo>
                    <a:pt x="21562" y="1262"/>
                    <a:pt x="21276" y="2104"/>
                    <a:pt x="20418" y="3787"/>
                  </a:cubicBezTo>
                  <a:cubicBezTo>
                    <a:pt x="19559" y="5470"/>
                    <a:pt x="18129" y="7995"/>
                    <a:pt x="17414" y="10660"/>
                  </a:cubicBezTo>
                  <a:cubicBezTo>
                    <a:pt x="16698" y="13325"/>
                    <a:pt x="16698" y="16130"/>
                    <a:pt x="16698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500709" y="5097736"/>
              <a:ext cx="101596" cy="6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0357" fill="norm" stroke="1" extrusionOk="0">
                  <a:moveTo>
                    <a:pt x="13094" y="734"/>
                  </a:moveTo>
                  <a:cubicBezTo>
                    <a:pt x="10976" y="98"/>
                    <a:pt x="8859" y="-537"/>
                    <a:pt x="6741" y="734"/>
                  </a:cubicBezTo>
                  <a:cubicBezTo>
                    <a:pt x="4623" y="2004"/>
                    <a:pt x="2506" y="5181"/>
                    <a:pt x="1235" y="8675"/>
                  </a:cubicBezTo>
                  <a:cubicBezTo>
                    <a:pt x="-35" y="12169"/>
                    <a:pt x="-459" y="15981"/>
                    <a:pt x="600" y="18204"/>
                  </a:cubicBezTo>
                  <a:cubicBezTo>
                    <a:pt x="1659" y="20428"/>
                    <a:pt x="4200" y="21063"/>
                    <a:pt x="7588" y="19475"/>
                  </a:cubicBezTo>
                  <a:cubicBezTo>
                    <a:pt x="10976" y="17887"/>
                    <a:pt x="15212" y="14075"/>
                    <a:pt x="17753" y="10263"/>
                  </a:cubicBezTo>
                  <a:cubicBezTo>
                    <a:pt x="20294" y="6451"/>
                    <a:pt x="21141" y="2639"/>
                    <a:pt x="19447" y="1369"/>
                  </a:cubicBezTo>
                  <a:cubicBezTo>
                    <a:pt x="17753" y="98"/>
                    <a:pt x="13517" y="1369"/>
                    <a:pt x="9282" y="2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658100" y="5599152"/>
              <a:ext cx="3746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15" y="12302"/>
                    <a:pt x="9031" y="4448"/>
                    <a:pt x="12631" y="1502"/>
                  </a:cubicBezTo>
                  <a:cubicBezTo>
                    <a:pt x="16231" y="-1443"/>
                    <a:pt x="1891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702550" y="5680360"/>
              <a:ext cx="4064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38" y="11375"/>
                    <a:pt x="7875" y="2735"/>
                    <a:pt x="11475" y="575"/>
                  </a:cubicBezTo>
                  <a:cubicBezTo>
                    <a:pt x="15075" y="-1585"/>
                    <a:pt x="1833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958251" y="5481303"/>
              <a:ext cx="186447" cy="33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457" fill="norm" stroke="1" extrusionOk="0">
                  <a:moveTo>
                    <a:pt x="1207" y="1612"/>
                  </a:moveTo>
                  <a:cubicBezTo>
                    <a:pt x="510" y="937"/>
                    <a:pt x="-187" y="262"/>
                    <a:pt x="45" y="60"/>
                  </a:cubicBezTo>
                  <a:cubicBezTo>
                    <a:pt x="278" y="-143"/>
                    <a:pt x="1439" y="127"/>
                    <a:pt x="4923" y="1545"/>
                  </a:cubicBezTo>
                  <a:cubicBezTo>
                    <a:pt x="8407" y="2962"/>
                    <a:pt x="14213" y="5527"/>
                    <a:pt x="17465" y="7755"/>
                  </a:cubicBezTo>
                  <a:cubicBezTo>
                    <a:pt x="20716" y="9982"/>
                    <a:pt x="21413" y="11872"/>
                    <a:pt x="19090" y="14100"/>
                  </a:cubicBezTo>
                  <a:cubicBezTo>
                    <a:pt x="16768" y="16327"/>
                    <a:pt x="11426" y="18892"/>
                    <a:pt x="6084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541693" y="5563730"/>
              <a:ext cx="49858" cy="36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6" fill="norm" stroke="1" extrusionOk="0">
                  <a:moveTo>
                    <a:pt x="21199" y="0"/>
                  </a:moveTo>
                  <a:cubicBezTo>
                    <a:pt x="21199" y="4144"/>
                    <a:pt x="21199" y="8288"/>
                    <a:pt x="18499" y="11491"/>
                  </a:cubicBezTo>
                  <a:cubicBezTo>
                    <a:pt x="15799" y="14693"/>
                    <a:pt x="10399" y="16953"/>
                    <a:pt x="6349" y="18586"/>
                  </a:cubicBezTo>
                  <a:cubicBezTo>
                    <a:pt x="2299" y="20219"/>
                    <a:pt x="-401" y="21223"/>
                    <a:pt x="49" y="21412"/>
                  </a:cubicBezTo>
                  <a:cubicBezTo>
                    <a:pt x="499" y="21600"/>
                    <a:pt x="4099" y="20972"/>
                    <a:pt x="7699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420100" y="5618068"/>
              <a:ext cx="304800" cy="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966"/>
                  </a:moveTo>
                  <a:cubicBezTo>
                    <a:pt x="750" y="571"/>
                    <a:pt x="1500" y="175"/>
                    <a:pt x="2250" y="44"/>
                  </a:cubicBezTo>
                  <a:cubicBezTo>
                    <a:pt x="3000" y="-88"/>
                    <a:pt x="3750" y="44"/>
                    <a:pt x="4950" y="966"/>
                  </a:cubicBezTo>
                  <a:cubicBezTo>
                    <a:pt x="6150" y="1888"/>
                    <a:pt x="7800" y="3600"/>
                    <a:pt x="10050" y="6366"/>
                  </a:cubicBezTo>
                  <a:cubicBezTo>
                    <a:pt x="12300" y="9132"/>
                    <a:pt x="15150" y="12951"/>
                    <a:pt x="17175" y="15651"/>
                  </a:cubicBezTo>
                  <a:cubicBezTo>
                    <a:pt x="19200" y="18351"/>
                    <a:pt x="20400" y="19932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858250" y="5714907"/>
              <a:ext cx="285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20" y="11040"/>
                    <a:pt x="11840" y="1783"/>
                    <a:pt x="15440" y="240"/>
                  </a:cubicBezTo>
                  <a:cubicBezTo>
                    <a:pt x="19040" y="-1303"/>
                    <a:pt x="203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915399" y="579522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731" y="2735"/>
                    <a:pt x="9463" y="-1585"/>
                    <a:pt x="13063" y="575"/>
                  </a:cubicBezTo>
                  <a:cubicBezTo>
                    <a:pt x="16663" y="2735"/>
                    <a:pt x="1913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931555" y="5811380"/>
              <a:ext cx="212446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55" fill="norm" stroke="1" extrusionOk="0">
                  <a:moveTo>
                    <a:pt x="4736" y="19722"/>
                  </a:moveTo>
                  <a:cubicBezTo>
                    <a:pt x="2619" y="20661"/>
                    <a:pt x="501" y="21600"/>
                    <a:pt x="78" y="21130"/>
                  </a:cubicBezTo>
                  <a:cubicBezTo>
                    <a:pt x="-346" y="20661"/>
                    <a:pt x="925" y="18783"/>
                    <a:pt x="4736" y="15026"/>
                  </a:cubicBezTo>
                  <a:cubicBezTo>
                    <a:pt x="8548" y="11270"/>
                    <a:pt x="14901" y="5635"/>
                    <a:pt x="212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957219" y="5608180"/>
              <a:ext cx="12963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997" y="0"/>
                  </a:moveTo>
                  <a:cubicBezTo>
                    <a:pt x="16540" y="3462"/>
                    <a:pt x="12083" y="6923"/>
                    <a:pt x="8311" y="10038"/>
                  </a:cubicBezTo>
                  <a:cubicBezTo>
                    <a:pt x="4540" y="13154"/>
                    <a:pt x="1454" y="15923"/>
                    <a:pt x="426" y="17792"/>
                  </a:cubicBezTo>
                  <a:cubicBezTo>
                    <a:pt x="-603" y="19662"/>
                    <a:pt x="426" y="20631"/>
                    <a:pt x="1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328150" y="5601830"/>
              <a:ext cx="146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200"/>
                    <a:pt x="8765" y="8400"/>
                    <a:pt x="12365" y="12000"/>
                  </a:cubicBezTo>
                  <a:cubicBezTo>
                    <a:pt x="15965" y="15600"/>
                    <a:pt x="18783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365027" y="5620880"/>
              <a:ext cx="17902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460" y="969"/>
                    <a:pt x="17427" y="1938"/>
                    <a:pt x="14124" y="4362"/>
                  </a:cubicBezTo>
                  <a:cubicBezTo>
                    <a:pt x="10820" y="6785"/>
                    <a:pt x="6246" y="10662"/>
                    <a:pt x="3578" y="13431"/>
                  </a:cubicBezTo>
                  <a:cubicBezTo>
                    <a:pt x="909" y="16200"/>
                    <a:pt x="147" y="17862"/>
                    <a:pt x="20" y="19038"/>
                  </a:cubicBezTo>
                  <a:cubicBezTo>
                    <a:pt x="-107" y="20215"/>
                    <a:pt x="401" y="20908"/>
                    <a:pt x="9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594214" y="593203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0" name="Drawing"/>
          <p:cNvGrpSpPr/>
          <p:nvPr/>
        </p:nvGrpSpPr>
        <p:grpSpPr>
          <a:xfrm>
            <a:off x="8430676" y="1503793"/>
            <a:ext cx="3969418" cy="1353707"/>
            <a:chOff x="0" y="0"/>
            <a:chExt cx="3969417" cy="1353706"/>
          </a:xfrm>
        </p:grpSpPr>
        <p:sp>
          <p:nvSpPr>
            <p:cNvPr id="263" name="Line"/>
            <p:cNvSpPr/>
            <p:nvPr/>
          </p:nvSpPr>
          <p:spPr>
            <a:xfrm>
              <a:off x="0" y="49030"/>
              <a:ext cx="226108" cy="53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24" fill="norm" stroke="1" extrusionOk="0">
                  <a:moveTo>
                    <a:pt x="2553" y="7204"/>
                  </a:moveTo>
                  <a:cubicBezTo>
                    <a:pt x="2357" y="6782"/>
                    <a:pt x="2161" y="6360"/>
                    <a:pt x="2063" y="6360"/>
                  </a:cubicBezTo>
                  <a:cubicBezTo>
                    <a:pt x="1964" y="6360"/>
                    <a:pt x="1964" y="6782"/>
                    <a:pt x="2161" y="8300"/>
                  </a:cubicBezTo>
                  <a:cubicBezTo>
                    <a:pt x="2357" y="9819"/>
                    <a:pt x="2750" y="12435"/>
                    <a:pt x="2946" y="14671"/>
                  </a:cubicBezTo>
                  <a:cubicBezTo>
                    <a:pt x="3143" y="16907"/>
                    <a:pt x="3143" y="18763"/>
                    <a:pt x="3044" y="19902"/>
                  </a:cubicBezTo>
                  <a:cubicBezTo>
                    <a:pt x="2946" y="21041"/>
                    <a:pt x="2750" y="21463"/>
                    <a:pt x="2652" y="21421"/>
                  </a:cubicBezTo>
                  <a:cubicBezTo>
                    <a:pt x="2553" y="21379"/>
                    <a:pt x="2553" y="20872"/>
                    <a:pt x="2750" y="19101"/>
                  </a:cubicBezTo>
                  <a:cubicBezTo>
                    <a:pt x="2946" y="17329"/>
                    <a:pt x="3339" y="14291"/>
                    <a:pt x="4124" y="11465"/>
                  </a:cubicBezTo>
                  <a:cubicBezTo>
                    <a:pt x="4910" y="8638"/>
                    <a:pt x="6088" y="6022"/>
                    <a:pt x="7561" y="4124"/>
                  </a:cubicBezTo>
                  <a:cubicBezTo>
                    <a:pt x="9033" y="2225"/>
                    <a:pt x="10801" y="1044"/>
                    <a:pt x="12273" y="454"/>
                  </a:cubicBezTo>
                  <a:cubicBezTo>
                    <a:pt x="13746" y="-137"/>
                    <a:pt x="14924" y="-137"/>
                    <a:pt x="16103" y="369"/>
                  </a:cubicBezTo>
                  <a:cubicBezTo>
                    <a:pt x="17281" y="876"/>
                    <a:pt x="18459" y="1888"/>
                    <a:pt x="19441" y="3786"/>
                  </a:cubicBezTo>
                  <a:cubicBezTo>
                    <a:pt x="20423" y="5685"/>
                    <a:pt x="21208" y="8469"/>
                    <a:pt x="20913" y="10916"/>
                  </a:cubicBezTo>
                  <a:cubicBezTo>
                    <a:pt x="20619" y="13363"/>
                    <a:pt x="19244" y="15472"/>
                    <a:pt x="16397" y="17118"/>
                  </a:cubicBezTo>
                  <a:cubicBezTo>
                    <a:pt x="13550" y="18763"/>
                    <a:pt x="9230" y="19944"/>
                    <a:pt x="6088" y="20619"/>
                  </a:cubicBezTo>
                  <a:cubicBezTo>
                    <a:pt x="2946" y="21294"/>
                    <a:pt x="983" y="21463"/>
                    <a:pt x="295" y="21379"/>
                  </a:cubicBezTo>
                  <a:cubicBezTo>
                    <a:pt x="-392" y="21294"/>
                    <a:pt x="197" y="20957"/>
                    <a:pt x="1277" y="20661"/>
                  </a:cubicBezTo>
                  <a:cubicBezTo>
                    <a:pt x="2357" y="20366"/>
                    <a:pt x="3928" y="20113"/>
                    <a:pt x="5499" y="19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30723" y="491052"/>
              <a:ext cx="120651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3849"/>
                  </a:moveTo>
                  <a:cubicBezTo>
                    <a:pt x="1516" y="2049"/>
                    <a:pt x="3032" y="249"/>
                    <a:pt x="4737" y="24"/>
                  </a:cubicBezTo>
                  <a:cubicBezTo>
                    <a:pt x="6442" y="-201"/>
                    <a:pt x="8337" y="1149"/>
                    <a:pt x="11179" y="4974"/>
                  </a:cubicBezTo>
                  <a:cubicBezTo>
                    <a:pt x="14021" y="8799"/>
                    <a:pt x="17811" y="15099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00573" y="517208"/>
              <a:ext cx="120651" cy="3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748"/>
                  </a:moveTo>
                  <a:cubicBezTo>
                    <a:pt x="20084" y="316"/>
                    <a:pt x="18568" y="-116"/>
                    <a:pt x="17053" y="28"/>
                  </a:cubicBezTo>
                  <a:cubicBezTo>
                    <a:pt x="15537" y="172"/>
                    <a:pt x="14021" y="892"/>
                    <a:pt x="11368" y="3124"/>
                  </a:cubicBezTo>
                  <a:cubicBezTo>
                    <a:pt x="8716" y="5356"/>
                    <a:pt x="4926" y="9100"/>
                    <a:pt x="2842" y="12412"/>
                  </a:cubicBezTo>
                  <a:cubicBezTo>
                    <a:pt x="758" y="15724"/>
                    <a:pt x="379" y="18604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554573" y="35040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95758" y="432956"/>
              <a:ext cx="13026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25" fill="norm" stroke="1" extrusionOk="0">
                  <a:moveTo>
                    <a:pt x="2628" y="5400"/>
                  </a:moveTo>
                  <a:cubicBezTo>
                    <a:pt x="1235" y="10800"/>
                    <a:pt x="-159" y="16200"/>
                    <a:pt x="15" y="18900"/>
                  </a:cubicBezTo>
                  <a:cubicBezTo>
                    <a:pt x="189" y="21600"/>
                    <a:pt x="1931" y="21600"/>
                    <a:pt x="5764" y="18000"/>
                  </a:cubicBezTo>
                  <a:cubicBezTo>
                    <a:pt x="9596" y="14400"/>
                    <a:pt x="15518" y="720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45218" y="0"/>
              <a:ext cx="191956" cy="60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91" fill="norm" stroke="1" extrusionOk="0">
                  <a:moveTo>
                    <a:pt x="21292" y="1622"/>
                  </a:moveTo>
                  <a:cubicBezTo>
                    <a:pt x="19649" y="1095"/>
                    <a:pt x="18005" y="568"/>
                    <a:pt x="16009" y="267"/>
                  </a:cubicBezTo>
                  <a:cubicBezTo>
                    <a:pt x="14014" y="-34"/>
                    <a:pt x="11666" y="-109"/>
                    <a:pt x="9670" y="192"/>
                  </a:cubicBezTo>
                  <a:cubicBezTo>
                    <a:pt x="7675" y="493"/>
                    <a:pt x="6031" y="1170"/>
                    <a:pt x="4975" y="2111"/>
                  </a:cubicBezTo>
                  <a:cubicBezTo>
                    <a:pt x="3918" y="3052"/>
                    <a:pt x="3449" y="4256"/>
                    <a:pt x="4153" y="5498"/>
                  </a:cubicBezTo>
                  <a:cubicBezTo>
                    <a:pt x="4857" y="6740"/>
                    <a:pt x="6735" y="8019"/>
                    <a:pt x="7557" y="8847"/>
                  </a:cubicBezTo>
                  <a:cubicBezTo>
                    <a:pt x="8379" y="9675"/>
                    <a:pt x="8144" y="10051"/>
                    <a:pt x="7440" y="10352"/>
                  </a:cubicBezTo>
                  <a:cubicBezTo>
                    <a:pt x="6735" y="10653"/>
                    <a:pt x="5562" y="10879"/>
                    <a:pt x="4388" y="11067"/>
                  </a:cubicBezTo>
                  <a:cubicBezTo>
                    <a:pt x="3214" y="11255"/>
                    <a:pt x="2040" y="11406"/>
                    <a:pt x="2040" y="11444"/>
                  </a:cubicBezTo>
                  <a:cubicBezTo>
                    <a:pt x="2040" y="11481"/>
                    <a:pt x="3214" y="11406"/>
                    <a:pt x="4153" y="11557"/>
                  </a:cubicBezTo>
                  <a:cubicBezTo>
                    <a:pt x="5092" y="11707"/>
                    <a:pt x="5796" y="12083"/>
                    <a:pt x="6149" y="12836"/>
                  </a:cubicBezTo>
                  <a:cubicBezTo>
                    <a:pt x="6501" y="13589"/>
                    <a:pt x="6501" y="14717"/>
                    <a:pt x="5444" y="15771"/>
                  </a:cubicBezTo>
                  <a:cubicBezTo>
                    <a:pt x="4388" y="16825"/>
                    <a:pt x="2275" y="17803"/>
                    <a:pt x="1101" y="18481"/>
                  </a:cubicBezTo>
                  <a:cubicBezTo>
                    <a:pt x="-73" y="19158"/>
                    <a:pt x="-308" y="19534"/>
                    <a:pt x="396" y="19798"/>
                  </a:cubicBezTo>
                  <a:cubicBezTo>
                    <a:pt x="1101" y="20061"/>
                    <a:pt x="2744" y="20212"/>
                    <a:pt x="5092" y="20475"/>
                  </a:cubicBezTo>
                  <a:cubicBezTo>
                    <a:pt x="7440" y="20738"/>
                    <a:pt x="10492" y="21115"/>
                    <a:pt x="13544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253073" y="172606"/>
              <a:ext cx="402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273"/>
                    <a:pt x="21600" y="6545"/>
                    <a:pt x="18360" y="10145"/>
                  </a:cubicBezTo>
                  <a:cubicBezTo>
                    <a:pt x="15120" y="13745"/>
                    <a:pt x="756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380073" y="33770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558785" y="141946"/>
              <a:ext cx="126089" cy="34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3" fill="norm" stroke="1" extrusionOk="0">
                  <a:moveTo>
                    <a:pt x="21445" y="2289"/>
                  </a:moveTo>
                  <a:cubicBezTo>
                    <a:pt x="17485" y="1504"/>
                    <a:pt x="13525" y="718"/>
                    <a:pt x="10645" y="326"/>
                  </a:cubicBezTo>
                  <a:cubicBezTo>
                    <a:pt x="7765" y="-67"/>
                    <a:pt x="5965" y="-67"/>
                    <a:pt x="4345" y="129"/>
                  </a:cubicBezTo>
                  <a:cubicBezTo>
                    <a:pt x="2725" y="326"/>
                    <a:pt x="1285" y="718"/>
                    <a:pt x="565" y="1242"/>
                  </a:cubicBezTo>
                  <a:cubicBezTo>
                    <a:pt x="-155" y="1766"/>
                    <a:pt x="-155" y="2420"/>
                    <a:pt x="385" y="3533"/>
                  </a:cubicBezTo>
                  <a:cubicBezTo>
                    <a:pt x="925" y="4646"/>
                    <a:pt x="2005" y="6217"/>
                    <a:pt x="4525" y="8377"/>
                  </a:cubicBezTo>
                  <a:cubicBezTo>
                    <a:pt x="7045" y="10537"/>
                    <a:pt x="11005" y="13286"/>
                    <a:pt x="11185" y="15577"/>
                  </a:cubicBezTo>
                  <a:cubicBezTo>
                    <a:pt x="11365" y="17868"/>
                    <a:pt x="7765" y="19700"/>
                    <a:pt x="4165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545173" y="147206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5200"/>
                    <a:pt x="9943" y="8800"/>
                    <a:pt x="13543" y="5200"/>
                  </a:cubicBezTo>
                  <a:cubicBezTo>
                    <a:pt x="17143" y="1600"/>
                    <a:pt x="1937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691223" y="528206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124612" y="249169"/>
              <a:ext cx="225160" cy="28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93" fill="norm" stroke="1" extrusionOk="0">
                  <a:moveTo>
                    <a:pt x="12335" y="446"/>
                  </a:moveTo>
                  <a:cubicBezTo>
                    <a:pt x="11146" y="130"/>
                    <a:pt x="9957" y="-185"/>
                    <a:pt x="8868" y="130"/>
                  </a:cubicBezTo>
                  <a:cubicBezTo>
                    <a:pt x="7778" y="446"/>
                    <a:pt x="6787" y="1392"/>
                    <a:pt x="5301" y="3993"/>
                  </a:cubicBezTo>
                  <a:cubicBezTo>
                    <a:pt x="3814" y="6595"/>
                    <a:pt x="1833" y="10851"/>
                    <a:pt x="842" y="13768"/>
                  </a:cubicBezTo>
                  <a:cubicBezTo>
                    <a:pt x="-149" y="16685"/>
                    <a:pt x="-149" y="18262"/>
                    <a:pt x="247" y="19365"/>
                  </a:cubicBezTo>
                  <a:cubicBezTo>
                    <a:pt x="644" y="20469"/>
                    <a:pt x="1436" y="21100"/>
                    <a:pt x="3319" y="21257"/>
                  </a:cubicBezTo>
                  <a:cubicBezTo>
                    <a:pt x="5201" y="21415"/>
                    <a:pt x="8174" y="21100"/>
                    <a:pt x="11245" y="19365"/>
                  </a:cubicBezTo>
                  <a:cubicBezTo>
                    <a:pt x="14317" y="17631"/>
                    <a:pt x="17488" y="14478"/>
                    <a:pt x="19271" y="11561"/>
                  </a:cubicBezTo>
                  <a:cubicBezTo>
                    <a:pt x="21055" y="8644"/>
                    <a:pt x="21451" y="5964"/>
                    <a:pt x="20757" y="4072"/>
                  </a:cubicBezTo>
                  <a:cubicBezTo>
                    <a:pt x="20064" y="2180"/>
                    <a:pt x="18280" y="1076"/>
                    <a:pt x="15605" y="761"/>
                  </a:cubicBezTo>
                  <a:cubicBezTo>
                    <a:pt x="12930" y="446"/>
                    <a:pt x="9363" y="919"/>
                    <a:pt x="7183" y="1392"/>
                  </a:cubicBezTo>
                  <a:cubicBezTo>
                    <a:pt x="5003" y="1865"/>
                    <a:pt x="4211" y="2338"/>
                    <a:pt x="4012" y="3126"/>
                  </a:cubicBezTo>
                  <a:cubicBezTo>
                    <a:pt x="3814" y="3914"/>
                    <a:pt x="4211" y="5018"/>
                    <a:pt x="4607" y="6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472273" y="4012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596010" y="215012"/>
              <a:ext cx="180120" cy="34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3" fill="norm" stroke="1" extrusionOk="0">
                  <a:moveTo>
                    <a:pt x="18471" y="1718"/>
                  </a:moveTo>
                  <a:cubicBezTo>
                    <a:pt x="17718" y="1056"/>
                    <a:pt x="16964" y="393"/>
                    <a:pt x="14327" y="128"/>
                  </a:cubicBezTo>
                  <a:cubicBezTo>
                    <a:pt x="11690" y="-137"/>
                    <a:pt x="7169" y="-4"/>
                    <a:pt x="4280" y="658"/>
                  </a:cubicBezTo>
                  <a:cubicBezTo>
                    <a:pt x="1392" y="1321"/>
                    <a:pt x="136" y="2513"/>
                    <a:pt x="11" y="3838"/>
                  </a:cubicBezTo>
                  <a:cubicBezTo>
                    <a:pt x="-115" y="5164"/>
                    <a:pt x="890" y="6621"/>
                    <a:pt x="3025" y="8145"/>
                  </a:cubicBezTo>
                  <a:cubicBezTo>
                    <a:pt x="5159" y="9669"/>
                    <a:pt x="8425" y="11259"/>
                    <a:pt x="10559" y="12850"/>
                  </a:cubicBezTo>
                  <a:cubicBezTo>
                    <a:pt x="12694" y="14440"/>
                    <a:pt x="13699" y="16030"/>
                    <a:pt x="13448" y="17355"/>
                  </a:cubicBezTo>
                  <a:cubicBezTo>
                    <a:pt x="13197" y="18680"/>
                    <a:pt x="11690" y="19740"/>
                    <a:pt x="10308" y="20403"/>
                  </a:cubicBezTo>
                  <a:cubicBezTo>
                    <a:pt x="8927" y="21065"/>
                    <a:pt x="7671" y="21330"/>
                    <a:pt x="6164" y="21397"/>
                  </a:cubicBezTo>
                  <a:cubicBezTo>
                    <a:pt x="4657" y="21463"/>
                    <a:pt x="2899" y="21330"/>
                    <a:pt x="1769" y="20933"/>
                  </a:cubicBezTo>
                  <a:cubicBezTo>
                    <a:pt x="638" y="20535"/>
                    <a:pt x="136" y="19873"/>
                    <a:pt x="764" y="18548"/>
                  </a:cubicBezTo>
                  <a:cubicBezTo>
                    <a:pt x="1392" y="17223"/>
                    <a:pt x="3150" y="15235"/>
                    <a:pt x="6415" y="13048"/>
                  </a:cubicBezTo>
                  <a:cubicBezTo>
                    <a:pt x="9680" y="10862"/>
                    <a:pt x="14452" y="8476"/>
                    <a:pt x="17341" y="6555"/>
                  </a:cubicBezTo>
                  <a:cubicBezTo>
                    <a:pt x="20229" y="4634"/>
                    <a:pt x="21234" y="3176"/>
                    <a:pt x="21359" y="2182"/>
                  </a:cubicBezTo>
                  <a:cubicBezTo>
                    <a:pt x="21485" y="1188"/>
                    <a:pt x="20732" y="658"/>
                    <a:pt x="19476" y="592"/>
                  </a:cubicBezTo>
                  <a:cubicBezTo>
                    <a:pt x="18220" y="526"/>
                    <a:pt x="16462" y="923"/>
                    <a:pt x="14955" y="1652"/>
                  </a:cubicBezTo>
                  <a:cubicBezTo>
                    <a:pt x="13448" y="2381"/>
                    <a:pt x="12192" y="3441"/>
                    <a:pt x="10936" y="4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783423" y="553606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158578" y="280556"/>
              <a:ext cx="158246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27" fill="norm" stroke="1" extrusionOk="0">
                  <a:moveTo>
                    <a:pt x="21248" y="0"/>
                  </a:moveTo>
                  <a:cubicBezTo>
                    <a:pt x="17837" y="982"/>
                    <a:pt x="14427" y="1964"/>
                    <a:pt x="11016" y="4091"/>
                  </a:cubicBezTo>
                  <a:cubicBezTo>
                    <a:pt x="7606" y="6218"/>
                    <a:pt x="4195" y="9491"/>
                    <a:pt x="2348" y="12027"/>
                  </a:cubicBezTo>
                  <a:cubicBezTo>
                    <a:pt x="500" y="14564"/>
                    <a:pt x="216" y="16364"/>
                    <a:pt x="74" y="17673"/>
                  </a:cubicBezTo>
                  <a:cubicBezTo>
                    <a:pt x="-68" y="18982"/>
                    <a:pt x="-68" y="19800"/>
                    <a:pt x="643" y="20455"/>
                  </a:cubicBezTo>
                  <a:cubicBezTo>
                    <a:pt x="1353" y="21109"/>
                    <a:pt x="2774" y="21600"/>
                    <a:pt x="5048" y="21518"/>
                  </a:cubicBezTo>
                  <a:cubicBezTo>
                    <a:pt x="7321" y="21436"/>
                    <a:pt x="10448" y="20782"/>
                    <a:pt x="13574" y="18409"/>
                  </a:cubicBezTo>
                  <a:cubicBezTo>
                    <a:pt x="16700" y="16036"/>
                    <a:pt x="19827" y="11945"/>
                    <a:pt x="20679" y="8591"/>
                  </a:cubicBezTo>
                  <a:cubicBezTo>
                    <a:pt x="21532" y="5236"/>
                    <a:pt x="20111" y="2618"/>
                    <a:pt x="17411" y="1309"/>
                  </a:cubicBezTo>
                  <a:cubicBezTo>
                    <a:pt x="14711" y="0"/>
                    <a:pt x="10732" y="0"/>
                    <a:pt x="8174" y="573"/>
                  </a:cubicBezTo>
                  <a:cubicBezTo>
                    <a:pt x="5616" y="1145"/>
                    <a:pt x="4479" y="2291"/>
                    <a:pt x="3343" y="3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418423" y="39485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558558" y="250360"/>
              <a:ext cx="157227" cy="33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02" fill="norm" stroke="1" extrusionOk="0">
                  <a:moveTo>
                    <a:pt x="14436" y="2702"/>
                  </a:moveTo>
                  <a:cubicBezTo>
                    <a:pt x="11310" y="1769"/>
                    <a:pt x="8183" y="835"/>
                    <a:pt x="5910" y="369"/>
                  </a:cubicBezTo>
                  <a:cubicBezTo>
                    <a:pt x="3636" y="-98"/>
                    <a:pt x="2215" y="-98"/>
                    <a:pt x="1220" y="235"/>
                  </a:cubicBezTo>
                  <a:cubicBezTo>
                    <a:pt x="225" y="569"/>
                    <a:pt x="-343" y="1235"/>
                    <a:pt x="225" y="2235"/>
                  </a:cubicBezTo>
                  <a:cubicBezTo>
                    <a:pt x="794" y="3235"/>
                    <a:pt x="2499" y="4569"/>
                    <a:pt x="5625" y="6635"/>
                  </a:cubicBezTo>
                  <a:cubicBezTo>
                    <a:pt x="8752" y="8702"/>
                    <a:pt x="13299" y="11502"/>
                    <a:pt x="15573" y="13702"/>
                  </a:cubicBezTo>
                  <a:cubicBezTo>
                    <a:pt x="17846" y="15902"/>
                    <a:pt x="17846" y="17502"/>
                    <a:pt x="16425" y="18702"/>
                  </a:cubicBezTo>
                  <a:cubicBezTo>
                    <a:pt x="15004" y="19902"/>
                    <a:pt x="12162" y="20702"/>
                    <a:pt x="9604" y="21102"/>
                  </a:cubicBezTo>
                  <a:cubicBezTo>
                    <a:pt x="7046" y="21502"/>
                    <a:pt x="4773" y="21502"/>
                    <a:pt x="3068" y="21102"/>
                  </a:cubicBezTo>
                  <a:cubicBezTo>
                    <a:pt x="1362" y="20702"/>
                    <a:pt x="225" y="19902"/>
                    <a:pt x="794" y="18102"/>
                  </a:cubicBezTo>
                  <a:cubicBezTo>
                    <a:pt x="1362" y="16302"/>
                    <a:pt x="3636" y="13502"/>
                    <a:pt x="6904" y="11369"/>
                  </a:cubicBezTo>
                  <a:cubicBezTo>
                    <a:pt x="10173" y="9235"/>
                    <a:pt x="14436" y="7769"/>
                    <a:pt x="16994" y="6769"/>
                  </a:cubicBezTo>
                  <a:cubicBezTo>
                    <a:pt x="19552" y="5769"/>
                    <a:pt x="20404" y="5235"/>
                    <a:pt x="20831" y="4635"/>
                  </a:cubicBezTo>
                  <a:cubicBezTo>
                    <a:pt x="21257" y="4035"/>
                    <a:pt x="21257" y="3369"/>
                    <a:pt x="20404" y="2902"/>
                  </a:cubicBezTo>
                  <a:cubicBezTo>
                    <a:pt x="19552" y="2435"/>
                    <a:pt x="17846" y="2169"/>
                    <a:pt x="16283" y="2035"/>
                  </a:cubicBezTo>
                  <a:cubicBezTo>
                    <a:pt x="14720" y="1902"/>
                    <a:pt x="13299" y="1902"/>
                    <a:pt x="12020" y="2102"/>
                  </a:cubicBezTo>
                  <a:cubicBezTo>
                    <a:pt x="10741" y="2302"/>
                    <a:pt x="9604" y="2702"/>
                    <a:pt x="9036" y="2969"/>
                  </a:cubicBezTo>
                  <a:cubicBezTo>
                    <a:pt x="8468" y="3235"/>
                    <a:pt x="8468" y="3369"/>
                    <a:pt x="8468" y="3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754973" y="136322"/>
              <a:ext cx="214445" cy="61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36" fill="norm" stroke="1" extrusionOk="0">
                  <a:moveTo>
                    <a:pt x="10695" y="2163"/>
                  </a:moveTo>
                  <a:cubicBezTo>
                    <a:pt x="10695" y="1792"/>
                    <a:pt x="10695" y="1421"/>
                    <a:pt x="10695" y="1049"/>
                  </a:cubicBezTo>
                  <a:cubicBezTo>
                    <a:pt x="10695" y="678"/>
                    <a:pt x="10695" y="307"/>
                    <a:pt x="11219" y="122"/>
                  </a:cubicBezTo>
                  <a:cubicBezTo>
                    <a:pt x="11744" y="-64"/>
                    <a:pt x="12792" y="-64"/>
                    <a:pt x="14050" y="307"/>
                  </a:cubicBezTo>
                  <a:cubicBezTo>
                    <a:pt x="15309" y="678"/>
                    <a:pt x="16777" y="1421"/>
                    <a:pt x="17511" y="2423"/>
                  </a:cubicBezTo>
                  <a:cubicBezTo>
                    <a:pt x="18245" y="3425"/>
                    <a:pt x="18245" y="4687"/>
                    <a:pt x="16986" y="5800"/>
                  </a:cubicBezTo>
                  <a:cubicBezTo>
                    <a:pt x="15728" y="6913"/>
                    <a:pt x="13212" y="7878"/>
                    <a:pt x="11744" y="8546"/>
                  </a:cubicBezTo>
                  <a:cubicBezTo>
                    <a:pt x="10276" y="9214"/>
                    <a:pt x="9856" y="9585"/>
                    <a:pt x="9961" y="9920"/>
                  </a:cubicBezTo>
                  <a:cubicBezTo>
                    <a:pt x="10066" y="10254"/>
                    <a:pt x="10695" y="10550"/>
                    <a:pt x="12583" y="11515"/>
                  </a:cubicBezTo>
                  <a:cubicBezTo>
                    <a:pt x="14470" y="12480"/>
                    <a:pt x="17616" y="14113"/>
                    <a:pt x="19398" y="15375"/>
                  </a:cubicBezTo>
                  <a:cubicBezTo>
                    <a:pt x="21181" y="16637"/>
                    <a:pt x="21600" y="17528"/>
                    <a:pt x="20971" y="18344"/>
                  </a:cubicBezTo>
                  <a:cubicBezTo>
                    <a:pt x="20342" y="19161"/>
                    <a:pt x="18664" y="19903"/>
                    <a:pt x="14994" y="20423"/>
                  </a:cubicBezTo>
                  <a:cubicBezTo>
                    <a:pt x="11324" y="20942"/>
                    <a:pt x="5662" y="21239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790881" y="1201306"/>
              <a:ext cx="411643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1926" y="19440"/>
                  </a:moveTo>
                  <a:cubicBezTo>
                    <a:pt x="1154" y="20520"/>
                    <a:pt x="383" y="21600"/>
                    <a:pt x="108" y="21240"/>
                  </a:cubicBezTo>
                  <a:cubicBezTo>
                    <a:pt x="-168" y="20880"/>
                    <a:pt x="52" y="19080"/>
                    <a:pt x="1154" y="15300"/>
                  </a:cubicBezTo>
                  <a:cubicBezTo>
                    <a:pt x="2256" y="11520"/>
                    <a:pt x="4240" y="5760"/>
                    <a:pt x="5508" y="2880"/>
                  </a:cubicBezTo>
                  <a:cubicBezTo>
                    <a:pt x="6775" y="0"/>
                    <a:pt x="7326" y="0"/>
                    <a:pt x="8042" y="1440"/>
                  </a:cubicBezTo>
                  <a:cubicBezTo>
                    <a:pt x="8759" y="2880"/>
                    <a:pt x="9640" y="5760"/>
                    <a:pt x="10412" y="8280"/>
                  </a:cubicBezTo>
                  <a:cubicBezTo>
                    <a:pt x="11183" y="10800"/>
                    <a:pt x="11844" y="12960"/>
                    <a:pt x="12450" y="14220"/>
                  </a:cubicBezTo>
                  <a:cubicBezTo>
                    <a:pt x="13056" y="15480"/>
                    <a:pt x="13608" y="15840"/>
                    <a:pt x="14434" y="14760"/>
                  </a:cubicBezTo>
                  <a:cubicBezTo>
                    <a:pt x="15261" y="13680"/>
                    <a:pt x="16363" y="11160"/>
                    <a:pt x="17575" y="8460"/>
                  </a:cubicBezTo>
                  <a:cubicBezTo>
                    <a:pt x="18787" y="5760"/>
                    <a:pt x="20110" y="288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954873" y="102350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961223" y="92825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050123" y="1067956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00"/>
                    <a:pt x="10080" y="8400"/>
                    <a:pt x="6480" y="12000"/>
                  </a:cubicBezTo>
                  <a:cubicBezTo>
                    <a:pt x="2880" y="15600"/>
                    <a:pt x="144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119973" y="911323"/>
              <a:ext cx="254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0800"/>
                    <a:pt x="14400" y="0"/>
                    <a:pt x="10800" y="0"/>
                  </a:cubicBezTo>
                  <a:cubicBezTo>
                    <a:pt x="7200" y="0"/>
                    <a:pt x="360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134043" y="791646"/>
              <a:ext cx="187855" cy="4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9" fill="norm" stroke="1" extrusionOk="0">
                  <a:moveTo>
                    <a:pt x="15685" y="16205"/>
                  </a:moveTo>
                  <a:cubicBezTo>
                    <a:pt x="15205" y="15648"/>
                    <a:pt x="14725" y="15091"/>
                    <a:pt x="13405" y="14646"/>
                  </a:cubicBezTo>
                  <a:cubicBezTo>
                    <a:pt x="12085" y="14201"/>
                    <a:pt x="9925" y="13867"/>
                    <a:pt x="7885" y="13922"/>
                  </a:cubicBezTo>
                  <a:cubicBezTo>
                    <a:pt x="5845" y="13978"/>
                    <a:pt x="3925" y="14423"/>
                    <a:pt x="2605" y="15203"/>
                  </a:cubicBezTo>
                  <a:cubicBezTo>
                    <a:pt x="1285" y="15982"/>
                    <a:pt x="565" y="17095"/>
                    <a:pt x="205" y="17930"/>
                  </a:cubicBezTo>
                  <a:cubicBezTo>
                    <a:pt x="-155" y="18765"/>
                    <a:pt x="-155" y="19322"/>
                    <a:pt x="1165" y="19656"/>
                  </a:cubicBezTo>
                  <a:cubicBezTo>
                    <a:pt x="2485" y="19990"/>
                    <a:pt x="5125" y="20102"/>
                    <a:pt x="7645" y="19322"/>
                  </a:cubicBezTo>
                  <a:cubicBezTo>
                    <a:pt x="10165" y="18543"/>
                    <a:pt x="12565" y="16873"/>
                    <a:pt x="14845" y="13978"/>
                  </a:cubicBezTo>
                  <a:cubicBezTo>
                    <a:pt x="17125" y="11083"/>
                    <a:pt x="19285" y="6963"/>
                    <a:pt x="20365" y="4625"/>
                  </a:cubicBezTo>
                  <a:cubicBezTo>
                    <a:pt x="21445" y="2287"/>
                    <a:pt x="21445" y="1730"/>
                    <a:pt x="21085" y="1174"/>
                  </a:cubicBezTo>
                  <a:cubicBezTo>
                    <a:pt x="20725" y="617"/>
                    <a:pt x="20005" y="60"/>
                    <a:pt x="19285" y="5"/>
                  </a:cubicBezTo>
                  <a:cubicBezTo>
                    <a:pt x="18565" y="-51"/>
                    <a:pt x="17845" y="394"/>
                    <a:pt x="17125" y="2398"/>
                  </a:cubicBezTo>
                  <a:cubicBezTo>
                    <a:pt x="16405" y="4403"/>
                    <a:pt x="15685" y="7965"/>
                    <a:pt x="15685" y="11194"/>
                  </a:cubicBezTo>
                  <a:cubicBezTo>
                    <a:pt x="15685" y="14423"/>
                    <a:pt x="16405" y="17318"/>
                    <a:pt x="17245" y="18988"/>
                  </a:cubicBezTo>
                  <a:cubicBezTo>
                    <a:pt x="18085" y="20658"/>
                    <a:pt x="19045" y="21104"/>
                    <a:pt x="2000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507323" y="966356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3600" y="9138"/>
                  </a:cubicBezTo>
                  <a:cubicBezTo>
                    <a:pt x="7200" y="12738"/>
                    <a:pt x="14400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545423" y="1018529"/>
              <a:ext cx="165101" cy="3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542"/>
                  </a:moveTo>
                  <a:cubicBezTo>
                    <a:pt x="20769" y="999"/>
                    <a:pt x="19938" y="455"/>
                    <a:pt x="18831" y="184"/>
                  </a:cubicBezTo>
                  <a:cubicBezTo>
                    <a:pt x="17723" y="-88"/>
                    <a:pt x="16338" y="-88"/>
                    <a:pt x="14538" y="387"/>
                  </a:cubicBezTo>
                  <a:cubicBezTo>
                    <a:pt x="12738" y="863"/>
                    <a:pt x="10523" y="1814"/>
                    <a:pt x="8308" y="3716"/>
                  </a:cubicBezTo>
                  <a:cubicBezTo>
                    <a:pt x="6092" y="5618"/>
                    <a:pt x="3877" y="8470"/>
                    <a:pt x="2492" y="11595"/>
                  </a:cubicBezTo>
                  <a:cubicBezTo>
                    <a:pt x="1108" y="14720"/>
                    <a:pt x="554" y="18116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6" name="Drawing"/>
          <p:cNvGrpSpPr/>
          <p:nvPr/>
        </p:nvGrpSpPr>
        <p:grpSpPr>
          <a:xfrm>
            <a:off x="742949" y="2743200"/>
            <a:ext cx="12065001" cy="6948098"/>
            <a:chOff x="0" y="0"/>
            <a:chExt cx="12064999" cy="6948097"/>
          </a:xfrm>
        </p:grpSpPr>
        <p:sp>
          <p:nvSpPr>
            <p:cNvPr id="2479" name="Line"/>
            <p:cNvSpPr/>
            <p:nvPr/>
          </p:nvSpPr>
          <p:spPr>
            <a:xfrm>
              <a:off x="628650" y="101599"/>
              <a:ext cx="279401" cy="41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982" y="2314"/>
                    <a:pt x="1964" y="4629"/>
                    <a:pt x="2700" y="7990"/>
                  </a:cubicBezTo>
                  <a:cubicBezTo>
                    <a:pt x="3436" y="11351"/>
                    <a:pt x="3927" y="15759"/>
                    <a:pt x="4336" y="18294"/>
                  </a:cubicBezTo>
                  <a:cubicBezTo>
                    <a:pt x="4745" y="20829"/>
                    <a:pt x="5073" y="21490"/>
                    <a:pt x="5236" y="21490"/>
                  </a:cubicBezTo>
                  <a:cubicBezTo>
                    <a:pt x="5400" y="21490"/>
                    <a:pt x="5400" y="20829"/>
                    <a:pt x="4991" y="19506"/>
                  </a:cubicBezTo>
                  <a:cubicBezTo>
                    <a:pt x="4582" y="18184"/>
                    <a:pt x="3764" y="16200"/>
                    <a:pt x="3191" y="14933"/>
                  </a:cubicBezTo>
                  <a:cubicBezTo>
                    <a:pt x="2618" y="13666"/>
                    <a:pt x="2291" y="13114"/>
                    <a:pt x="2536" y="13004"/>
                  </a:cubicBezTo>
                  <a:cubicBezTo>
                    <a:pt x="2782" y="12894"/>
                    <a:pt x="3600" y="13225"/>
                    <a:pt x="4418" y="13335"/>
                  </a:cubicBezTo>
                  <a:cubicBezTo>
                    <a:pt x="5236" y="13445"/>
                    <a:pt x="6055" y="13335"/>
                    <a:pt x="7691" y="12178"/>
                  </a:cubicBezTo>
                  <a:cubicBezTo>
                    <a:pt x="9327" y="11021"/>
                    <a:pt x="11782" y="8817"/>
                    <a:pt x="13336" y="7108"/>
                  </a:cubicBezTo>
                  <a:cubicBezTo>
                    <a:pt x="14891" y="5400"/>
                    <a:pt x="15545" y="4188"/>
                    <a:pt x="16118" y="2921"/>
                  </a:cubicBezTo>
                  <a:cubicBezTo>
                    <a:pt x="16691" y="1653"/>
                    <a:pt x="17182" y="331"/>
                    <a:pt x="17345" y="110"/>
                  </a:cubicBezTo>
                  <a:cubicBezTo>
                    <a:pt x="17509" y="-110"/>
                    <a:pt x="17345" y="772"/>
                    <a:pt x="17345" y="3086"/>
                  </a:cubicBezTo>
                  <a:cubicBezTo>
                    <a:pt x="17345" y="5400"/>
                    <a:pt x="17509" y="9147"/>
                    <a:pt x="18245" y="12178"/>
                  </a:cubicBezTo>
                  <a:cubicBezTo>
                    <a:pt x="18982" y="15208"/>
                    <a:pt x="20291" y="17523"/>
                    <a:pt x="21600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61743" y="368299"/>
              <a:ext cx="59363" cy="10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026" fill="norm" stroke="1" extrusionOk="0">
                  <a:moveTo>
                    <a:pt x="1176" y="1246"/>
                  </a:moveTo>
                  <a:cubicBezTo>
                    <a:pt x="456" y="5400"/>
                    <a:pt x="-264" y="9554"/>
                    <a:pt x="96" y="13085"/>
                  </a:cubicBezTo>
                  <a:cubicBezTo>
                    <a:pt x="456" y="16615"/>
                    <a:pt x="1896" y="19523"/>
                    <a:pt x="4416" y="20562"/>
                  </a:cubicBezTo>
                  <a:cubicBezTo>
                    <a:pt x="6936" y="21600"/>
                    <a:pt x="10536" y="20769"/>
                    <a:pt x="13056" y="19315"/>
                  </a:cubicBezTo>
                  <a:cubicBezTo>
                    <a:pt x="15576" y="17862"/>
                    <a:pt x="17016" y="15785"/>
                    <a:pt x="18456" y="13708"/>
                  </a:cubicBezTo>
                  <a:cubicBezTo>
                    <a:pt x="19896" y="11631"/>
                    <a:pt x="21336" y="9554"/>
                    <a:pt x="18816" y="7269"/>
                  </a:cubicBezTo>
                  <a:cubicBezTo>
                    <a:pt x="16296" y="4985"/>
                    <a:pt x="9816" y="2492"/>
                    <a:pt x="3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98550" y="16510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49350" y="3683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752600" y="120649"/>
              <a:ext cx="2540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34"/>
                    <a:pt x="5760" y="3869"/>
                    <a:pt x="8820" y="6340"/>
                  </a:cubicBezTo>
                  <a:cubicBezTo>
                    <a:pt x="11880" y="8812"/>
                    <a:pt x="15120" y="11821"/>
                    <a:pt x="17280" y="14454"/>
                  </a:cubicBezTo>
                  <a:cubicBezTo>
                    <a:pt x="19440" y="17087"/>
                    <a:pt x="20520" y="19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855661" y="158750"/>
              <a:ext cx="20173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8775" y="1318"/>
                    <a:pt x="16325" y="2637"/>
                    <a:pt x="13764" y="4766"/>
                  </a:cubicBezTo>
                  <a:cubicBezTo>
                    <a:pt x="11203" y="6896"/>
                    <a:pt x="8531" y="9837"/>
                    <a:pt x="6082" y="12524"/>
                  </a:cubicBezTo>
                  <a:cubicBezTo>
                    <a:pt x="3632" y="15211"/>
                    <a:pt x="1405" y="17645"/>
                    <a:pt x="515" y="19115"/>
                  </a:cubicBezTo>
                  <a:cubicBezTo>
                    <a:pt x="-376" y="20586"/>
                    <a:pt x="69" y="21093"/>
                    <a:pt x="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184400" y="239304"/>
              <a:ext cx="2349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059" y="13094"/>
                    <a:pt x="10119" y="5581"/>
                    <a:pt x="13719" y="2294"/>
                  </a:cubicBezTo>
                  <a:cubicBezTo>
                    <a:pt x="17319" y="-993"/>
                    <a:pt x="19459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260600" y="3301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298700" y="406399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590800" y="112044"/>
              <a:ext cx="209550" cy="1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062"/>
                  </a:moveTo>
                  <a:cubicBezTo>
                    <a:pt x="655" y="1846"/>
                    <a:pt x="1309" y="629"/>
                    <a:pt x="2182" y="172"/>
                  </a:cubicBezTo>
                  <a:cubicBezTo>
                    <a:pt x="3055" y="-284"/>
                    <a:pt x="4145" y="20"/>
                    <a:pt x="6873" y="2910"/>
                  </a:cubicBezTo>
                  <a:cubicBezTo>
                    <a:pt x="9600" y="5801"/>
                    <a:pt x="13964" y="11277"/>
                    <a:pt x="16691" y="14775"/>
                  </a:cubicBezTo>
                  <a:cubicBezTo>
                    <a:pt x="19418" y="18274"/>
                    <a:pt x="20509" y="19795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761037" y="114027"/>
              <a:ext cx="102813" cy="4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8" fill="norm" stroke="1" extrusionOk="0">
                  <a:moveTo>
                    <a:pt x="21412" y="962"/>
                  </a:moveTo>
                  <a:cubicBezTo>
                    <a:pt x="21412" y="435"/>
                    <a:pt x="21412" y="-92"/>
                    <a:pt x="20751" y="13"/>
                  </a:cubicBezTo>
                  <a:cubicBezTo>
                    <a:pt x="20090" y="119"/>
                    <a:pt x="18767" y="856"/>
                    <a:pt x="15461" y="3227"/>
                  </a:cubicBezTo>
                  <a:cubicBezTo>
                    <a:pt x="12155" y="5598"/>
                    <a:pt x="6865" y="9602"/>
                    <a:pt x="3779" y="12447"/>
                  </a:cubicBezTo>
                  <a:cubicBezTo>
                    <a:pt x="694" y="15291"/>
                    <a:pt x="-188" y="16977"/>
                    <a:pt x="32" y="18294"/>
                  </a:cubicBezTo>
                  <a:cubicBezTo>
                    <a:pt x="253" y="19611"/>
                    <a:pt x="1575" y="20560"/>
                    <a:pt x="2898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432299" y="247650"/>
              <a:ext cx="177801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286" y="424"/>
                    <a:pt x="2571" y="847"/>
                    <a:pt x="4371" y="3706"/>
                  </a:cubicBezTo>
                  <a:cubicBezTo>
                    <a:pt x="6171" y="6565"/>
                    <a:pt x="8486" y="11859"/>
                    <a:pt x="9900" y="15035"/>
                  </a:cubicBezTo>
                  <a:cubicBezTo>
                    <a:pt x="11314" y="18212"/>
                    <a:pt x="11829" y="19271"/>
                    <a:pt x="12600" y="20118"/>
                  </a:cubicBezTo>
                  <a:cubicBezTo>
                    <a:pt x="13371" y="20965"/>
                    <a:pt x="14400" y="21600"/>
                    <a:pt x="15300" y="21388"/>
                  </a:cubicBezTo>
                  <a:cubicBezTo>
                    <a:pt x="16200" y="21176"/>
                    <a:pt x="16971" y="20118"/>
                    <a:pt x="17486" y="17576"/>
                  </a:cubicBezTo>
                  <a:cubicBezTo>
                    <a:pt x="18000" y="15035"/>
                    <a:pt x="18257" y="11012"/>
                    <a:pt x="18900" y="8576"/>
                  </a:cubicBezTo>
                  <a:cubicBezTo>
                    <a:pt x="19543" y="6141"/>
                    <a:pt x="20571" y="5294"/>
                    <a:pt x="21600" y="4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679534" y="189889"/>
              <a:ext cx="99045" cy="3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370" fill="norm" stroke="1" extrusionOk="0">
                  <a:moveTo>
                    <a:pt x="19525" y="4063"/>
                  </a:moveTo>
                  <a:cubicBezTo>
                    <a:pt x="19525" y="3392"/>
                    <a:pt x="19525" y="2722"/>
                    <a:pt x="19309" y="2051"/>
                  </a:cubicBezTo>
                  <a:cubicBezTo>
                    <a:pt x="19093" y="1380"/>
                    <a:pt x="18661" y="709"/>
                    <a:pt x="17365" y="307"/>
                  </a:cubicBezTo>
                  <a:cubicBezTo>
                    <a:pt x="16069" y="-96"/>
                    <a:pt x="13909" y="-230"/>
                    <a:pt x="10669" y="709"/>
                  </a:cubicBezTo>
                  <a:cubicBezTo>
                    <a:pt x="7429" y="1648"/>
                    <a:pt x="3109" y="3661"/>
                    <a:pt x="1165" y="5002"/>
                  </a:cubicBezTo>
                  <a:cubicBezTo>
                    <a:pt x="-779" y="6344"/>
                    <a:pt x="-347" y="7015"/>
                    <a:pt x="2893" y="8088"/>
                  </a:cubicBezTo>
                  <a:cubicBezTo>
                    <a:pt x="6133" y="9161"/>
                    <a:pt x="12181" y="10637"/>
                    <a:pt x="15853" y="12113"/>
                  </a:cubicBezTo>
                  <a:cubicBezTo>
                    <a:pt x="19525" y="13589"/>
                    <a:pt x="20821" y="15064"/>
                    <a:pt x="19957" y="16607"/>
                  </a:cubicBezTo>
                  <a:cubicBezTo>
                    <a:pt x="19093" y="18150"/>
                    <a:pt x="16069" y="19760"/>
                    <a:pt x="13045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003799" y="37465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951651" y="532"/>
              <a:ext cx="239600" cy="39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8" fill="norm" stroke="1" extrusionOk="0">
                  <a:moveTo>
                    <a:pt x="3827" y="2700"/>
                  </a:moveTo>
                  <a:cubicBezTo>
                    <a:pt x="4016" y="7020"/>
                    <a:pt x="4206" y="11340"/>
                    <a:pt x="4301" y="14239"/>
                  </a:cubicBezTo>
                  <a:cubicBezTo>
                    <a:pt x="4395" y="17138"/>
                    <a:pt x="4395" y="18616"/>
                    <a:pt x="4395" y="19639"/>
                  </a:cubicBezTo>
                  <a:cubicBezTo>
                    <a:pt x="4395" y="20662"/>
                    <a:pt x="4395" y="21231"/>
                    <a:pt x="4111" y="21174"/>
                  </a:cubicBezTo>
                  <a:cubicBezTo>
                    <a:pt x="3827" y="21117"/>
                    <a:pt x="3259" y="20435"/>
                    <a:pt x="2690" y="19810"/>
                  </a:cubicBezTo>
                  <a:cubicBezTo>
                    <a:pt x="2122" y="19184"/>
                    <a:pt x="1553" y="18616"/>
                    <a:pt x="985" y="17991"/>
                  </a:cubicBezTo>
                  <a:cubicBezTo>
                    <a:pt x="416" y="17365"/>
                    <a:pt x="-152" y="16683"/>
                    <a:pt x="37" y="16342"/>
                  </a:cubicBezTo>
                  <a:cubicBezTo>
                    <a:pt x="227" y="16001"/>
                    <a:pt x="1174" y="16001"/>
                    <a:pt x="2690" y="15831"/>
                  </a:cubicBezTo>
                  <a:cubicBezTo>
                    <a:pt x="4206" y="15660"/>
                    <a:pt x="6290" y="15319"/>
                    <a:pt x="8943" y="13955"/>
                  </a:cubicBezTo>
                  <a:cubicBezTo>
                    <a:pt x="11595" y="12591"/>
                    <a:pt x="14816" y="10203"/>
                    <a:pt x="16995" y="8043"/>
                  </a:cubicBezTo>
                  <a:cubicBezTo>
                    <a:pt x="19174" y="5883"/>
                    <a:pt x="20311" y="3951"/>
                    <a:pt x="20880" y="2530"/>
                  </a:cubicBezTo>
                  <a:cubicBezTo>
                    <a:pt x="21448" y="1109"/>
                    <a:pt x="21448" y="199"/>
                    <a:pt x="21353" y="29"/>
                  </a:cubicBezTo>
                  <a:cubicBezTo>
                    <a:pt x="21259" y="-142"/>
                    <a:pt x="21069" y="426"/>
                    <a:pt x="21069" y="2643"/>
                  </a:cubicBezTo>
                  <a:cubicBezTo>
                    <a:pt x="21069" y="4860"/>
                    <a:pt x="21259" y="8725"/>
                    <a:pt x="21353" y="12136"/>
                  </a:cubicBezTo>
                  <a:cubicBezTo>
                    <a:pt x="21448" y="15546"/>
                    <a:pt x="21448" y="18502"/>
                    <a:pt x="21448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280150" y="285750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432550" y="82549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470650" y="2667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826250" y="82550"/>
              <a:ext cx="1905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60"/>
                    <a:pt x="5760" y="5120"/>
                    <a:pt x="8880" y="8080"/>
                  </a:cubicBezTo>
                  <a:cubicBezTo>
                    <a:pt x="12000" y="11040"/>
                    <a:pt x="15360" y="14400"/>
                    <a:pt x="17520" y="16720"/>
                  </a:cubicBezTo>
                  <a:cubicBezTo>
                    <a:pt x="19680" y="19040"/>
                    <a:pt x="20640" y="203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870700" y="17504"/>
              <a:ext cx="184150" cy="39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84"/>
                  </a:moveTo>
                  <a:cubicBezTo>
                    <a:pt x="20359" y="-31"/>
                    <a:pt x="19117" y="-146"/>
                    <a:pt x="17752" y="601"/>
                  </a:cubicBezTo>
                  <a:cubicBezTo>
                    <a:pt x="16386" y="1348"/>
                    <a:pt x="14897" y="2956"/>
                    <a:pt x="12786" y="5426"/>
                  </a:cubicBezTo>
                  <a:cubicBezTo>
                    <a:pt x="10676" y="7897"/>
                    <a:pt x="7945" y="11228"/>
                    <a:pt x="5710" y="14043"/>
                  </a:cubicBezTo>
                  <a:cubicBezTo>
                    <a:pt x="3476" y="16858"/>
                    <a:pt x="1738" y="19156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232650" y="146050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289800" y="247650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296150" y="298450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7329352" y="0"/>
              <a:ext cx="182699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8947" y="1530"/>
                    <a:pt x="16464" y="3060"/>
                    <a:pt x="13858" y="5130"/>
                  </a:cubicBezTo>
                  <a:cubicBezTo>
                    <a:pt x="11251" y="7200"/>
                    <a:pt x="8520" y="9810"/>
                    <a:pt x="6161" y="12285"/>
                  </a:cubicBezTo>
                  <a:cubicBezTo>
                    <a:pt x="3802" y="14760"/>
                    <a:pt x="1816" y="17100"/>
                    <a:pt x="823" y="18495"/>
                  </a:cubicBezTo>
                  <a:cubicBezTo>
                    <a:pt x="-170" y="19890"/>
                    <a:pt x="-170" y="20340"/>
                    <a:pt x="327" y="20700"/>
                  </a:cubicBezTo>
                  <a:cubicBezTo>
                    <a:pt x="823" y="21060"/>
                    <a:pt x="1816" y="21330"/>
                    <a:pt x="28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651750" y="31750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731"/>
                    <a:pt x="9415" y="9463"/>
                    <a:pt x="13015" y="13063"/>
                  </a:cubicBezTo>
                  <a:cubicBezTo>
                    <a:pt x="16615" y="16663"/>
                    <a:pt x="19108" y="19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7753685" y="56893"/>
              <a:ext cx="164765" cy="46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4" fill="norm" stroke="1" extrusionOk="0">
                  <a:moveTo>
                    <a:pt x="21283" y="1485"/>
                  </a:moveTo>
                  <a:cubicBezTo>
                    <a:pt x="21010" y="798"/>
                    <a:pt x="20736" y="110"/>
                    <a:pt x="20326" y="12"/>
                  </a:cubicBezTo>
                  <a:cubicBezTo>
                    <a:pt x="19916" y="-86"/>
                    <a:pt x="19369" y="405"/>
                    <a:pt x="16635" y="2221"/>
                  </a:cubicBezTo>
                  <a:cubicBezTo>
                    <a:pt x="13901" y="4038"/>
                    <a:pt x="8979" y="7179"/>
                    <a:pt x="5698" y="10027"/>
                  </a:cubicBezTo>
                  <a:cubicBezTo>
                    <a:pt x="2417" y="12874"/>
                    <a:pt x="777" y="15427"/>
                    <a:pt x="230" y="17243"/>
                  </a:cubicBezTo>
                  <a:cubicBezTo>
                    <a:pt x="-317" y="19059"/>
                    <a:pt x="230" y="20139"/>
                    <a:pt x="640" y="20729"/>
                  </a:cubicBezTo>
                  <a:cubicBezTo>
                    <a:pt x="1050" y="21318"/>
                    <a:pt x="1324" y="21416"/>
                    <a:pt x="1597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479800" y="1238138"/>
              <a:ext cx="163639" cy="27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64" fill="norm" stroke="1" extrusionOk="0">
                  <a:moveTo>
                    <a:pt x="0" y="5328"/>
                  </a:moveTo>
                  <a:cubicBezTo>
                    <a:pt x="273" y="10003"/>
                    <a:pt x="547" y="14677"/>
                    <a:pt x="684" y="17418"/>
                  </a:cubicBezTo>
                  <a:cubicBezTo>
                    <a:pt x="820" y="20158"/>
                    <a:pt x="820" y="20964"/>
                    <a:pt x="1094" y="20964"/>
                  </a:cubicBezTo>
                  <a:cubicBezTo>
                    <a:pt x="1367" y="20964"/>
                    <a:pt x="1914" y="20158"/>
                    <a:pt x="2324" y="17579"/>
                  </a:cubicBezTo>
                  <a:cubicBezTo>
                    <a:pt x="2734" y="15000"/>
                    <a:pt x="3008" y="10648"/>
                    <a:pt x="3554" y="7585"/>
                  </a:cubicBezTo>
                  <a:cubicBezTo>
                    <a:pt x="4101" y="4522"/>
                    <a:pt x="4922" y="2749"/>
                    <a:pt x="6699" y="1460"/>
                  </a:cubicBezTo>
                  <a:cubicBezTo>
                    <a:pt x="8476" y="170"/>
                    <a:pt x="11210" y="-636"/>
                    <a:pt x="13944" y="654"/>
                  </a:cubicBezTo>
                  <a:cubicBezTo>
                    <a:pt x="16678" y="1943"/>
                    <a:pt x="19413" y="5328"/>
                    <a:pt x="20506" y="8149"/>
                  </a:cubicBezTo>
                  <a:cubicBezTo>
                    <a:pt x="21600" y="10970"/>
                    <a:pt x="21053" y="13227"/>
                    <a:pt x="20506" y="15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835400" y="128905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854450" y="142240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375149" y="1096130"/>
              <a:ext cx="95251" cy="32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819"/>
                  </a:moveTo>
                  <a:cubicBezTo>
                    <a:pt x="480" y="989"/>
                    <a:pt x="960" y="158"/>
                    <a:pt x="1920" y="19"/>
                  </a:cubicBezTo>
                  <a:cubicBezTo>
                    <a:pt x="2880" y="-119"/>
                    <a:pt x="4320" y="435"/>
                    <a:pt x="6480" y="2719"/>
                  </a:cubicBezTo>
                  <a:cubicBezTo>
                    <a:pt x="8640" y="5004"/>
                    <a:pt x="11520" y="9019"/>
                    <a:pt x="12960" y="12204"/>
                  </a:cubicBezTo>
                  <a:cubicBezTo>
                    <a:pt x="14400" y="15389"/>
                    <a:pt x="14400" y="17743"/>
                    <a:pt x="14640" y="19266"/>
                  </a:cubicBezTo>
                  <a:cubicBezTo>
                    <a:pt x="14880" y="20789"/>
                    <a:pt x="15360" y="21481"/>
                    <a:pt x="16560" y="21412"/>
                  </a:cubicBezTo>
                  <a:cubicBezTo>
                    <a:pt x="17760" y="21343"/>
                    <a:pt x="19680" y="20512"/>
                    <a:pt x="21600" y="19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003800" y="1066800"/>
              <a:ext cx="127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55"/>
                    <a:pt x="14400" y="6109"/>
                    <a:pt x="16200" y="9436"/>
                  </a:cubicBezTo>
                  <a:cubicBezTo>
                    <a:pt x="18000" y="12764"/>
                    <a:pt x="14400" y="16364"/>
                    <a:pt x="14400" y="18436"/>
                  </a:cubicBezTo>
                  <a:cubicBezTo>
                    <a:pt x="14400" y="20509"/>
                    <a:pt x="18000" y="210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422899" y="1257300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549343" y="1162050"/>
              <a:ext cx="2595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4800"/>
                    <a:pt x="2098" y="9600"/>
                    <a:pt x="437" y="13015"/>
                  </a:cubicBezTo>
                  <a:cubicBezTo>
                    <a:pt x="-1225" y="16431"/>
                    <a:pt x="2098" y="18462"/>
                    <a:pt x="6252" y="19662"/>
                  </a:cubicBezTo>
                  <a:cubicBezTo>
                    <a:pt x="10406" y="20862"/>
                    <a:pt x="15390" y="21231"/>
                    <a:pt x="20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994400" y="1016000"/>
              <a:ext cx="444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224"/>
                    <a:pt x="4114" y="6448"/>
                    <a:pt x="6171" y="9403"/>
                  </a:cubicBezTo>
                  <a:cubicBezTo>
                    <a:pt x="8229" y="12358"/>
                    <a:pt x="10286" y="15045"/>
                    <a:pt x="12857" y="17033"/>
                  </a:cubicBezTo>
                  <a:cubicBezTo>
                    <a:pt x="15429" y="19021"/>
                    <a:pt x="18514" y="203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546850" y="1035050"/>
              <a:ext cx="254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368799" y="1667605"/>
              <a:ext cx="711201" cy="8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8308"/>
                  </a:moveTo>
                  <a:cubicBezTo>
                    <a:pt x="0" y="5222"/>
                    <a:pt x="0" y="2136"/>
                    <a:pt x="161" y="1108"/>
                  </a:cubicBezTo>
                  <a:cubicBezTo>
                    <a:pt x="321" y="79"/>
                    <a:pt x="643" y="1108"/>
                    <a:pt x="1029" y="3936"/>
                  </a:cubicBezTo>
                  <a:cubicBezTo>
                    <a:pt x="1414" y="6765"/>
                    <a:pt x="1864" y="11394"/>
                    <a:pt x="2764" y="14994"/>
                  </a:cubicBezTo>
                  <a:cubicBezTo>
                    <a:pt x="3664" y="18594"/>
                    <a:pt x="5014" y="21165"/>
                    <a:pt x="6204" y="21165"/>
                  </a:cubicBezTo>
                  <a:cubicBezTo>
                    <a:pt x="7393" y="21165"/>
                    <a:pt x="8421" y="18594"/>
                    <a:pt x="9064" y="16536"/>
                  </a:cubicBezTo>
                  <a:cubicBezTo>
                    <a:pt x="9707" y="14479"/>
                    <a:pt x="9964" y="12936"/>
                    <a:pt x="10768" y="11394"/>
                  </a:cubicBezTo>
                  <a:cubicBezTo>
                    <a:pt x="11571" y="9851"/>
                    <a:pt x="12921" y="8308"/>
                    <a:pt x="14561" y="6251"/>
                  </a:cubicBezTo>
                  <a:cubicBezTo>
                    <a:pt x="16200" y="4194"/>
                    <a:pt x="18129" y="1622"/>
                    <a:pt x="19350" y="594"/>
                  </a:cubicBezTo>
                  <a:cubicBezTo>
                    <a:pt x="20571" y="-435"/>
                    <a:pt x="21086" y="79"/>
                    <a:pt x="21600" y="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254500" y="2072781"/>
              <a:ext cx="38100" cy="26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840"/>
                  </a:moveTo>
                  <a:cubicBezTo>
                    <a:pt x="2400" y="812"/>
                    <a:pt x="4800" y="-217"/>
                    <a:pt x="6000" y="40"/>
                  </a:cubicBezTo>
                  <a:cubicBezTo>
                    <a:pt x="7200" y="297"/>
                    <a:pt x="7200" y="1840"/>
                    <a:pt x="8400" y="4326"/>
                  </a:cubicBezTo>
                  <a:cubicBezTo>
                    <a:pt x="9600" y="6812"/>
                    <a:pt x="12000" y="10240"/>
                    <a:pt x="14400" y="13240"/>
                  </a:cubicBezTo>
                  <a:cubicBezTo>
                    <a:pt x="16800" y="16240"/>
                    <a:pt x="19200" y="18812"/>
                    <a:pt x="2160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387850" y="2019300"/>
              <a:ext cx="25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755"/>
                    <a:pt x="3600" y="9509"/>
                    <a:pt x="7200" y="13109"/>
                  </a:cubicBezTo>
                  <a:cubicBezTo>
                    <a:pt x="10800" y="16709"/>
                    <a:pt x="16200" y="191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210050" y="2197100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214283" y="2254250"/>
              <a:ext cx="249767" cy="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831" y="11435"/>
                  </a:moveTo>
                  <a:cubicBezTo>
                    <a:pt x="915" y="13976"/>
                    <a:pt x="0" y="16518"/>
                    <a:pt x="0" y="18424"/>
                  </a:cubicBezTo>
                  <a:cubicBezTo>
                    <a:pt x="0" y="20329"/>
                    <a:pt x="915" y="21600"/>
                    <a:pt x="3661" y="20965"/>
                  </a:cubicBezTo>
                  <a:cubicBezTo>
                    <a:pt x="6407" y="20329"/>
                    <a:pt x="10983" y="17788"/>
                    <a:pt x="14278" y="13976"/>
                  </a:cubicBezTo>
                  <a:cubicBezTo>
                    <a:pt x="17573" y="10165"/>
                    <a:pt x="19586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587640" y="2125238"/>
              <a:ext cx="85448" cy="15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72" fill="norm" stroke="1" extrusionOk="0">
                  <a:moveTo>
                    <a:pt x="5457" y="10502"/>
                  </a:moveTo>
                  <a:cubicBezTo>
                    <a:pt x="10086" y="8228"/>
                    <a:pt x="14714" y="5955"/>
                    <a:pt x="17543" y="4107"/>
                  </a:cubicBezTo>
                  <a:cubicBezTo>
                    <a:pt x="20371" y="2260"/>
                    <a:pt x="21400" y="839"/>
                    <a:pt x="20371" y="270"/>
                  </a:cubicBezTo>
                  <a:cubicBezTo>
                    <a:pt x="19343" y="-298"/>
                    <a:pt x="16257" y="-14"/>
                    <a:pt x="12914" y="1549"/>
                  </a:cubicBezTo>
                  <a:cubicBezTo>
                    <a:pt x="9571" y="3113"/>
                    <a:pt x="5971" y="5955"/>
                    <a:pt x="3657" y="8939"/>
                  </a:cubicBezTo>
                  <a:cubicBezTo>
                    <a:pt x="1343" y="11923"/>
                    <a:pt x="314" y="15049"/>
                    <a:pt x="57" y="17323"/>
                  </a:cubicBezTo>
                  <a:cubicBezTo>
                    <a:pt x="-200" y="19597"/>
                    <a:pt x="314" y="21018"/>
                    <a:pt x="3657" y="21160"/>
                  </a:cubicBezTo>
                  <a:cubicBezTo>
                    <a:pt x="7000" y="21302"/>
                    <a:pt x="13171" y="20165"/>
                    <a:pt x="19343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757851" y="1968500"/>
              <a:ext cx="23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136"/>
                    <a:pt x="-1447" y="8272"/>
                    <a:pt x="353" y="11872"/>
                  </a:cubicBezTo>
                  <a:cubicBezTo>
                    <a:pt x="2153" y="15472"/>
                    <a:pt x="11153" y="18536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814746" y="2108237"/>
              <a:ext cx="68405" cy="14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60" fill="norm" stroke="1" extrusionOk="0">
                  <a:moveTo>
                    <a:pt x="3480" y="10946"/>
                  </a:moveTo>
                  <a:cubicBezTo>
                    <a:pt x="8062" y="8513"/>
                    <a:pt x="12644" y="6079"/>
                    <a:pt x="15262" y="4101"/>
                  </a:cubicBezTo>
                  <a:cubicBezTo>
                    <a:pt x="17880" y="2124"/>
                    <a:pt x="18535" y="603"/>
                    <a:pt x="17226" y="146"/>
                  </a:cubicBezTo>
                  <a:cubicBezTo>
                    <a:pt x="15917" y="-310"/>
                    <a:pt x="12644" y="298"/>
                    <a:pt x="9371" y="1972"/>
                  </a:cubicBezTo>
                  <a:cubicBezTo>
                    <a:pt x="6098" y="3645"/>
                    <a:pt x="2826" y="6383"/>
                    <a:pt x="1189" y="9577"/>
                  </a:cubicBezTo>
                  <a:cubicBezTo>
                    <a:pt x="-447" y="12772"/>
                    <a:pt x="-447" y="16422"/>
                    <a:pt x="1517" y="18552"/>
                  </a:cubicBezTo>
                  <a:cubicBezTo>
                    <a:pt x="3480" y="20682"/>
                    <a:pt x="7408" y="21290"/>
                    <a:pt x="11008" y="21138"/>
                  </a:cubicBezTo>
                  <a:cubicBezTo>
                    <a:pt x="14608" y="20986"/>
                    <a:pt x="17880" y="20073"/>
                    <a:pt x="21153" y="19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953529" y="2110041"/>
              <a:ext cx="170921" cy="12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829" fill="norm" stroke="1" extrusionOk="0">
                  <a:moveTo>
                    <a:pt x="1533" y="767"/>
                  </a:moveTo>
                  <a:cubicBezTo>
                    <a:pt x="1000" y="5087"/>
                    <a:pt x="466" y="9407"/>
                    <a:pt x="200" y="13187"/>
                  </a:cubicBezTo>
                  <a:cubicBezTo>
                    <a:pt x="-67" y="16967"/>
                    <a:pt x="-67" y="20207"/>
                    <a:pt x="200" y="20747"/>
                  </a:cubicBezTo>
                  <a:cubicBezTo>
                    <a:pt x="466" y="21287"/>
                    <a:pt x="1000" y="19127"/>
                    <a:pt x="1666" y="15707"/>
                  </a:cubicBezTo>
                  <a:cubicBezTo>
                    <a:pt x="2333" y="12287"/>
                    <a:pt x="3133" y="7607"/>
                    <a:pt x="3933" y="4547"/>
                  </a:cubicBezTo>
                  <a:cubicBezTo>
                    <a:pt x="4733" y="1487"/>
                    <a:pt x="5533" y="47"/>
                    <a:pt x="6200" y="227"/>
                  </a:cubicBezTo>
                  <a:cubicBezTo>
                    <a:pt x="6866" y="407"/>
                    <a:pt x="7400" y="2207"/>
                    <a:pt x="7800" y="4187"/>
                  </a:cubicBezTo>
                  <a:cubicBezTo>
                    <a:pt x="8200" y="6167"/>
                    <a:pt x="8466" y="8327"/>
                    <a:pt x="8866" y="10307"/>
                  </a:cubicBezTo>
                  <a:cubicBezTo>
                    <a:pt x="9266" y="12287"/>
                    <a:pt x="9800" y="14087"/>
                    <a:pt x="10066" y="14087"/>
                  </a:cubicBezTo>
                  <a:cubicBezTo>
                    <a:pt x="10333" y="14087"/>
                    <a:pt x="10333" y="12287"/>
                    <a:pt x="10466" y="10307"/>
                  </a:cubicBezTo>
                  <a:cubicBezTo>
                    <a:pt x="10600" y="8327"/>
                    <a:pt x="10866" y="6167"/>
                    <a:pt x="11400" y="4367"/>
                  </a:cubicBezTo>
                  <a:cubicBezTo>
                    <a:pt x="11933" y="2567"/>
                    <a:pt x="12733" y="1127"/>
                    <a:pt x="13800" y="407"/>
                  </a:cubicBezTo>
                  <a:cubicBezTo>
                    <a:pt x="14866" y="-313"/>
                    <a:pt x="16200" y="-313"/>
                    <a:pt x="17533" y="2387"/>
                  </a:cubicBezTo>
                  <a:cubicBezTo>
                    <a:pt x="18866" y="5087"/>
                    <a:pt x="20200" y="10487"/>
                    <a:pt x="21533" y="15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145212" y="2072216"/>
              <a:ext cx="87188" cy="1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38" fill="norm" stroke="1" extrusionOk="0">
                  <a:moveTo>
                    <a:pt x="8841" y="10356"/>
                  </a:moveTo>
                  <a:cubicBezTo>
                    <a:pt x="8841" y="8877"/>
                    <a:pt x="8841" y="7397"/>
                    <a:pt x="9870" y="6066"/>
                  </a:cubicBezTo>
                  <a:cubicBezTo>
                    <a:pt x="10898" y="4734"/>
                    <a:pt x="12955" y="3551"/>
                    <a:pt x="15013" y="2367"/>
                  </a:cubicBezTo>
                  <a:cubicBezTo>
                    <a:pt x="17070" y="1184"/>
                    <a:pt x="19127" y="0"/>
                    <a:pt x="18355" y="0"/>
                  </a:cubicBezTo>
                  <a:cubicBezTo>
                    <a:pt x="17584" y="0"/>
                    <a:pt x="13984" y="1184"/>
                    <a:pt x="10384" y="3995"/>
                  </a:cubicBezTo>
                  <a:cubicBezTo>
                    <a:pt x="6784" y="6805"/>
                    <a:pt x="3184" y="11244"/>
                    <a:pt x="1384" y="14351"/>
                  </a:cubicBezTo>
                  <a:cubicBezTo>
                    <a:pt x="-416" y="17458"/>
                    <a:pt x="-416" y="19233"/>
                    <a:pt x="1127" y="20268"/>
                  </a:cubicBezTo>
                  <a:cubicBezTo>
                    <a:pt x="2670" y="21304"/>
                    <a:pt x="5755" y="21600"/>
                    <a:pt x="9355" y="20712"/>
                  </a:cubicBezTo>
                  <a:cubicBezTo>
                    <a:pt x="12955" y="19825"/>
                    <a:pt x="17070" y="17753"/>
                    <a:pt x="21184" y="15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261705" y="2103966"/>
              <a:ext cx="84995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609" y="2455"/>
                  </a:moveTo>
                  <a:cubicBezTo>
                    <a:pt x="82" y="11782"/>
                    <a:pt x="-445" y="21109"/>
                    <a:pt x="609" y="21355"/>
                  </a:cubicBezTo>
                  <a:cubicBezTo>
                    <a:pt x="1662" y="21600"/>
                    <a:pt x="4296" y="12764"/>
                    <a:pt x="6931" y="7364"/>
                  </a:cubicBezTo>
                  <a:cubicBezTo>
                    <a:pt x="9565" y="1964"/>
                    <a:pt x="12199" y="0"/>
                    <a:pt x="14306" y="0"/>
                  </a:cubicBezTo>
                  <a:cubicBezTo>
                    <a:pt x="16414" y="0"/>
                    <a:pt x="17994" y="1964"/>
                    <a:pt x="19048" y="5891"/>
                  </a:cubicBezTo>
                  <a:cubicBezTo>
                    <a:pt x="20101" y="9818"/>
                    <a:pt x="20628" y="15709"/>
                    <a:pt x="21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46219" y="1879600"/>
              <a:ext cx="8412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8420" y="0"/>
                  </a:moveTo>
                  <a:cubicBezTo>
                    <a:pt x="5259" y="2057"/>
                    <a:pt x="2098" y="4114"/>
                    <a:pt x="781" y="6879"/>
                  </a:cubicBezTo>
                  <a:cubicBezTo>
                    <a:pt x="-536" y="9643"/>
                    <a:pt x="-9" y="13114"/>
                    <a:pt x="1044" y="15107"/>
                  </a:cubicBezTo>
                  <a:cubicBezTo>
                    <a:pt x="2098" y="17100"/>
                    <a:pt x="3679" y="17614"/>
                    <a:pt x="5786" y="17871"/>
                  </a:cubicBezTo>
                  <a:cubicBezTo>
                    <a:pt x="7893" y="18129"/>
                    <a:pt x="10527" y="18129"/>
                    <a:pt x="12898" y="17743"/>
                  </a:cubicBezTo>
                  <a:cubicBezTo>
                    <a:pt x="15269" y="17357"/>
                    <a:pt x="17376" y="16586"/>
                    <a:pt x="18693" y="15879"/>
                  </a:cubicBezTo>
                  <a:cubicBezTo>
                    <a:pt x="20010" y="15171"/>
                    <a:pt x="20537" y="14529"/>
                    <a:pt x="20801" y="13757"/>
                  </a:cubicBezTo>
                  <a:cubicBezTo>
                    <a:pt x="21064" y="12986"/>
                    <a:pt x="21064" y="12086"/>
                    <a:pt x="19747" y="11636"/>
                  </a:cubicBezTo>
                  <a:cubicBezTo>
                    <a:pt x="18430" y="11186"/>
                    <a:pt x="15796" y="11186"/>
                    <a:pt x="13688" y="11443"/>
                  </a:cubicBezTo>
                  <a:cubicBezTo>
                    <a:pt x="11581" y="11700"/>
                    <a:pt x="10001" y="12214"/>
                    <a:pt x="9210" y="13114"/>
                  </a:cubicBezTo>
                  <a:cubicBezTo>
                    <a:pt x="8420" y="14014"/>
                    <a:pt x="8420" y="15300"/>
                    <a:pt x="9737" y="16779"/>
                  </a:cubicBezTo>
                  <a:cubicBezTo>
                    <a:pt x="11054" y="18257"/>
                    <a:pt x="13688" y="19929"/>
                    <a:pt x="16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298016" y="1943100"/>
              <a:ext cx="2328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1" y="21600"/>
                  </a:moveTo>
                  <a:cubicBezTo>
                    <a:pt x="785" y="20329"/>
                    <a:pt x="0" y="19059"/>
                    <a:pt x="0" y="17365"/>
                  </a:cubicBezTo>
                  <a:cubicBezTo>
                    <a:pt x="0" y="15671"/>
                    <a:pt x="785" y="13553"/>
                    <a:pt x="3731" y="11012"/>
                  </a:cubicBezTo>
                  <a:cubicBezTo>
                    <a:pt x="6676" y="8471"/>
                    <a:pt x="11782" y="5506"/>
                    <a:pt x="15120" y="3600"/>
                  </a:cubicBezTo>
                  <a:cubicBezTo>
                    <a:pt x="18458" y="1694"/>
                    <a:pt x="20029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648200" y="2705100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648200" y="2711449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673600" y="2597150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762499" y="2635250"/>
              <a:ext cx="146051" cy="19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0"/>
                  </a:moveTo>
                  <a:cubicBezTo>
                    <a:pt x="313" y="6039"/>
                    <a:pt x="626" y="12077"/>
                    <a:pt x="783" y="15910"/>
                  </a:cubicBezTo>
                  <a:cubicBezTo>
                    <a:pt x="939" y="19742"/>
                    <a:pt x="939" y="21368"/>
                    <a:pt x="783" y="21484"/>
                  </a:cubicBezTo>
                  <a:cubicBezTo>
                    <a:pt x="626" y="21600"/>
                    <a:pt x="313" y="20206"/>
                    <a:pt x="313" y="16955"/>
                  </a:cubicBezTo>
                  <a:cubicBezTo>
                    <a:pt x="313" y="13703"/>
                    <a:pt x="626" y="8594"/>
                    <a:pt x="1252" y="5458"/>
                  </a:cubicBezTo>
                  <a:cubicBezTo>
                    <a:pt x="1878" y="2323"/>
                    <a:pt x="2817" y="1161"/>
                    <a:pt x="5009" y="1277"/>
                  </a:cubicBezTo>
                  <a:cubicBezTo>
                    <a:pt x="7200" y="1394"/>
                    <a:pt x="10643" y="2787"/>
                    <a:pt x="13617" y="5110"/>
                  </a:cubicBezTo>
                  <a:cubicBezTo>
                    <a:pt x="16591" y="7432"/>
                    <a:pt x="19096" y="10684"/>
                    <a:pt x="21600" y="13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598041" y="1014780"/>
              <a:ext cx="140794" cy="3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50" fill="norm" stroke="1" extrusionOk="0">
                  <a:moveTo>
                    <a:pt x="857" y="5765"/>
                  </a:moveTo>
                  <a:cubicBezTo>
                    <a:pt x="1175" y="9563"/>
                    <a:pt x="1492" y="13361"/>
                    <a:pt x="1810" y="15557"/>
                  </a:cubicBezTo>
                  <a:cubicBezTo>
                    <a:pt x="2128" y="17752"/>
                    <a:pt x="2445" y="18346"/>
                    <a:pt x="2128" y="16981"/>
                  </a:cubicBezTo>
                  <a:cubicBezTo>
                    <a:pt x="1810" y="15616"/>
                    <a:pt x="857" y="12293"/>
                    <a:pt x="380" y="9504"/>
                  </a:cubicBezTo>
                  <a:cubicBezTo>
                    <a:pt x="-96" y="6715"/>
                    <a:pt x="-96" y="4460"/>
                    <a:pt x="222" y="3036"/>
                  </a:cubicBezTo>
                  <a:cubicBezTo>
                    <a:pt x="539" y="1612"/>
                    <a:pt x="1175" y="1018"/>
                    <a:pt x="2286" y="603"/>
                  </a:cubicBezTo>
                  <a:cubicBezTo>
                    <a:pt x="3398" y="187"/>
                    <a:pt x="4986" y="-50"/>
                    <a:pt x="7369" y="9"/>
                  </a:cubicBezTo>
                  <a:cubicBezTo>
                    <a:pt x="9751" y="69"/>
                    <a:pt x="12928" y="425"/>
                    <a:pt x="15628" y="1671"/>
                  </a:cubicBezTo>
                  <a:cubicBezTo>
                    <a:pt x="18328" y="2917"/>
                    <a:pt x="20551" y="5053"/>
                    <a:pt x="21028" y="7783"/>
                  </a:cubicBezTo>
                  <a:cubicBezTo>
                    <a:pt x="21504" y="10513"/>
                    <a:pt x="20233" y="13836"/>
                    <a:pt x="18645" y="16150"/>
                  </a:cubicBezTo>
                  <a:cubicBezTo>
                    <a:pt x="17057" y="18464"/>
                    <a:pt x="15151" y="19770"/>
                    <a:pt x="13404" y="20541"/>
                  </a:cubicBezTo>
                  <a:cubicBezTo>
                    <a:pt x="11657" y="21313"/>
                    <a:pt x="10069" y="21550"/>
                    <a:pt x="8480" y="21550"/>
                  </a:cubicBezTo>
                  <a:cubicBezTo>
                    <a:pt x="6892" y="21550"/>
                    <a:pt x="5304" y="21313"/>
                    <a:pt x="4351" y="20838"/>
                  </a:cubicBezTo>
                  <a:cubicBezTo>
                    <a:pt x="3398" y="20363"/>
                    <a:pt x="3080" y="19651"/>
                    <a:pt x="3716" y="19117"/>
                  </a:cubicBezTo>
                  <a:cubicBezTo>
                    <a:pt x="4351" y="18583"/>
                    <a:pt x="5939" y="18227"/>
                    <a:pt x="7528" y="17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775199" y="128905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768850" y="1308100"/>
              <a:ext cx="101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831"/>
                    <a:pt x="17100" y="1662"/>
                    <a:pt x="13500" y="5262"/>
                  </a:cubicBezTo>
                  <a:cubicBezTo>
                    <a:pt x="9900" y="8862"/>
                    <a:pt x="4950" y="152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210300" y="992337"/>
              <a:ext cx="138704" cy="36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9" fill="norm" stroke="1" extrusionOk="0">
                  <a:moveTo>
                    <a:pt x="0" y="4713"/>
                  </a:moveTo>
                  <a:cubicBezTo>
                    <a:pt x="655" y="8416"/>
                    <a:pt x="1309" y="12118"/>
                    <a:pt x="1636" y="14710"/>
                  </a:cubicBezTo>
                  <a:cubicBezTo>
                    <a:pt x="1964" y="17302"/>
                    <a:pt x="1964" y="18784"/>
                    <a:pt x="1964" y="19833"/>
                  </a:cubicBezTo>
                  <a:cubicBezTo>
                    <a:pt x="1964" y="20882"/>
                    <a:pt x="1964" y="21499"/>
                    <a:pt x="1964" y="21499"/>
                  </a:cubicBezTo>
                  <a:cubicBezTo>
                    <a:pt x="1964" y="21499"/>
                    <a:pt x="1964" y="20882"/>
                    <a:pt x="1964" y="17920"/>
                  </a:cubicBezTo>
                  <a:cubicBezTo>
                    <a:pt x="1964" y="14957"/>
                    <a:pt x="1964" y="9650"/>
                    <a:pt x="2127" y="6564"/>
                  </a:cubicBezTo>
                  <a:cubicBezTo>
                    <a:pt x="2291" y="3478"/>
                    <a:pt x="2618" y="2614"/>
                    <a:pt x="3273" y="1874"/>
                  </a:cubicBezTo>
                  <a:cubicBezTo>
                    <a:pt x="3927" y="1133"/>
                    <a:pt x="4909" y="516"/>
                    <a:pt x="6218" y="208"/>
                  </a:cubicBezTo>
                  <a:cubicBezTo>
                    <a:pt x="7527" y="-101"/>
                    <a:pt x="9164" y="-101"/>
                    <a:pt x="11127" y="454"/>
                  </a:cubicBezTo>
                  <a:cubicBezTo>
                    <a:pt x="13091" y="1010"/>
                    <a:pt x="15382" y="2121"/>
                    <a:pt x="17509" y="4157"/>
                  </a:cubicBezTo>
                  <a:cubicBezTo>
                    <a:pt x="19636" y="6194"/>
                    <a:pt x="21600" y="9156"/>
                    <a:pt x="21436" y="11748"/>
                  </a:cubicBezTo>
                  <a:cubicBezTo>
                    <a:pt x="21273" y="14340"/>
                    <a:pt x="18982" y="16562"/>
                    <a:pt x="17018" y="17920"/>
                  </a:cubicBezTo>
                  <a:cubicBezTo>
                    <a:pt x="15055" y="19277"/>
                    <a:pt x="13418" y="19771"/>
                    <a:pt x="10636" y="20018"/>
                  </a:cubicBezTo>
                  <a:cubicBezTo>
                    <a:pt x="7855" y="20265"/>
                    <a:pt x="3927" y="20265"/>
                    <a:pt x="0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369050" y="1263650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432550" y="1257300"/>
              <a:ext cx="444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47"/>
                    <a:pt x="9257" y="8894"/>
                    <a:pt x="5657" y="12494"/>
                  </a:cubicBezTo>
                  <a:cubicBezTo>
                    <a:pt x="2057" y="16094"/>
                    <a:pt x="1029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207470" y="2489200"/>
              <a:ext cx="174424" cy="36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522" fill="norm" stroke="1" extrusionOk="0">
                  <a:moveTo>
                    <a:pt x="697" y="5959"/>
                  </a:moveTo>
                  <a:cubicBezTo>
                    <a:pt x="1702" y="9807"/>
                    <a:pt x="2707" y="13655"/>
                    <a:pt x="3335" y="15952"/>
                  </a:cubicBezTo>
                  <a:cubicBezTo>
                    <a:pt x="3963" y="18248"/>
                    <a:pt x="4214" y="18993"/>
                    <a:pt x="4465" y="19676"/>
                  </a:cubicBezTo>
                  <a:cubicBezTo>
                    <a:pt x="4716" y="20359"/>
                    <a:pt x="4967" y="20979"/>
                    <a:pt x="5093" y="20917"/>
                  </a:cubicBezTo>
                  <a:cubicBezTo>
                    <a:pt x="5218" y="20855"/>
                    <a:pt x="5218" y="20110"/>
                    <a:pt x="4465" y="17938"/>
                  </a:cubicBezTo>
                  <a:cubicBezTo>
                    <a:pt x="3711" y="15766"/>
                    <a:pt x="2204" y="12166"/>
                    <a:pt x="1325" y="9372"/>
                  </a:cubicBezTo>
                  <a:cubicBezTo>
                    <a:pt x="446" y="6579"/>
                    <a:pt x="195" y="4593"/>
                    <a:pt x="70" y="3290"/>
                  </a:cubicBezTo>
                  <a:cubicBezTo>
                    <a:pt x="-56" y="1986"/>
                    <a:pt x="-56" y="1366"/>
                    <a:pt x="446" y="869"/>
                  </a:cubicBezTo>
                  <a:cubicBezTo>
                    <a:pt x="949" y="372"/>
                    <a:pt x="1953" y="0"/>
                    <a:pt x="3711" y="0"/>
                  </a:cubicBezTo>
                  <a:cubicBezTo>
                    <a:pt x="5470" y="0"/>
                    <a:pt x="7981" y="372"/>
                    <a:pt x="11372" y="1924"/>
                  </a:cubicBezTo>
                  <a:cubicBezTo>
                    <a:pt x="14763" y="3476"/>
                    <a:pt x="19032" y="6207"/>
                    <a:pt x="20288" y="9062"/>
                  </a:cubicBezTo>
                  <a:cubicBezTo>
                    <a:pt x="21544" y="11917"/>
                    <a:pt x="19786" y="14897"/>
                    <a:pt x="16646" y="17007"/>
                  </a:cubicBezTo>
                  <a:cubicBezTo>
                    <a:pt x="13507" y="19117"/>
                    <a:pt x="8986" y="20359"/>
                    <a:pt x="6097" y="20979"/>
                  </a:cubicBezTo>
                  <a:cubicBezTo>
                    <a:pt x="3209" y="21600"/>
                    <a:pt x="1953" y="21600"/>
                    <a:pt x="2204" y="21414"/>
                  </a:cubicBezTo>
                  <a:cubicBezTo>
                    <a:pt x="2456" y="21228"/>
                    <a:pt x="4214" y="20855"/>
                    <a:pt x="5972" y="20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064250" y="1581150"/>
              <a:ext cx="749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8" y="21600"/>
                    <a:pt x="2197" y="21600"/>
                    <a:pt x="3478" y="21000"/>
                  </a:cubicBezTo>
                  <a:cubicBezTo>
                    <a:pt x="4759" y="20400"/>
                    <a:pt x="6224" y="19200"/>
                    <a:pt x="7658" y="18300"/>
                  </a:cubicBezTo>
                  <a:cubicBezTo>
                    <a:pt x="9092" y="17400"/>
                    <a:pt x="10495" y="16800"/>
                    <a:pt x="11715" y="15000"/>
                  </a:cubicBezTo>
                  <a:cubicBezTo>
                    <a:pt x="12936" y="13200"/>
                    <a:pt x="13973" y="10200"/>
                    <a:pt x="14858" y="9600"/>
                  </a:cubicBezTo>
                  <a:cubicBezTo>
                    <a:pt x="15742" y="9000"/>
                    <a:pt x="16475" y="10800"/>
                    <a:pt x="17237" y="10200"/>
                  </a:cubicBezTo>
                  <a:cubicBezTo>
                    <a:pt x="18000" y="9600"/>
                    <a:pt x="18793" y="6600"/>
                    <a:pt x="19525" y="4500"/>
                  </a:cubicBezTo>
                  <a:cubicBezTo>
                    <a:pt x="20258" y="2400"/>
                    <a:pt x="209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559550" y="1816100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0"/>
                    <a:pt x="7200" y="11721"/>
                    <a:pt x="10800" y="15321"/>
                  </a:cubicBezTo>
                  <a:cubicBezTo>
                    <a:pt x="14400" y="18921"/>
                    <a:pt x="18000" y="202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692900" y="1797050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0"/>
                    <a:pt x="0" y="8700"/>
                    <a:pt x="3600" y="12300"/>
                  </a:cubicBezTo>
                  <a:cubicBezTo>
                    <a:pt x="7200" y="15900"/>
                    <a:pt x="14400" y="18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426200" y="1898599"/>
              <a:ext cx="355600" cy="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920"/>
                  </a:moveTo>
                  <a:cubicBezTo>
                    <a:pt x="1671" y="16739"/>
                    <a:pt x="3343" y="12559"/>
                    <a:pt x="6493" y="8726"/>
                  </a:cubicBezTo>
                  <a:cubicBezTo>
                    <a:pt x="9643" y="4894"/>
                    <a:pt x="14271" y="1410"/>
                    <a:pt x="17036" y="365"/>
                  </a:cubicBezTo>
                  <a:cubicBezTo>
                    <a:pt x="19800" y="-680"/>
                    <a:pt x="20700" y="714"/>
                    <a:pt x="21600" y="2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534150" y="1993900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21600"/>
                    <a:pt x="8123" y="21600"/>
                    <a:pt x="11723" y="18000"/>
                  </a:cubicBezTo>
                  <a:cubicBezTo>
                    <a:pt x="15323" y="14400"/>
                    <a:pt x="1846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7034061" y="1824162"/>
              <a:ext cx="160489" cy="14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99" fill="norm" stroke="1" extrusionOk="0">
                  <a:moveTo>
                    <a:pt x="3551" y="11017"/>
                  </a:moveTo>
                  <a:cubicBezTo>
                    <a:pt x="4935" y="11017"/>
                    <a:pt x="6320" y="11017"/>
                    <a:pt x="7982" y="10077"/>
                  </a:cubicBezTo>
                  <a:cubicBezTo>
                    <a:pt x="9643" y="9138"/>
                    <a:pt x="11582" y="7260"/>
                    <a:pt x="12551" y="5382"/>
                  </a:cubicBezTo>
                  <a:cubicBezTo>
                    <a:pt x="13520" y="3504"/>
                    <a:pt x="13520" y="1625"/>
                    <a:pt x="12689" y="686"/>
                  </a:cubicBezTo>
                  <a:cubicBezTo>
                    <a:pt x="11859" y="-253"/>
                    <a:pt x="10197" y="-253"/>
                    <a:pt x="8120" y="843"/>
                  </a:cubicBezTo>
                  <a:cubicBezTo>
                    <a:pt x="6043" y="1938"/>
                    <a:pt x="3551" y="4130"/>
                    <a:pt x="1889" y="6947"/>
                  </a:cubicBezTo>
                  <a:cubicBezTo>
                    <a:pt x="228" y="9764"/>
                    <a:pt x="-603" y="13208"/>
                    <a:pt x="505" y="16025"/>
                  </a:cubicBezTo>
                  <a:cubicBezTo>
                    <a:pt x="1612" y="18843"/>
                    <a:pt x="4659" y="21034"/>
                    <a:pt x="8397" y="21190"/>
                  </a:cubicBezTo>
                  <a:cubicBezTo>
                    <a:pt x="12135" y="21347"/>
                    <a:pt x="16566" y="19469"/>
                    <a:pt x="20997" y="17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7218728" y="1644650"/>
              <a:ext cx="4567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393"/>
                    <a:pt x="11367" y="785"/>
                    <a:pt x="7440" y="2487"/>
                  </a:cubicBezTo>
                  <a:cubicBezTo>
                    <a:pt x="3512" y="4189"/>
                    <a:pt x="567" y="7200"/>
                    <a:pt x="76" y="10342"/>
                  </a:cubicBezTo>
                  <a:cubicBezTo>
                    <a:pt x="-415" y="13484"/>
                    <a:pt x="1549" y="16756"/>
                    <a:pt x="4003" y="18655"/>
                  </a:cubicBezTo>
                  <a:cubicBezTo>
                    <a:pt x="6458" y="20553"/>
                    <a:pt x="9403" y="21076"/>
                    <a:pt x="123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276549" y="1830172"/>
              <a:ext cx="57702" cy="1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54" fill="norm" stroke="1" extrusionOk="0">
                  <a:moveTo>
                    <a:pt x="4829" y="9075"/>
                  </a:moveTo>
                  <a:cubicBezTo>
                    <a:pt x="7915" y="7953"/>
                    <a:pt x="11000" y="6831"/>
                    <a:pt x="14086" y="5288"/>
                  </a:cubicBezTo>
                  <a:cubicBezTo>
                    <a:pt x="17172" y="3745"/>
                    <a:pt x="20258" y="1782"/>
                    <a:pt x="19872" y="800"/>
                  </a:cubicBezTo>
                  <a:cubicBezTo>
                    <a:pt x="19486" y="-182"/>
                    <a:pt x="15629" y="-182"/>
                    <a:pt x="12158" y="379"/>
                  </a:cubicBezTo>
                  <a:cubicBezTo>
                    <a:pt x="8686" y="940"/>
                    <a:pt x="5600" y="2062"/>
                    <a:pt x="3286" y="5288"/>
                  </a:cubicBezTo>
                  <a:cubicBezTo>
                    <a:pt x="972" y="8514"/>
                    <a:pt x="-571" y="13844"/>
                    <a:pt x="200" y="16930"/>
                  </a:cubicBezTo>
                  <a:cubicBezTo>
                    <a:pt x="972" y="20015"/>
                    <a:pt x="4058" y="20857"/>
                    <a:pt x="7915" y="21137"/>
                  </a:cubicBezTo>
                  <a:cubicBezTo>
                    <a:pt x="11772" y="21418"/>
                    <a:pt x="16400" y="21137"/>
                    <a:pt x="21029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7413343" y="1823347"/>
              <a:ext cx="206657" cy="1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63" fill="norm" stroke="1" extrusionOk="0">
                  <a:moveTo>
                    <a:pt x="1021" y="2609"/>
                  </a:moveTo>
                  <a:cubicBezTo>
                    <a:pt x="580" y="7477"/>
                    <a:pt x="139" y="12345"/>
                    <a:pt x="29" y="15691"/>
                  </a:cubicBezTo>
                  <a:cubicBezTo>
                    <a:pt x="-81" y="19038"/>
                    <a:pt x="139" y="20863"/>
                    <a:pt x="360" y="20863"/>
                  </a:cubicBezTo>
                  <a:cubicBezTo>
                    <a:pt x="580" y="20863"/>
                    <a:pt x="801" y="19038"/>
                    <a:pt x="1352" y="16452"/>
                  </a:cubicBezTo>
                  <a:cubicBezTo>
                    <a:pt x="1903" y="13866"/>
                    <a:pt x="2784" y="10519"/>
                    <a:pt x="3446" y="8086"/>
                  </a:cubicBezTo>
                  <a:cubicBezTo>
                    <a:pt x="4107" y="5652"/>
                    <a:pt x="4548" y="4131"/>
                    <a:pt x="4988" y="4131"/>
                  </a:cubicBezTo>
                  <a:cubicBezTo>
                    <a:pt x="5429" y="4131"/>
                    <a:pt x="5870" y="5652"/>
                    <a:pt x="6311" y="7933"/>
                  </a:cubicBezTo>
                  <a:cubicBezTo>
                    <a:pt x="6752" y="10215"/>
                    <a:pt x="7192" y="13257"/>
                    <a:pt x="7633" y="13714"/>
                  </a:cubicBezTo>
                  <a:cubicBezTo>
                    <a:pt x="8074" y="14170"/>
                    <a:pt x="8515" y="12040"/>
                    <a:pt x="9286" y="9302"/>
                  </a:cubicBezTo>
                  <a:cubicBezTo>
                    <a:pt x="10058" y="6564"/>
                    <a:pt x="11160" y="3218"/>
                    <a:pt x="12262" y="1393"/>
                  </a:cubicBezTo>
                  <a:cubicBezTo>
                    <a:pt x="13364" y="-433"/>
                    <a:pt x="14466" y="-737"/>
                    <a:pt x="16009" y="2153"/>
                  </a:cubicBezTo>
                  <a:cubicBezTo>
                    <a:pt x="17552" y="5043"/>
                    <a:pt x="19535" y="11128"/>
                    <a:pt x="21519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670800" y="1788688"/>
              <a:ext cx="222250" cy="15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10933"/>
                  </a:moveTo>
                  <a:cubicBezTo>
                    <a:pt x="2674" y="8566"/>
                    <a:pt x="5349" y="6199"/>
                    <a:pt x="6789" y="4275"/>
                  </a:cubicBezTo>
                  <a:cubicBezTo>
                    <a:pt x="8229" y="2352"/>
                    <a:pt x="8434" y="873"/>
                    <a:pt x="7920" y="281"/>
                  </a:cubicBezTo>
                  <a:cubicBezTo>
                    <a:pt x="7406" y="-311"/>
                    <a:pt x="6171" y="-15"/>
                    <a:pt x="4731" y="1612"/>
                  </a:cubicBezTo>
                  <a:cubicBezTo>
                    <a:pt x="3291" y="3240"/>
                    <a:pt x="1646" y="6199"/>
                    <a:pt x="823" y="9601"/>
                  </a:cubicBezTo>
                  <a:cubicBezTo>
                    <a:pt x="0" y="13004"/>
                    <a:pt x="0" y="16851"/>
                    <a:pt x="514" y="18922"/>
                  </a:cubicBezTo>
                  <a:cubicBezTo>
                    <a:pt x="1029" y="20993"/>
                    <a:pt x="2057" y="21289"/>
                    <a:pt x="3497" y="20845"/>
                  </a:cubicBezTo>
                  <a:cubicBezTo>
                    <a:pt x="4937" y="20401"/>
                    <a:pt x="6789" y="19218"/>
                    <a:pt x="8126" y="17590"/>
                  </a:cubicBezTo>
                  <a:cubicBezTo>
                    <a:pt x="9463" y="15963"/>
                    <a:pt x="10286" y="13892"/>
                    <a:pt x="11109" y="11673"/>
                  </a:cubicBezTo>
                  <a:cubicBezTo>
                    <a:pt x="11931" y="9453"/>
                    <a:pt x="12754" y="7086"/>
                    <a:pt x="13063" y="6642"/>
                  </a:cubicBezTo>
                  <a:cubicBezTo>
                    <a:pt x="13371" y="6199"/>
                    <a:pt x="13166" y="7678"/>
                    <a:pt x="13063" y="9305"/>
                  </a:cubicBezTo>
                  <a:cubicBezTo>
                    <a:pt x="12960" y="10933"/>
                    <a:pt x="12960" y="12708"/>
                    <a:pt x="12960" y="14336"/>
                  </a:cubicBezTo>
                  <a:cubicBezTo>
                    <a:pt x="12960" y="15963"/>
                    <a:pt x="12960" y="17442"/>
                    <a:pt x="13269" y="17294"/>
                  </a:cubicBezTo>
                  <a:cubicBezTo>
                    <a:pt x="13577" y="17147"/>
                    <a:pt x="14194" y="15371"/>
                    <a:pt x="14914" y="12856"/>
                  </a:cubicBezTo>
                  <a:cubicBezTo>
                    <a:pt x="15634" y="10341"/>
                    <a:pt x="16457" y="7086"/>
                    <a:pt x="17383" y="5311"/>
                  </a:cubicBezTo>
                  <a:cubicBezTo>
                    <a:pt x="18309" y="3536"/>
                    <a:pt x="19337" y="3240"/>
                    <a:pt x="19954" y="3979"/>
                  </a:cubicBezTo>
                  <a:cubicBezTo>
                    <a:pt x="20571" y="4719"/>
                    <a:pt x="20777" y="6494"/>
                    <a:pt x="20983" y="9453"/>
                  </a:cubicBezTo>
                  <a:cubicBezTo>
                    <a:pt x="21189" y="12412"/>
                    <a:pt x="21394" y="16555"/>
                    <a:pt x="21600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001911" y="1568450"/>
              <a:ext cx="1442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3622" y="0"/>
                  </a:moveTo>
                  <a:cubicBezTo>
                    <a:pt x="2369" y="4529"/>
                    <a:pt x="1117" y="9058"/>
                    <a:pt x="491" y="11961"/>
                  </a:cubicBezTo>
                  <a:cubicBezTo>
                    <a:pt x="-135" y="14865"/>
                    <a:pt x="-135" y="16142"/>
                    <a:pt x="335" y="17013"/>
                  </a:cubicBezTo>
                  <a:cubicBezTo>
                    <a:pt x="804" y="17884"/>
                    <a:pt x="1743" y="18348"/>
                    <a:pt x="3152" y="18465"/>
                  </a:cubicBezTo>
                  <a:cubicBezTo>
                    <a:pt x="4561" y="18581"/>
                    <a:pt x="6439" y="18348"/>
                    <a:pt x="8943" y="17826"/>
                  </a:cubicBezTo>
                  <a:cubicBezTo>
                    <a:pt x="11448" y="17303"/>
                    <a:pt x="14578" y="16490"/>
                    <a:pt x="16769" y="15852"/>
                  </a:cubicBezTo>
                  <a:cubicBezTo>
                    <a:pt x="18961" y="15213"/>
                    <a:pt x="20213" y="14748"/>
                    <a:pt x="20839" y="14226"/>
                  </a:cubicBezTo>
                  <a:cubicBezTo>
                    <a:pt x="21465" y="13703"/>
                    <a:pt x="21465" y="13123"/>
                    <a:pt x="20995" y="12542"/>
                  </a:cubicBezTo>
                  <a:cubicBezTo>
                    <a:pt x="20526" y="11961"/>
                    <a:pt x="19587" y="11381"/>
                    <a:pt x="18022" y="11090"/>
                  </a:cubicBezTo>
                  <a:cubicBezTo>
                    <a:pt x="16456" y="10800"/>
                    <a:pt x="14265" y="10800"/>
                    <a:pt x="12856" y="11148"/>
                  </a:cubicBezTo>
                  <a:cubicBezTo>
                    <a:pt x="11448" y="11497"/>
                    <a:pt x="10822" y="12194"/>
                    <a:pt x="11604" y="13587"/>
                  </a:cubicBezTo>
                  <a:cubicBezTo>
                    <a:pt x="12387" y="14981"/>
                    <a:pt x="14578" y="17071"/>
                    <a:pt x="16143" y="18523"/>
                  </a:cubicBezTo>
                  <a:cubicBezTo>
                    <a:pt x="17708" y="19974"/>
                    <a:pt x="18648" y="20787"/>
                    <a:pt x="19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893050" y="1708150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5055"/>
                    <a:pt x="7600" y="8509"/>
                    <a:pt x="11200" y="4909"/>
                  </a:cubicBezTo>
                  <a:cubicBezTo>
                    <a:pt x="14800" y="1309"/>
                    <a:pt x="182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978650" y="2438400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953250" y="236219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048500" y="2380119"/>
              <a:ext cx="139700" cy="10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2945" y="1440"/>
                  </a:moveTo>
                  <a:cubicBezTo>
                    <a:pt x="1964" y="5516"/>
                    <a:pt x="982" y="9591"/>
                    <a:pt x="491" y="13259"/>
                  </a:cubicBezTo>
                  <a:cubicBezTo>
                    <a:pt x="0" y="16927"/>
                    <a:pt x="0" y="20187"/>
                    <a:pt x="0" y="20799"/>
                  </a:cubicBezTo>
                  <a:cubicBezTo>
                    <a:pt x="0" y="21410"/>
                    <a:pt x="0" y="19372"/>
                    <a:pt x="491" y="16316"/>
                  </a:cubicBezTo>
                  <a:cubicBezTo>
                    <a:pt x="982" y="13259"/>
                    <a:pt x="1964" y="9184"/>
                    <a:pt x="3600" y="5923"/>
                  </a:cubicBezTo>
                  <a:cubicBezTo>
                    <a:pt x="5236" y="2663"/>
                    <a:pt x="7527" y="218"/>
                    <a:pt x="9982" y="14"/>
                  </a:cubicBezTo>
                  <a:cubicBezTo>
                    <a:pt x="12436" y="-190"/>
                    <a:pt x="15055" y="1848"/>
                    <a:pt x="17018" y="5108"/>
                  </a:cubicBezTo>
                  <a:cubicBezTo>
                    <a:pt x="18982" y="8368"/>
                    <a:pt x="20291" y="12852"/>
                    <a:pt x="21600" y="17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664449" y="2254250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00"/>
                    <a:pt x="21600" y="8800"/>
                    <a:pt x="21600" y="12400"/>
                  </a:cubicBezTo>
                  <a:cubicBezTo>
                    <a:pt x="21600" y="16000"/>
                    <a:pt x="10800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607300" y="2188334"/>
              <a:ext cx="195421" cy="30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41" fill="norm" stroke="1" extrusionOk="0">
                  <a:moveTo>
                    <a:pt x="0" y="8984"/>
                  </a:moveTo>
                  <a:cubicBezTo>
                    <a:pt x="0" y="6339"/>
                    <a:pt x="0" y="3694"/>
                    <a:pt x="1137" y="2004"/>
                  </a:cubicBezTo>
                  <a:cubicBezTo>
                    <a:pt x="2274" y="315"/>
                    <a:pt x="4547" y="-420"/>
                    <a:pt x="8185" y="241"/>
                  </a:cubicBezTo>
                  <a:cubicBezTo>
                    <a:pt x="11823" y="902"/>
                    <a:pt x="16825" y="2960"/>
                    <a:pt x="19213" y="5604"/>
                  </a:cubicBezTo>
                  <a:cubicBezTo>
                    <a:pt x="21600" y="8249"/>
                    <a:pt x="21373" y="11482"/>
                    <a:pt x="19781" y="14200"/>
                  </a:cubicBezTo>
                  <a:cubicBezTo>
                    <a:pt x="18189" y="16919"/>
                    <a:pt x="15234" y="19123"/>
                    <a:pt x="12619" y="20151"/>
                  </a:cubicBezTo>
                  <a:cubicBezTo>
                    <a:pt x="10004" y="21180"/>
                    <a:pt x="7731" y="21033"/>
                    <a:pt x="6253" y="20666"/>
                  </a:cubicBezTo>
                  <a:cubicBezTo>
                    <a:pt x="4775" y="20298"/>
                    <a:pt x="4093" y="19711"/>
                    <a:pt x="4093" y="19123"/>
                  </a:cubicBezTo>
                  <a:cubicBezTo>
                    <a:pt x="4093" y="18535"/>
                    <a:pt x="4775" y="17947"/>
                    <a:pt x="5457" y="17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886700" y="237489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145" y="3600"/>
                  </a:cubicBezTo>
                  <a:cubicBezTo>
                    <a:pt x="13745" y="7200"/>
                    <a:pt x="1767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914216" y="2381250"/>
              <a:ext cx="994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4" y="2880"/>
                    <a:pt x="13328" y="5760"/>
                    <a:pt x="9881" y="8537"/>
                  </a:cubicBezTo>
                  <a:cubicBezTo>
                    <a:pt x="6434" y="11314"/>
                    <a:pt x="3677" y="13989"/>
                    <a:pt x="2068" y="16149"/>
                  </a:cubicBezTo>
                  <a:cubicBezTo>
                    <a:pt x="460" y="18309"/>
                    <a:pt x="0" y="19954"/>
                    <a:pt x="0" y="20777"/>
                  </a:cubicBezTo>
                  <a:cubicBezTo>
                    <a:pt x="0" y="21600"/>
                    <a:pt x="460" y="21600"/>
                    <a:pt x="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372100" y="2851149"/>
              <a:ext cx="177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927"/>
                    <a:pt x="7714" y="7855"/>
                    <a:pt x="11314" y="11455"/>
                  </a:cubicBezTo>
                  <a:cubicBezTo>
                    <a:pt x="14914" y="15055"/>
                    <a:pt x="18257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384800" y="2857500"/>
              <a:ext cx="1016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46192" y="3293394"/>
              <a:ext cx="285725" cy="45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68" fill="norm" stroke="1" extrusionOk="0">
                  <a:moveTo>
                    <a:pt x="11847" y="2530"/>
                  </a:moveTo>
                  <a:cubicBezTo>
                    <a:pt x="11847" y="2026"/>
                    <a:pt x="11847" y="1521"/>
                    <a:pt x="11612" y="1067"/>
                  </a:cubicBezTo>
                  <a:cubicBezTo>
                    <a:pt x="11377" y="613"/>
                    <a:pt x="10908" y="209"/>
                    <a:pt x="10281" y="57"/>
                  </a:cubicBezTo>
                  <a:cubicBezTo>
                    <a:pt x="9655" y="-94"/>
                    <a:pt x="8873" y="7"/>
                    <a:pt x="7073" y="966"/>
                  </a:cubicBezTo>
                  <a:cubicBezTo>
                    <a:pt x="5273" y="1925"/>
                    <a:pt x="2455" y="3742"/>
                    <a:pt x="1047" y="5054"/>
                  </a:cubicBezTo>
                  <a:cubicBezTo>
                    <a:pt x="-362" y="6366"/>
                    <a:pt x="-362" y="7173"/>
                    <a:pt x="1125" y="8334"/>
                  </a:cubicBezTo>
                  <a:cubicBezTo>
                    <a:pt x="2612" y="9495"/>
                    <a:pt x="5586" y="11009"/>
                    <a:pt x="8951" y="12523"/>
                  </a:cubicBezTo>
                  <a:cubicBezTo>
                    <a:pt x="12316" y="14037"/>
                    <a:pt x="16073" y="15551"/>
                    <a:pt x="18186" y="16510"/>
                  </a:cubicBezTo>
                  <a:cubicBezTo>
                    <a:pt x="20299" y="17469"/>
                    <a:pt x="20768" y="17872"/>
                    <a:pt x="21003" y="18327"/>
                  </a:cubicBezTo>
                  <a:cubicBezTo>
                    <a:pt x="21238" y="18781"/>
                    <a:pt x="21238" y="19285"/>
                    <a:pt x="20142" y="19790"/>
                  </a:cubicBezTo>
                  <a:cubicBezTo>
                    <a:pt x="19047" y="20295"/>
                    <a:pt x="16855" y="20799"/>
                    <a:pt x="14899" y="21102"/>
                  </a:cubicBezTo>
                  <a:cubicBezTo>
                    <a:pt x="12942" y="21405"/>
                    <a:pt x="11221" y="21506"/>
                    <a:pt x="9968" y="21456"/>
                  </a:cubicBezTo>
                  <a:cubicBezTo>
                    <a:pt x="8716" y="21405"/>
                    <a:pt x="7934" y="21203"/>
                    <a:pt x="7777" y="20648"/>
                  </a:cubicBezTo>
                  <a:cubicBezTo>
                    <a:pt x="7621" y="20093"/>
                    <a:pt x="8090" y="19185"/>
                    <a:pt x="8560" y="18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594222" y="3263900"/>
              <a:ext cx="161428" cy="39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11" fill="norm" stroke="1" extrusionOk="0">
                  <a:moveTo>
                    <a:pt x="355" y="0"/>
                  </a:moveTo>
                  <a:cubicBezTo>
                    <a:pt x="75" y="2728"/>
                    <a:pt x="-206" y="5457"/>
                    <a:pt x="215" y="8413"/>
                  </a:cubicBezTo>
                  <a:cubicBezTo>
                    <a:pt x="636" y="11368"/>
                    <a:pt x="1758" y="14552"/>
                    <a:pt x="2880" y="16882"/>
                  </a:cubicBezTo>
                  <a:cubicBezTo>
                    <a:pt x="4002" y="19213"/>
                    <a:pt x="5124" y="20691"/>
                    <a:pt x="8210" y="21145"/>
                  </a:cubicBezTo>
                  <a:cubicBezTo>
                    <a:pt x="11295" y="21600"/>
                    <a:pt x="16345" y="21032"/>
                    <a:pt x="21394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577850" y="3486150"/>
              <a:ext cx="165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768274" y="3427677"/>
              <a:ext cx="196927" cy="19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77" fill="norm" stroke="1" extrusionOk="0">
                  <a:moveTo>
                    <a:pt x="2680" y="12825"/>
                  </a:moveTo>
                  <a:cubicBezTo>
                    <a:pt x="2903" y="11651"/>
                    <a:pt x="3125" y="10477"/>
                    <a:pt x="4573" y="8834"/>
                  </a:cubicBezTo>
                  <a:cubicBezTo>
                    <a:pt x="6020" y="7190"/>
                    <a:pt x="8692" y="5077"/>
                    <a:pt x="10362" y="3551"/>
                  </a:cubicBezTo>
                  <a:cubicBezTo>
                    <a:pt x="12032" y="2025"/>
                    <a:pt x="12701" y="1086"/>
                    <a:pt x="12478" y="499"/>
                  </a:cubicBezTo>
                  <a:cubicBezTo>
                    <a:pt x="12255" y="-88"/>
                    <a:pt x="11142" y="-323"/>
                    <a:pt x="8915" y="734"/>
                  </a:cubicBezTo>
                  <a:cubicBezTo>
                    <a:pt x="6688" y="1790"/>
                    <a:pt x="3348" y="4138"/>
                    <a:pt x="1455" y="6720"/>
                  </a:cubicBezTo>
                  <a:cubicBezTo>
                    <a:pt x="-438" y="9303"/>
                    <a:pt x="-883" y="12120"/>
                    <a:pt x="2569" y="14586"/>
                  </a:cubicBezTo>
                  <a:cubicBezTo>
                    <a:pt x="6020" y="17051"/>
                    <a:pt x="13369" y="19164"/>
                    <a:pt x="20717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65199" y="3381718"/>
              <a:ext cx="171451" cy="46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6400" y="4801"/>
                  </a:moveTo>
                  <a:cubicBezTo>
                    <a:pt x="4267" y="6066"/>
                    <a:pt x="2133" y="7331"/>
                    <a:pt x="1067" y="9714"/>
                  </a:cubicBezTo>
                  <a:cubicBezTo>
                    <a:pt x="0" y="12098"/>
                    <a:pt x="0" y="15601"/>
                    <a:pt x="0" y="17595"/>
                  </a:cubicBezTo>
                  <a:cubicBezTo>
                    <a:pt x="0" y="19590"/>
                    <a:pt x="0" y="20077"/>
                    <a:pt x="0" y="20563"/>
                  </a:cubicBezTo>
                  <a:cubicBezTo>
                    <a:pt x="0" y="21050"/>
                    <a:pt x="0" y="21536"/>
                    <a:pt x="267" y="21341"/>
                  </a:cubicBezTo>
                  <a:cubicBezTo>
                    <a:pt x="533" y="21147"/>
                    <a:pt x="1067" y="20271"/>
                    <a:pt x="1333" y="18033"/>
                  </a:cubicBezTo>
                  <a:cubicBezTo>
                    <a:pt x="1600" y="15795"/>
                    <a:pt x="1600" y="12195"/>
                    <a:pt x="1733" y="9325"/>
                  </a:cubicBezTo>
                  <a:cubicBezTo>
                    <a:pt x="1867" y="6455"/>
                    <a:pt x="2133" y="4314"/>
                    <a:pt x="2533" y="3001"/>
                  </a:cubicBezTo>
                  <a:cubicBezTo>
                    <a:pt x="2933" y="1687"/>
                    <a:pt x="3467" y="1201"/>
                    <a:pt x="4400" y="812"/>
                  </a:cubicBezTo>
                  <a:cubicBezTo>
                    <a:pt x="5333" y="422"/>
                    <a:pt x="6667" y="131"/>
                    <a:pt x="8800" y="33"/>
                  </a:cubicBezTo>
                  <a:cubicBezTo>
                    <a:pt x="10933" y="-64"/>
                    <a:pt x="13867" y="33"/>
                    <a:pt x="16533" y="617"/>
                  </a:cubicBezTo>
                  <a:cubicBezTo>
                    <a:pt x="19200" y="1201"/>
                    <a:pt x="21600" y="2271"/>
                    <a:pt x="21600" y="3487"/>
                  </a:cubicBezTo>
                  <a:cubicBezTo>
                    <a:pt x="21600" y="4704"/>
                    <a:pt x="19200" y="6066"/>
                    <a:pt x="15733" y="7185"/>
                  </a:cubicBezTo>
                  <a:cubicBezTo>
                    <a:pt x="12267" y="8304"/>
                    <a:pt x="7733" y="9179"/>
                    <a:pt x="3200" y="1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492250" y="3295650"/>
              <a:ext cx="25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83"/>
                    <a:pt x="7200" y="7966"/>
                    <a:pt x="10800" y="11566"/>
                  </a:cubicBezTo>
                  <a:cubicBezTo>
                    <a:pt x="14400" y="15166"/>
                    <a:pt x="18000" y="183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30200" y="3727450"/>
              <a:ext cx="1098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5" y="19200"/>
                    <a:pt x="2830" y="16800"/>
                    <a:pt x="4328" y="14400"/>
                  </a:cubicBezTo>
                  <a:cubicBezTo>
                    <a:pt x="5827" y="12000"/>
                    <a:pt x="7408" y="9600"/>
                    <a:pt x="8969" y="7920"/>
                  </a:cubicBezTo>
                  <a:cubicBezTo>
                    <a:pt x="10529" y="6240"/>
                    <a:pt x="12069" y="5280"/>
                    <a:pt x="13630" y="4080"/>
                  </a:cubicBezTo>
                  <a:cubicBezTo>
                    <a:pt x="15191" y="2880"/>
                    <a:pt x="16772" y="1440"/>
                    <a:pt x="18104" y="720"/>
                  </a:cubicBezTo>
                  <a:cubicBezTo>
                    <a:pt x="19436" y="0"/>
                    <a:pt x="205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88433" y="3803650"/>
              <a:ext cx="65616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1394" y="21600"/>
                    <a:pt x="1045" y="21600"/>
                    <a:pt x="697" y="21600"/>
                  </a:cubicBezTo>
                  <a:cubicBezTo>
                    <a:pt x="348" y="21600"/>
                    <a:pt x="0" y="21600"/>
                    <a:pt x="0" y="21150"/>
                  </a:cubicBezTo>
                  <a:cubicBezTo>
                    <a:pt x="0" y="20700"/>
                    <a:pt x="348" y="19800"/>
                    <a:pt x="1777" y="17775"/>
                  </a:cubicBezTo>
                  <a:cubicBezTo>
                    <a:pt x="3205" y="15750"/>
                    <a:pt x="5714" y="12600"/>
                    <a:pt x="8222" y="10125"/>
                  </a:cubicBezTo>
                  <a:cubicBezTo>
                    <a:pt x="10730" y="7650"/>
                    <a:pt x="13239" y="5850"/>
                    <a:pt x="15468" y="4275"/>
                  </a:cubicBezTo>
                  <a:cubicBezTo>
                    <a:pt x="17698" y="2700"/>
                    <a:pt x="19649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797049" y="3391895"/>
              <a:ext cx="381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7200" y="521"/>
                    <a:pt x="14400" y="-1443"/>
                    <a:pt x="18000" y="1502"/>
                  </a:cubicBezTo>
                  <a:cubicBezTo>
                    <a:pt x="21600" y="4448"/>
                    <a:pt x="216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784350" y="35496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374439" y="3288468"/>
              <a:ext cx="222711" cy="37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47" fill="norm" stroke="1" extrusionOk="0">
                  <a:moveTo>
                    <a:pt x="21240" y="2567"/>
                  </a:moveTo>
                  <a:cubicBezTo>
                    <a:pt x="21240" y="1607"/>
                    <a:pt x="21240" y="647"/>
                    <a:pt x="20735" y="227"/>
                  </a:cubicBezTo>
                  <a:cubicBezTo>
                    <a:pt x="20231" y="-193"/>
                    <a:pt x="19221" y="-73"/>
                    <a:pt x="16395" y="947"/>
                  </a:cubicBezTo>
                  <a:cubicBezTo>
                    <a:pt x="13569" y="1967"/>
                    <a:pt x="8926" y="3887"/>
                    <a:pt x="5696" y="5867"/>
                  </a:cubicBezTo>
                  <a:cubicBezTo>
                    <a:pt x="2466" y="7847"/>
                    <a:pt x="649" y="9887"/>
                    <a:pt x="145" y="12107"/>
                  </a:cubicBezTo>
                  <a:cubicBezTo>
                    <a:pt x="-360" y="14327"/>
                    <a:pt x="447" y="16727"/>
                    <a:pt x="2668" y="18347"/>
                  </a:cubicBezTo>
                  <a:cubicBezTo>
                    <a:pt x="4889" y="19967"/>
                    <a:pt x="8522" y="20807"/>
                    <a:pt x="11348" y="21107"/>
                  </a:cubicBezTo>
                  <a:cubicBezTo>
                    <a:pt x="14175" y="21407"/>
                    <a:pt x="16193" y="21167"/>
                    <a:pt x="18212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573338" y="3521805"/>
              <a:ext cx="104628" cy="1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014" fill="norm" stroke="1" extrusionOk="0">
                  <a:moveTo>
                    <a:pt x="10903" y="453"/>
                  </a:moveTo>
                  <a:cubicBezTo>
                    <a:pt x="8826" y="61"/>
                    <a:pt x="6750" y="-332"/>
                    <a:pt x="4880" y="453"/>
                  </a:cubicBezTo>
                  <a:cubicBezTo>
                    <a:pt x="3011" y="1239"/>
                    <a:pt x="1350" y="3203"/>
                    <a:pt x="519" y="6344"/>
                  </a:cubicBezTo>
                  <a:cubicBezTo>
                    <a:pt x="-312" y="9486"/>
                    <a:pt x="-312" y="13806"/>
                    <a:pt x="1765" y="16555"/>
                  </a:cubicBezTo>
                  <a:cubicBezTo>
                    <a:pt x="3842" y="19304"/>
                    <a:pt x="7996" y="20483"/>
                    <a:pt x="11319" y="20875"/>
                  </a:cubicBezTo>
                  <a:cubicBezTo>
                    <a:pt x="14642" y="21268"/>
                    <a:pt x="17134" y="20875"/>
                    <a:pt x="18796" y="19108"/>
                  </a:cubicBezTo>
                  <a:cubicBezTo>
                    <a:pt x="20457" y="17341"/>
                    <a:pt x="21288" y="14199"/>
                    <a:pt x="19626" y="11843"/>
                  </a:cubicBezTo>
                  <a:cubicBezTo>
                    <a:pt x="17965" y="9486"/>
                    <a:pt x="13811" y="7915"/>
                    <a:pt x="9657" y="6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755900" y="3511550"/>
              <a:ext cx="18122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0" y="0"/>
                  </a:moveTo>
                  <a:cubicBezTo>
                    <a:pt x="251" y="3273"/>
                    <a:pt x="502" y="6545"/>
                    <a:pt x="628" y="9164"/>
                  </a:cubicBezTo>
                  <a:cubicBezTo>
                    <a:pt x="753" y="11782"/>
                    <a:pt x="753" y="13745"/>
                    <a:pt x="753" y="15873"/>
                  </a:cubicBezTo>
                  <a:cubicBezTo>
                    <a:pt x="753" y="18000"/>
                    <a:pt x="753" y="20291"/>
                    <a:pt x="1005" y="20455"/>
                  </a:cubicBezTo>
                  <a:cubicBezTo>
                    <a:pt x="1256" y="20618"/>
                    <a:pt x="1758" y="18655"/>
                    <a:pt x="2637" y="15218"/>
                  </a:cubicBezTo>
                  <a:cubicBezTo>
                    <a:pt x="3516" y="11782"/>
                    <a:pt x="4772" y="6873"/>
                    <a:pt x="5902" y="3927"/>
                  </a:cubicBezTo>
                  <a:cubicBezTo>
                    <a:pt x="7033" y="982"/>
                    <a:pt x="8037" y="0"/>
                    <a:pt x="8791" y="491"/>
                  </a:cubicBezTo>
                  <a:cubicBezTo>
                    <a:pt x="9544" y="982"/>
                    <a:pt x="10047" y="2945"/>
                    <a:pt x="10549" y="5236"/>
                  </a:cubicBezTo>
                  <a:cubicBezTo>
                    <a:pt x="11051" y="7527"/>
                    <a:pt x="11553" y="10145"/>
                    <a:pt x="11679" y="12273"/>
                  </a:cubicBezTo>
                  <a:cubicBezTo>
                    <a:pt x="11805" y="14400"/>
                    <a:pt x="11553" y="16036"/>
                    <a:pt x="11428" y="15873"/>
                  </a:cubicBezTo>
                  <a:cubicBezTo>
                    <a:pt x="11302" y="15709"/>
                    <a:pt x="11302" y="13745"/>
                    <a:pt x="12056" y="11291"/>
                  </a:cubicBezTo>
                  <a:cubicBezTo>
                    <a:pt x="12809" y="8836"/>
                    <a:pt x="14316" y="5891"/>
                    <a:pt x="15949" y="3927"/>
                  </a:cubicBezTo>
                  <a:cubicBezTo>
                    <a:pt x="17581" y="1964"/>
                    <a:pt x="19340" y="982"/>
                    <a:pt x="20344" y="1473"/>
                  </a:cubicBezTo>
                  <a:cubicBezTo>
                    <a:pt x="21349" y="1964"/>
                    <a:pt x="21600" y="3927"/>
                    <a:pt x="21474" y="6709"/>
                  </a:cubicBezTo>
                  <a:cubicBezTo>
                    <a:pt x="21349" y="9491"/>
                    <a:pt x="20847" y="13091"/>
                    <a:pt x="20595" y="15709"/>
                  </a:cubicBezTo>
                  <a:cubicBezTo>
                    <a:pt x="20344" y="18327"/>
                    <a:pt x="20344" y="19964"/>
                    <a:pt x="203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041650" y="3468552"/>
              <a:ext cx="157660" cy="42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77" fill="norm" stroke="1" extrusionOk="0">
                  <a:moveTo>
                    <a:pt x="1705" y="2493"/>
                  </a:moveTo>
                  <a:cubicBezTo>
                    <a:pt x="2274" y="6129"/>
                    <a:pt x="2842" y="9765"/>
                    <a:pt x="3126" y="12759"/>
                  </a:cubicBezTo>
                  <a:cubicBezTo>
                    <a:pt x="3411" y="15753"/>
                    <a:pt x="3411" y="18105"/>
                    <a:pt x="3268" y="19549"/>
                  </a:cubicBezTo>
                  <a:cubicBezTo>
                    <a:pt x="3126" y="20992"/>
                    <a:pt x="2842" y="21527"/>
                    <a:pt x="2558" y="21474"/>
                  </a:cubicBezTo>
                  <a:cubicBezTo>
                    <a:pt x="2274" y="21420"/>
                    <a:pt x="1989" y="20778"/>
                    <a:pt x="1705" y="18800"/>
                  </a:cubicBezTo>
                  <a:cubicBezTo>
                    <a:pt x="1421" y="16822"/>
                    <a:pt x="1137" y="13507"/>
                    <a:pt x="1563" y="10353"/>
                  </a:cubicBezTo>
                  <a:cubicBezTo>
                    <a:pt x="1989" y="7198"/>
                    <a:pt x="3126" y="4204"/>
                    <a:pt x="4263" y="2493"/>
                  </a:cubicBezTo>
                  <a:cubicBezTo>
                    <a:pt x="5400" y="782"/>
                    <a:pt x="6537" y="355"/>
                    <a:pt x="8526" y="141"/>
                  </a:cubicBezTo>
                  <a:cubicBezTo>
                    <a:pt x="10516" y="-73"/>
                    <a:pt x="13358" y="-73"/>
                    <a:pt x="15774" y="355"/>
                  </a:cubicBezTo>
                  <a:cubicBezTo>
                    <a:pt x="18189" y="782"/>
                    <a:pt x="20179" y="1638"/>
                    <a:pt x="20889" y="2707"/>
                  </a:cubicBezTo>
                  <a:cubicBezTo>
                    <a:pt x="21600" y="3777"/>
                    <a:pt x="21032" y="5060"/>
                    <a:pt x="18332" y="6129"/>
                  </a:cubicBezTo>
                  <a:cubicBezTo>
                    <a:pt x="15632" y="7198"/>
                    <a:pt x="10800" y="8054"/>
                    <a:pt x="7389" y="8375"/>
                  </a:cubicBezTo>
                  <a:cubicBezTo>
                    <a:pt x="3979" y="8695"/>
                    <a:pt x="1989" y="8481"/>
                    <a:pt x="0" y="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214108" y="3258071"/>
              <a:ext cx="437143" cy="35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57" fill="norm" stroke="1" extrusionOk="0">
                  <a:moveTo>
                    <a:pt x="1515" y="12854"/>
                  </a:moveTo>
                  <a:cubicBezTo>
                    <a:pt x="993" y="14117"/>
                    <a:pt x="472" y="15380"/>
                    <a:pt x="211" y="16517"/>
                  </a:cubicBezTo>
                  <a:cubicBezTo>
                    <a:pt x="-50" y="17654"/>
                    <a:pt x="-50" y="18664"/>
                    <a:pt x="107" y="19422"/>
                  </a:cubicBezTo>
                  <a:cubicBezTo>
                    <a:pt x="263" y="20180"/>
                    <a:pt x="576" y="20685"/>
                    <a:pt x="993" y="20875"/>
                  </a:cubicBezTo>
                  <a:cubicBezTo>
                    <a:pt x="1411" y="21064"/>
                    <a:pt x="1933" y="20938"/>
                    <a:pt x="2507" y="20369"/>
                  </a:cubicBezTo>
                  <a:cubicBezTo>
                    <a:pt x="3080" y="19801"/>
                    <a:pt x="3707" y="18790"/>
                    <a:pt x="4072" y="17969"/>
                  </a:cubicBezTo>
                  <a:cubicBezTo>
                    <a:pt x="4437" y="17148"/>
                    <a:pt x="4541" y="16517"/>
                    <a:pt x="4489" y="16580"/>
                  </a:cubicBezTo>
                  <a:cubicBezTo>
                    <a:pt x="4437" y="16643"/>
                    <a:pt x="4228" y="17401"/>
                    <a:pt x="4124" y="18159"/>
                  </a:cubicBezTo>
                  <a:cubicBezTo>
                    <a:pt x="4020" y="18917"/>
                    <a:pt x="4020" y="19675"/>
                    <a:pt x="4228" y="20243"/>
                  </a:cubicBezTo>
                  <a:cubicBezTo>
                    <a:pt x="4437" y="20811"/>
                    <a:pt x="4854" y="21190"/>
                    <a:pt x="5324" y="21317"/>
                  </a:cubicBezTo>
                  <a:cubicBezTo>
                    <a:pt x="5793" y="21443"/>
                    <a:pt x="6315" y="21317"/>
                    <a:pt x="7150" y="20369"/>
                  </a:cubicBezTo>
                  <a:cubicBezTo>
                    <a:pt x="7985" y="19422"/>
                    <a:pt x="9133" y="17654"/>
                    <a:pt x="10333" y="14875"/>
                  </a:cubicBezTo>
                  <a:cubicBezTo>
                    <a:pt x="11533" y="12096"/>
                    <a:pt x="12785" y="8306"/>
                    <a:pt x="13515" y="6032"/>
                  </a:cubicBezTo>
                  <a:cubicBezTo>
                    <a:pt x="14246" y="3759"/>
                    <a:pt x="14454" y="3001"/>
                    <a:pt x="14611" y="2117"/>
                  </a:cubicBezTo>
                  <a:cubicBezTo>
                    <a:pt x="14767" y="1232"/>
                    <a:pt x="14872" y="222"/>
                    <a:pt x="14715" y="32"/>
                  </a:cubicBezTo>
                  <a:cubicBezTo>
                    <a:pt x="14559" y="-157"/>
                    <a:pt x="14141" y="475"/>
                    <a:pt x="13620" y="2432"/>
                  </a:cubicBezTo>
                  <a:cubicBezTo>
                    <a:pt x="13098" y="4390"/>
                    <a:pt x="12472" y="7675"/>
                    <a:pt x="12159" y="10390"/>
                  </a:cubicBezTo>
                  <a:cubicBezTo>
                    <a:pt x="11846" y="13106"/>
                    <a:pt x="11846" y="15254"/>
                    <a:pt x="11898" y="16643"/>
                  </a:cubicBezTo>
                  <a:cubicBezTo>
                    <a:pt x="11950" y="18032"/>
                    <a:pt x="12054" y="18664"/>
                    <a:pt x="12420" y="19043"/>
                  </a:cubicBezTo>
                  <a:cubicBezTo>
                    <a:pt x="12785" y="19422"/>
                    <a:pt x="13411" y="19548"/>
                    <a:pt x="14246" y="19232"/>
                  </a:cubicBezTo>
                  <a:cubicBezTo>
                    <a:pt x="15080" y="18917"/>
                    <a:pt x="16124" y="18159"/>
                    <a:pt x="16802" y="17464"/>
                  </a:cubicBezTo>
                  <a:cubicBezTo>
                    <a:pt x="17480" y="16769"/>
                    <a:pt x="17793" y="16138"/>
                    <a:pt x="18054" y="15506"/>
                  </a:cubicBezTo>
                  <a:cubicBezTo>
                    <a:pt x="18315" y="14875"/>
                    <a:pt x="18524" y="14243"/>
                    <a:pt x="18367" y="13864"/>
                  </a:cubicBezTo>
                  <a:cubicBezTo>
                    <a:pt x="18211" y="13485"/>
                    <a:pt x="17689" y="13359"/>
                    <a:pt x="17272" y="13864"/>
                  </a:cubicBezTo>
                  <a:cubicBezTo>
                    <a:pt x="16854" y="14369"/>
                    <a:pt x="16541" y="15506"/>
                    <a:pt x="16385" y="16390"/>
                  </a:cubicBezTo>
                  <a:cubicBezTo>
                    <a:pt x="16228" y="17275"/>
                    <a:pt x="16228" y="17906"/>
                    <a:pt x="16489" y="18285"/>
                  </a:cubicBezTo>
                  <a:cubicBezTo>
                    <a:pt x="16750" y="18664"/>
                    <a:pt x="17272" y="18790"/>
                    <a:pt x="18159" y="18727"/>
                  </a:cubicBezTo>
                  <a:cubicBezTo>
                    <a:pt x="19046" y="18664"/>
                    <a:pt x="20298" y="18411"/>
                    <a:pt x="21550" y="18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359150" y="3384550"/>
              <a:ext cx="254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457"/>
                    <a:pt x="8640" y="11314"/>
                    <a:pt x="12240" y="7714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4362450" y="3378200"/>
              <a:ext cx="190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55"/>
                    <a:pt x="16800" y="9509"/>
                    <a:pt x="13200" y="13109"/>
                  </a:cubicBezTo>
                  <a:cubicBezTo>
                    <a:pt x="9600" y="16709"/>
                    <a:pt x="4800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171949" y="3352800"/>
              <a:ext cx="368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" y="19600"/>
                    <a:pt x="248" y="17600"/>
                    <a:pt x="931" y="15400"/>
                  </a:cubicBezTo>
                  <a:cubicBezTo>
                    <a:pt x="1614" y="13200"/>
                    <a:pt x="2855" y="10800"/>
                    <a:pt x="5462" y="8600"/>
                  </a:cubicBezTo>
                  <a:cubicBezTo>
                    <a:pt x="8069" y="6400"/>
                    <a:pt x="12041" y="4400"/>
                    <a:pt x="14959" y="3000"/>
                  </a:cubicBezTo>
                  <a:cubicBezTo>
                    <a:pt x="17876" y="1600"/>
                    <a:pt x="19738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448832" y="3633901"/>
              <a:ext cx="87586" cy="11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19" fill="norm" stroke="1" extrusionOk="0">
                  <a:moveTo>
                    <a:pt x="20188" y="6516"/>
                  </a:moveTo>
                  <a:cubicBezTo>
                    <a:pt x="18681" y="5000"/>
                    <a:pt x="17174" y="3484"/>
                    <a:pt x="15165" y="2727"/>
                  </a:cubicBezTo>
                  <a:cubicBezTo>
                    <a:pt x="13156" y="1969"/>
                    <a:pt x="10644" y="1969"/>
                    <a:pt x="8133" y="3674"/>
                  </a:cubicBezTo>
                  <a:cubicBezTo>
                    <a:pt x="5621" y="5379"/>
                    <a:pt x="3109" y="8790"/>
                    <a:pt x="1602" y="11442"/>
                  </a:cubicBezTo>
                  <a:cubicBezTo>
                    <a:pt x="95" y="14095"/>
                    <a:pt x="-407" y="15990"/>
                    <a:pt x="346" y="17506"/>
                  </a:cubicBezTo>
                  <a:cubicBezTo>
                    <a:pt x="1100" y="19021"/>
                    <a:pt x="3109" y="20158"/>
                    <a:pt x="5370" y="20727"/>
                  </a:cubicBezTo>
                  <a:cubicBezTo>
                    <a:pt x="7630" y="21295"/>
                    <a:pt x="10142" y="21295"/>
                    <a:pt x="12653" y="21106"/>
                  </a:cubicBezTo>
                  <a:cubicBezTo>
                    <a:pt x="15165" y="20916"/>
                    <a:pt x="17677" y="20537"/>
                    <a:pt x="19184" y="17695"/>
                  </a:cubicBezTo>
                  <a:cubicBezTo>
                    <a:pt x="20691" y="14853"/>
                    <a:pt x="21193" y="9548"/>
                    <a:pt x="20440" y="5948"/>
                  </a:cubicBezTo>
                  <a:cubicBezTo>
                    <a:pt x="19686" y="2348"/>
                    <a:pt x="17677" y="453"/>
                    <a:pt x="15667" y="74"/>
                  </a:cubicBezTo>
                  <a:cubicBezTo>
                    <a:pt x="13658" y="-305"/>
                    <a:pt x="11649" y="832"/>
                    <a:pt x="9640" y="1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604113" y="3511550"/>
              <a:ext cx="99713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3973" y="0"/>
                  </a:moveTo>
                  <a:cubicBezTo>
                    <a:pt x="3523" y="3086"/>
                    <a:pt x="3073" y="6171"/>
                    <a:pt x="2398" y="9450"/>
                  </a:cubicBezTo>
                  <a:cubicBezTo>
                    <a:pt x="1723" y="12729"/>
                    <a:pt x="823" y="16200"/>
                    <a:pt x="373" y="18418"/>
                  </a:cubicBezTo>
                  <a:cubicBezTo>
                    <a:pt x="-77" y="20636"/>
                    <a:pt x="-77" y="21600"/>
                    <a:pt x="148" y="21600"/>
                  </a:cubicBezTo>
                  <a:cubicBezTo>
                    <a:pt x="373" y="21600"/>
                    <a:pt x="823" y="20636"/>
                    <a:pt x="1498" y="19671"/>
                  </a:cubicBezTo>
                  <a:cubicBezTo>
                    <a:pt x="2173" y="18707"/>
                    <a:pt x="3073" y="17743"/>
                    <a:pt x="4423" y="16971"/>
                  </a:cubicBezTo>
                  <a:cubicBezTo>
                    <a:pt x="5773" y="16200"/>
                    <a:pt x="7573" y="15621"/>
                    <a:pt x="9598" y="15332"/>
                  </a:cubicBezTo>
                  <a:cubicBezTo>
                    <a:pt x="11623" y="15043"/>
                    <a:pt x="13873" y="15043"/>
                    <a:pt x="15898" y="15429"/>
                  </a:cubicBezTo>
                  <a:cubicBezTo>
                    <a:pt x="17923" y="15814"/>
                    <a:pt x="19723" y="16586"/>
                    <a:pt x="20623" y="17454"/>
                  </a:cubicBezTo>
                  <a:cubicBezTo>
                    <a:pt x="21523" y="18321"/>
                    <a:pt x="21523" y="19286"/>
                    <a:pt x="19498" y="19961"/>
                  </a:cubicBezTo>
                  <a:cubicBezTo>
                    <a:pt x="17473" y="20636"/>
                    <a:pt x="13423" y="21021"/>
                    <a:pt x="10273" y="21118"/>
                  </a:cubicBezTo>
                  <a:cubicBezTo>
                    <a:pt x="7123" y="21214"/>
                    <a:pt x="4873" y="21021"/>
                    <a:pt x="2623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718050" y="3645811"/>
              <a:ext cx="120650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3856"/>
                  </a:moveTo>
                  <a:cubicBezTo>
                    <a:pt x="20084" y="2506"/>
                    <a:pt x="18568" y="1156"/>
                    <a:pt x="15916" y="481"/>
                  </a:cubicBezTo>
                  <a:cubicBezTo>
                    <a:pt x="13263" y="-194"/>
                    <a:pt x="9474" y="-194"/>
                    <a:pt x="6632" y="706"/>
                  </a:cubicBezTo>
                  <a:cubicBezTo>
                    <a:pt x="3789" y="1606"/>
                    <a:pt x="1895" y="3406"/>
                    <a:pt x="1326" y="5431"/>
                  </a:cubicBezTo>
                  <a:cubicBezTo>
                    <a:pt x="758" y="7456"/>
                    <a:pt x="1516" y="9706"/>
                    <a:pt x="2842" y="11506"/>
                  </a:cubicBezTo>
                  <a:cubicBezTo>
                    <a:pt x="4168" y="13306"/>
                    <a:pt x="6063" y="14656"/>
                    <a:pt x="7579" y="16231"/>
                  </a:cubicBezTo>
                  <a:cubicBezTo>
                    <a:pt x="9095" y="17806"/>
                    <a:pt x="10232" y="19606"/>
                    <a:pt x="9853" y="20506"/>
                  </a:cubicBezTo>
                  <a:cubicBezTo>
                    <a:pt x="9474" y="21406"/>
                    <a:pt x="7579" y="21406"/>
                    <a:pt x="5684" y="21406"/>
                  </a:cubicBezTo>
                  <a:cubicBezTo>
                    <a:pt x="3789" y="21406"/>
                    <a:pt x="1895" y="21406"/>
                    <a:pt x="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143500" y="353695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143500" y="36512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747014" y="3359150"/>
              <a:ext cx="37837" cy="44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3" fill="norm" stroke="1" extrusionOk="0">
                  <a:moveTo>
                    <a:pt x="7050" y="0"/>
                  </a:moveTo>
                  <a:cubicBezTo>
                    <a:pt x="5850" y="3204"/>
                    <a:pt x="4650" y="6408"/>
                    <a:pt x="3450" y="9456"/>
                  </a:cubicBezTo>
                  <a:cubicBezTo>
                    <a:pt x="2250" y="12505"/>
                    <a:pt x="1050" y="15399"/>
                    <a:pt x="450" y="17156"/>
                  </a:cubicBezTo>
                  <a:cubicBezTo>
                    <a:pt x="-150" y="18913"/>
                    <a:pt x="-150" y="19533"/>
                    <a:pt x="450" y="20101"/>
                  </a:cubicBezTo>
                  <a:cubicBezTo>
                    <a:pt x="1050" y="20670"/>
                    <a:pt x="2250" y="21187"/>
                    <a:pt x="5850" y="21393"/>
                  </a:cubicBezTo>
                  <a:cubicBezTo>
                    <a:pt x="9450" y="21600"/>
                    <a:pt x="15450" y="21497"/>
                    <a:pt x="2145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924550" y="3460750"/>
              <a:ext cx="2032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448"/>
                    <a:pt x="5850" y="4896"/>
                    <a:pt x="9112" y="8208"/>
                  </a:cubicBezTo>
                  <a:cubicBezTo>
                    <a:pt x="12375" y="11520"/>
                    <a:pt x="15975" y="15696"/>
                    <a:pt x="18113" y="18072"/>
                  </a:cubicBezTo>
                  <a:cubicBezTo>
                    <a:pt x="20250" y="20448"/>
                    <a:pt x="20925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881042" y="3467100"/>
              <a:ext cx="28480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21529" y="0"/>
                  </a:moveTo>
                  <a:cubicBezTo>
                    <a:pt x="19929" y="533"/>
                    <a:pt x="18329" y="1067"/>
                    <a:pt x="16249" y="2600"/>
                  </a:cubicBezTo>
                  <a:cubicBezTo>
                    <a:pt x="14169" y="4133"/>
                    <a:pt x="11609" y="6667"/>
                    <a:pt x="9049" y="9267"/>
                  </a:cubicBezTo>
                  <a:cubicBezTo>
                    <a:pt x="6489" y="11867"/>
                    <a:pt x="3929" y="14533"/>
                    <a:pt x="2329" y="16333"/>
                  </a:cubicBezTo>
                  <a:cubicBezTo>
                    <a:pt x="729" y="18133"/>
                    <a:pt x="89" y="19067"/>
                    <a:pt x="9" y="19800"/>
                  </a:cubicBezTo>
                  <a:cubicBezTo>
                    <a:pt x="-71" y="20533"/>
                    <a:pt x="409" y="21067"/>
                    <a:pt x="8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880100" y="3365500"/>
              <a:ext cx="279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6457"/>
                    <a:pt x="7527" y="11314"/>
                    <a:pt x="11127" y="7714"/>
                  </a:cubicBezTo>
                  <a:cubicBezTo>
                    <a:pt x="14727" y="4114"/>
                    <a:pt x="1816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388100" y="3636105"/>
              <a:ext cx="234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2" y="12582"/>
                    <a:pt x="12065" y="4867"/>
                    <a:pt x="15665" y="1782"/>
                  </a:cubicBezTo>
                  <a:cubicBezTo>
                    <a:pt x="19265" y="-1304"/>
                    <a:pt x="20432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915150" y="3454400"/>
              <a:ext cx="158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829"/>
                    <a:pt x="9216" y="11657"/>
                    <a:pt x="12816" y="15257"/>
                  </a:cubicBezTo>
                  <a:cubicBezTo>
                    <a:pt x="16416" y="18857"/>
                    <a:pt x="19008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7042150" y="3473450"/>
              <a:ext cx="1206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06"/>
                    <a:pt x="17811" y="613"/>
                    <a:pt x="15726" y="1915"/>
                  </a:cubicBezTo>
                  <a:cubicBezTo>
                    <a:pt x="13642" y="3217"/>
                    <a:pt x="11368" y="5515"/>
                    <a:pt x="9095" y="8502"/>
                  </a:cubicBezTo>
                  <a:cubicBezTo>
                    <a:pt x="6821" y="11489"/>
                    <a:pt x="4547" y="15166"/>
                    <a:pt x="3032" y="17464"/>
                  </a:cubicBezTo>
                  <a:cubicBezTo>
                    <a:pt x="1516" y="19762"/>
                    <a:pt x="758" y="20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794499" y="3371850"/>
              <a:ext cx="342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429500" y="3321049"/>
              <a:ext cx="2540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016"/>
                    <a:pt x="7200" y="2033"/>
                    <a:pt x="9000" y="4320"/>
                  </a:cubicBezTo>
                  <a:cubicBezTo>
                    <a:pt x="10800" y="6607"/>
                    <a:pt x="10800" y="10165"/>
                    <a:pt x="9000" y="12918"/>
                  </a:cubicBezTo>
                  <a:cubicBezTo>
                    <a:pt x="7200" y="15671"/>
                    <a:pt x="3600" y="17619"/>
                    <a:pt x="1800" y="18805"/>
                  </a:cubicBezTo>
                  <a:cubicBezTo>
                    <a:pt x="0" y="19991"/>
                    <a:pt x="0" y="20414"/>
                    <a:pt x="3600" y="20753"/>
                  </a:cubicBezTo>
                  <a:cubicBezTo>
                    <a:pt x="7200" y="21092"/>
                    <a:pt x="14400" y="213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40640" y="4236565"/>
              <a:ext cx="114961" cy="33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76" fill="norm" stroke="1" extrusionOk="0">
                  <a:moveTo>
                    <a:pt x="20949" y="2764"/>
                  </a:moveTo>
                  <a:cubicBezTo>
                    <a:pt x="20563" y="2089"/>
                    <a:pt x="20178" y="1414"/>
                    <a:pt x="18249" y="807"/>
                  </a:cubicBezTo>
                  <a:cubicBezTo>
                    <a:pt x="16320" y="199"/>
                    <a:pt x="12849" y="-341"/>
                    <a:pt x="9378" y="267"/>
                  </a:cubicBezTo>
                  <a:cubicBezTo>
                    <a:pt x="5906" y="874"/>
                    <a:pt x="2435" y="2629"/>
                    <a:pt x="892" y="3844"/>
                  </a:cubicBezTo>
                  <a:cubicBezTo>
                    <a:pt x="-651" y="5059"/>
                    <a:pt x="-265" y="5734"/>
                    <a:pt x="2628" y="7017"/>
                  </a:cubicBezTo>
                  <a:cubicBezTo>
                    <a:pt x="5520" y="8299"/>
                    <a:pt x="10920" y="10189"/>
                    <a:pt x="14392" y="12079"/>
                  </a:cubicBezTo>
                  <a:cubicBezTo>
                    <a:pt x="17863" y="13969"/>
                    <a:pt x="19406" y="15859"/>
                    <a:pt x="20178" y="17209"/>
                  </a:cubicBezTo>
                  <a:cubicBezTo>
                    <a:pt x="20949" y="18559"/>
                    <a:pt x="20949" y="19369"/>
                    <a:pt x="20178" y="19977"/>
                  </a:cubicBezTo>
                  <a:cubicBezTo>
                    <a:pt x="19406" y="20584"/>
                    <a:pt x="17863" y="20989"/>
                    <a:pt x="15163" y="21124"/>
                  </a:cubicBezTo>
                  <a:cubicBezTo>
                    <a:pt x="12463" y="21259"/>
                    <a:pt x="8606" y="21124"/>
                    <a:pt x="5906" y="20787"/>
                  </a:cubicBezTo>
                  <a:cubicBezTo>
                    <a:pt x="3206" y="20449"/>
                    <a:pt x="1663" y="19909"/>
                    <a:pt x="892" y="19302"/>
                  </a:cubicBezTo>
                  <a:cubicBezTo>
                    <a:pt x="120" y="18694"/>
                    <a:pt x="120" y="18019"/>
                    <a:pt x="120" y="17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55471" y="4222749"/>
              <a:ext cx="77930" cy="32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510" fill="norm" stroke="1" extrusionOk="0">
                  <a:moveTo>
                    <a:pt x="14106" y="0"/>
                  </a:moveTo>
                  <a:cubicBezTo>
                    <a:pt x="8990" y="2492"/>
                    <a:pt x="3874" y="4985"/>
                    <a:pt x="1601" y="8100"/>
                  </a:cubicBezTo>
                  <a:cubicBezTo>
                    <a:pt x="-673" y="11215"/>
                    <a:pt x="-105" y="14954"/>
                    <a:pt x="748" y="17308"/>
                  </a:cubicBezTo>
                  <a:cubicBezTo>
                    <a:pt x="1601" y="19662"/>
                    <a:pt x="2738" y="20631"/>
                    <a:pt x="4727" y="21115"/>
                  </a:cubicBezTo>
                  <a:cubicBezTo>
                    <a:pt x="6716" y="21600"/>
                    <a:pt x="9559" y="21600"/>
                    <a:pt x="12401" y="21323"/>
                  </a:cubicBezTo>
                  <a:cubicBezTo>
                    <a:pt x="15243" y="21046"/>
                    <a:pt x="18085" y="20492"/>
                    <a:pt x="20927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93700" y="44196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61736" y="4377241"/>
              <a:ext cx="73265" cy="1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15" fill="norm" stroke="1" extrusionOk="0">
                  <a:moveTo>
                    <a:pt x="968" y="8355"/>
                  </a:moveTo>
                  <a:cubicBezTo>
                    <a:pt x="4568" y="7491"/>
                    <a:pt x="8168" y="6627"/>
                    <a:pt x="11768" y="5187"/>
                  </a:cubicBezTo>
                  <a:cubicBezTo>
                    <a:pt x="15368" y="3747"/>
                    <a:pt x="18968" y="1731"/>
                    <a:pt x="18668" y="723"/>
                  </a:cubicBezTo>
                  <a:cubicBezTo>
                    <a:pt x="18368" y="-285"/>
                    <a:pt x="14168" y="-285"/>
                    <a:pt x="9968" y="1011"/>
                  </a:cubicBezTo>
                  <a:cubicBezTo>
                    <a:pt x="5768" y="2307"/>
                    <a:pt x="1568" y="4899"/>
                    <a:pt x="368" y="7779"/>
                  </a:cubicBezTo>
                  <a:cubicBezTo>
                    <a:pt x="-832" y="10659"/>
                    <a:pt x="968" y="13827"/>
                    <a:pt x="4868" y="16131"/>
                  </a:cubicBezTo>
                  <a:cubicBezTo>
                    <a:pt x="8768" y="18435"/>
                    <a:pt x="14768" y="19875"/>
                    <a:pt x="20768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41349" y="4341756"/>
              <a:ext cx="155784" cy="33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21" fill="norm" stroke="1" extrusionOk="0">
                  <a:moveTo>
                    <a:pt x="7881" y="6104"/>
                  </a:moveTo>
                  <a:cubicBezTo>
                    <a:pt x="6714" y="6504"/>
                    <a:pt x="5546" y="6904"/>
                    <a:pt x="4962" y="8770"/>
                  </a:cubicBezTo>
                  <a:cubicBezTo>
                    <a:pt x="4378" y="10637"/>
                    <a:pt x="4378" y="13970"/>
                    <a:pt x="4378" y="16104"/>
                  </a:cubicBezTo>
                  <a:cubicBezTo>
                    <a:pt x="4378" y="18237"/>
                    <a:pt x="4378" y="19170"/>
                    <a:pt x="4378" y="19970"/>
                  </a:cubicBezTo>
                  <a:cubicBezTo>
                    <a:pt x="4378" y="20770"/>
                    <a:pt x="4378" y="21437"/>
                    <a:pt x="4232" y="21304"/>
                  </a:cubicBezTo>
                  <a:cubicBezTo>
                    <a:pt x="4086" y="21170"/>
                    <a:pt x="3795" y="20237"/>
                    <a:pt x="3649" y="17304"/>
                  </a:cubicBezTo>
                  <a:cubicBezTo>
                    <a:pt x="3503" y="14370"/>
                    <a:pt x="3503" y="9437"/>
                    <a:pt x="3649" y="6637"/>
                  </a:cubicBezTo>
                  <a:cubicBezTo>
                    <a:pt x="3795" y="3837"/>
                    <a:pt x="4086" y="3170"/>
                    <a:pt x="4670" y="2370"/>
                  </a:cubicBezTo>
                  <a:cubicBezTo>
                    <a:pt x="5254" y="1570"/>
                    <a:pt x="6130" y="637"/>
                    <a:pt x="7297" y="237"/>
                  </a:cubicBezTo>
                  <a:cubicBezTo>
                    <a:pt x="8465" y="-163"/>
                    <a:pt x="9924" y="-30"/>
                    <a:pt x="12114" y="437"/>
                  </a:cubicBezTo>
                  <a:cubicBezTo>
                    <a:pt x="14303" y="904"/>
                    <a:pt x="17222" y="1704"/>
                    <a:pt x="18973" y="2437"/>
                  </a:cubicBezTo>
                  <a:cubicBezTo>
                    <a:pt x="20724" y="3170"/>
                    <a:pt x="21308" y="3837"/>
                    <a:pt x="21454" y="4504"/>
                  </a:cubicBezTo>
                  <a:cubicBezTo>
                    <a:pt x="21600" y="5170"/>
                    <a:pt x="21308" y="5837"/>
                    <a:pt x="17659" y="6570"/>
                  </a:cubicBezTo>
                  <a:cubicBezTo>
                    <a:pt x="14011" y="7304"/>
                    <a:pt x="7005" y="8104"/>
                    <a:pt x="0" y="8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63788" y="4255822"/>
              <a:ext cx="206213" cy="20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5" fill="norm" stroke="1" extrusionOk="0">
                  <a:moveTo>
                    <a:pt x="2929" y="3137"/>
                  </a:moveTo>
                  <a:cubicBezTo>
                    <a:pt x="5329" y="2046"/>
                    <a:pt x="7729" y="955"/>
                    <a:pt x="9474" y="409"/>
                  </a:cubicBezTo>
                  <a:cubicBezTo>
                    <a:pt x="11220" y="-136"/>
                    <a:pt x="12311" y="-136"/>
                    <a:pt x="13074" y="409"/>
                  </a:cubicBezTo>
                  <a:cubicBezTo>
                    <a:pt x="13838" y="955"/>
                    <a:pt x="14274" y="2046"/>
                    <a:pt x="12638" y="4773"/>
                  </a:cubicBezTo>
                  <a:cubicBezTo>
                    <a:pt x="11001" y="7500"/>
                    <a:pt x="7292" y="11864"/>
                    <a:pt x="5001" y="14482"/>
                  </a:cubicBezTo>
                  <a:cubicBezTo>
                    <a:pt x="2711" y="17100"/>
                    <a:pt x="1838" y="17973"/>
                    <a:pt x="1074" y="18846"/>
                  </a:cubicBezTo>
                  <a:cubicBezTo>
                    <a:pt x="311" y="19719"/>
                    <a:pt x="-344" y="20591"/>
                    <a:pt x="201" y="21028"/>
                  </a:cubicBezTo>
                  <a:cubicBezTo>
                    <a:pt x="747" y="21464"/>
                    <a:pt x="2492" y="21464"/>
                    <a:pt x="6201" y="21355"/>
                  </a:cubicBezTo>
                  <a:cubicBezTo>
                    <a:pt x="9911" y="21246"/>
                    <a:pt x="15583" y="21028"/>
                    <a:pt x="21256" y="2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92100" y="4568543"/>
              <a:ext cx="882651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761" y="18773"/>
                    <a:pt x="3522" y="16139"/>
                    <a:pt x="5387" y="12978"/>
                  </a:cubicBezTo>
                  <a:cubicBezTo>
                    <a:pt x="7252" y="9817"/>
                    <a:pt x="9220" y="6129"/>
                    <a:pt x="11214" y="3758"/>
                  </a:cubicBezTo>
                  <a:cubicBezTo>
                    <a:pt x="13209" y="1387"/>
                    <a:pt x="15229" y="334"/>
                    <a:pt x="16964" y="70"/>
                  </a:cubicBezTo>
                  <a:cubicBezTo>
                    <a:pt x="18699" y="-193"/>
                    <a:pt x="20150" y="334"/>
                    <a:pt x="21600" y="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08000" y="4622800"/>
              <a:ext cx="647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5" y="18240"/>
                    <a:pt x="6071" y="14880"/>
                    <a:pt x="8859" y="12000"/>
                  </a:cubicBezTo>
                  <a:cubicBezTo>
                    <a:pt x="11647" y="9120"/>
                    <a:pt x="14188" y="6720"/>
                    <a:pt x="16271" y="4800"/>
                  </a:cubicBezTo>
                  <a:cubicBezTo>
                    <a:pt x="18353" y="2880"/>
                    <a:pt x="1997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536700" y="43434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517650" y="4464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292350" y="4091516"/>
              <a:ext cx="186972" cy="37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73" fill="norm" stroke="1" extrusionOk="0">
                  <a:moveTo>
                    <a:pt x="0" y="7757"/>
                  </a:moveTo>
                  <a:cubicBezTo>
                    <a:pt x="240" y="11576"/>
                    <a:pt x="480" y="15394"/>
                    <a:pt x="600" y="17901"/>
                  </a:cubicBezTo>
                  <a:cubicBezTo>
                    <a:pt x="720" y="20407"/>
                    <a:pt x="720" y="21600"/>
                    <a:pt x="480" y="20645"/>
                  </a:cubicBezTo>
                  <a:cubicBezTo>
                    <a:pt x="240" y="19691"/>
                    <a:pt x="-240" y="16588"/>
                    <a:pt x="960" y="13545"/>
                  </a:cubicBezTo>
                  <a:cubicBezTo>
                    <a:pt x="2160" y="10502"/>
                    <a:pt x="5040" y="7518"/>
                    <a:pt x="7560" y="5430"/>
                  </a:cubicBezTo>
                  <a:cubicBezTo>
                    <a:pt x="10080" y="3341"/>
                    <a:pt x="12240" y="2148"/>
                    <a:pt x="14160" y="1313"/>
                  </a:cubicBezTo>
                  <a:cubicBezTo>
                    <a:pt x="16080" y="477"/>
                    <a:pt x="17760" y="0"/>
                    <a:pt x="18960" y="0"/>
                  </a:cubicBezTo>
                  <a:cubicBezTo>
                    <a:pt x="20160" y="0"/>
                    <a:pt x="20880" y="477"/>
                    <a:pt x="21120" y="2029"/>
                  </a:cubicBezTo>
                  <a:cubicBezTo>
                    <a:pt x="21360" y="3580"/>
                    <a:pt x="21120" y="6206"/>
                    <a:pt x="19560" y="8354"/>
                  </a:cubicBezTo>
                  <a:cubicBezTo>
                    <a:pt x="18000" y="10502"/>
                    <a:pt x="15120" y="12172"/>
                    <a:pt x="12120" y="13366"/>
                  </a:cubicBezTo>
                  <a:cubicBezTo>
                    <a:pt x="9120" y="14559"/>
                    <a:pt x="6000" y="15275"/>
                    <a:pt x="2880" y="15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460874" y="4353942"/>
              <a:ext cx="142626" cy="15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060" fill="norm" stroke="1" extrusionOk="0">
                  <a:moveTo>
                    <a:pt x="4129" y="8291"/>
                  </a:moveTo>
                  <a:cubicBezTo>
                    <a:pt x="7523" y="6811"/>
                    <a:pt x="10918" y="5332"/>
                    <a:pt x="12923" y="3852"/>
                  </a:cubicBezTo>
                  <a:cubicBezTo>
                    <a:pt x="14929" y="2373"/>
                    <a:pt x="15546" y="894"/>
                    <a:pt x="14466" y="302"/>
                  </a:cubicBezTo>
                  <a:cubicBezTo>
                    <a:pt x="13386" y="-290"/>
                    <a:pt x="10609" y="6"/>
                    <a:pt x="7986" y="1042"/>
                  </a:cubicBezTo>
                  <a:cubicBezTo>
                    <a:pt x="5363" y="2077"/>
                    <a:pt x="2895" y="3852"/>
                    <a:pt x="1352" y="6663"/>
                  </a:cubicBezTo>
                  <a:cubicBezTo>
                    <a:pt x="-191" y="9474"/>
                    <a:pt x="-808" y="13321"/>
                    <a:pt x="1661" y="15984"/>
                  </a:cubicBezTo>
                  <a:cubicBezTo>
                    <a:pt x="4129" y="18647"/>
                    <a:pt x="9683" y="20126"/>
                    <a:pt x="13386" y="20718"/>
                  </a:cubicBezTo>
                  <a:cubicBezTo>
                    <a:pt x="17089" y="21310"/>
                    <a:pt x="18941" y="21014"/>
                    <a:pt x="20792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660650" y="4349750"/>
              <a:ext cx="120650" cy="13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901"/>
                  </a:moveTo>
                  <a:cubicBezTo>
                    <a:pt x="1137" y="1612"/>
                    <a:pt x="2274" y="322"/>
                    <a:pt x="3600" y="161"/>
                  </a:cubicBezTo>
                  <a:cubicBezTo>
                    <a:pt x="4926" y="0"/>
                    <a:pt x="6442" y="967"/>
                    <a:pt x="8716" y="3707"/>
                  </a:cubicBezTo>
                  <a:cubicBezTo>
                    <a:pt x="10989" y="6448"/>
                    <a:pt x="14021" y="10961"/>
                    <a:pt x="15537" y="14024"/>
                  </a:cubicBezTo>
                  <a:cubicBezTo>
                    <a:pt x="17053" y="17087"/>
                    <a:pt x="17053" y="18699"/>
                    <a:pt x="15726" y="19827"/>
                  </a:cubicBezTo>
                  <a:cubicBezTo>
                    <a:pt x="14400" y="20955"/>
                    <a:pt x="11747" y="21600"/>
                    <a:pt x="10042" y="20955"/>
                  </a:cubicBezTo>
                  <a:cubicBezTo>
                    <a:pt x="8337" y="20310"/>
                    <a:pt x="7579" y="18376"/>
                    <a:pt x="7389" y="15797"/>
                  </a:cubicBezTo>
                  <a:cubicBezTo>
                    <a:pt x="7200" y="13218"/>
                    <a:pt x="7579" y="9994"/>
                    <a:pt x="10042" y="7254"/>
                  </a:cubicBezTo>
                  <a:cubicBezTo>
                    <a:pt x="12505" y="4513"/>
                    <a:pt x="17053" y="2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266950" y="4413250"/>
              <a:ext cx="31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38"/>
                    <a:pt x="5760" y="11077"/>
                    <a:pt x="9360" y="14677"/>
                  </a:cubicBezTo>
                  <a:cubicBezTo>
                    <a:pt x="12960" y="18277"/>
                    <a:pt x="1728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844799" y="4373070"/>
              <a:ext cx="192618" cy="12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6613"/>
                  </a:moveTo>
                  <a:cubicBezTo>
                    <a:pt x="712" y="5219"/>
                    <a:pt x="1424" y="3826"/>
                    <a:pt x="1899" y="4174"/>
                  </a:cubicBezTo>
                  <a:cubicBezTo>
                    <a:pt x="2374" y="4522"/>
                    <a:pt x="2611" y="6613"/>
                    <a:pt x="2848" y="8529"/>
                  </a:cubicBezTo>
                  <a:cubicBezTo>
                    <a:pt x="3086" y="10445"/>
                    <a:pt x="3323" y="12187"/>
                    <a:pt x="3323" y="14626"/>
                  </a:cubicBezTo>
                  <a:cubicBezTo>
                    <a:pt x="3323" y="17064"/>
                    <a:pt x="3086" y="20200"/>
                    <a:pt x="2967" y="20722"/>
                  </a:cubicBezTo>
                  <a:cubicBezTo>
                    <a:pt x="2848" y="21245"/>
                    <a:pt x="2848" y="19155"/>
                    <a:pt x="3323" y="16368"/>
                  </a:cubicBezTo>
                  <a:cubicBezTo>
                    <a:pt x="3798" y="13580"/>
                    <a:pt x="4747" y="10097"/>
                    <a:pt x="5697" y="7832"/>
                  </a:cubicBezTo>
                  <a:cubicBezTo>
                    <a:pt x="6646" y="5568"/>
                    <a:pt x="7596" y="4522"/>
                    <a:pt x="8426" y="4697"/>
                  </a:cubicBezTo>
                  <a:cubicBezTo>
                    <a:pt x="9257" y="4871"/>
                    <a:pt x="9969" y="6264"/>
                    <a:pt x="10207" y="8006"/>
                  </a:cubicBezTo>
                  <a:cubicBezTo>
                    <a:pt x="10444" y="9748"/>
                    <a:pt x="10207" y="11839"/>
                    <a:pt x="10088" y="12013"/>
                  </a:cubicBezTo>
                  <a:cubicBezTo>
                    <a:pt x="9969" y="12187"/>
                    <a:pt x="9969" y="10445"/>
                    <a:pt x="10919" y="8180"/>
                  </a:cubicBezTo>
                  <a:cubicBezTo>
                    <a:pt x="11868" y="5916"/>
                    <a:pt x="13767" y="3129"/>
                    <a:pt x="15547" y="1561"/>
                  </a:cubicBezTo>
                  <a:cubicBezTo>
                    <a:pt x="17327" y="-7"/>
                    <a:pt x="18989" y="-355"/>
                    <a:pt x="20057" y="342"/>
                  </a:cubicBezTo>
                  <a:cubicBezTo>
                    <a:pt x="21125" y="1039"/>
                    <a:pt x="21600" y="2780"/>
                    <a:pt x="21600" y="5568"/>
                  </a:cubicBezTo>
                  <a:cubicBezTo>
                    <a:pt x="21600" y="8355"/>
                    <a:pt x="21125" y="12187"/>
                    <a:pt x="20651" y="16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136864" y="4127227"/>
              <a:ext cx="488986" cy="3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2" fill="norm" stroke="1" extrusionOk="0">
                  <a:moveTo>
                    <a:pt x="1118" y="15571"/>
                  </a:moveTo>
                  <a:cubicBezTo>
                    <a:pt x="839" y="16147"/>
                    <a:pt x="560" y="16723"/>
                    <a:pt x="327" y="17587"/>
                  </a:cubicBezTo>
                  <a:cubicBezTo>
                    <a:pt x="94" y="18451"/>
                    <a:pt x="-92" y="19603"/>
                    <a:pt x="48" y="20251"/>
                  </a:cubicBezTo>
                  <a:cubicBezTo>
                    <a:pt x="187" y="20899"/>
                    <a:pt x="653" y="21043"/>
                    <a:pt x="1305" y="20683"/>
                  </a:cubicBezTo>
                  <a:cubicBezTo>
                    <a:pt x="1956" y="20323"/>
                    <a:pt x="2794" y="19459"/>
                    <a:pt x="3306" y="18667"/>
                  </a:cubicBezTo>
                  <a:cubicBezTo>
                    <a:pt x="3818" y="17875"/>
                    <a:pt x="4005" y="17155"/>
                    <a:pt x="4051" y="17155"/>
                  </a:cubicBezTo>
                  <a:cubicBezTo>
                    <a:pt x="4098" y="17155"/>
                    <a:pt x="4005" y="17875"/>
                    <a:pt x="4098" y="18523"/>
                  </a:cubicBezTo>
                  <a:cubicBezTo>
                    <a:pt x="4191" y="19171"/>
                    <a:pt x="4470" y="19747"/>
                    <a:pt x="4936" y="20035"/>
                  </a:cubicBezTo>
                  <a:cubicBezTo>
                    <a:pt x="5401" y="20323"/>
                    <a:pt x="6053" y="20323"/>
                    <a:pt x="7077" y="19171"/>
                  </a:cubicBezTo>
                  <a:cubicBezTo>
                    <a:pt x="8101" y="18019"/>
                    <a:pt x="9498" y="15715"/>
                    <a:pt x="10568" y="12907"/>
                  </a:cubicBezTo>
                  <a:cubicBezTo>
                    <a:pt x="11639" y="10099"/>
                    <a:pt x="12384" y="6787"/>
                    <a:pt x="12849" y="4771"/>
                  </a:cubicBezTo>
                  <a:cubicBezTo>
                    <a:pt x="13315" y="2755"/>
                    <a:pt x="13501" y="2035"/>
                    <a:pt x="13594" y="1315"/>
                  </a:cubicBezTo>
                  <a:cubicBezTo>
                    <a:pt x="13687" y="595"/>
                    <a:pt x="13687" y="-125"/>
                    <a:pt x="13501" y="19"/>
                  </a:cubicBezTo>
                  <a:cubicBezTo>
                    <a:pt x="13315" y="163"/>
                    <a:pt x="12942" y="1171"/>
                    <a:pt x="12617" y="3835"/>
                  </a:cubicBezTo>
                  <a:cubicBezTo>
                    <a:pt x="12291" y="6499"/>
                    <a:pt x="12011" y="10819"/>
                    <a:pt x="11872" y="13771"/>
                  </a:cubicBezTo>
                  <a:cubicBezTo>
                    <a:pt x="11732" y="16723"/>
                    <a:pt x="11732" y="18307"/>
                    <a:pt x="11872" y="19387"/>
                  </a:cubicBezTo>
                  <a:cubicBezTo>
                    <a:pt x="12011" y="20467"/>
                    <a:pt x="12291" y="21043"/>
                    <a:pt x="12663" y="21259"/>
                  </a:cubicBezTo>
                  <a:cubicBezTo>
                    <a:pt x="13036" y="21475"/>
                    <a:pt x="13501" y="21331"/>
                    <a:pt x="14432" y="20107"/>
                  </a:cubicBezTo>
                  <a:cubicBezTo>
                    <a:pt x="15363" y="18883"/>
                    <a:pt x="16760" y="16579"/>
                    <a:pt x="17505" y="14995"/>
                  </a:cubicBezTo>
                  <a:cubicBezTo>
                    <a:pt x="18249" y="13411"/>
                    <a:pt x="18342" y="12547"/>
                    <a:pt x="18156" y="12043"/>
                  </a:cubicBezTo>
                  <a:cubicBezTo>
                    <a:pt x="17970" y="11539"/>
                    <a:pt x="17505" y="11395"/>
                    <a:pt x="17039" y="11539"/>
                  </a:cubicBezTo>
                  <a:cubicBezTo>
                    <a:pt x="16574" y="11683"/>
                    <a:pt x="16108" y="12115"/>
                    <a:pt x="15736" y="12835"/>
                  </a:cubicBezTo>
                  <a:cubicBezTo>
                    <a:pt x="15363" y="13555"/>
                    <a:pt x="15084" y="14563"/>
                    <a:pt x="15224" y="15787"/>
                  </a:cubicBezTo>
                  <a:cubicBezTo>
                    <a:pt x="15363" y="17011"/>
                    <a:pt x="15922" y="18451"/>
                    <a:pt x="17039" y="19171"/>
                  </a:cubicBezTo>
                  <a:cubicBezTo>
                    <a:pt x="18156" y="19891"/>
                    <a:pt x="19832" y="19891"/>
                    <a:pt x="21508" y="19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244850" y="4184650"/>
              <a:ext cx="285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9029"/>
                    <a:pt x="640" y="16457"/>
                    <a:pt x="3840" y="13114"/>
                  </a:cubicBezTo>
                  <a:cubicBezTo>
                    <a:pt x="7040" y="9771"/>
                    <a:pt x="13120" y="5657"/>
                    <a:pt x="16560" y="3343"/>
                  </a:cubicBezTo>
                  <a:cubicBezTo>
                    <a:pt x="20000" y="1029"/>
                    <a:pt x="208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112683" y="4130585"/>
              <a:ext cx="179918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0075" y="926"/>
                  </a:moveTo>
                  <a:cubicBezTo>
                    <a:pt x="17534" y="435"/>
                    <a:pt x="14993" y="-56"/>
                    <a:pt x="12325" y="5"/>
                  </a:cubicBezTo>
                  <a:cubicBezTo>
                    <a:pt x="9656" y="67"/>
                    <a:pt x="6861" y="680"/>
                    <a:pt x="5082" y="1233"/>
                  </a:cubicBezTo>
                  <a:cubicBezTo>
                    <a:pt x="3304" y="1785"/>
                    <a:pt x="2541" y="2276"/>
                    <a:pt x="2541" y="2828"/>
                  </a:cubicBezTo>
                  <a:cubicBezTo>
                    <a:pt x="2541" y="3380"/>
                    <a:pt x="3304" y="3994"/>
                    <a:pt x="5082" y="4730"/>
                  </a:cubicBezTo>
                  <a:cubicBezTo>
                    <a:pt x="6861" y="5467"/>
                    <a:pt x="9656" y="6326"/>
                    <a:pt x="11435" y="7001"/>
                  </a:cubicBezTo>
                  <a:cubicBezTo>
                    <a:pt x="13214" y="7676"/>
                    <a:pt x="13976" y="8167"/>
                    <a:pt x="14358" y="8719"/>
                  </a:cubicBezTo>
                  <a:cubicBezTo>
                    <a:pt x="14739" y="9271"/>
                    <a:pt x="14739" y="9885"/>
                    <a:pt x="13341" y="10560"/>
                  </a:cubicBezTo>
                  <a:cubicBezTo>
                    <a:pt x="11944" y="11235"/>
                    <a:pt x="9148" y="11971"/>
                    <a:pt x="7115" y="12401"/>
                  </a:cubicBezTo>
                  <a:cubicBezTo>
                    <a:pt x="5082" y="12830"/>
                    <a:pt x="3812" y="12953"/>
                    <a:pt x="2541" y="13014"/>
                  </a:cubicBezTo>
                  <a:cubicBezTo>
                    <a:pt x="1271" y="13076"/>
                    <a:pt x="0" y="13076"/>
                    <a:pt x="0" y="12830"/>
                  </a:cubicBezTo>
                  <a:cubicBezTo>
                    <a:pt x="0" y="12585"/>
                    <a:pt x="1271" y="12094"/>
                    <a:pt x="2541" y="11849"/>
                  </a:cubicBezTo>
                  <a:cubicBezTo>
                    <a:pt x="3812" y="11603"/>
                    <a:pt x="5082" y="11603"/>
                    <a:pt x="6353" y="11603"/>
                  </a:cubicBezTo>
                  <a:cubicBezTo>
                    <a:pt x="7624" y="11603"/>
                    <a:pt x="8894" y="11603"/>
                    <a:pt x="10038" y="11910"/>
                  </a:cubicBezTo>
                  <a:cubicBezTo>
                    <a:pt x="11181" y="12217"/>
                    <a:pt x="12198" y="12830"/>
                    <a:pt x="12452" y="13812"/>
                  </a:cubicBezTo>
                  <a:cubicBezTo>
                    <a:pt x="12706" y="14794"/>
                    <a:pt x="12198" y="16144"/>
                    <a:pt x="11562" y="17249"/>
                  </a:cubicBezTo>
                  <a:cubicBezTo>
                    <a:pt x="10927" y="18353"/>
                    <a:pt x="10165" y="19212"/>
                    <a:pt x="10165" y="19887"/>
                  </a:cubicBezTo>
                  <a:cubicBezTo>
                    <a:pt x="10165" y="20562"/>
                    <a:pt x="10927" y="21053"/>
                    <a:pt x="12960" y="21299"/>
                  </a:cubicBezTo>
                  <a:cubicBezTo>
                    <a:pt x="14993" y="21544"/>
                    <a:pt x="18296" y="21544"/>
                    <a:pt x="216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359185" y="4168791"/>
              <a:ext cx="170683" cy="29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90" fill="norm" stroke="1" extrusionOk="0">
                  <a:moveTo>
                    <a:pt x="5147" y="5284"/>
                  </a:moveTo>
                  <a:cubicBezTo>
                    <a:pt x="4884" y="9573"/>
                    <a:pt x="4620" y="13863"/>
                    <a:pt x="4489" y="16390"/>
                  </a:cubicBezTo>
                  <a:cubicBezTo>
                    <a:pt x="4357" y="18918"/>
                    <a:pt x="4357" y="19684"/>
                    <a:pt x="3962" y="19378"/>
                  </a:cubicBezTo>
                  <a:cubicBezTo>
                    <a:pt x="3567" y="19071"/>
                    <a:pt x="2777" y="17692"/>
                    <a:pt x="2513" y="14935"/>
                  </a:cubicBezTo>
                  <a:cubicBezTo>
                    <a:pt x="2250" y="12178"/>
                    <a:pt x="2513" y="8041"/>
                    <a:pt x="3435" y="5284"/>
                  </a:cubicBezTo>
                  <a:cubicBezTo>
                    <a:pt x="4357" y="2526"/>
                    <a:pt x="5938" y="1148"/>
                    <a:pt x="8177" y="458"/>
                  </a:cubicBezTo>
                  <a:cubicBezTo>
                    <a:pt x="10416" y="-231"/>
                    <a:pt x="13313" y="-231"/>
                    <a:pt x="15947" y="1071"/>
                  </a:cubicBezTo>
                  <a:cubicBezTo>
                    <a:pt x="18581" y="2373"/>
                    <a:pt x="20952" y="4978"/>
                    <a:pt x="21216" y="8118"/>
                  </a:cubicBezTo>
                  <a:cubicBezTo>
                    <a:pt x="21479" y="11258"/>
                    <a:pt x="19635" y="14935"/>
                    <a:pt x="16738" y="17233"/>
                  </a:cubicBezTo>
                  <a:cubicBezTo>
                    <a:pt x="13840" y="19531"/>
                    <a:pt x="9889" y="20450"/>
                    <a:pt x="7255" y="20909"/>
                  </a:cubicBezTo>
                  <a:cubicBezTo>
                    <a:pt x="4620" y="21369"/>
                    <a:pt x="3303" y="21369"/>
                    <a:pt x="2118" y="21139"/>
                  </a:cubicBezTo>
                  <a:cubicBezTo>
                    <a:pt x="933" y="20909"/>
                    <a:pt x="-121" y="20450"/>
                    <a:pt x="11" y="19990"/>
                  </a:cubicBezTo>
                  <a:cubicBezTo>
                    <a:pt x="142" y="19531"/>
                    <a:pt x="1459" y="19071"/>
                    <a:pt x="2777" y="18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521200" y="4419600"/>
              <a:ext cx="1016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483100" y="4432300"/>
              <a:ext cx="152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900"/>
                    <a:pt x="13200" y="7800"/>
                    <a:pt x="9600" y="11400"/>
                  </a:cubicBezTo>
                  <a:cubicBezTo>
                    <a:pt x="6000" y="15000"/>
                    <a:pt x="300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837079" y="4179582"/>
              <a:ext cx="178571" cy="24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87" fill="norm" stroke="1" extrusionOk="0">
                  <a:moveTo>
                    <a:pt x="3206" y="2121"/>
                  </a:moveTo>
                  <a:cubicBezTo>
                    <a:pt x="2202" y="5473"/>
                    <a:pt x="1197" y="8825"/>
                    <a:pt x="569" y="11618"/>
                  </a:cubicBezTo>
                  <a:cubicBezTo>
                    <a:pt x="-59" y="14411"/>
                    <a:pt x="-310" y="16646"/>
                    <a:pt x="569" y="18415"/>
                  </a:cubicBezTo>
                  <a:cubicBezTo>
                    <a:pt x="1448" y="20184"/>
                    <a:pt x="3457" y="21487"/>
                    <a:pt x="6346" y="21487"/>
                  </a:cubicBezTo>
                  <a:cubicBezTo>
                    <a:pt x="9234" y="21487"/>
                    <a:pt x="13002" y="20184"/>
                    <a:pt x="15639" y="17949"/>
                  </a:cubicBezTo>
                  <a:cubicBezTo>
                    <a:pt x="18276" y="15715"/>
                    <a:pt x="19783" y="12549"/>
                    <a:pt x="20537" y="9942"/>
                  </a:cubicBezTo>
                  <a:cubicBezTo>
                    <a:pt x="21290" y="7335"/>
                    <a:pt x="21290" y="5287"/>
                    <a:pt x="21039" y="3704"/>
                  </a:cubicBezTo>
                  <a:cubicBezTo>
                    <a:pt x="20788" y="2121"/>
                    <a:pt x="20285" y="1004"/>
                    <a:pt x="19406" y="446"/>
                  </a:cubicBezTo>
                  <a:cubicBezTo>
                    <a:pt x="18527" y="-113"/>
                    <a:pt x="17271" y="-113"/>
                    <a:pt x="16267" y="259"/>
                  </a:cubicBezTo>
                  <a:cubicBezTo>
                    <a:pt x="15262" y="632"/>
                    <a:pt x="14509" y="1377"/>
                    <a:pt x="14383" y="2215"/>
                  </a:cubicBezTo>
                  <a:cubicBezTo>
                    <a:pt x="14257" y="3053"/>
                    <a:pt x="14760" y="3984"/>
                    <a:pt x="15262" y="4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181599" y="4154024"/>
              <a:ext cx="141238" cy="25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23" fill="norm" stroke="1" extrusionOk="0">
                  <a:moveTo>
                    <a:pt x="2817" y="5175"/>
                  </a:moveTo>
                  <a:cubicBezTo>
                    <a:pt x="2817" y="7458"/>
                    <a:pt x="2817" y="9741"/>
                    <a:pt x="3130" y="9390"/>
                  </a:cubicBezTo>
                  <a:cubicBezTo>
                    <a:pt x="3443" y="9038"/>
                    <a:pt x="4070" y="6053"/>
                    <a:pt x="4852" y="3946"/>
                  </a:cubicBezTo>
                  <a:cubicBezTo>
                    <a:pt x="5635" y="1838"/>
                    <a:pt x="6574" y="609"/>
                    <a:pt x="7826" y="170"/>
                  </a:cubicBezTo>
                  <a:cubicBezTo>
                    <a:pt x="9078" y="-269"/>
                    <a:pt x="10643" y="82"/>
                    <a:pt x="13148" y="1926"/>
                  </a:cubicBezTo>
                  <a:cubicBezTo>
                    <a:pt x="15652" y="3770"/>
                    <a:pt x="19096" y="7107"/>
                    <a:pt x="20348" y="9653"/>
                  </a:cubicBezTo>
                  <a:cubicBezTo>
                    <a:pt x="21600" y="12199"/>
                    <a:pt x="20661" y="13955"/>
                    <a:pt x="17687" y="15799"/>
                  </a:cubicBezTo>
                  <a:cubicBezTo>
                    <a:pt x="14713" y="17643"/>
                    <a:pt x="9704" y="19575"/>
                    <a:pt x="6417" y="20453"/>
                  </a:cubicBezTo>
                  <a:cubicBezTo>
                    <a:pt x="3130" y="21331"/>
                    <a:pt x="1565" y="21155"/>
                    <a:pt x="0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168900" y="4210050"/>
              <a:ext cx="381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42"/>
                    <a:pt x="4800" y="5684"/>
                    <a:pt x="8400" y="9284"/>
                  </a:cubicBezTo>
                  <a:cubicBezTo>
                    <a:pt x="12000" y="12884"/>
                    <a:pt x="16800" y="172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359400" y="4408361"/>
              <a:ext cx="101600" cy="6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fill="norm" stroke="1" extrusionOk="0">
                  <a:moveTo>
                    <a:pt x="0" y="1467"/>
                  </a:moveTo>
                  <a:cubicBezTo>
                    <a:pt x="2250" y="197"/>
                    <a:pt x="4500" y="-1074"/>
                    <a:pt x="6975" y="1467"/>
                  </a:cubicBezTo>
                  <a:cubicBezTo>
                    <a:pt x="9450" y="4008"/>
                    <a:pt x="12150" y="10361"/>
                    <a:pt x="14625" y="14173"/>
                  </a:cubicBezTo>
                  <a:cubicBezTo>
                    <a:pt x="17100" y="17985"/>
                    <a:pt x="19350" y="19255"/>
                    <a:pt x="21600" y="20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450630" y="4400550"/>
              <a:ext cx="5482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20719" y="0"/>
                  </a:moveTo>
                  <a:cubicBezTo>
                    <a:pt x="17519" y="2025"/>
                    <a:pt x="14319" y="4050"/>
                    <a:pt x="10319" y="6525"/>
                  </a:cubicBezTo>
                  <a:cubicBezTo>
                    <a:pt x="6319" y="9000"/>
                    <a:pt x="1519" y="11925"/>
                    <a:pt x="319" y="14512"/>
                  </a:cubicBezTo>
                  <a:cubicBezTo>
                    <a:pt x="-881" y="17100"/>
                    <a:pt x="1519" y="19350"/>
                    <a:pt x="3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651500" y="4156438"/>
              <a:ext cx="133386" cy="40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5" fill="norm" stroke="1" extrusionOk="0">
                  <a:moveTo>
                    <a:pt x="0" y="816"/>
                  </a:moveTo>
                  <a:cubicBezTo>
                    <a:pt x="1350" y="482"/>
                    <a:pt x="2700" y="148"/>
                    <a:pt x="4219" y="36"/>
                  </a:cubicBezTo>
                  <a:cubicBezTo>
                    <a:pt x="5737" y="-75"/>
                    <a:pt x="7425" y="36"/>
                    <a:pt x="8944" y="816"/>
                  </a:cubicBezTo>
                  <a:cubicBezTo>
                    <a:pt x="10462" y="1595"/>
                    <a:pt x="11812" y="3043"/>
                    <a:pt x="11981" y="3989"/>
                  </a:cubicBezTo>
                  <a:cubicBezTo>
                    <a:pt x="12150" y="4935"/>
                    <a:pt x="11137" y="5381"/>
                    <a:pt x="10125" y="5882"/>
                  </a:cubicBezTo>
                  <a:cubicBezTo>
                    <a:pt x="9112" y="6383"/>
                    <a:pt x="8100" y="6939"/>
                    <a:pt x="8269" y="7440"/>
                  </a:cubicBezTo>
                  <a:cubicBezTo>
                    <a:pt x="8437" y="7941"/>
                    <a:pt x="9788" y="8387"/>
                    <a:pt x="11475" y="9445"/>
                  </a:cubicBezTo>
                  <a:cubicBezTo>
                    <a:pt x="13162" y="10502"/>
                    <a:pt x="15187" y="12172"/>
                    <a:pt x="16200" y="13341"/>
                  </a:cubicBezTo>
                  <a:cubicBezTo>
                    <a:pt x="17212" y="14511"/>
                    <a:pt x="17212" y="15179"/>
                    <a:pt x="17719" y="15735"/>
                  </a:cubicBezTo>
                  <a:cubicBezTo>
                    <a:pt x="18225" y="16292"/>
                    <a:pt x="19237" y="16737"/>
                    <a:pt x="20081" y="17238"/>
                  </a:cubicBezTo>
                  <a:cubicBezTo>
                    <a:pt x="20925" y="17739"/>
                    <a:pt x="21600" y="18296"/>
                    <a:pt x="21094" y="19020"/>
                  </a:cubicBezTo>
                  <a:cubicBezTo>
                    <a:pt x="20588" y="19744"/>
                    <a:pt x="18900" y="20634"/>
                    <a:pt x="17212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223000" y="438785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229350" y="43243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6293827" y="4356100"/>
              <a:ext cx="170473" cy="14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1" fill="norm" stroke="1" extrusionOk="0">
                  <a:moveTo>
                    <a:pt x="1477" y="0"/>
                  </a:moveTo>
                  <a:cubicBezTo>
                    <a:pt x="1477" y="5322"/>
                    <a:pt x="1477" y="10643"/>
                    <a:pt x="1477" y="14557"/>
                  </a:cubicBezTo>
                  <a:cubicBezTo>
                    <a:pt x="1477" y="18470"/>
                    <a:pt x="1477" y="20974"/>
                    <a:pt x="1210" y="21287"/>
                  </a:cubicBezTo>
                  <a:cubicBezTo>
                    <a:pt x="944" y="21600"/>
                    <a:pt x="410" y="19722"/>
                    <a:pt x="144" y="17061"/>
                  </a:cubicBezTo>
                  <a:cubicBezTo>
                    <a:pt x="-123" y="14400"/>
                    <a:pt x="-123" y="10957"/>
                    <a:pt x="1077" y="8139"/>
                  </a:cubicBezTo>
                  <a:cubicBezTo>
                    <a:pt x="2277" y="5322"/>
                    <a:pt x="4677" y="3130"/>
                    <a:pt x="7877" y="3287"/>
                  </a:cubicBezTo>
                  <a:cubicBezTo>
                    <a:pt x="11077" y="3443"/>
                    <a:pt x="15077" y="5948"/>
                    <a:pt x="17477" y="8765"/>
                  </a:cubicBezTo>
                  <a:cubicBezTo>
                    <a:pt x="19877" y="11583"/>
                    <a:pt x="20677" y="14713"/>
                    <a:pt x="21477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6905365" y="4104443"/>
              <a:ext cx="478627" cy="37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64" fill="norm" stroke="1" extrusionOk="0">
                  <a:moveTo>
                    <a:pt x="7862" y="15347"/>
                  </a:moveTo>
                  <a:cubicBezTo>
                    <a:pt x="6530" y="14867"/>
                    <a:pt x="5197" y="14387"/>
                    <a:pt x="3960" y="14807"/>
                  </a:cubicBezTo>
                  <a:cubicBezTo>
                    <a:pt x="2723" y="15227"/>
                    <a:pt x="1582" y="16547"/>
                    <a:pt x="916" y="17507"/>
                  </a:cubicBezTo>
                  <a:cubicBezTo>
                    <a:pt x="249" y="18467"/>
                    <a:pt x="59" y="19067"/>
                    <a:pt x="12" y="19667"/>
                  </a:cubicBezTo>
                  <a:cubicBezTo>
                    <a:pt x="-36" y="20267"/>
                    <a:pt x="59" y="20867"/>
                    <a:pt x="345" y="21167"/>
                  </a:cubicBezTo>
                  <a:cubicBezTo>
                    <a:pt x="630" y="21467"/>
                    <a:pt x="1106" y="21467"/>
                    <a:pt x="1867" y="20867"/>
                  </a:cubicBezTo>
                  <a:cubicBezTo>
                    <a:pt x="2628" y="20267"/>
                    <a:pt x="3675" y="19067"/>
                    <a:pt x="4389" y="18287"/>
                  </a:cubicBezTo>
                  <a:cubicBezTo>
                    <a:pt x="5102" y="17507"/>
                    <a:pt x="5483" y="17147"/>
                    <a:pt x="5531" y="17207"/>
                  </a:cubicBezTo>
                  <a:cubicBezTo>
                    <a:pt x="5578" y="17267"/>
                    <a:pt x="5293" y="17747"/>
                    <a:pt x="5102" y="18287"/>
                  </a:cubicBezTo>
                  <a:cubicBezTo>
                    <a:pt x="4912" y="18827"/>
                    <a:pt x="4817" y="19427"/>
                    <a:pt x="5007" y="19787"/>
                  </a:cubicBezTo>
                  <a:cubicBezTo>
                    <a:pt x="5197" y="20147"/>
                    <a:pt x="5673" y="20267"/>
                    <a:pt x="6292" y="19727"/>
                  </a:cubicBezTo>
                  <a:cubicBezTo>
                    <a:pt x="6910" y="19187"/>
                    <a:pt x="7671" y="17987"/>
                    <a:pt x="8528" y="16067"/>
                  </a:cubicBezTo>
                  <a:cubicBezTo>
                    <a:pt x="9384" y="14147"/>
                    <a:pt x="10336" y="11507"/>
                    <a:pt x="11097" y="9227"/>
                  </a:cubicBezTo>
                  <a:cubicBezTo>
                    <a:pt x="11858" y="6947"/>
                    <a:pt x="12429" y="5027"/>
                    <a:pt x="12715" y="3707"/>
                  </a:cubicBezTo>
                  <a:cubicBezTo>
                    <a:pt x="13000" y="2387"/>
                    <a:pt x="13000" y="1667"/>
                    <a:pt x="12762" y="1247"/>
                  </a:cubicBezTo>
                  <a:cubicBezTo>
                    <a:pt x="12524" y="827"/>
                    <a:pt x="12049" y="707"/>
                    <a:pt x="11668" y="947"/>
                  </a:cubicBezTo>
                  <a:cubicBezTo>
                    <a:pt x="11287" y="1187"/>
                    <a:pt x="11002" y="1787"/>
                    <a:pt x="10526" y="3887"/>
                  </a:cubicBezTo>
                  <a:cubicBezTo>
                    <a:pt x="10050" y="5987"/>
                    <a:pt x="9384" y="9587"/>
                    <a:pt x="9099" y="12407"/>
                  </a:cubicBezTo>
                  <a:cubicBezTo>
                    <a:pt x="8813" y="15227"/>
                    <a:pt x="8908" y="17267"/>
                    <a:pt x="9099" y="18527"/>
                  </a:cubicBezTo>
                  <a:cubicBezTo>
                    <a:pt x="9289" y="19787"/>
                    <a:pt x="9575" y="20267"/>
                    <a:pt x="9955" y="20567"/>
                  </a:cubicBezTo>
                  <a:cubicBezTo>
                    <a:pt x="10336" y="20867"/>
                    <a:pt x="10812" y="20987"/>
                    <a:pt x="11763" y="20567"/>
                  </a:cubicBezTo>
                  <a:cubicBezTo>
                    <a:pt x="12715" y="20147"/>
                    <a:pt x="14142" y="19187"/>
                    <a:pt x="15664" y="17327"/>
                  </a:cubicBezTo>
                  <a:cubicBezTo>
                    <a:pt x="17187" y="15467"/>
                    <a:pt x="18805" y="12707"/>
                    <a:pt x="19804" y="10067"/>
                  </a:cubicBezTo>
                  <a:cubicBezTo>
                    <a:pt x="20803" y="7427"/>
                    <a:pt x="21183" y="4907"/>
                    <a:pt x="21374" y="3347"/>
                  </a:cubicBezTo>
                  <a:cubicBezTo>
                    <a:pt x="21564" y="1787"/>
                    <a:pt x="21564" y="1187"/>
                    <a:pt x="21374" y="707"/>
                  </a:cubicBezTo>
                  <a:cubicBezTo>
                    <a:pt x="21183" y="227"/>
                    <a:pt x="20803" y="-133"/>
                    <a:pt x="20422" y="47"/>
                  </a:cubicBezTo>
                  <a:cubicBezTo>
                    <a:pt x="20042" y="227"/>
                    <a:pt x="19661" y="947"/>
                    <a:pt x="19090" y="2807"/>
                  </a:cubicBezTo>
                  <a:cubicBezTo>
                    <a:pt x="18519" y="4667"/>
                    <a:pt x="17758" y="7667"/>
                    <a:pt x="17805" y="10547"/>
                  </a:cubicBezTo>
                  <a:cubicBezTo>
                    <a:pt x="17853" y="13427"/>
                    <a:pt x="18709" y="16187"/>
                    <a:pt x="19375" y="17747"/>
                  </a:cubicBezTo>
                  <a:cubicBezTo>
                    <a:pt x="20042" y="19307"/>
                    <a:pt x="20517" y="19667"/>
                    <a:pt x="20993" y="20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7889054" y="4304453"/>
              <a:ext cx="118297" cy="14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13" fill="norm" stroke="1" extrusionOk="0">
                  <a:moveTo>
                    <a:pt x="5262" y="4685"/>
                  </a:moveTo>
                  <a:cubicBezTo>
                    <a:pt x="2989" y="9248"/>
                    <a:pt x="715" y="13812"/>
                    <a:pt x="146" y="14724"/>
                  </a:cubicBezTo>
                  <a:cubicBezTo>
                    <a:pt x="-422" y="15637"/>
                    <a:pt x="715" y="12899"/>
                    <a:pt x="2610" y="9857"/>
                  </a:cubicBezTo>
                  <a:cubicBezTo>
                    <a:pt x="4504" y="6814"/>
                    <a:pt x="7157" y="3468"/>
                    <a:pt x="9431" y="1643"/>
                  </a:cubicBezTo>
                  <a:cubicBezTo>
                    <a:pt x="11704" y="-183"/>
                    <a:pt x="13599" y="-487"/>
                    <a:pt x="15494" y="730"/>
                  </a:cubicBezTo>
                  <a:cubicBezTo>
                    <a:pt x="17389" y="1947"/>
                    <a:pt x="19283" y="4685"/>
                    <a:pt x="20231" y="8336"/>
                  </a:cubicBezTo>
                  <a:cubicBezTo>
                    <a:pt x="21178" y="11986"/>
                    <a:pt x="21178" y="16550"/>
                    <a:pt x="21178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223250" y="4070350"/>
              <a:ext cx="444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86"/>
                    <a:pt x="11314" y="1371"/>
                    <a:pt x="8743" y="2657"/>
                  </a:cubicBezTo>
                  <a:cubicBezTo>
                    <a:pt x="6171" y="3943"/>
                    <a:pt x="6171" y="5829"/>
                    <a:pt x="5143" y="9086"/>
                  </a:cubicBezTo>
                  <a:cubicBezTo>
                    <a:pt x="4114" y="12343"/>
                    <a:pt x="2057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8280400" y="4476750"/>
              <a:ext cx="23284" cy="3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0" fill="norm" stroke="1" extrusionOk="0">
                  <a:moveTo>
                    <a:pt x="0" y="3411"/>
                  </a:moveTo>
                  <a:cubicBezTo>
                    <a:pt x="1964" y="11368"/>
                    <a:pt x="3927" y="19326"/>
                    <a:pt x="8836" y="20463"/>
                  </a:cubicBezTo>
                  <a:cubicBezTo>
                    <a:pt x="13745" y="21600"/>
                    <a:pt x="21600" y="15916"/>
                    <a:pt x="21600" y="11368"/>
                  </a:cubicBezTo>
                  <a:cubicBezTo>
                    <a:pt x="21600" y="6821"/>
                    <a:pt x="13745" y="3411"/>
                    <a:pt x="58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8738821" y="4267200"/>
              <a:ext cx="163879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7" fill="norm" stroke="1" extrusionOk="0">
                  <a:moveTo>
                    <a:pt x="2332" y="0"/>
                  </a:moveTo>
                  <a:cubicBezTo>
                    <a:pt x="1502" y="3429"/>
                    <a:pt x="671" y="6857"/>
                    <a:pt x="255" y="9429"/>
                  </a:cubicBezTo>
                  <a:cubicBezTo>
                    <a:pt x="-160" y="12000"/>
                    <a:pt x="-160" y="13714"/>
                    <a:pt x="948" y="15086"/>
                  </a:cubicBezTo>
                  <a:cubicBezTo>
                    <a:pt x="2055" y="16457"/>
                    <a:pt x="4271" y="17486"/>
                    <a:pt x="6209" y="17143"/>
                  </a:cubicBezTo>
                  <a:cubicBezTo>
                    <a:pt x="8148" y="16800"/>
                    <a:pt x="9809" y="15086"/>
                    <a:pt x="10502" y="15086"/>
                  </a:cubicBezTo>
                  <a:cubicBezTo>
                    <a:pt x="11194" y="15086"/>
                    <a:pt x="10917" y="16800"/>
                    <a:pt x="11194" y="18343"/>
                  </a:cubicBezTo>
                  <a:cubicBezTo>
                    <a:pt x="11471" y="19886"/>
                    <a:pt x="12302" y="21257"/>
                    <a:pt x="13271" y="21429"/>
                  </a:cubicBezTo>
                  <a:cubicBezTo>
                    <a:pt x="14240" y="21600"/>
                    <a:pt x="15348" y="20571"/>
                    <a:pt x="16732" y="17314"/>
                  </a:cubicBezTo>
                  <a:cubicBezTo>
                    <a:pt x="18117" y="14057"/>
                    <a:pt x="19778" y="8571"/>
                    <a:pt x="2144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936100" y="4244458"/>
              <a:ext cx="283092" cy="28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0" fill="norm" stroke="1" extrusionOk="0">
                  <a:moveTo>
                    <a:pt x="9955" y="3612"/>
                  </a:moveTo>
                  <a:cubicBezTo>
                    <a:pt x="8835" y="2341"/>
                    <a:pt x="7715" y="1071"/>
                    <a:pt x="6675" y="435"/>
                  </a:cubicBezTo>
                  <a:cubicBezTo>
                    <a:pt x="5635" y="-200"/>
                    <a:pt x="4675" y="-200"/>
                    <a:pt x="3555" y="832"/>
                  </a:cubicBezTo>
                  <a:cubicBezTo>
                    <a:pt x="2435" y="1865"/>
                    <a:pt x="1155" y="3929"/>
                    <a:pt x="515" y="5359"/>
                  </a:cubicBezTo>
                  <a:cubicBezTo>
                    <a:pt x="-125" y="6788"/>
                    <a:pt x="-125" y="7582"/>
                    <a:pt x="275" y="7979"/>
                  </a:cubicBezTo>
                  <a:cubicBezTo>
                    <a:pt x="675" y="8376"/>
                    <a:pt x="1475" y="8376"/>
                    <a:pt x="2275" y="8138"/>
                  </a:cubicBezTo>
                  <a:cubicBezTo>
                    <a:pt x="3075" y="7900"/>
                    <a:pt x="3875" y="7424"/>
                    <a:pt x="4515" y="6868"/>
                  </a:cubicBezTo>
                  <a:cubicBezTo>
                    <a:pt x="5155" y="6312"/>
                    <a:pt x="5635" y="5676"/>
                    <a:pt x="5955" y="5756"/>
                  </a:cubicBezTo>
                  <a:cubicBezTo>
                    <a:pt x="6275" y="5835"/>
                    <a:pt x="6435" y="6629"/>
                    <a:pt x="6915" y="7026"/>
                  </a:cubicBezTo>
                  <a:cubicBezTo>
                    <a:pt x="7395" y="7424"/>
                    <a:pt x="8195" y="7424"/>
                    <a:pt x="8915" y="7185"/>
                  </a:cubicBezTo>
                  <a:cubicBezTo>
                    <a:pt x="9635" y="6947"/>
                    <a:pt x="10275" y="6471"/>
                    <a:pt x="10595" y="6629"/>
                  </a:cubicBezTo>
                  <a:cubicBezTo>
                    <a:pt x="10915" y="6788"/>
                    <a:pt x="10915" y="7582"/>
                    <a:pt x="11315" y="7979"/>
                  </a:cubicBezTo>
                  <a:cubicBezTo>
                    <a:pt x="11715" y="8376"/>
                    <a:pt x="12515" y="8376"/>
                    <a:pt x="13315" y="8218"/>
                  </a:cubicBezTo>
                  <a:cubicBezTo>
                    <a:pt x="14115" y="8059"/>
                    <a:pt x="14915" y="7741"/>
                    <a:pt x="15555" y="7185"/>
                  </a:cubicBezTo>
                  <a:cubicBezTo>
                    <a:pt x="16195" y="6629"/>
                    <a:pt x="16675" y="5835"/>
                    <a:pt x="16995" y="4962"/>
                  </a:cubicBezTo>
                  <a:cubicBezTo>
                    <a:pt x="17315" y="4088"/>
                    <a:pt x="17475" y="3135"/>
                    <a:pt x="17475" y="3056"/>
                  </a:cubicBezTo>
                  <a:cubicBezTo>
                    <a:pt x="17475" y="2976"/>
                    <a:pt x="17315" y="3771"/>
                    <a:pt x="17715" y="5915"/>
                  </a:cubicBezTo>
                  <a:cubicBezTo>
                    <a:pt x="18115" y="8059"/>
                    <a:pt x="19075" y="11553"/>
                    <a:pt x="19795" y="13697"/>
                  </a:cubicBezTo>
                  <a:cubicBezTo>
                    <a:pt x="20515" y="15841"/>
                    <a:pt x="20995" y="16635"/>
                    <a:pt x="21235" y="17588"/>
                  </a:cubicBezTo>
                  <a:cubicBezTo>
                    <a:pt x="21475" y="18541"/>
                    <a:pt x="21475" y="19653"/>
                    <a:pt x="21075" y="20368"/>
                  </a:cubicBezTo>
                  <a:cubicBezTo>
                    <a:pt x="20675" y="21082"/>
                    <a:pt x="19875" y="21400"/>
                    <a:pt x="18675" y="21400"/>
                  </a:cubicBezTo>
                  <a:cubicBezTo>
                    <a:pt x="17475" y="21400"/>
                    <a:pt x="15875" y="21082"/>
                    <a:pt x="14755" y="20129"/>
                  </a:cubicBezTo>
                  <a:cubicBezTo>
                    <a:pt x="13635" y="19176"/>
                    <a:pt x="12995" y="17588"/>
                    <a:pt x="12355" y="16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194800" y="4222699"/>
              <a:ext cx="133350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895"/>
                  </a:moveTo>
                  <a:cubicBezTo>
                    <a:pt x="19886" y="303"/>
                    <a:pt x="18171" y="-289"/>
                    <a:pt x="15600" y="155"/>
                  </a:cubicBezTo>
                  <a:cubicBezTo>
                    <a:pt x="13029" y="599"/>
                    <a:pt x="9600" y="2078"/>
                    <a:pt x="8400" y="4297"/>
                  </a:cubicBezTo>
                  <a:cubicBezTo>
                    <a:pt x="7200" y="6516"/>
                    <a:pt x="8229" y="9475"/>
                    <a:pt x="9429" y="11399"/>
                  </a:cubicBezTo>
                  <a:cubicBezTo>
                    <a:pt x="10629" y="13322"/>
                    <a:pt x="12000" y="14210"/>
                    <a:pt x="13029" y="15393"/>
                  </a:cubicBezTo>
                  <a:cubicBezTo>
                    <a:pt x="14057" y="16577"/>
                    <a:pt x="14743" y="18056"/>
                    <a:pt x="14057" y="19092"/>
                  </a:cubicBezTo>
                  <a:cubicBezTo>
                    <a:pt x="13371" y="20127"/>
                    <a:pt x="11314" y="20719"/>
                    <a:pt x="8743" y="21015"/>
                  </a:cubicBezTo>
                  <a:cubicBezTo>
                    <a:pt x="6171" y="21311"/>
                    <a:pt x="3086" y="21311"/>
                    <a:pt x="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858115" y="4019550"/>
              <a:ext cx="138406" cy="29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25" fill="norm" stroke="1" extrusionOk="0">
                  <a:moveTo>
                    <a:pt x="13096" y="0"/>
                  </a:moveTo>
                  <a:cubicBezTo>
                    <a:pt x="9227" y="3913"/>
                    <a:pt x="5359" y="7826"/>
                    <a:pt x="3102" y="10800"/>
                  </a:cubicBezTo>
                  <a:cubicBezTo>
                    <a:pt x="845" y="13774"/>
                    <a:pt x="200" y="15809"/>
                    <a:pt x="39" y="17296"/>
                  </a:cubicBezTo>
                  <a:cubicBezTo>
                    <a:pt x="-122" y="18783"/>
                    <a:pt x="200" y="19722"/>
                    <a:pt x="1168" y="20270"/>
                  </a:cubicBezTo>
                  <a:cubicBezTo>
                    <a:pt x="2135" y="20817"/>
                    <a:pt x="3747" y="20974"/>
                    <a:pt x="5197" y="20817"/>
                  </a:cubicBezTo>
                  <a:cubicBezTo>
                    <a:pt x="6648" y="20661"/>
                    <a:pt x="7938" y="20191"/>
                    <a:pt x="9227" y="19487"/>
                  </a:cubicBezTo>
                  <a:cubicBezTo>
                    <a:pt x="10517" y="18783"/>
                    <a:pt x="11806" y="17843"/>
                    <a:pt x="12129" y="17765"/>
                  </a:cubicBezTo>
                  <a:cubicBezTo>
                    <a:pt x="12451" y="17687"/>
                    <a:pt x="11806" y="18470"/>
                    <a:pt x="11484" y="19252"/>
                  </a:cubicBezTo>
                  <a:cubicBezTo>
                    <a:pt x="11162" y="20035"/>
                    <a:pt x="11162" y="20817"/>
                    <a:pt x="12129" y="21209"/>
                  </a:cubicBezTo>
                  <a:cubicBezTo>
                    <a:pt x="13096" y="21600"/>
                    <a:pt x="15030" y="21600"/>
                    <a:pt x="16642" y="21365"/>
                  </a:cubicBezTo>
                  <a:cubicBezTo>
                    <a:pt x="18254" y="21130"/>
                    <a:pt x="19544" y="20661"/>
                    <a:pt x="20350" y="19957"/>
                  </a:cubicBezTo>
                  <a:cubicBezTo>
                    <a:pt x="21156" y="19252"/>
                    <a:pt x="21478" y="18313"/>
                    <a:pt x="20350" y="17530"/>
                  </a:cubicBezTo>
                  <a:cubicBezTo>
                    <a:pt x="19221" y="16748"/>
                    <a:pt x="16642" y="16122"/>
                    <a:pt x="14063" y="15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778999" y="4152900"/>
              <a:ext cx="266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5600"/>
                    <a:pt x="343" y="9600"/>
                    <a:pt x="1800" y="6000"/>
                  </a:cubicBezTo>
                  <a:cubicBezTo>
                    <a:pt x="3257" y="2400"/>
                    <a:pt x="6000" y="1200"/>
                    <a:pt x="9514" y="600"/>
                  </a:cubicBezTo>
                  <a:cubicBezTo>
                    <a:pt x="13029" y="0"/>
                    <a:pt x="17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381052" y="4180187"/>
              <a:ext cx="134548" cy="3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37" fill="norm" stroke="1" extrusionOk="0">
                  <a:moveTo>
                    <a:pt x="21123" y="4750"/>
                  </a:moveTo>
                  <a:cubicBezTo>
                    <a:pt x="18797" y="3123"/>
                    <a:pt x="16471" y="1495"/>
                    <a:pt x="14477" y="682"/>
                  </a:cubicBezTo>
                  <a:cubicBezTo>
                    <a:pt x="12483" y="-132"/>
                    <a:pt x="10821" y="-132"/>
                    <a:pt x="8329" y="238"/>
                  </a:cubicBezTo>
                  <a:cubicBezTo>
                    <a:pt x="5837" y="608"/>
                    <a:pt x="2514" y="1347"/>
                    <a:pt x="1018" y="2087"/>
                  </a:cubicBezTo>
                  <a:cubicBezTo>
                    <a:pt x="-477" y="2827"/>
                    <a:pt x="-145" y="3567"/>
                    <a:pt x="852" y="4010"/>
                  </a:cubicBezTo>
                  <a:cubicBezTo>
                    <a:pt x="1849" y="4454"/>
                    <a:pt x="3511" y="4602"/>
                    <a:pt x="5172" y="4676"/>
                  </a:cubicBezTo>
                  <a:cubicBezTo>
                    <a:pt x="6834" y="4750"/>
                    <a:pt x="8495" y="4750"/>
                    <a:pt x="10655" y="4676"/>
                  </a:cubicBezTo>
                  <a:cubicBezTo>
                    <a:pt x="12815" y="4602"/>
                    <a:pt x="15474" y="4454"/>
                    <a:pt x="16305" y="4824"/>
                  </a:cubicBezTo>
                  <a:cubicBezTo>
                    <a:pt x="17135" y="5194"/>
                    <a:pt x="16138" y="6082"/>
                    <a:pt x="15640" y="8449"/>
                  </a:cubicBezTo>
                  <a:cubicBezTo>
                    <a:pt x="15141" y="10816"/>
                    <a:pt x="15141" y="14663"/>
                    <a:pt x="14643" y="17030"/>
                  </a:cubicBezTo>
                  <a:cubicBezTo>
                    <a:pt x="14145" y="19397"/>
                    <a:pt x="13148" y="20284"/>
                    <a:pt x="11486" y="20802"/>
                  </a:cubicBezTo>
                  <a:cubicBezTo>
                    <a:pt x="9825" y="21320"/>
                    <a:pt x="7498" y="21468"/>
                    <a:pt x="5505" y="20728"/>
                  </a:cubicBezTo>
                  <a:cubicBezTo>
                    <a:pt x="3511" y="19989"/>
                    <a:pt x="1849" y="18361"/>
                    <a:pt x="188" y="16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528603" y="4195948"/>
              <a:ext cx="113998" cy="14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193" fill="norm" stroke="1" extrusionOk="0">
                  <a:moveTo>
                    <a:pt x="4573" y="10241"/>
                  </a:moveTo>
                  <a:cubicBezTo>
                    <a:pt x="6502" y="9937"/>
                    <a:pt x="8430" y="9632"/>
                    <a:pt x="9973" y="8872"/>
                  </a:cubicBezTo>
                  <a:cubicBezTo>
                    <a:pt x="11516" y="8111"/>
                    <a:pt x="12673" y="6894"/>
                    <a:pt x="13637" y="5221"/>
                  </a:cubicBezTo>
                  <a:cubicBezTo>
                    <a:pt x="14602" y="3548"/>
                    <a:pt x="15373" y="1418"/>
                    <a:pt x="14602" y="506"/>
                  </a:cubicBezTo>
                  <a:cubicBezTo>
                    <a:pt x="13830" y="-407"/>
                    <a:pt x="11516" y="-103"/>
                    <a:pt x="8816" y="1570"/>
                  </a:cubicBezTo>
                  <a:cubicBezTo>
                    <a:pt x="6116" y="3244"/>
                    <a:pt x="3030" y="6286"/>
                    <a:pt x="1294" y="9024"/>
                  </a:cubicBezTo>
                  <a:cubicBezTo>
                    <a:pt x="-441" y="11762"/>
                    <a:pt x="-827" y="14196"/>
                    <a:pt x="2644" y="16173"/>
                  </a:cubicBezTo>
                  <a:cubicBezTo>
                    <a:pt x="6116" y="18151"/>
                    <a:pt x="13444" y="19672"/>
                    <a:pt x="20773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0737141" y="3968750"/>
              <a:ext cx="13405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21047" y="0"/>
                  </a:moveTo>
                  <a:cubicBezTo>
                    <a:pt x="19385" y="126"/>
                    <a:pt x="17724" y="253"/>
                    <a:pt x="15564" y="1200"/>
                  </a:cubicBezTo>
                  <a:cubicBezTo>
                    <a:pt x="13404" y="2147"/>
                    <a:pt x="10745" y="3916"/>
                    <a:pt x="8087" y="6442"/>
                  </a:cubicBezTo>
                  <a:cubicBezTo>
                    <a:pt x="5429" y="8968"/>
                    <a:pt x="2770" y="12253"/>
                    <a:pt x="1275" y="14526"/>
                  </a:cubicBezTo>
                  <a:cubicBezTo>
                    <a:pt x="-221" y="16800"/>
                    <a:pt x="-553" y="18063"/>
                    <a:pt x="1109" y="19074"/>
                  </a:cubicBezTo>
                  <a:cubicBezTo>
                    <a:pt x="2770" y="20084"/>
                    <a:pt x="6425" y="20842"/>
                    <a:pt x="100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0699750" y="4204642"/>
              <a:ext cx="1397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0845799" y="433705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144249" y="42545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182350" y="4146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1212877" y="4212004"/>
              <a:ext cx="104940" cy="1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4" fill="norm" stroke="1" extrusionOk="0">
                  <a:moveTo>
                    <a:pt x="1546" y="10154"/>
                  </a:moveTo>
                  <a:cubicBezTo>
                    <a:pt x="682" y="11487"/>
                    <a:pt x="-182" y="12821"/>
                    <a:pt x="34" y="12687"/>
                  </a:cubicBezTo>
                  <a:cubicBezTo>
                    <a:pt x="250" y="12554"/>
                    <a:pt x="1546" y="10954"/>
                    <a:pt x="3922" y="8554"/>
                  </a:cubicBezTo>
                  <a:cubicBezTo>
                    <a:pt x="6298" y="6154"/>
                    <a:pt x="9754" y="2954"/>
                    <a:pt x="12562" y="1354"/>
                  </a:cubicBezTo>
                  <a:cubicBezTo>
                    <a:pt x="15370" y="-246"/>
                    <a:pt x="17530" y="-246"/>
                    <a:pt x="19042" y="421"/>
                  </a:cubicBezTo>
                  <a:cubicBezTo>
                    <a:pt x="20554" y="1087"/>
                    <a:pt x="21418" y="2421"/>
                    <a:pt x="21418" y="6021"/>
                  </a:cubicBezTo>
                  <a:cubicBezTo>
                    <a:pt x="21418" y="9621"/>
                    <a:pt x="20554" y="15487"/>
                    <a:pt x="19690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7556500" y="489585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507951" y="4848505"/>
              <a:ext cx="181899" cy="1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68" fill="norm" stroke="1" extrusionOk="0">
                  <a:moveTo>
                    <a:pt x="8674" y="11483"/>
                  </a:moveTo>
                  <a:cubicBezTo>
                    <a:pt x="9667" y="10019"/>
                    <a:pt x="10660" y="8554"/>
                    <a:pt x="11777" y="6724"/>
                  </a:cubicBezTo>
                  <a:cubicBezTo>
                    <a:pt x="12895" y="4893"/>
                    <a:pt x="14136" y="2697"/>
                    <a:pt x="14136" y="1415"/>
                  </a:cubicBezTo>
                  <a:cubicBezTo>
                    <a:pt x="14136" y="134"/>
                    <a:pt x="12895" y="-232"/>
                    <a:pt x="11033" y="134"/>
                  </a:cubicBezTo>
                  <a:cubicBezTo>
                    <a:pt x="9170" y="500"/>
                    <a:pt x="6688" y="1599"/>
                    <a:pt x="4702" y="3795"/>
                  </a:cubicBezTo>
                  <a:cubicBezTo>
                    <a:pt x="2715" y="5992"/>
                    <a:pt x="1226" y="9287"/>
                    <a:pt x="481" y="12032"/>
                  </a:cubicBezTo>
                  <a:cubicBezTo>
                    <a:pt x="-264" y="14778"/>
                    <a:pt x="-264" y="16975"/>
                    <a:pt x="1350" y="18439"/>
                  </a:cubicBezTo>
                  <a:cubicBezTo>
                    <a:pt x="2964" y="19904"/>
                    <a:pt x="6191" y="20636"/>
                    <a:pt x="9791" y="21002"/>
                  </a:cubicBezTo>
                  <a:cubicBezTo>
                    <a:pt x="13391" y="21368"/>
                    <a:pt x="17364" y="21368"/>
                    <a:pt x="21336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672387" y="4870180"/>
              <a:ext cx="201613" cy="11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62" fill="norm" stroke="1" extrusionOk="0">
                  <a:moveTo>
                    <a:pt x="17381" y="5732"/>
                  </a:moveTo>
                  <a:cubicBezTo>
                    <a:pt x="15581" y="3080"/>
                    <a:pt x="13781" y="427"/>
                    <a:pt x="11531" y="48"/>
                  </a:cubicBezTo>
                  <a:cubicBezTo>
                    <a:pt x="9281" y="-331"/>
                    <a:pt x="6581" y="1564"/>
                    <a:pt x="4556" y="4406"/>
                  </a:cubicBezTo>
                  <a:cubicBezTo>
                    <a:pt x="2531" y="7248"/>
                    <a:pt x="1181" y="11037"/>
                    <a:pt x="506" y="13880"/>
                  </a:cubicBezTo>
                  <a:cubicBezTo>
                    <a:pt x="-169" y="16722"/>
                    <a:pt x="-169" y="18616"/>
                    <a:pt x="506" y="19753"/>
                  </a:cubicBezTo>
                  <a:cubicBezTo>
                    <a:pt x="1181" y="20890"/>
                    <a:pt x="2531" y="21269"/>
                    <a:pt x="4219" y="20701"/>
                  </a:cubicBezTo>
                  <a:cubicBezTo>
                    <a:pt x="5906" y="20132"/>
                    <a:pt x="7931" y="18616"/>
                    <a:pt x="9731" y="16532"/>
                  </a:cubicBezTo>
                  <a:cubicBezTo>
                    <a:pt x="11531" y="14448"/>
                    <a:pt x="13106" y="11795"/>
                    <a:pt x="15019" y="11416"/>
                  </a:cubicBezTo>
                  <a:cubicBezTo>
                    <a:pt x="16931" y="11037"/>
                    <a:pt x="19181" y="12932"/>
                    <a:pt x="21431" y="14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840815" y="4864100"/>
              <a:ext cx="204636" cy="10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853" fill="norm" stroke="1" extrusionOk="0">
                  <a:moveTo>
                    <a:pt x="12052" y="4891"/>
                  </a:moveTo>
                  <a:cubicBezTo>
                    <a:pt x="9627" y="4483"/>
                    <a:pt x="7203" y="4075"/>
                    <a:pt x="5109" y="5706"/>
                  </a:cubicBezTo>
                  <a:cubicBezTo>
                    <a:pt x="3015" y="7336"/>
                    <a:pt x="1252" y="11004"/>
                    <a:pt x="480" y="13857"/>
                  </a:cubicBezTo>
                  <a:cubicBezTo>
                    <a:pt x="-291" y="16709"/>
                    <a:pt x="-71" y="18747"/>
                    <a:pt x="701" y="19970"/>
                  </a:cubicBezTo>
                  <a:cubicBezTo>
                    <a:pt x="1472" y="21192"/>
                    <a:pt x="2795" y="21600"/>
                    <a:pt x="6321" y="18136"/>
                  </a:cubicBezTo>
                  <a:cubicBezTo>
                    <a:pt x="9848" y="14672"/>
                    <a:pt x="15578" y="7336"/>
                    <a:pt x="213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988300" y="4718994"/>
              <a:ext cx="139700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10800" y="6244"/>
                  </a:moveTo>
                  <a:cubicBezTo>
                    <a:pt x="10800" y="4488"/>
                    <a:pt x="10800" y="2732"/>
                    <a:pt x="10145" y="1590"/>
                  </a:cubicBezTo>
                  <a:cubicBezTo>
                    <a:pt x="9491" y="449"/>
                    <a:pt x="8182" y="-78"/>
                    <a:pt x="7036" y="10"/>
                  </a:cubicBezTo>
                  <a:cubicBezTo>
                    <a:pt x="5891" y="98"/>
                    <a:pt x="4909" y="800"/>
                    <a:pt x="3764" y="3259"/>
                  </a:cubicBezTo>
                  <a:cubicBezTo>
                    <a:pt x="2618" y="5717"/>
                    <a:pt x="1309" y="9932"/>
                    <a:pt x="655" y="12478"/>
                  </a:cubicBezTo>
                  <a:cubicBezTo>
                    <a:pt x="0" y="15024"/>
                    <a:pt x="0" y="15902"/>
                    <a:pt x="0" y="17044"/>
                  </a:cubicBezTo>
                  <a:cubicBezTo>
                    <a:pt x="0" y="18185"/>
                    <a:pt x="0" y="19590"/>
                    <a:pt x="327" y="19766"/>
                  </a:cubicBezTo>
                  <a:cubicBezTo>
                    <a:pt x="655" y="19942"/>
                    <a:pt x="1309" y="18888"/>
                    <a:pt x="2291" y="18010"/>
                  </a:cubicBezTo>
                  <a:cubicBezTo>
                    <a:pt x="3273" y="17132"/>
                    <a:pt x="4582" y="16429"/>
                    <a:pt x="6873" y="16078"/>
                  </a:cubicBezTo>
                  <a:cubicBezTo>
                    <a:pt x="9164" y="15727"/>
                    <a:pt x="12436" y="15727"/>
                    <a:pt x="15055" y="16693"/>
                  </a:cubicBezTo>
                  <a:cubicBezTo>
                    <a:pt x="17673" y="17659"/>
                    <a:pt x="19636" y="19590"/>
                    <a:pt x="2160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8420043" y="4845050"/>
              <a:ext cx="13340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9947" y="0"/>
                  </a:moveTo>
                  <a:cubicBezTo>
                    <a:pt x="16292" y="277"/>
                    <a:pt x="12636" y="554"/>
                    <a:pt x="9646" y="1662"/>
                  </a:cubicBezTo>
                  <a:cubicBezTo>
                    <a:pt x="6655" y="2769"/>
                    <a:pt x="4329" y="4708"/>
                    <a:pt x="2501" y="7338"/>
                  </a:cubicBezTo>
                  <a:cubicBezTo>
                    <a:pt x="673" y="9969"/>
                    <a:pt x="-656" y="13292"/>
                    <a:pt x="341" y="15646"/>
                  </a:cubicBezTo>
                  <a:cubicBezTo>
                    <a:pt x="1338" y="18000"/>
                    <a:pt x="4661" y="19385"/>
                    <a:pt x="8482" y="20215"/>
                  </a:cubicBezTo>
                  <a:cubicBezTo>
                    <a:pt x="12304" y="21046"/>
                    <a:pt x="16624" y="21323"/>
                    <a:pt x="20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604250" y="4861640"/>
              <a:ext cx="220974" cy="18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90" fill="norm" stroke="1" extrusionOk="0">
                  <a:moveTo>
                    <a:pt x="8640" y="10088"/>
                  </a:moveTo>
                  <a:cubicBezTo>
                    <a:pt x="8229" y="7576"/>
                    <a:pt x="7817" y="5064"/>
                    <a:pt x="7303" y="3306"/>
                  </a:cubicBezTo>
                  <a:cubicBezTo>
                    <a:pt x="6789" y="1548"/>
                    <a:pt x="6171" y="543"/>
                    <a:pt x="5143" y="167"/>
                  </a:cubicBezTo>
                  <a:cubicBezTo>
                    <a:pt x="4114" y="-210"/>
                    <a:pt x="2674" y="41"/>
                    <a:pt x="1646" y="1046"/>
                  </a:cubicBezTo>
                  <a:cubicBezTo>
                    <a:pt x="617" y="2050"/>
                    <a:pt x="0" y="3809"/>
                    <a:pt x="0" y="5190"/>
                  </a:cubicBezTo>
                  <a:cubicBezTo>
                    <a:pt x="0" y="6571"/>
                    <a:pt x="617" y="7576"/>
                    <a:pt x="1440" y="8078"/>
                  </a:cubicBezTo>
                  <a:cubicBezTo>
                    <a:pt x="2263" y="8581"/>
                    <a:pt x="3291" y="8581"/>
                    <a:pt x="4731" y="8706"/>
                  </a:cubicBezTo>
                  <a:cubicBezTo>
                    <a:pt x="6171" y="8832"/>
                    <a:pt x="8023" y="9083"/>
                    <a:pt x="9463" y="9209"/>
                  </a:cubicBezTo>
                  <a:cubicBezTo>
                    <a:pt x="10903" y="9334"/>
                    <a:pt x="11931" y="9334"/>
                    <a:pt x="13166" y="8706"/>
                  </a:cubicBezTo>
                  <a:cubicBezTo>
                    <a:pt x="14400" y="8078"/>
                    <a:pt x="15840" y="6823"/>
                    <a:pt x="16869" y="5567"/>
                  </a:cubicBezTo>
                  <a:cubicBezTo>
                    <a:pt x="17897" y="4311"/>
                    <a:pt x="18514" y="3055"/>
                    <a:pt x="18309" y="2427"/>
                  </a:cubicBezTo>
                  <a:cubicBezTo>
                    <a:pt x="18103" y="1799"/>
                    <a:pt x="17074" y="1799"/>
                    <a:pt x="16457" y="2427"/>
                  </a:cubicBezTo>
                  <a:cubicBezTo>
                    <a:pt x="15840" y="3055"/>
                    <a:pt x="15634" y="4311"/>
                    <a:pt x="16251" y="6069"/>
                  </a:cubicBezTo>
                  <a:cubicBezTo>
                    <a:pt x="16869" y="7827"/>
                    <a:pt x="18309" y="10088"/>
                    <a:pt x="19337" y="11720"/>
                  </a:cubicBezTo>
                  <a:cubicBezTo>
                    <a:pt x="20366" y="13353"/>
                    <a:pt x="20983" y="14357"/>
                    <a:pt x="21291" y="15488"/>
                  </a:cubicBezTo>
                  <a:cubicBezTo>
                    <a:pt x="21600" y="16618"/>
                    <a:pt x="21600" y="17874"/>
                    <a:pt x="20674" y="18878"/>
                  </a:cubicBezTo>
                  <a:cubicBezTo>
                    <a:pt x="19749" y="19883"/>
                    <a:pt x="17897" y="20637"/>
                    <a:pt x="16046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870950" y="4865654"/>
              <a:ext cx="114300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9578"/>
                  </a:moveTo>
                  <a:cubicBezTo>
                    <a:pt x="4000" y="8269"/>
                    <a:pt x="8000" y="6960"/>
                    <a:pt x="11000" y="6142"/>
                  </a:cubicBezTo>
                  <a:cubicBezTo>
                    <a:pt x="14000" y="5324"/>
                    <a:pt x="16000" y="4996"/>
                    <a:pt x="17400" y="4015"/>
                  </a:cubicBezTo>
                  <a:cubicBezTo>
                    <a:pt x="18800" y="3033"/>
                    <a:pt x="19600" y="1396"/>
                    <a:pt x="19000" y="578"/>
                  </a:cubicBezTo>
                  <a:cubicBezTo>
                    <a:pt x="18400" y="-240"/>
                    <a:pt x="16400" y="-240"/>
                    <a:pt x="13600" y="905"/>
                  </a:cubicBezTo>
                  <a:cubicBezTo>
                    <a:pt x="10800" y="2051"/>
                    <a:pt x="7200" y="4342"/>
                    <a:pt x="5000" y="6305"/>
                  </a:cubicBezTo>
                  <a:cubicBezTo>
                    <a:pt x="2800" y="8269"/>
                    <a:pt x="2000" y="9905"/>
                    <a:pt x="3000" y="11869"/>
                  </a:cubicBezTo>
                  <a:cubicBezTo>
                    <a:pt x="4000" y="13833"/>
                    <a:pt x="6800" y="16124"/>
                    <a:pt x="10200" y="17760"/>
                  </a:cubicBezTo>
                  <a:cubicBezTo>
                    <a:pt x="13600" y="19396"/>
                    <a:pt x="17600" y="20378"/>
                    <a:pt x="21600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036050" y="504825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410700" y="4799112"/>
              <a:ext cx="190976" cy="24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045" fill="norm" stroke="1" extrusionOk="0">
                  <a:moveTo>
                    <a:pt x="0" y="6169"/>
                  </a:moveTo>
                  <a:cubicBezTo>
                    <a:pt x="235" y="11111"/>
                    <a:pt x="470" y="16054"/>
                    <a:pt x="822" y="15871"/>
                  </a:cubicBezTo>
                  <a:cubicBezTo>
                    <a:pt x="1174" y="15687"/>
                    <a:pt x="1643" y="10379"/>
                    <a:pt x="2935" y="6718"/>
                  </a:cubicBezTo>
                  <a:cubicBezTo>
                    <a:pt x="4226" y="3057"/>
                    <a:pt x="6339" y="1043"/>
                    <a:pt x="9274" y="311"/>
                  </a:cubicBezTo>
                  <a:cubicBezTo>
                    <a:pt x="12209" y="-421"/>
                    <a:pt x="15965" y="128"/>
                    <a:pt x="18313" y="2050"/>
                  </a:cubicBezTo>
                  <a:cubicBezTo>
                    <a:pt x="20661" y="3972"/>
                    <a:pt x="21600" y="7267"/>
                    <a:pt x="21013" y="10379"/>
                  </a:cubicBezTo>
                  <a:cubicBezTo>
                    <a:pt x="20426" y="13491"/>
                    <a:pt x="18313" y="16420"/>
                    <a:pt x="15378" y="18250"/>
                  </a:cubicBezTo>
                  <a:cubicBezTo>
                    <a:pt x="12443" y="20081"/>
                    <a:pt x="8687" y="20813"/>
                    <a:pt x="6222" y="20996"/>
                  </a:cubicBezTo>
                  <a:cubicBezTo>
                    <a:pt x="3757" y="21179"/>
                    <a:pt x="2583" y="20813"/>
                    <a:pt x="2583" y="20447"/>
                  </a:cubicBezTo>
                  <a:cubicBezTo>
                    <a:pt x="2583" y="20081"/>
                    <a:pt x="3757" y="19715"/>
                    <a:pt x="4930" y="19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404350" y="4972050"/>
              <a:ext cx="2172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964"/>
                    <a:pt x="15709" y="3927"/>
                    <a:pt x="18655" y="7527"/>
                  </a:cubicBezTo>
                  <a:cubicBezTo>
                    <a:pt x="21600" y="11127"/>
                    <a:pt x="19636" y="16364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588499" y="5041900"/>
              <a:ext cx="107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141" y="1662"/>
                  </a:cubicBezTo>
                  <a:cubicBezTo>
                    <a:pt x="8047" y="3323"/>
                    <a:pt x="9741" y="6646"/>
                    <a:pt x="12282" y="10246"/>
                  </a:cubicBezTo>
                  <a:cubicBezTo>
                    <a:pt x="14824" y="13846"/>
                    <a:pt x="18212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582150" y="5041899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4114"/>
                    <a:pt x="11583" y="8229"/>
                    <a:pt x="7983" y="11829"/>
                  </a:cubicBezTo>
                  <a:cubicBezTo>
                    <a:pt x="4383" y="15429"/>
                    <a:pt x="2191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734550" y="4718050"/>
              <a:ext cx="50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179995" y="4827701"/>
              <a:ext cx="177355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55" fill="norm" stroke="1" extrusionOk="0">
                  <a:moveTo>
                    <a:pt x="17972" y="16055"/>
                  </a:moveTo>
                  <a:cubicBezTo>
                    <a:pt x="15209" y="15875"/>
                    <a:pt x="12446" y="15695"/>
                    <a:pt x="10688" y="14795"/>
                  </a:cubicBezTo>
                  <a:cubicBezTo>
                    <a:pt x="8930" y="13895"/>
                    <a:pt x="8176" y="12275"/>
                    <a:pt x="8553" y="10115"/>
                  </a:cubicBezTo>
                  <a:cubicBezTo>
                    <a:pt x="8930" y="7955"/>
                    <a:pt x="10437" y="5255"/>
                    <a:pt x="11693" y="3635"/>
                  </a:cubicBezTo>
                  <a:cubicBezTo>
                    <a:pt x="12948" y="2015"/>
                    <a:pt x="13953" y="1475"/>
                    <a:pt x="15586" y="935"/>
                  </a:cubicBezTo>
                  <a:cubicBezTo>
                    <a:pt x="17218" y="395"/>
                    <a:pt x="19479" y="-145"/>
                    <a:pt x="20483" y="35"/>
                  </a:cubicBezTo>
                  <a:cubicBezTo>
                    <a:pt x="21488" y="215"/>
                    <a:pt x="21237" y="1115"/>
                    <a:pt x="18976" y="3725"/>
                  </a:cubicBezTo>
                  <a:cubicBezTo>
                    <a:pt x="16716" y="6335"/>
                    <a:pt x="12446" y="10655"/>
                    <a:pt x="9307" y="13535"/>
                  </a:cubicBezTo>
                  <a:cubicBezTo>
                    <a:pt x="6167" y="16415"/>
                    <a:pt x="4158" y="17855"/>
                    <a:pt x="2651" y="18935"/>
                  </a:cubicBezTo>
                  <a:cubicBezTo>
                    <a:pt x="1144" y="20015"/>
                    <a:pt x="139" y="20735"/>
                    <a:pt x="14" y="20735"/>
                  </a:cubicBezTo>
                  <a:cubicBezTo>
                    <a:pt x="-112" y="20735"/>
                    <a:pt x="641" y="20015"/>
                    <a:pt x="2400" y="19565"/>
                  </a:cubicBezTo>
                  <a:cubicBezTo>
                    <a:pt x="4158" y="19115"/>
                    <a:pt x="6921" y="18935"/>
                    <a:pt x="9683" y="19295"/>
                  </a:cubicBezTo>
                  <a:cubicBezTo>
                    <a:pt x="12446" y="19655"/>
                    <a:pt x="15209" y="20555"/>
                    <a:pt x="17972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885790" y="4774101"/>
              <a:ext cx="222322" cy="31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15" fill="norm" stroke="1" extrusionOk="0">
                  <a:moveTo>
                    <a:pt x="10621" y="7321"/>
                  </a:moveTo>
                  <a:cubicBezTo>
                    <a:pt x="9421" y="10021"/>
                    <a:pt x="8221" y="12721"/>
                    <a:pt x="7521" y="14639"/>
                  </a:cubicBezTo>
                  <a:cubicBezTo>
                    <a:pt x="6821" y="16558"/>
                    <a:pt x="6621" y="17694"/>
                    <a:pt x="6321" y="18689"/>
                  </a:cubicBezTo>
                  <a:cubicBezTo>
                    <a:pt x="6021" y="19684"/>
                    <a:pt x="5621" y="20536"/>
                    <a:pt x="5421" y="20608"/>
                  </a:cubicBezTo>
                  <a:cubicBezTo>
                    <a:pt x="5221" y="20679"/>
                    <a:pt x="5221" y="19968"/>
                    <a:pt x="5621" y="17623"/>
                  </a:cubicBezTo>
                  <a:cubicBezTo>
                    <a:pt x="6021" y="15279"/>
                    <a:pt x="6821" y="11300"/>
                    <a:pt x="8421" y="8031"/>
                  </a:cubicBezTo>
                  <a:cubicBezTo>
                    <a:pt x="10021" y="4763"/>
                    <a:pt x="12421" y="2205"/>
                    <a:pt x="14121" y="926"/>
                  </a:cubicBezTo>
                  <a:cubicBezTo>
                    <a:pt x="15821" y="-353"/>
                    <a:pt x="16821" y="-353"/>
                    <a:pt x="18221" y="1210"/>
                  </a:cubicBezTo>
                  <a:cubicBezTo>
                    <a:pt x="19621" y="2773"/>
                    <a:pt x="21421" y="5900"/>
                    <a:pt x="20921" y="9026"/>
                  </a:cubicBezTo>
                  <a:cubicBezTo>
                    <a:pt x="20421" y="12152"/>
                    <a:pt x="17621" y="15279"/>
                    <a:pt x="14121" y="17339"/>
                  </a:cubicBezTo>
                  <a:cubicBezTo>
                    <a:pt x="10621" y="19400"/>
                    <a:pt x="6421" y="20394"/>
                    <a:pt x="3721" y="20821"/>
                  </a:cubicBezTo>
                  <a:cubicBezTo>
                    <a:pt x="1021" y="21247"/>
                    <a:pt x="-179" y="21105"/>
                    <a:pt x="21" y="21034"/>
                  </a:cubicBezTo>
                  <a:cubicBezTo>
                    <a:pt x="221" y="20963"/>
                    <a:pt x="1821" y="20963"/>
                    <a:pt x="3121" y="20892"/>
                  </a:cubicBezTo>
                  <a:cubicBezTo>
                    <a:pt x="4421" y="20821"/>
                    <a:pt x="5421" y="20679"/>
                    <a:pt x="6421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1137900" y="5022850"/>
              <a:ext cx="107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323"/>
                    <a:pt x="6776" y="6646"/>
                    <a:pt x="10376" y="10246"/>
                  </a:cubicBezTo>
                  <a:cubicBezTo>
                    <a:pt x="13976" y="13846"/>
                    <a:pt x="17788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1195050" y="5048250"/>
              <a:ext cx="1016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867"/>
                    <a:pt x="9000" y="11733"/>
                    <a:pt x="5400" y="15333"/>
                  </a:cubicBezTo>
                  <a:cubicBezTo>
                    <a:pt x="1800" y="18933"/>
                    <a:pt x="9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1233149" y="469899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290050" y="5289549"/>
              <a:ext cx="476250" cy="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5" fill="norm" stroke="1" extrusionOk="0">
                  <a:moveTo>
                    <a:pt x="0" y="0"/>
                  </a:moveTo>
                  <a:cubicBezTo>
                    <a:pt x="2016" y="8640"/>
                    <a:pt x="4032" y="17280"/>
                    <a:pt x="5520" y="19440"/>
                  </a:cubicBezTo>
                  <a:cubicBezTo>
                    <a:pt x="7008" y="21600"/>
                    <a:pt x="7968" y="17280"/>
                    <a:pt x="9264" y="17280"/>
                  </a:cubicBezTo>
                  <a:cubicBezTo>
                    <a:pt x="10560" y="17280"/>
                    <a:pt x="12192" y="21600"/>
                    <a:pt x="14064" y="19440"/>
                  </a:cubicBezTo>
                  <a:cubicBezTo>
                    <a:pt x="15936" y="17280"/>
                    <a:pt x="18048" y="8640"/>
                    <a:pt x="19344" y="4320"/>
                  </a:cubicBezTo>
                  <a:cubicBezTo>
                    <a:pt x="20640" y="0"/>
                    <a:pt x="211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9002373" y="5550842"/>
              <a:ext cx="127219" cy="15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49" fill="norm" stroke="1" extrusionOk="0">
                  <a:moveTo>
                    <a:pt x="18085" y="1621"/>
                  </a:moveTo>
                  <a:cubicBezTo>
                    <a:pt x="16691" y="746"/>
                    <a:pt x="15297" y="-130"/>
                    <a:pt x="12336" y="16"/>
                  </a:cubicBezTo>
                  <a:cubicBezTo>
                    <a:pt x="9375" y="162"/>
                    <a:pt x="4846" y="1329"/>
                    <a:pt x="2407" y="2643"/>
                  </a:cubicBezTo>
                  <a:cubicBezTo>
                    <a:pt x="-32" y="3956"/>
                    <a:pt x="-380" y="5416"/>
                    <a:pt x="317" y="6292"/>
                  </a:cubicBezTo>
                  <a:cubicBezTo>
                    <a:pt x="1014" y="7167"/>
                    <a:pt x="2755" y="7459"/>
                    <a:pt x="5717" y="8335"/>
                  </a:cubicBezTo>
                  <a:cubicBezTo>
                    <a:pt x="8678" y="9211"/>
                    <a:pt x="12859" y="10670"/>
                    <a:pt x="15820" y="11984"/>
                  </a:cubicBezTo>
                  <a:cubicBezTo>
                    <a:pt x="18781" y="13297"/>
                    <a:pt x="20523" y="14465"/>
                    <a:pt x="20872" y="15632"/>
                  </a:cubicBezTo>
                  <a:cubicBezTo>
                    <a:pt x="21220" y="16800"/>
                    <a:pt x="20175" y="17967"/>
                    <a:pt x="18607" y="18843"/>
                  </a:cubicBezTo>
                  <a:cubicBezTo>
                    <a:pt x="17039" y="19719"/>
                    <a:pt x="14949" y="20302"/>
                    <a:pt x="13033" y="20740"/>
                  </a:cubicBezTo>
                  <a:cubicBezTo>
                    <a:pt x="11117" y="21178"/>
                    <a:pt x="9375" y="21470"/>
                    <a:pt x="7981" y="21032"/>
                  </a:cubicBezTo>
                  <a:cubicBezTo>
                    <a:pt x="6588" y="20594"/>
                    <a:pt x="5543" y="19427"/>
                    <a:pt x="4497" y="1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9169400" y="55943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9118600" y="55372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9239250" y="5546465"/>
              <a:ext cx="131558" cy="27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89" fill="norm" stroke="1" extrusionOk="0">
                  <a:moveTo>
                    <a:pt x="1012" y="762"/>
                  </a:moveTo>
                  <a:cubicBezTo>
                    <a:pt x="5062" y="433"/>
                    <a:pt x="9112" y="103"/>
                    <a:pt x="12319" y="20"/>
                  </a:cubicBezTo>
                  <a:cubicBezTo>
                    <a:pt x="15525" y="-62"/>
                    <a:pt x="17887" y="103"/>
                    <a:pt x="19406" y="598"/>
                  </a:cubicBezTo>
                  <a:cubicBezTo>
                    <a:pt x="20925" y="1092"/>
                    <a:pt x="21600" y="1917"/>
                    <a:pt x="20250" y="2741"/>
                  </a:cubicBezTo>
                  <a:cubicBezTo>
                    <a:pt x="18900" y="3565"/>
                    <a:pt x="15525" y="4390"/>
                    <a:pt x="12994" y="4967"/>
                  </a:cubicBezTo>
                  <a:cubicBezTo>
                    <a:pt x="10462" y="5544"/>
                    <a:pt x="8775" y="5874"/>
                    <a:pt x="7762" y="6451"/>
                  </a:cubicBezTo>
                  <a:cubicBezTo>
                    <a:pt x="6750" y="7028"/>
                    <a:pt x="6412" y="7853"/>
                    <a:pt x="7762" y="9007"/>
                  </a:cubicBezTo>
                  <a:cubicBezTo>
                    <a:pt x="9112" y="10161"/>
                    <a:pt x="12150" y="11645"/>
                    <a:pt x="14175" y="12964"/>
                  </a:cubicBezTo>
                  <a:cubicBezTo>
                    <a:pt x="16200" y="14283"/>
                    <a:pt x="17212" y="15437"/>
                    <a:pt x="17719" y="16427"/>
                  </a:cubicBezTo>
                  <a:cubicBezTo>
                    <a:pt x="18225" y="17416"/>
                    <a:pt x="18225" y="18240"/>
                    <a:pt x="17550" y="18982"/>
                  </a:cubicBezTo>
                  <a:cubicBezTo>
                    <a:pt x="16875" y="19724"/>
                    <a:pt x="15525" y="20384"/>
                    <a:pt x="13838" y="20796"/>
                  </a:cubicBezTo>
                  <a:cubicBezTo>
                    <a:pt x="12150" y="21208"/>
                    <a:pt x="10125" y="21373"/>
                    <a:pt x="7762" y="21456"/>
                  </a:cubicBezTo>
                  <a:cubicBezTo>
                    <a:pt x="5400" y="21538"/>
                    <a:pt x="2700" y="21538"/>
                    <a:pt x="1350" y="20631"/>
                  </a:cubicBezTo>
                  <a:cubicBezTo>
                    <a:pt x="0" y="19724"/>
                    <a:pt x="0" y="17911"/>
                    <a:pt x="0" y="16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9377818" y="5568950"/>
              <a:ext cx="14083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074" y="6873"/>
                  </a:moveTo>
                  <a:cubicBezTo>
                    <a:pt x="4686" y="6873"/>
                    <a:pt x="6298" y="6873"/>
                    <a:pt x="8071" y="6545"/>
                  </a:cubicBezTo>
                  <a:cubicBezTo>
                    <a:pt x="9844" y="6218"/>
                    <a:pt x="11778" y="5564"/>
                    <a:pt x="12746" y="4418"/>
                  </a:cubicBezTo>
                  <a:cubicBezTo>
                    <a:pt x="13713" y="3273"/>
                    <a:pt x="13713" y="1636"/>
                    <a:pt x="12746" y="818"/>
                  </a:cubicBezTo>
                  <a:cubicBezTo>
                    <a:pt x="11778" y="0"/>
                    <a:pt x="9844" y="0"/>
                    <a:pt x="8071" y="0"/>
                  </a:cubicBezTo>
                  <a:cubicBezTo>
                    <a:pt x="6298" y="0"/>
                    <a:pt x="4686" y="0"/>
                    <a:pt x="3074" y="1473"/>
                  </a:cubicBezTo>
                  <a:cubicBezTo>
                    <a:pt x="1462" y="2945"/>
                    <a:pt x="-150" y="5891"/>
                    <a:pt x="11" y="9000"/>
                  </a:cubicBezTo>
                  <a:cubicBezTo>
                    <a:pt x="172" y="12109"/>
                    <a:pt x="2107" y="15382"/>
                    <a:pt x="5975" y="17509"/>
                  </a:cubicBezTo>
                  <a:cubicBezTo>
                    <a:pt x="9844" y="19636"/>
                    <a:pt x="15647" y="20618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9792063" y="5480050"/>
              <a:ext cx="2503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5091" y="0"/>
                  </a:moveTo>
                  <a:cubicBezTo>
                    <a:pt x="3291" y="1980"/>
                    <a:pt x="1491" y="3960"/>
                    <a:pt x="591" y="7020"/>
                  </a:cubicBezTo>
                  <a:cubicBezTo>
                    <a:pt x="-309" y="10080"/>
                    <a:pt x="-309" y="14220"/>
                    <a:pt x="1491" y="16740"/>
                  </a:cubicBezTo>
                  <a:cubicBezTo>
                    <a:pt x="3291" y="19260"/>
                    <a:pt x="6891" y="20160"/>
                    <a:pt x="10491" y="20700"/>
                  </a:cubicBezTo>
                  <a:cubicBezTo>
                    <a:pt x="14091" y="21240"/>
                    <a:pt x="17691" y="21420"/>
                    <a:pt x="212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9855200" y="5474245"/>
              <a:ext cx="159965" cy="27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092" fill="norm" stroke="1" extrusionOk="0">
                  <a:moveTo>
                    <a:pt x="11084" y="5761"/>
                  </a:moveTo>
                  <a:cubicBezTo>
                    <a:pt x="9663" y="9630"/>
                    <a:pt x="8242" y="13498"/>
                    <a:pt x="7247" y="16239"/>
                  </a:cubicBezTo>
                  <a:cubicBezTo>
                    <a:pt x="6253" y="18979"/>
                    <a:pt x="5684" y="20591"/>
                    <a:pt x="5258" y="20994"/>
                  </a:cubicBezTo>
                  <a:cubicBezTo>
                    <a:pt x="4832" y="21397"/>
                    <a:pt x="4547" y="20591"/>
                    <a:pt x="4974" y="17851"/>
                  </a:cubicBezTo>
                  <a:cubicBezTo>
                    <a:pt x="5400" y="15110"/>
                    <a:pt x="6537" y="10436"/>
                    <a:pt x="7958" y="7212"/>
                  </a:cubicBezTo>
                  <a:cubicBezTo>
                    <a:pt x="9379" y="3988"/>
                    <a:pt x="11084" y="2215"/>
                    <a:pt x="13074" y="1167"/>
                  </a:cubicBezTo>
                  <a:cubicBezTo>
                    <a:pt x="15063" y="119"/>
                    <a:pt x="17337" y="-203"/>
                    <a:pt x="18900" y="119"/>
                  </a:cubicBezTo>
                  <a:cubicBezTo>
                    <a:pt x="20463" y="442"/>
                    <a:pt x="21316" y="1409"/>
                    <a:pt x="21458" y="3907"/>
                  </a:cubicBezTo>
                  <a:cubicBezTo>
                    <a:pt x="21600" y="6406"/>
                    <a:pt x="21032" y="10436"/>
                    <a:pt x="19326" y="13337"/>
                  </a:cubicBezTo>
                  <a:cubicBezTo>
                    <a:pt x="17621" y="16239"/>
                    <a:pt x="14779" y="18012"/>
                    <a:pt x="11368" y="18979"/>
                  </a:cubicBezTo>
                  <a:cubicBezTo>
                    <a:pt x="7958" y="19946"/>
                    <a:pt x="3979" y="20107"/>
                    <a:pt x="0" y="20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0033000" y="5708649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0013950" y="5695950"/>
              <a:ext cx="133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878"/>
                    <a:pt x="16114" y="3757"/>
                    <a:pt x="12514" y="7357"/>
                  </a:cubicBezTo>
                  <a:cubicBezTo>
                    <a:pt x="8914" y="10957"/>
                    <a:pt x="4457" y="16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0274299" y="5486400"/>
              <a:ext cx="127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1"/>
                    <a:pt x="7200" y="8522"/>
                    <a:pt x="3600" y="12122"/>
                  </a:cubicBezTo>
                  <a:cubicBezTo>
                    <a:pt x="0" y="15722"/>
                    <a:pt x="0" y="18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0839450" y="5295900"/>
              <a:ext cx="7048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389" y="9138"/>
                  </a:cubicBezTo>
                  <a:cubicBezTo>
                    <a:pt x="778" y="12738"/>
                    <a:pt x="1557" y="17169"/>
                    <a:pt x="2854" y="18831"/>
                  </a:cubicBezTo>
                  <a:cubicBezTo>
                    <a:pt x="4151" y="20492"/>
                    <a:pt x="5968" y="19385"/>
                    <a:pt x="7232" y="18277"/>
                  </a:cubicBezTo>
                  <a:cubicBezTo>
                    <a:pt x="8497" y="17169"/>
                    <a:pt x="9211" y="16062"/>
                    <a:pt x="10508" y="15508"/>
                  </a:cubicBezTo>
                  <a:cubicBezTo>
                    <a:pt x="11805" y="14954"/>
                    <a:pt x="13686" y="14954"/>
                    <a:pt x="15373" y="14954"/>
                  </a:cubicBezTo>
                  <a:cubicBezTo>
                    <a:pt x="17059" y="14954"/>
                    <a:pt x="18551" y="14954"/>
                    <a:pt x="19557" y="16062"/>
                  </a:cubicBezTo>
                  <a:cubicBezTo>
                    <a:pt x="20562" y="17169"/>
                    <a:pt x="21081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0910077" y="5613905"/>
              <a:ext cx="113523" cy="16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74" fill="norm" stroke="1" extrusionOk="0">
                  <a:moveTo>
                    <a:pt x="20687" y="746"/>
                  </a:moveTo>
                  <a:cubicBezTo>
                    <a:pt x="16830" y="476"/>
                    <a:pt x="12973" y="206"/>
                    <a:pt x="9887" y="71"/>
                  </a:cubicBezTo>
                  <a:cubicBezTo>
                    <a:pt x="6801" y="-64"/>
                    <a:pt x="4487" y="-64"/>
                    <a:pt x="2558" y="611"/>
                  </a:cubicBezTo>
                  <a:cubicBezTo>
                    <a:pt x="630" y="1286"/>
                    <a:pt x="-913" y="2636"/>
                    <a:pt x="630" y="4661"/>
                  </a:cubicBezTo>
                  <a:cubicBezTo>
                    <a:pt x="2173" y="6686"/>
                    <a:pt x="6801" y="9386"/>
                    <a:pt x="9887" y="11276"/>
                  </a:cubicBezTo>
                  <a:cubicBezTo>
                    <a:pt x="12973" y="13166"/>
                    <a:pt x="14516" y="14246"/>
                    <a:pt x="15480" y="15461"/>
                  </a:cubicBezTo>
                  <a:cubicBezTo>
                    <a:pt x="16444" y="16676"/>
                    <a:pt x="16830" y="18026"/>
                    <a:pt x="16058" y="18971"/>
                  </a:cubicBezTo>
                  <a:cubicBezTo>
                    <a:pt x="15287" y="19916"/>
                    <a:pt x="13358" y="20456"/>
                    <a:pt x="11430" y="20861"/>
                  </a:cubicBezTo>
                  <a:cubicBezTo>
                    <a:pt x="9501" y="21266"/>
                    <a:pt x="7573" y="21536"/>
                    <a:pt x="5837" y="21266"/>
                  </a:cubicBezTo>
                  <a:cubicBezTo>
                    <a:pt x="4101" y="20996"/>
                    <a:pt x="2558" y="20186"/>
                    <a:pt x="1016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1039193" y="5657850"/>
              <a:ext cx="9808" cy="7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304" fill="norm" stroke="1" extrusionOk="0">
                  <a:moveTo>
                    <a:pt x="20015" y="0"/>
                  </a:moveTo>
                  <a:cubicBezTo>
                    <a:pt x="20015" y="4447"/>
                    <a:pt x="20015" y="8894"/>
                    <a:pt x="15695" y="13024"/>
                  </a:cubicBezTo>
                  <a:cubicBezTo>
                    <a:pt x="11375" y="17153"/>
                    <a:pt x="2735" y="20965"/>
                    <a:pt x="575" y="21282"/>
                  </a:cubicBezTo>
                  <a:cubicBezTo>
                    <a:pt x="-1585" y="21600"/>
                    <a:pt x="2735" y="18424"/>
                    <a:pt x="7055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1061700" y="56007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1089542" y="5642202"/>
              <a:ext cx="340458" cy="3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48" fill="norm" stroke="1" extrusionOk="0">
                  <a:moveTo>
                    <a:pt x="1446" y="1101"/>
                  </a:moveTo>
                  <a:cubicBezTo>
                    <a:pt x="3046" y="654"/>
                    <a:pt x="4646" y="207"/>
                    <a:pt x="5846" y="58"/>
                  </a:cubicBezTo>
                  <a:cubicBezTo>
                    <a:pt x="7046" y="-91"/>
                    <a:pt x="7846" y="58"/>
                    <a:pt x="8513" y="356"/>
                  </a:cubicBezTo>
                  <a:cubicBezTo>
                    <a:pt x="9179" y="654"/>
                    <a:pt x="9713" y="1101"/>
                    <a:pt x="9846" y="1697"/>
                  </a:cubicBezTo>
                  <a:cubicBezTo>
                    <a:pt x="9979" y="2292"/>
                    <a:pt x="9713" y="3037"/>
                    <a:pt x="8913" y="3782"/>
                  </a:cubicBezTo>
                  <a:cubicBezTo>
                    <a:pt x="8113" y="4527"/>
                    <a:pt x="6779" y="5272"/>
                    <a:pt x="5779" y="5793"/>
                  </a:cubicBezTo>
                  <a:cubicBezTo>
                    <a:pt x="4779" y="6315"/>
                    <a:pt x="4113" y="6612"/>
                    <a:pt x="3913" y="7134"/>
                  </a:cubicBezTo>
                  <a:cubicBezTo>
                    <a:pt x="3713" y="7655"/>
                    <a:pt x="3979" y="8400"/>
                    <a:pt x="4579" y="9517"/>
                  </a:cubicBezTo>
                  <a:cubicBezTo>
                    <a:pt x="5179" y="10635"/>
                    <a:pt x="6113" y="12124"/>
                    <a:pt x="6579" y="13390"/>
                  </a:cubicBezTo>
                  <a:cubicBezTo>
                    <a:pt x="7046" y="14657"/>
                    <a:pt x="7046" y="15699"/>
                    <a:pt x="6913" y="16593"/>
                  </a:cubicBezTo>
                  <a:cubicBezTo>
                    <a:pt x="6779" y="17487"/>
                    <a:pt x="6513" y="18232"/>
                    <a:pt x="5713" y="18977"/>
                  </a:cubicBezTo>
                  <a:cubicBezTo>
                    <a:pt x="4913" y="19721"/>
                    <a:pt x="3579" y="20466"/>
                    <a:pt x="2513" y="20913"/>
                  </a:cubicBezTo>
                  <a:cubicBezTo>
                    <a:pt x="1446" y="21360"/>
                    <a:pt x="646" y="21509"/>
                    <a:pt x="246" y="21137"/>
                  </a:cubicBezTo>
                  <a:cubicBezTo>
                    <a:pt x="-154" y="20764"/>
                    <a:pt x="-154" y="19870"/>
                    <a:pt x="913" y="18381"/>
                  </a:cubicBezTo>
                  <a:cubicBezTo>
                    <a:pt x="1979" y="16891"/>
                    <a:pt x="4113" y="14806"/>
                    <a:pt x="6713" y="12571"/>
                  </a:cubicBezTo>
                  <a:cubicBezTo>
                    <a:pt x="9313" y="10337"/>
                    <a:pt x="12379" y="7953"/>
                    <a:pt x="14113" y="6463"/>
                  </a:cubicBezTo>
                  <a:cubicBezTo>
                    <a:pt x="15846" y="4974"/>
                    <a:pt x="16246" y="4378"/>
                    <a:pt x="16046" y="3931"/>
                  </a:cubicBezTo>
                  <a:cubicBezTo>
                    <a:pt x="15846" y="3484"/>
                    <a:pt x="15046" y="3186"/>
                    <a:pt x="14313" y="3037"/>
                  </a:cubicBezTo>
                  <a:cubicBezTo>
                    <a:pt x="13579" y="2888"/>
                    <a:pt x="12913" y="2888"/>
                    <a:pt x="12113" y="3112"/>
                  </a:cubicBezTo>
                  <a:cubicBezTo>
                    <a:pt x="11313" y="3335"/>
                    <a:pt x="10379" y="3782"/>
                    <a:pt x="9846" y="4452"/>
                  </a:cubicBezTo>
                  <a:cubicBezTo>
                    <a:pt x="9313" y="5123"/>
                    <a:pt x="9179" y="6017"/>
                    <a:pt x="10713" y="6910"/>
                  </a:cubicBezTo>
                  <a:cubicBezTo>
                    <a:pt x="12246" y="7804"/>
                    <a:pt x="15446" y="8698"/>
                    <a:pt x="17513" y="9070"/>
                  </a:cubicBezTo>
                  <a:cubicBezTo>
                    <a:pt x="19579" y="9443"/>
                    <a:pt x="20513" y="9294"/>
                    <a:pt x="21446" y="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1573933" y="5537685"/>
              <a:ext cx="12701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4400" y="1424"/>
                  </a:moveTo>
                  <a:cubicBezTo>
                    <a:pt x="18000" y="612"/>
                    <a:pt x="21600" y="-200"/>
                    <a:pt x="21600" y="44"/>
                  </a:cubicBezTo>
                  <a:cubicBezTo>
                    <a:pt x="21600" y="287"/>
                    <a:pt x="18000" y="1586"/>
                    <a:pt x="12600" y="4104"/>
                  </a:cubicBezTo>
                  <a:cubicBezTo>
                    <a:pt x="7200" y="6621"/>
                    <a:pt x="0" y="10356"/>
                    <a:pt x="0" y="13442"/>
                  </a:cubicBezTo>
                  <a:cubicBezTo>
                    <a:pt x="0" y="16528"/>
                    <a:pt x="7200" y="18964"/>
                    <a:pt x="144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1570918" y="5532458"/>
              <a:ext cx="171452" cy="26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84" fill="norm" stroke="1" extrusionOk="0">
                  <a:moveTo>
                    <a:pt x="10780" y="6555"/>
                  </a:moveTo>
                  <a:cubicBezTo>
                    <a:pt x="9479" y="8098"/>
                    <a:pt x="8178" y="9641"/>
                    <a:pt x="7007" y="11527"/>
                  </a:cubicBezTo>
                  <a:cubicBezTo>
                    <a:pt x="5836" y="13412"/>
                    <a:pt x="4795" y="15641"/>
                    <a:pt x="4535" y="16241"/>
                  </a:cubicBezTo>
                  <a:cubicBezTo>
                    <a:pt x="4274" y="16841"/>
                    <a:pt x="4795" y="15812"/>
                    <a:pt x="6486" y="13241"/>
                  </a:cubicBezTo>
                  <a:cubicBezTo>
                    <a:pt x="8178" y="10669"/>
                    <a:pt x="11041" y="6555"/>
                    <a:pt x="12862" y="4155"/>
                  </a:cubicBezTo>
                  <a:cubicBezTo>
                    <a:pt x="14684" y="1755"/>
                    <a:pt x="15465" y="1069"/>
                    <a:pt x="16506" y="555"/>
                  </a:cubicBezTo>
                  <a:cubicBezTo>
                    <a:pt x="17547" y="41"/>
                    <a:pt x="18848" y="-302"/>
                    <a:pt x="19759" y="384"/>
                  </a:cubicBezTo>
                  <a:cubicBezTo>
                    <a:pt x="20670" y="1069"/>
                    <a:pt x="21190" y="2784"/>
                    <a:pt x="21060" y="5698"/>
                  </a:cubicBezTo>
                  <a:cubicBezTo>
                    <a:pt x="20930" y="8612"/>
                    <a:pt x="20149" y="12727"/>
                    <a:pt x="16896" y="15555"/>
                  </a:cubicBezTo>
                  <a:cubicBezTo>
                    <a:pt x="13643" y="18384"/>
                    <a:pt x="7918" y="19927"/>
                    <a:pt x="4404" y="20612"/>
                  </a:cubicBezTo>
                  <a:cubicBezTo>
                    <a:pt x="891" y="21298"/>
                    <a:pt x="-410" y="21127"/>
                    <a:pt x="110" y="20784"/>
                  </a:cubicBezTo>
                  <a:cubicBezTo>
                    <a:pt x="631" y="20441"/>
                    <a:pt x="2973" y="19927"/>
                    <a:pt x="5315" y="19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1741150" y="5753049"/>
              <a:ext cx="82550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612"/>
                  </a:moveTo>
                  <a:cubicBezTo>
                    <a:pt x="2769" y="884"/>
                    <a:pt x="5538" y="-844"/>
                    <a:pt x="8031" y="452"/>
                  </a:cubicBezTo>
                  <a:cubicBezTo>
                    <a:pt x="10523" y="1748"/>
                    <a:pt x="12738" y="6068"/>
                    <a:pt x="14954" y="9956"/>
                  </a:cubicBezTo>
                  <a:cubicBezTo>
                    <a:pt x="17169" y="13844"/>
                    <a:pt x="19385" y="17300"/>
                    <a:pt x="2160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1779249" y="5765800"/>
              <a:ext cx="889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2007849" y="558165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11036" y="5167650"/>
              <a:ext cx="104915" cy="36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78" fill="norm" stroke="1" extrusionOk="0">
                  <a:moveTo>
                    <a:pt x="19712" y="3053"/>
                  </a:moveTo>
                  <a:cubicBezTo>
                    <a:pt x="20559" y="1935"/>
                    <a:pt x="21406" y="818"/>
                    <a:pt x="20771" y="322"/>
                  </a:cubicBezTo>
                  <a:cubicBezTo>
                    <a:pt x="20135" y="-175"/>
                    <a:pt x="18018" y="-51"/>
                    <a:pt x="14841" y="384"/>
                  </a:cubicBezTo>
                  <a:cubicBezTo>
                    <a:pt x="11665" y="818"/>
                    <a:pt x="7430" y="1563"/>
                    <a:pt x="4465" y="2494"/>
                  </a:cubicBezTo>
                  <a:cubicBezTo>
                    <a:pt x="1500" y="3425"/>
                    <a:pt x="-194" y="4542"/>
                    <a:pt x="18" y="5846"/>
                  </a:cubicBezTo>
                  <a:cubicBezTo>
                    <a:pt x="230" y="7149"/>
                    <a:pt x="2347" y="8639"/>
                    <a:pt x="5947" y="10625"/>
                  </a:cubicBezTo>
                  <a:cubicBezTo>
                    <a:pt x="9547" y="12611"/>
                    <a:pt x="14630" y="15094"/>
                    <a:pt x="16959" y="16708"/>
                  </a:cubicBezTo>
                  <a:cubicBezTo>
                    <a:pt x="19288" y="18322"/>
                    <a:pt x="18865" y="19066"/>
                    <a:pt x="17806" y="19625"/>
                  </a:cubicBezTo>
                  <a:cubicBezTo>
                    <a:pt x="16747" y="20184"/>
                    <a:pt x="15053" y="20556"/>
                    <a:pt x="12724" y="20866"/>
                  </a:cubicBezTo>
                  <a:cubicBezTo>
                    <a:pt x="10394" y="21177"/>
                    <a:pt x="7430" y="21425"/>
                    <a:pt x="5524" y="21177"/>
                  </a:cubicBezTo>
                  <a:cubicBezTo>
                    <a:pt x="3618" y="20928"/>
                    <a:pt x="2771" y="20184"/>
                    <a:pt x="2771" y="19377"/>
                  </a:cubicBezTo>
                  <a:cubicBezTo>
                    <a:pt x="2771" y="18570"/>
                    <a:pt x="3618" y="17701"/>
                    <a:pt x="4465" y="16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05305" y="5149850"/>
              <a:ext cx="62995" cy="36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8" fill="norm" stroke="1" extrusionOk="0">
                  <a:moveTo>
                    <a:pt x="6308" y="0"/>
                  </a:moveTo>
                  <a:cubicBezTo>
                    <a:pt x="4868" y="2945"/>
                    <a:pt x="3428" y="5891"/>
                    <a:pt x="2348" y="9082"/>
                  </a:cubicBezTo>
                  <a:cubicBezTo>
                    <a:pt x="1268" y="12273"/>
                    <a:pt x="548" y="15709"/>
                    <a:pt x="188" y="17795"/>
                  </a:cubicBezTo>
                  <a:cubicBezTo>
                    <a:pt x="-172" y="19882"/>
                    <a:pt x="-172" y="20618"/>
                    <a:pt x="1628" y="21048"/>
                  </a:cubicBezTo>
                  <a:cubicBezTo>
                    <a:pt x="3428" y="21477"/>
                    <a:pt x="7028" y="21600"/>
                    <a:pt x="10628" y="21170"/>
                  </a:cubicBezTo>
                  <a:cubicBezTo>
                    <a:pt x="14228" y="20741"/>
                    <a:pt x="17828" y="19759"/>
                    <a:pt x="21428" y="18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43190" y="5329766"/>
              <a:ext cx="296560" cy="12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25" fill="norm" stroke="1" extrusionOk="0">
                  <a:moveTo>
                    <a:pt x="2620" y="12194"/>
                  </a:moveTo>
                  <a:cubicBezTo>
                    <a:pt x="1395" y="11148"/>
                    <a:pt x="169" y="10103"/>
                    <a:pt x="16" y="9581"/>
                  </a:cubicBezTo>
                  <a:cubicBezTo>
                    <a:pt x="-137" y="9058"/>
                    <a:pt x="782" y="9058"/>
                    <a:pt x="2927" y="9058"/>
                  </a:cubicBezTo>
                  <a:cubicBezTo>
                    <a:pt x="5072" y="9058"/>
                    <a:pt x="8442" y="9058"/>
                    <a:pt x="10510" y="8884"/>
                  </a:cubicBezTo>
                  <a:cubicBezTo>
                    <a:pt x="12578" y="8710"/>
                    <a:pt x="13344" y="8361"/>
                    <a:pt x="13803" y="7316"/>
                  </a:cubicBezTo>
                  <a:cubicBezTo>
                    <a:pt x="14263" y="6271"/>
                    <a:pt x="14416" y="4529"/>
                    <a:pt x="14033" y="2961"/>
                  </a:cubicBezTo>
                  <a:cubicBezTo>
                    <a:pt x="13650" y="1394"/>
                    <a:pt x="12731" y="0"/>
                    <a:pt x="11506" y="0"/>
                  </a:cubicBezTo>
                  <a:cubicBezTo>
                    <a:pt x="10280" y="0"/>
                    <a:pt x="8748" y="1394"/>
                    <a:pt x="7752" y="4006"/>
                  </a:cubicBezTo>
                  <a:cubicBezTo>
                    <a:pt x="6757" y="6619"/>
                    <a:pt x="6297" y="10452"/>
                    <a:pt x="6144" y="13239"/>
                  </a:cubicBezTo>
                  <a:cubicBezTo>
                    <a:pt x="5991" y="16026"/>
                    <a:pt x="6144" y="17768"/>
                    <a:pt x="6527" y="19161"/>
                  </a:cubicBezTo>
                  <a:cubicBezTo>
                    <a:pt x="6910" y="20555"/>
                    <a:pt x="7523" y="21600"/>
                    <a:pt x="10050" y="20903"/>
                  </a:cubicBezTo>
                  <a:cubicBezTo>
                    <a:pt x="12578" y="20206"/>
                    <a:pt x="17020" y="17768"/>
                    <a:pt x="21463" y="1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76250" y="5331214"/>
              <a:ext cx="174165" cy="35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2" fill="norm" stroke="1" extrusionOk="0">
                  <a:moveTo>
                    <a:pt x="10149" y="4051"/>
                  </a:moveTo>
                  <a:cubicBezTo>
                    <a:pt x="8848" y="3792"/>
                    <a:pt x="7547" y="3534"/>
                    <a:pt x="6636" y="3857"/>
                  </a:cubicBezTo>
                  <a:cubicBezTo>
                    <a:pt x="5725" y="4180"/>
                    <a:pt x="5205" y="5086"/>
                    <a:pt x="4814" y="7026"/>
                  </a:cubicBezTo>
                  <a:cubicBezTo>
                    <a:pt x="4424" y="8966"/>
                    <a:pt x="4164" y="11941"/>
                    <a:pt x="4164" y="14269"/>
                  </a:cubicBezTo>
                  <a:cubicBezTo>
                    <a:pt x="4164" y="16597"/>
                    <a:pt x="4424" y="18278"/>
                    <a:pt x="4554" y="19507"/>
                  </a:cubicBezTo>
                  <a:cubicBezTo>
                    <a:pt x="4684" y="20736"/>
                    <a:pt x="4684" y="21512"/>
                    <a:pt x="4554" y="21512"/>
                  </a:cubicBezTo>
                  <a:cubicBezTo>
                    <a:pt x="4424" y="21512"/>
                    <a:pt x="4164" y="20736"/>
                    <a:pt x="4294" y="18084"/>
                  </a:cubicBezTo>
                  <a:cubicBezTo>
                    <a:pt x="4424" y="15433"/>
                    <a:pt x="4945" y="10906"/>
                    <a:pt x="6246" y="7608"/>
                  </a:cubicBezTo>
                  <a:cubicBezTo>
                    <a:pt x="7547" y="4310"/>
                    <a:pt x="9629" y="2240"/>
                    <a:pt x="11451" y="1141"/>
                  </a:cubicBezTo>
                  <a:cubicBezTo>
                    <a:pt x="13272" y="41"/>
                    <a:pt x="14834" y="-88"/>
                    <a:pt x="16135" y="41"/>
                  </a:cubicBezTo>
                  <a:cubicBezTo>
                    <a:pt x="17436" y="171"/>
                    <a:pt x="18477" y="559"/>
                    <a:pt x="19388" y="1011"/>
                  </a:cubicBezTo>
                  <a:cubicBezTo>
                    <a:pt x="20299" y="1464"/>
                    <a:pt x="21080" y="1981"/>
                    <a:pt x="21340" y="2758"/>
                  </a:cubicBezTo>
                  <a:cubicBezTo>
                    <a:pt x="21600" y="3534"/>
                    <a:pt x="21340" y="4568"/>
                    <a:pt x="17696" y="5732"/>
                  </a:cubicBezTo>
                  <a:cubicBezTo>
                    <a:pt x="14053" y="6896"/>
                    <a:pt x="7027" y="8190"/>
                    <a:pt x="0" y="9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23899" y="5183188"/>
              <a:ext cx="188955" cy="26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1" fill="norm" stroke="1" extrusionOk="0">
                  <a:moveTo>
                    <a:pt x="8640" y="1928"/>
                  </a:moveTo>
                  <a:cubicBezTo>
                    <a:pt x="9600" y="1242"/>
                    <a:pt x="10560" y="557"/>
                    <a:pt x="11640" y="214"/>
                  </a:cubicBezTo>
                  <a:cubicBezTo>
                    <a:pt x="12720" y="-129"/>
                    <a:pt x="13920" y="-129"/>
                    <a:pt x="14760" y="728"/>
                  </a:cubicBezTo>
                  <a:cubicBezTo>
                    <a:pt x="15600" y="1585"/>
                    <a:pt x="16080" y="3300"/>
                    <a:pt x="15840" y="4500"/>
                  </a:cubicBezTo>
                  <a:cubicBezTo>
                    <a:pt x="15600" y="5700"/>
                    <a:pt x="14640" y="6385"/>
                    <a:pt x="13680" y="7071"/>
                  </a:cubicBezTo>
                  <a:cubicBezTo>
                    <a:pt x="12720" y="7757"/>
                    <a:pt x="11760" y="8442"/>
                    <a:pt x="12000" y="8785"/>
                  </a:cubicBezTo>
                  <a:cubicBezTo>
                    <a:pt x="12240" y="9128"/>
                    <a:pt x="13680" y="9128"/>
                    <a:pt x="15120" y="9128"/>
                  </a:cubicBezTo>
                  <a:cubicBezTo>
                    <a:pt x="16560" y="9128"/>
                    <a:pt x="18000" y="9128"/>
                    <a:pt x="19080" y="9471"/>
                  </a:cubicBezTo>
                  <a:cubicBezTo>
                    <a:pt x="20160" y="9814"/>
                    <a:pt x="20880" y="10500"/>
                    <a:pt x="21240" y="11271"/>
                  </a:cubicBezTo>
                  <a:cubicBezTo>
                    <a:pt x="21600" y="12042"/>
                    <a:pt x="21600" y="12900"/>
                    <a:pt x="19680" y="14271"/>
                  </a:cubicBezTo>
                  <a:cubicBezTo>
                    <a:pt x="17760" y="15642"/>
                    <a:pt x="13920" y="17528"/>
                    <a:pt x="10320" y="18814"/>
                  </a:cubicBezTo>
                  <a:cubicBezTo>
                    <a:pt x="6720" y="20100"/>
                    <a:pt x="3360" y="20785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0" y="5518150"/>
              <a:ext cx="768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2" y="19600"/>
                    <a:pt x="2023" y="17600"/>
                    <a:pt x="3421" y="15000"/>
                  </a:cubicBezTo>
                  <a:cubicBezTo>
                    <a:pt x="4820" y="12400"/>
                    <a:pt x="6605" y="9200"/>
                    <a:pt x="8658" y="6600"/>
                  </a:cubicBezTo>
                  <a:cubicBezTo>
                    <a:pt x="10711" y="4000"/>
                    <a:pt x="13031" y="2000"/>
                    <a:pt x="15084" y="1000"/>
                  </a:cubicBezTo>
                  <a:cubicBezTo>
                    <a:pt x="17137" y="0"/>
                    <a:pt x="18922" y="0"/>
                    <a:pt x="19964" y="0"/>
                  </a:cubicBezTo>
                  <a:cubicBezTo>
                    <a:pt x="21005" y="0"/>
                    <a:pt x="21302" y="0"/>
                    <a:pt x="21451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23850" y="5537199"/>
              <a:ext cx="488951" cy="10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683" y="17550"/>
                  </a:moveTo>
                  <a:cubicBezTo>
                    <a:pt x="842" y="18900"/>
                    <a:pt x="0" y="20250"/>
                    <a:pt x="0" y="20925"/>
                  </a:cubicBezTo>
                  <a:cubicBezTo>
                    <a:pt x="0" y="21600"/>
                    <a:pt x="842" y="21600"/>
                    <a:pt x="2805" y="20025"/>
                  </a:cubicBezTo>
                  <a:cubicBezTo>
                    <a:pt x="4769" y="18450"/>
                    <a:pt x="7855" y="15300"/>
                    <a:pt x="11174" y="11700"/>
                  </a:cubicBezTo>
                  <a:cubicBezTo>
                    <a:pt x="14494" y="8100"/>
                    <a:pt x="18047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149350" y="52578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168400" y="54102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588727" y="5109232"/>
              <a:ext cx="176573" cy="3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8" fill="norm" stroke="1" extrusionOk="0">
                  <a:moveTo>
                    <a:pt x="18912" y="2446"/>
                  </a:moveTo>
                  <a:cubicBezTo>
                    <a:pt x="18658" y="1691"/>
                    <a:pt x="18404" y="935"/>
                    <a:pt x="17641" y="482"/>
                  </a:cubicBezTo>
                  <a:cubicBezTo>
                    <a:pt x="16879" y="29"/>
                    <a:pt x="15608" y="-122"/>
                    <a:pt x="13448" y="105"/>
                  </a:cubicBezTo>
                  <a:cubicBezTo>
                    <a:pt x="11288" y="331"/>
                    <a:pt x="8239" y="935"/>
                    <a:pt x="5571" y="3277"/>
                  </a:cubicBezTo>
                  <a:cubicBezTo>
                    <a:pt x="2903" y="5618"/>
                    <a:pt x="615" y="9696"/>
                    <a:pt x="107" y="12944"/>
                  </a:cubicBezTo>
                  <a:cubicBezTo>
                    <a:pt x="-401" y="16191"/>
                    <a:pt x="870" y="18608"/>
                    <a:pt x="4681" y="19892"/>
                  </a:cubicBezTo>
                  <a:cubicBezTo>
                    <a:pt x="8493" y="21176"/>
                    <a:pt x="14846" y="21327"/>
                    <a:pt x="21199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735074" y="5277860"/>
              <a:ext cx="123298" cy="13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28" fill="norm" stroke="1" extrusionOk="0">
                  <a:moveTo>
                    <a:pt x="14861" y="1893"/>
                  </a:moveTo>
                  <a:cubicBezTo>
                    <a:pt x="13061" y="1207"/>
                    <a:pt x="11261" y="522"/>
                    <a:pt x="9461" y="179"/>
                  </a:cubicBezTo>
                  <a:cubicBezTo>
                    <a:pt x="7661" y="-164"/>
                    <a:pt x="5861" y="-164"/>
                    <a:pt x="4241" y="1550"/>
                  </a:cubicBezTo>
                  <a:cubicBezTo>
                    <a:pt x="2621" y="3265"/>
                    <a:pt x="1181" y="6693"/>
                    <a:pt x="461" y="9607"/>
                  </a:cubicBezTo>
                  <a:cubicBezTo>
                    <a:pt x="-259" y="12522"/>
                    <a:pt x="-259" y="14922"/>
                    <a:pt x="1361" y="16807"/>
                  </a:cubicBezTo>
                  <a:cubicBezTo>
                    <a:pt x="2981" y="18693"/>
                    <a:pt x="6221" y="20065"/>
                    <a:pt x="8741" y="20750"/>
                  </a:cubicBezTo>
                  <a:cubicBezTo>
                    <a:pt x="11261" y="21436"/>
                    <a:pt x="13061" y="21436"/>
                    <a:pt x="15041" y="20407"/>
                  </a:cubicBezTo>
                  <a:cubicBezTo>
                    <a:pt x="17021" y="19379"/>
                    <a:pt x="19181" y="17322"/>
                    <a:pt x="20261" y="15436"/>
                  </a:cubicBezTo>
                  <a:cubicBezTo>
                    <a:pt x="21341" y="13550"/>
                    <a:pt x="21341" y="11836"/>
                    <a:pt x="19181" y="10979"/>
                  </a:cubicBezTo>
                  <a:cubicBezTo>
                    <a:pt x="17021" y="10122"/>
                    <a:pt x="12701" y="10122"/>
                    <a:pt x="8381" y="10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908905" y="5276887"/>
              <a:ext cx="165429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2" fill="norm" stroke="1" extrusionOk="0">
                  <a:moveTo>
                    <a:pt x="1136" y="4830"/>
                  </a:moveTo>
                  <a:cubicBezTo>
                    <a:pt x="1136" y="8376"/>
                    <a:pt x="1136" y="11923"/>
                    <a:pt x="999" y="14663"/>
                  </a:cubicBezTo>
                  <a:cubicBezTo>
                    <a:pt x="863" y="17403"/>
                    <a:pt x="589" y="19338"/>
                    <a:pt x="316" y="19499"/>
                  </a:cubicBezTo>
                  <a:cubicBezTo>
                    <a:pt x="42" y="19660"/>
                    <a:pt x="-231" y="18048"/>
                    <a:pt x="316" y="15791"/>
                  </a:cubicBezTo>
                  <a:cubicBezTo>
                    <a:pt x="863" y="13535"/>
                    <a:pt x="2230" y="10633"/>
                    <a:pt x="3323" y="8538"/>
                  </a:cubicBezTo>
                  <a:cubicBezTo>
                    <a:pt x="4417" y="6442"/>
                    <a:pt x="5237" y="5153"/>
                    <a:pt x="6331" y="4669"/>
                  </a:cubicBezTo>
                  <a:cubicBezTo>
                    <a:pt x="7425" y="4185"/>
                    <a:pt x="8792" y="4508"/>
                    <a:pt x="9749" y="5475"/>
                  </a:cubicBezTo>
                  <a:cubicBezTo>
                    <a:pt x="10706" y="6442"/>
                    <a:pt x="11253" y="8054"/>
                    <a:pt x="11389" y="9988"/>
                  </a:cubicBezTo>
                  <a:cubicBezTo>
                    <a:pt x="11526" y="11923"/>
                    <a:pt x="11253" y="14179"/>
                    <a:pt x="11116" y="14179"/>
                  </a:cubicBezTo>
                  <a:cubicBezTo>
                    <a:pt x="10979" y="14179"/>
                    <a:pt x="10979" y="11923"/>
                    <a:pt x="11799" y="9344"/>
                  </a:cubicBezTo>
                  <a:cubicBezTo>
                    <a:pt x="12620" y="6765"/>
                    <a:pt x="14260" y="3863"/>
                    <a:pt x="15901" y="2090"/>
                  </a:cubicBezTo>
                  <a:cubicBezTo>
                    <a:pt x="17541" y="317"/>
                    <a:pt x="19182" y="-328"/>
                    <a:pt x="20139" y="156"/>
                  </a:cubicBezTo>
                  <a:cubicBezTo>
                    <a:pt x="21096" y="639"/>
                    <a:pt x="21369" y="2251"/>
                    <a:pt x="21369" y="5959"/>
                  </a:cubicBezTo>
                  <a:cubicBezTo>
                    <a:pt x="21369" y="9666"/>
                    <a:pt x="21096" y="15469"/>
                    <a:pt x="20822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123016" y="5234324"/>
              <a:ext cx="130066" cy="36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26" fill="norm" stroke="1" extrusionOk="0">
                  <a:moveTo>
                    <a:pt x="1714" y="5160"/>
                  </a:moveTo>
                  <a:cubicBezTo>
                    <a:pt x="1371" y="8677"/>
                    <a:pt x="1029" y="12193"/>
                    <a:pt x="857" y="14579"/>
                  </a:cubicBezTo>
                  <a:cubicBezTo>
                    <a:pt x="686" y="16965"/>
                    <a:pt x="686" y="18221"/>
                    <a:pt x="514" y="19351"/>
                  </a:cubicBezTo>
                  <a:cubicBezTo>
                    <a:pt x="343" y="20481"/>
                    <a:pt x="0" y="21486"/>
                    <a:pt x="0" y="21423"/>
                  </a:cubicBezTo>
                  <a:cubicBezTo>
                    <a:pt x="0" y="21360"/>
                    <a:pt x="343" y="20230"/>
                    <a:pt x="1200" y="17530"/>
                  </a:cubicBezTo>
                  <a:cubicBezTo>
                    <a:pt x="2057" y="14830"/>
                    <a:pt x="3429" y="10560"/>
                    <a:pt x="4629" y="7735"/>
                  </a:cubicBezTo>
                  <a:cubicBezTo>
                    <a:pt x="5829" y="4909"/>
                    <a:pt x="6857" y="3528"/>
                    <a:pt x="7886" y="2460"/>
                  </a:cubicBezTo>
                  <a:cubicBezTo>
                    <a:pt x="8914" y="1393"/>
                    <a:pt x="9943" y="639"/>
                    <a:pt x="11657" y="263"/>
                  </a:cubicBezTo>
                  <a:cubicBezTo>
                    <a:pt x="13371" y="-114"/>
                    <a:pt x="15771" y="-114"/>
                    <a:pt x="17829" y="451"/>
                  </a:cubicBezTo>
                  <a:cubicBezTo>
                    <a:pt x="19886" y="1016"/>
                    <a:pt x="21600" y="2146"/>
                    <a:pt x="20914" y="3716"/>
                  </a:cubicBezTo>
                  <a:cubicBezTo>
                    <a:pt x="20229" y="5286"/>
                    <a:pt x="17143" y="7295"/>
                    <a:pt x="14057" y="8551"/>
                  </a:cubicBezTo>
                  <a:cubicBezTo>
                    <a:pt x="10971" y="9807"/>
                    <a:pt x="7886" y="10309"/>
                    <a:pt x="5486" y="10560"/>
                  </a:cubicBezTo>
                  <a:cubicBezTo>
                    <a:pt x="3086" y="10812"/>
                    <a:pt x="1371" y="10812"/>
                    <a:pt x="686" y="10498"/>
                  </a:cubicBezTo>
                  <a:cubicBezTo>
                    <a:pt x="0" y="10184"/>
                    <a:pt x="343" y="9556"/>
                    <a:pt x="686" y="8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292855" y="5010150"/>
              <a:ext cx="342396" cy="36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82" fill="norm" stroke="1" extrusionOk="0">
                  <a:moveTo>
                    <a:pt x="368" y="13859"/>
                  </a:moveTo>
                  <a:cubicBezTo>
                    <a:pt x="235" y="15108"/>
                    <a:pt x="101" y="16356"/>
                    <a:pt x="35" y="17417"/>
                  </a:cubicBezTo>
                  <a:cubicBezTo>
                    <a:pt x="-32" y="18479"/>
                    <a:pt x="-32" y="19353"/>
                    <a:pt x="301" y="19727"/>
                  </a:cubicBezTo>
                  <a:cubicBezTo>
                    <a:pt x="635" y="20102"/>
                    <a:pt x="1301" y="19977"/>
                    <a:pt x="1835" y="19665"/>
                  </a:cubicBezTo>
                  <a:cubicBezTo>
                    <a:pt x="2368" y="19353"/>
                    <a:pt x="2768" y="18853"/>
                    <a:pt x="3168" y="18229"/>
                  </a:cubicBezTo>
                  <a:cubicBezTo>
                    <a:pt x="3568" y="17605"/>
                    <a:pt x="3968" y="16855"/>
                    <a:pt x="4168" y="16855"/>
                  </a:cubicBezTo>
                  <a:cubicBezTo>
                    <a:pt x="4368" y="16855"/>
                    <a:pt x="4368" y="17605"/>
                    <a:pt x="4368" y="18291"/>
                  </a:cubicBezTo>
                  <a:cubicBezTo>
                    <a:pt x="4368" y="18978"/>
                    <a:pt x="4368" y="19602"/>
                    <a:pt x="4568" y="20164"/>
                  </a:cubicBezTo>
                  <a:cubicBezTo>
                    <a:pt x="4768" y="20726"/>
                    <a:pt x="5168" y="21225"/>
                    <a:pt x="5768" y="21413"/>
                  </a:cubicBezTo>
                  <a:cubicBezTo>
                    <a:pt x="6368" y="21600"/>
                    <a:pt x="7168" y="21475"/>
                    <a:pt x="8301" y="20164"/>
                  </a:cubicBezTo>
                  <a:cubicBezTo>
                    <a:pt x="9435" y="18853"/>
                    <a:pt x="10901" y="16356"/>
                    <a:pt x="12235" y="13047"/>
                  </a:cubicBezTo>
                  <a:cubicBezTo>
                    <a:pt x="13568" y="9739"/>
                    <a:pt x="14768" y="5618"/>
                    <a:pt x="15368" y="3184"/>
                  </a:cubicBezTo>
                  <a:cubicBezTo>
                    <a:pt x="15968" y="749"/>
                    <a:pt x="15968" y="0"/>
                    <a:pt x="15835" y="0"/>
                  </a:cubicBezTo>
                  <a:cubicBezTo>
                    <a:pt x="15701" y="0"/>
                    <a:pt x="15435" y="749"/>
                    <a:pt x="14835" y="2934"/>
                  </a:cubicBezTo>
                  <a:cubicBezTo>
                    <a:pt x="14235" y="5119"/>
                    <a:pt x="13301" y="8740"/>
                    <a:pt x="12835" y="11299"/>
                  </a:cubicBezTo>
                  <a:cubicBezTo>
                    <a:pt x="12368" y="13859"/>
                    <a:pt x="12368" y="15357"/>
                    <a:pt x="12435" y="16418"/>
                  </a:cubicBezTo>
                  <a:cubicBezTo>
                    <a:pt x="12501" y="17480"/>
                    <a:pt x="12635" y="18104"/>
                    <a:pt x="13035" y="18416"/>
                  </a:cubicBezTo>
                  <a:cubicBezTo>
                    <a:pt x="13435" y="18728"/>
                    <a:pt x="14101" y="18728"/>
                    <a:pt x="15168" y="18166"/>
                  </a:cubicBezTo>
                  <a:cubicBezTo>
                    <a:pt x="16235" y="17605"/>
                    <a:pt x="17701" y="16481"/>
                    <a:pt x="18701" y="15420"/>
                  </a:cubicBezTo>
                  <a:cubicBezTo>
                    <a:pt x="19701" y="14358"/>
                    <a:pt x="20235" y="13360"/>
                    <a:pt x="20501" y="12486"/>
                  </a:cubicBezTo>
                  <a:cubicBezTo>
                    <a:pt x="20768" y="11612"/>
                    <a:pt x="20768" y="10862"/>
                    <a:pt x="20501" y="10675"/>
                  </a:cubicBezTo>
                  <a:cubicBezTo>
                    <a:pt x="20235" y="10488"/>
                    <a:pt x="19701" y="10862"/>
                    <a:pt x="19301" y="11424"/>
                  </a:cubicBezTo>
                  <a:cubicBezTo>
                    <a:pt x="18901" y="11986"/>
                    <a:pt x="18635" y="12735"/>
                    <a:pt x="18501" y="13672"/>
                  </a:cubicBezTo>
                  <a:cubicBezTo>
                    <a:pt x="18368" y="14608"/>
                    <a:pt x="18368" y="15732"/>
                    <a:pt x="18568" y="16543"/>
                  </a:cubicBezTo>
                  <a:cubicBezTo>
                    <a:pt x="18768" y="17355"/>
                    <a:pt x="19168" y="17854"/>
                    <a:pt x="19701" y="18104"/>
                  </a:cubicBezTo>
                  <a:cubicBezTo>
                    <a:pt x="20235" y="18354"/>
                    <a:pt x="20901" y="18354"/>
                    <a:pt x="21568" y="18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362200" y="5124450"/>
              <a:ext cx="2413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200"/>
                    <a:pt x="7579" y="10800"/>
                    <a:pt x="11179" y="720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194050" y="5060950"/>
              <a:ext cx="63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73"/>
                    <a:pt x="21600" y="7347"/>
                    <a:pt x="18000" y="10947"/>
                  </a:cubicBezTo>
                  <a:cubicBezTo>
                    <a:pt x="14400" y="14547"/>
                    <a:pt x="7200" y="18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2990850" y="5055844"/>
              <a:ext cx="368300" cy="11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21009"/>
                  </a:moveTo>
                  <a:cubicBezTo>
                    <a:pt x="124" y="19147"/>
                    <a:pt x="248" y="17285"/>
                    <a:pt x="993" y="15237"/>
                  </a:cubicBezTo>
                  <a:cubicBezTo>
                    <a:pt x="1738" y="13188"/>
                    <a:pt x="3103" y="10954"/>
                    <a:pt x="5710" y="8161"/>
                  </a:cubicBezTo>
                  <a:cubicBezTo>
                    <a:pt x="8317" y="5368"/>
                    <a:pt x="12166" y="2016"/>
                    <a:pt x="15021" y="712"/>
                  </a:cubicBezTo>
                  <a:cubicBezTo>
                    <a:pt x="17876" y="-591"/>
                    <a:pt x="19738" y="154"/>
                    <a:pt x="21600" y="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352800" y="53086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340100" y="5213350"/>
              <a:ext cx="39992" cy="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0527" fill="norm" stroke="1" extrusionOk="0">
                  <a:moveTo>
                    <a:pt x="9720" y="11435"/>
                  </a:moveTo>
                  <a:cubicBezTo>
                    <a:pt x="12960" y="16518"/>
                    <a:pt x="16200" y="21600"/>
                    <a:pt x="18360" y="20329"/>
                  </a:cubicBezTo>
                  <a:cubicBezTo>
                    <a:pt x="20520" y="19059"/>
                    <a:pt x="21600" y="11435"/>
                    <a:pt x="18360" y="6988"/>
                  </a:cubicBezTo>
                  <a:cubicBezTo>
                    <a:pt x="15120" y="2541"/>
                    <a:pt x="7560" y="127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568700" y="52260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568699" y="53467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994150" y="5016500"/>
              <a:ext cx="254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87"/>
                    <a:pt x="0" y="6975"/>
                    <a:pt x="900" y="10012"/>
                  </a:cubicBezTo>
                  <a:cubicBezTo>
                    <a:pt x="1800" y="13050"/>
                    <a:pt x="3600" y="15637"/>
                    <a:pt x="7200" y="17494"/>
                  </a:cubicBezTo>
                  <a:cubicBezTo>
                    <a:pt x="10800" y="19350"/>
                    <a:pt x="16200" y="20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4102100" y="5157142"/>
              <a:ext cx="222250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953"/>
                  </a:moveTo>
                  <a:cubicBezTo>
                    <a:pt x="1029" y="438"/>
                    <a:pt x="2057" y="-76"/>
                    <a:pt x="2983" y="10"/>
                  </a:cubicBezTo>
                  <a:cubicBezTo>
                    <a:pt x="3909" y="95"/>
                    <a:pt x="4731" y="781"/>
                    <a:pt x="6171" y="2753"/>
                  </a:cubicBezTo>
                  <a:cubicBezTo>
                    <a:pt x="7611" y="4724"/>
                    <a:pt x="9669" y="7981"/>
                    <a:pt x="12343" y="11324"/>
                  </a:cubicBezTo>
                  <a:cubicBezTo>
                    <a:pt x="15017" y="14667"/>
                    <a:pt x="18309" y="18095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134942" y="5162550"/>
              <a:ext cx="202108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30" fill="norm" stroke="1" extrusionOk="0">
                  <a:moveTo>
                    <a:pt x="21262" y="0"/>
                  </a:moveTo>
                  <a:cubicBezTo>
                    <a:pt x="17476" y="2439"/>
                    <a:pt x="13691" y="4877"/>
                    <a:pt x="10685" y="7577"/>
                  </a:cubicBezTo>
                  <a:cubicBezTo>
                    <a:pt x="7678" y="10277"/>
                    <a:pt x="5452" y="13239"/>
                    <a:pt x="3893" y="15242"/>
                  </a:cubicBezTo>
                  <a:cubicBezTo>
                    <a:pt x="2334" y="17245"/>
                    <a:pt x="1443" y="18290"/>
                    <a:pt x="775" y="19248"/>
                  </a:cubicBezTo>
                  <a:cubicBezTo>
                    <a:pt x="107" y="20206"/>
                    <a:pt x="-338" y="21077"/>
                    <a:pt x="330" y="21339"/>
                  </a:cubicBezTo>
                  <a:cubicBezTo>
                    <a:pt x="998" y="21600"/>
                    <a:pt x="2780" y="21252"/>
                    <a:pt x="4561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4375149" y="51117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4064000" y="5022849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4" y="14400"/>
                    <a:pt x="6048" y="7200"/>
                    <a:pt x="9648" y="3600"/>
                  </a:cubicBezTo>
                  <a:cubicBezTo>
                    <a:pt x="13248" y="0"/>
                    <a:pt x="174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546600" y="5276850"/>
              <a:ext cx="2159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388" y="19636"/>
                    <a:pt x="6776" y="21600"/>
                    <a:pt x="10376" y="18655"/>
                  </a:cubicBezTo>
                  <a:cubicBezTo>
                    <a:pt x="13976" y="15709"/>
                    <a:pt x="17788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978400" y="5086350"/>
              <a:ext cx="177800" cy="13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0"/>
                  </a:moveTo>
                  <a:cubicBezTo>
                    <a:pt x="1029" y="3323"/>
                    <a:pt x="2057" y="6646"/>
                    <a:pt x="4886" y="10302"/>
                  </a:cubicBezTo>
                  <a:cubicBezTo>
                    <a:pt x="7714" y="13957"/>
                    <a:pt x="12343" y="17945"/>
                    <a:pt x="15429" y="19772"/>
                  </a:cubicBezTo>
                  <a:cubicBezTo>
                    <a:pt x="18514" y="21600"/>
                    <a:pt x="20057" y="21268"/>
                    <a:pt x="2160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030850" y="5118099"/>
              <a:ext cx="169800" cy="28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26" fill="norm" stroke="1" extrusionOk="0">
                  <a:moveTo>
                    <a:pt x="21392" y="0"/>
                  </a:moveTo>
                  <a:cubicBezTo>
                    <a:pt x="16325" y="3311"/>
                    <a:pt x="11259" y="6622"/>
                    <a:pt x="7659" y="9539"/>
                  </a:cubicBezTo>
                  <a:cubicBezTo>
                    <a:pt x="4059" y="12455"/>
                    <a:pt x="1925" y="14978"/>
                    <a:pt x="859" y="16949"/>
                  </a:cubicBezTo>
                  <a:cubicBezTo>
                    <a:pt x="-208" y="18920"/>
                    <a:pt x="-208" y="20339"/>
                    <a:pt x="459" y="20969"/>
                  </a:cubicBezTo>
                  <a:cubicBezTo>
                    <a:pt x="1125" y="21600"/>
                    <a:pt x="2459" y="21442"/>
                    <a:pt x="3792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921250" y="501015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457"/>
                    <a:pt x="6994" y="11314"/>
                    <a:pt x="10594" y="7714"/>
                  </a:cubicBezTo>
                  <a:cubicBezTo>
                    <a:pt x="14194" y="4114"/>
                    <a:pt x="1789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264150" y="5003800"/>
              <a:ext cx="889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441949" y="5010150"/>
              <a:ext cx="635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68"/>
                    <a:pt x="14400" y="4737"/>
                    <a:pt x="11520" y="7674"/>
                  </a:cubicBezTo>
                  <a:cubicBezTo>
                    <a:pt x="8640" y="10611"/>
                    <a:pt x="6480" y="14116"/>
                    <a:pt x="4680" y="16532"/>
                  </a:cubicBezTo>
                  <a:cubicBezTo>
                    <a:pt x="2880" y="18947"/>
                    <a:pt x="1440" y="20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530850" y="5467350"/>
              <a:ext cx="1270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796999" y="5110612"/>
              <a:ext cx="254551" cy="33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6" fill="norm" stroke="1" extrusionOk="0">
                  <a:moveTo>
                    <a:pt x="10757" y="2456"/>
                  </a:moveTo>
                  <a:cubicBezTo>
                    <a:pt x="10400" y="1529"/>
                    <a:pt x="10043" y="601"/>
                    <a:pt x="9418" y="204"/>
                  </a:cubicBezTo>
                  <a:cubicBezTo>
                    <a:pt x="8794" y="-194"/>
                    <a:pt x="7901" y="-61"/>
                    <a:pt x="7008" y="1065"/>
                  </a:cubicBezTo>
                  <a:cubicBezTo>
                    <a:pt x="6116" y="2191"/>
                    <a:pt x="5223" y="4312"/>
                    <a:pt x="4866" y="7227"/>
                  </a:cubicBezTo>
                  <a:cubicBezTo>
                    <a:pt x="4509" y="10142"/>
                    <a:pt x="4688" y="13853"/>
                    <a:pt x="4866" y="16039"/>
                  </a:cubicBezTo>
                  <a:cubicBezTo>
                    <a:pt x="5045" y="18226"/>
                    <a:pt x="5223" y="18888"/>
                    <a:pt x="5313" y="19551"/>
                  </a:cubicBezTo>
                  <a:cubicBezTo>
                    <a:pt x="5402" y="20213"/>
                    <a:pt x="5402" y="20876"/>
                    <a:pt x="4956" y="21141"/>
                  </a:cubicBezTo>
                  <a:cubicBezTo>
                    <a:pt x="4509" y="21406"/>
                    <a:pt x="3617" y="21273"/>
                    <a:pt x="2813" y="20810"/>
                  </a:cubicBezTo>
                  <a:cubicBezTo>
                    <a:pt x="2010" y="20346"/>
                    <a:pt x="1296" y="19551"/>
                    <a:pt x="761" y="18822"/>
                  </a:cubicBezTo>
                  <a:cubicBezTo>
                    <a:pt x="225" y="18093"/>
                    <a:pt x="-132" y="17431"/>
                    <a:pt x="47" y="16900"/>
                  </a:cubicBezTo>
                  <a:cubicBezTo>
                    <a:pt x="225" y="16370"/>
                    <a:pt x="939" y="15973"/>
                    <a:pt x="3170" y="15509"/>
                  </a:cubicBezTo>
                  <a:cubicBezTo>
                    <a:pt x="5402" y="15045"/>
                    <a:pt x="9151" y="14515"/>
                    <a:pt x="11561" y="14118"/>
                  </a:cubicBezTo>
                  <a:cubicBezTo>
                    <a:pt x="13970" y="13720"/>
                    <a:pt x="15042" y="13455"/>
                    <a:pt x="15131" y="13323"/>
                  </a:cubicBezTo>
                  <a:cubicBezTo>
                    <a:pt x="15220" y="13190"/>
                    <a:pt x="14328" y="13190"/>
                    <a:pt x="13435" y="13190"/>
                  </a:cubicBezTo>
                  <a:cubicBezTo>
                    <a:pt x="12542" y="13190"/>
                    <a:pt x="11650" y="13190"/>
                    <a:pt x="10847" y="13455"/>
                  </a:cubicBezTo>
                  <a:cubicBezTo>
                    <a:pt x="10043" y="13720"/>
                    <a:pt x="9329" y="14250"/>
                    <a:pt x="8972" y="14846"/>
                  </a:cubicBezTo>
                  <a:cubicBezTo>
                    <a:pt x="8615" y="15443"/>
                    <a:pt x="8615" y="16105"/>
                    <a:pt x="9061" y="16569"/>
                  </a:cubicBezTo>
                  <a:cubicBezTo>
                    <a:pt x="9508" y="17033"/>
                    <a:pt x="10400" y="17298"/>
                    <a:pt x="11114" y="17166"/>
                  </a:cubicBezTo>
                  <a:cubicBezTo>
                    <a:pt x="11828" y="17033"/>
                    <a:pt x="12364" y="16503"/>
                    <a:pt x="12721" y="15907"/>
                  </a:cubicBezTo>
                  <a:cubicBezTo>
                    <a:pt x="13078" y="15310"/>
                    <a:pt x="13256" y="14648"/>
                    <a:pt x="13613" y="14051"/>
                  </a:cubicBezTo>
                  <a:cubicBezTo>
                    <a:pt x="13970" y="13455"/>
                    <a:pt x="14506" y="12925"/>
                    <a:pt x="15131" y="12859"/>
                  </a:cubicBezTo>
                  <a:cubicBezTo>
                    <a:pt x="15756" y="12793"/>
                    <a:pt x="16470" y="13190"/>
                    <a:pt x="17094" y="13654"/>
                  </a:cubicBezTo>
                  <a:cubicBezTo>
                    <a:pt x="17719" y="14118"/>
                    <a:pt x="18255" y="14648"/>
                    <a:pt x="18701" y="15377"/>
                  </a:cubicBezTo>
                  <a:cubicBezTo>
                    <a:pt x="19147" y="16105"/>
                    <a:pt x="19504" y="17033"/>
                    <a:pt x="19237" y="17431"/>
                  </a:cubicBezTo>
                  <a:cubicBezTo>
                    <a:pt x="18969" y="17828"/>
                    <a:pt x="18076" y="17696"/>
                    <a:pt x="17451" y="17298"/>
                  </a:cubicBezTo>
                  <a:cubicBezTo>
                    <a:pt x="16827" y="16900"/>
                    <a:pt x="16470" y="16238"/>
                    <a:pt x="16291" y="15443"/>
                  </a:cubicBezTo>
                  <a:cubicBezTo>
                    <a:pt x="16113" y="14648"/>
                    <a:pt x="16113" y="13720"/>
                    <a:pt x="17005" y="12991"/>
                  </a:cubicBezTo>
                  <a:cubicBezTo>
                    <a:pt x="17898" y="12262"/>
                    <a:pt x="19683" y="11732"/>
                    <a:pt x="21468" y="1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273800" y="52704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242413" y="5191855"/>
              <a:ext cx="31388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6" fill="norm" stroke="1" extrusionOk="0">
                  <a:moveTo>
                    <a:pt x="3818" y="20296"/>
                  </a:moveTo>
                  <a:cubicBezTo>
                    <a:pt x="1118" y="12582"/>
                    <a:pt x="-1582" y="4867"/>
                    <a:pt x="1118" y="1782"/>
                  </a:cubicBezTo>
                  <a:cubicBezTo>
                    <a:pt x="3818" y="-1304"/>
                    <a:pt x="11918" y="239"/>
                    <a:pt x="20018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362700" y="52705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356350" y="5346699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559550" y="520065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738568" y="5137150"/>
              <a:ext cx="157532" cy="22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49" fill="norm" stroke="1" extrusionOk="0">
                  <a:moveTo>
                    <a:pt x="14331" y="0"/>
                  </a:moveTo>
                  <a:cubicBezTo>
                    <a:pt x="12910" y="204"/>
                    <a:pt x="11489" y="408"/>
                    <a:pt x="10636" y="1121"/>
                  </a:cubicBezTo>
                  <a:cubicBezTo>
                    <a:pt x="9784" y="1834"/>
                    <a:pt x="9499" y="3057"/>
                    <a:pt x="8931" y="5909"/>
                  </a:cubicBezTo>
                  <a:cubicBezTo>
                    <a:pt x="8363" y="8762"/>
                    <a:pt x="7510" y="13245"/>
                    <a:pt x="7084" y="15996"/>
                  </a:cubicBezTo>
                  <a:cubicBezTo>
                    <a:pt x="6657" y="18747"/>
                    <a:pt x="6657" y="19766"/>
                    <a:pt x="7368" y="20479"/>
                  </a:cubicBezTo>
                  <a:cubicBezTo>
                    <a:pt x="8078" y="21192"/>
                    <a:pt x="9499" y="21600"/>
                    <a:pt x="10778" y="21396"/>
                  </a:cubicBezTo>
                  <a:cubicBezTo>
                    <a:pt x="12057" y="21192"/>
                    <a:pt x="13194" y="20377"/>
                    <a:pt x="13905" y="19460"/>
                  </a:cubicBezTo>
                  <a:cubicBezTo>
                    <a:pt x="14615" y="18543"/>
                    <a:pt x="14899" y="17525"/>
                    <a:pt x="15752" y="17525"/>
                  </a:cubicBezTo>
                  <a:cubicBezTo>
                    <a:pt x="16605" y="17525"/>
                    <a:pt x="18026" y="18543"/>
                    <a:pt x="18452" y="18543"/>
                  </a:cubicBezTo>
                  <a:cubicBezTo>
                    <a:pt x="18878" y="18543"/>
                    <a:pt x="18310" y="17525"/>
                    <a:pt x="16747" y="16302"/>
                  </a:cubicBezTo>
                  <a:cubicBezTo>
                    <a:pt x="15184" y="15079"/>
                    <a:pt x="12626" y="13653"/>
                    <a:pt x="10636" y="12940"/>
                  </a:cubicBezTo>
                  <a:cubicBezTo>
                    <a:pt x="8647" y="12226"/>
                    <a:pt x="7226" y="12226"/>
                    <a:pt x="5236" y="12226"/>
                  </a:cubicBezTo>
                  <a:cubicBezTo>
                    <a:pt x="3247" y="12226"/>
                    <a:pt x="689" y="12226"/>
                    <a:pt x="120" y="12125"/>
                  </a:cubicBezTo>
                  <a:cubicBezTo>
                    <a:pt x="-448" y="12023"/>
                    <a:pt x="973" y="11819"/>
                    <a:pt x="4810" y="11513"/>
                  </a:cubicBezTo>
                  <a:cubicBezTo>
                    <a:pt x="8647" y="11208"/>
                    <a:pt x="14899" y="10800"/>
                    <a:pt x="21152" y="1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077805" y="5262952"/>
              <a:ext cx="97695" cy="13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31" fill="norm" stroke="1" extrusionOk="0">
                  <a:moveTo>
                    <a:pt x="3289" y="3131"/>
                  </a:moveTo>
                  <a:cubicBezTo>
                    <a:pt x="2829" y="8040"/>
                    <a:pt x="2369" y="12949"/>
                    <a:pt x="1910" y="16222"/>
                  </a:cubicBezTo>
                  <a:cubicBezTo>
                    <a:pt x="1450" y="19495"/>
                    <a:pt x="991" y="21131"/>
                    <a:pt x="531" y="21131"/>
                  </a:cubicBezTo>
                  <a:cubicBezTo>
                    <a:pt x="72" y="21131"/>
                    <a:pt x="-388" y="19495"/>
                    <a:pt x="531" y="16386"/>
                  </a:cubicBezTo>
                  <a:cubicBezTo>
                    <a:pt x="1450" y="13276"/>
                    <a:pt x="3748" y="8695"/>
                    <a:pt x="5816" y="5749"/>
                  </a:cubicBezTo>
                  <a:cubicBezTo>
                    <a:pt x="7884" y="2804"/>
                    <a:pt x="9723" y="1495"/>
                    <a:pt x="11791" y="676"/>
                  </a:cubicBezTo>
                  <a:cubicBezTo>
                    <a:pt x="13859" y="-142"/>
                    <a:pt x="16157" y="-469"/>
                    <a:pt x="17995" y="1167"/>
                  </a:cubicBezTo>
                  <a:cubicBezTo>
                    <a:pt x="19833" y="2804"/>
                    <a:pt x="21212" y="6404"/>
                    <a:pt x="21212" y="10004"/>
                  </a:cubicBezTo>
                  <a:cubicBezTo>
                    <a:pt x="21212" y="13604"/>
                    <a:pt x="19833" y="17204"/>
                    <a:pt x="18455" y="20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258050" y="5137150"/>
              <a:ext cx="57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281"/>
                    <a:pt x="13600" y="8562"/>
                    <a:pt x="10000" y="12162"/>
                  </a:cubicBezTo>
                  <a:cubicBezTo>
                    <a:pt x="6400" y="15762"/>
                    <a:pt x="3200" y="18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225743" y="5461000"/>
              <a:ext cx="78764" cy="7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25" fill="norm" stroke="1" extrusionOk="0">
                  <a:moveTo>
                    <a:pt x="6792" y="0"/>
                  </a:moveTo>
                  <a:cubicBezTo>
                    <a:pt x="5130" y="2469"/>
                    <a:pt x="3469" y="4937"/>
                    <a:pt x="2084" y="7714"/>
                  </a:cubicBezTo>
                  <a:cubicBezTo>
                    <a:pt x="700" y="10491"/>
                    <a:pt x="-408" y="13577"/>
                    <a:pt x="146" y="16046"/>
                  </a:cubicBezTo>
                  <a:cubicBezTo>
                    <a:pt x="700" y="18514"/>
                    <a:pt x="2915" y="20366"/>
                    <a:pt x="5407" y="20983"/>
                  </a:cubicBezTo>
                  <a:cubicBezTo>
                    <a:pt x="7900" y="21600"/>
                    <a:pt x="10669" y="20983"/>
                    <a:pt x="13161" y="19749"/>
                  </a:cubicBezTo>
                  <a:cubicBezTo>
                    <a:pt x="15654" y="18514"/>
                    <a:pt x="17869" y="16663"/>
                    <a:pt x="19254" y="14194"/>
                  </a:cubicBezTo>
                  <a:cubicBezTo>
                    <a:pt x="20638" y="11726"/>
                    <a:pt x="21192" y="8640"/>
                    <a:pt x="19807" y="7097"/>
                  </a:cubicBezTo>
                  <a:cubicBezTo>
                    <a:pt x="18423" y="5554"/>
                    <a:pt x="15100" y="5554"/>
                    <a:pt x="12330" y="6789"/>
                  </a:cubicBezTo>
                  <a:cubicBezTo>
                    <a:pt x="9561" y="8023"/>
                    <a:pt x="7346" y="10491"/>
                    <a:pt x="513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1312" y="5998312"/>
              <a:ext cx="113789" cy="30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77" fill="norm" stroke="1" extrusionOk="0">
                  <a:moveTo>
                    <a:pt x="21112" y="1960"/>
                  </a:moveTo>
                  <a:cubicBezTo>
                    <a:pt x="17970" y="1066"/>
                    <a:pt x="14828" y="172"/>
                    <a:pt x="11490" y="23"/>
                  </a:cubicBezTo>
                  <a:cubicBezTo>
                    <a:pt x="8152" y="-126"/>
                    <a:pt x="4617" y="470"/>
                    <a:pt x="2457" y="1587"/>
                  </a:cubicBezTo>
                  <a:cubicBezTo>
                    <a:pt x="297" y="2704"/>
                    <a:pt x="-488" y="4343"/>
                    <a:pt x="297" y="5758"/>
                  </a:cubicBezTo>
                  <a:cubicBezTo>
                    <a:pt x="1083" y="7173"/>
                    <a:pt x="3439" y="8365"/>
                    <a:pt x="6777" y="9482"/>
                  </a:cubicBezTo>
                  <a:cubicBezTo>
                    <a:pt x="10116" y="10600"/>
                    <a:pt x="14436" y="11642"/>
                    <a:pt x="16988" y="12908"/>
                  </a:cubicBezTo>
                  <a:cubicBezTo>
                    <a:pt x="19541" y="14175"/>
                    <a:pt x="20327" y="15664"/>
                    <a:pt x="19737" y="17080"/>
                  </a:cubicBezTo>
                  <a:cubicBezTo>
                    <a:pt x="19148" y="18495"/>
                    <a:pt x="17185" y="19835"/>
                    <a:pt x="15025" y="20580"/>
                  </a:cubicBezTo>
                  <a:cubicBezTo>
                    <a:pt x="12865" y="21325"/>
                    <a:pt x="10508" y="21474"/>
                    <a:pt x="8545" y="21325"/>
                  </a:cubicBezTo>
                  <a:cubicBezTo>
                    <a:pt x="6581" y="21176"/>
                    <a:pt x="5010" y="20729"/>
                    <a:pt x="5403" y="19537"/>
                  </a:cubicBezTo>
                  <a:cubicBezTo>
                    <a:pt x="5796" y="18346"/>
                    <a:pt x="8152" y="16409"/>
                    <a:pt x="10508" y="14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56937" y="5962650"/>
              <a:ext cx="105013" cy="35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6" fill="norm" stroke="1" extrusionOk="0">
                  <a:moveTo>
                    <a:pt x="16248" y="0"/>
                  </a:moveTo>
                  <a:cubicBezTo>
                    <a:pt x="13656" y="1286"/>
                    <a:pt x="11064" y="2571"/>
                    <a:pt x="8688" y="5143"/>
                  </a:cubicBezTo>
                  <a:cubicBezTo>
                    <a:pt x="6312" y="7714"/>
                    <a:pt x="4152" y="11571"/>
                    <a:pt x="2640" y="14271"/>
                  </a:cubicBezTo>
                  <a:cubicBezTo>
                    <a:pt x="1128" y="16971"/>
                    <a:pt x="264" y="18514"/>
                    <a:pt x="48" y="19607"/>
                  </a:cubicBezTo>
                  <a:cubicBezTo>
                    <a:pt x="-168" y="20700"/>
                    <a:pt x="264" y="21343"/>
                    <a:pt x="2856" y="21471"/>
                  </a:cubicBezTo>
                  <a:cubicBezTo>
                    <a:pt x="5448" y="21600"/>
                    <a:pt x="10200" y="21214"/>
                    <a:pt x="13656" y="20764"/>
                  </a:cubicBezTo>
                  <a:cubicBezTo>
                    <a:pt x="17112" y="20314"/>
                    <a:pt x="19272" y="19800"/>
                    <a:pt x="21432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47650" y="6169937"/>
              <a:ext cx="165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815" y="12793"/>
                    <a:pt x="11631" y="5170"/>
                    <a:pt x="15231" y="1993"/>
                  </a:cubicBezTo>
                  <a:cubicBezTo>
                    <a:pt x="18831" y="-1183"/>
                    <a:pt x="2021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04283" y="6156570"/>
              <a:ext cx="7196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541" y="10315"/>
                  </a:moveTo>
                  <a:cubicBezTo>
                    <a:pt x="3176" y="8815"/>
                    <a:pt x="3812" y="7315"/>
                    <a:pt x="5718" y="5365"/>
                  </a:cubicBezTo>
                  <a:cubicBezTo>
                    <a:pt x="7624" y="3415"/>
                    <a:pt x="10800" y="1015"/>
                    <a:pt x="11118" y="265"/>
                  </a:cubicBezTo>
                  <a:cubicBezTo>
                    <a:pt x="11435" y="-485"/>
                    <a:pt x="8894" y="415"/>
                    <a:pt x="6035" y="2215"/>
                  </a:cubicBezTo>
                  <a:cubicBezTo>
                    <a:pt x="3176" y="4015"/>
                    <a:pt x="0" y="6715"/>
                    <a:pt x="0" y="9565"/>
                  </a:cubicBezTo>
                  <a:cubicBezTo>
                    <a:pt x="0" y="12415"/>
                    <a:pt x="3176" y="15415"/>
                    <a:pt x="7306" y="17365"/>
                  </a:cubicBezTo>
                  <a:cubicBezTo>
                    <a:pt x="11435" y="19315"/>
                    <a:pt x="16518" y="20215"/>
                    <a:pt x="2160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99021" y="6145868"/>
              <a:ext cx="138956" cy="23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491" fill="norm" stroke="1" extrusionOk="0">
                  <a:moveTo>
                    <a:pt x="8971" y="6727"/>
                  </a:moveTo>
                  <a:cubicBezTo>
                    <a:pt x="6747" y="8020"/>
                    <a:pt x="4524" y="9312"/>
                    <a:pt x="3094" y="11989"/>
                  </a:cubicBezTo>
                  <a:cubicBezTo>
                    <a:pt x="1665" y="14666"/>
                    <a:pt x="1030" y="18727"/>
                    <a:pt x="553" y="20020"/>
                  </a:cubicBezTo>
                  <a:cubicBezTo>
                    <a:pt x="77" y="21312"/>
                    <a:pt x="-241" y="19835"/>
                    <a:pt x="235" y="16974"/>
                  </a:cubicBezTo>
                  <a:cubicBezTo>
                    <a:pt x="712" y="14112"/>
                    <a:pt x="1983" y="9866"/>
                    <a:pt x="4365" y="6727"/>
                  </a:cubicBezTo>
                  <a:cubicBezTo>
                    <a:pt x="6747" y="3589"/>
                    <a:pt x="10241" y="1558"/>
                    <a:pt x="12941" y="635"/>
                  </a:cubicBezTo>
                  <a:cubicBezTo>
                    <a:pt x="15641" y="-288"/>
                    <a:pt x="17547" y="-103"/>
                    <a:pt x="18977" y="543"/>
                  </a:cubicBezTo>
                  <a:cubicBezTo>
                    <a:pt x="20406" y="1189"/>
                    <a:pt x="21359" y="2297"/>
                    <a:pt x="20565" y="3866"/>
                  </a:cubicBezTo>
                  <a:cubicBezTo>
                    <a:pt x="19771" y="5435"/>
                    <a:pt x="17230" y="7466"/>
                    <a:pt x="14053" y="8574"/>
                  </a:cubicBezTo>
                  <a:cubicBezTo>
                    <a:pt x="10877" y="9681"/>
                    <a:pt x="7065" y="9866"/>
                    <a:pt x="3253" y="1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19114" y="6013450"/>
              <a:ext cx="11433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6501" y="0"/>
                  </a:moveTo>
                  <a:cubicBezTo>
                    <a:pt x="12574" y="3600"/>
                    <a:pt x="8647" y="7200"/>
                    <a:pt x="6094" y="9514"/>
                  </a:cubicBezTo>
                  <a:cubicBezTo>
                    <a:pt x="3541" y="11829"/>
                    <a:pt x="2363" y="12857"/>
                    <a:pt x="1381" y="14400"/>
                  </a:cubicBezTo>
                  <a:cubicBezTo>
                    <a:pt x="399" y="15943"/>
                    <a:pt x="-386" y="18000"/>
                    <a:pt x="203" y="19157"/>
                  </a:cubicBezTo>
                  <a:cubicBezTo>
                    <a:pt x="792" y="20314"/>
                    <a:pt x="2756" y="20571"/>
                    <a:pt x="6487" y="20829"/>
                  </a:cubicBezTo>
                  <a:cubicBezTo>
                    <a:pt x="10218" y="21086"/>
                    <a:pt x="15716" y="21343"/>
                    <a:pt x="21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95350" y="6134100"/>
              <a:ext cx="50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075"/>
                    <a:pt x="9000" y="12150"/>
                    <a:pt x="5400" y="15750"/>
                  </a:cubicBezTo>
                  <a:cubicBezTo>
                    <a:pt x="1800" y="19350"/>
                    <a:pt x="90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5250" y="6426200"/>
              <a:ext cx="793751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19722"/>
                  </a:moveTo>
                  <a:cubicBezTo>
                    <a:pt x="2246" y="20661"/>
                    <a:pt x="4493" y="21600"/>
                    <a:pt x="6595" y="20191"/>
                  </a:cubicBezTo>
                  <a:cubicBezTo>
                    <a:pt x="8698" y="18783"/>
                    <a:pt x="10656" y="15026"/>
                    <a:pt x="12701" y="11739"/>
                  </a:cubicBezTo>
                  <a:cubicBezTo>
                    <a:pt x="14746" y="8452"/>
                    <a:pt x="16877" y="5635"/>
                    <a:pt x="18374" y="3757"/>
                  </a:cubicBezTo>
                  <a:cubicBezTo>
                    <a:pt x="19872" y="1878"/>
                    <a:pt x="20736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27887" y="6477000"/>
              <a:ext cx="567464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533" y="19722"/>
                  </a:moveTo>
                  <a:cubicBezTo>
                    <a:pt x="810" y="20661"/>
                    <a:pt x="88" y="21600"/>
                    <a:pt x="7" y="21600"/>
                  </a:cubicBezTo>
                  <a:cubicBezTo>
                    <a:pt x="-73" y="21600"/>
                    <a:pt x="489" y="20661"/>
                    <a:pt x="2175" y="17843"/>
                  </a:cubicBezTo>
                  <a:cubicBezTo>
                    <a:pt x="3862" y="15026"/>
                    <a:pt x="6672" y="10330"/>
                    <a:pt x="9482" y="7513"/>
                  </a:cubicBezTo>
                  <a:cubicBezTo>
                    <a:pt x="12293" y="4696"/>
                    <a:pt x="15103" y="3757"/>
                    <a:pt x="17111" y="2817"/>
                  </a:cubicBezTo>
                  <a:cubicBezTo>
                    <a:pt x="19118" y="1878"/>
                    <a:pt x="20323" y="939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263650" y="61785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219200" y="63309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645314" y="6042712"/>
              <a:ext cx="141153" cy="55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5" fill="norm" stroke="1" extrusionOk="0">
                  <a:moveTo>
                    <a:pt x="2759" y="9743"/>
                  </a:moveTo>
                  <a:cubicBezTo>
                    <a:pt x="2442" y="12628"/>
                    <a:pt x="2124" y="15514"/>
                    <a:pt x="1965" y="17204"/>
                  </a:cubicBezTo>
                  <a:cubicBezTo>
                    <a:pt x="1807" y="18894"/>
                    <a:pt x="1807" y="19388"/>
                    <a:pt x="1807" y="20048"/>
                  </a:cubicBezTo>
                  <a:cubicBezTo>
                    <a:pt x="1807" y="20708"/>
                    <a:pt x="1807" y="21532"/>
                    <a:pt x="1648" y="21450"/>
                  </a:cubicBezTo>
                  <a:cubicBezTo>
                    <a:pt x="1489" y="21367"/>
                    <a:pt x="1171" y="20378"/>
                    <a:pt x="695" y="18605"/>
                  </a:cubicBezTo>
                  <a:cubicBezTo>
                    <a:pt x="218" y="16833"/>
                    <a:pt x="-417" y="14277"/>
                    <a:pt x="377" y="11639"/>
                  </a:cubicBezTo>
                  <a:cubicBezTo>
                    <a:pt x="1171" y="9001"/>
                    <a:pt x="3395" y="6280"/>
                    <a:pt x="5459" y="4466"/>
                  </a:cubicBezTo>
                  <a:cubicBezTo>
                    <a:pt x="7524" y="2653"/>
                    <a:pt x="9430" y="1746"/>
                    <a:pt x="11018" y="1127"/>
                  </a:cubicBezTo>
                  <a:cubicBezTo>
                    <a:pt x="12607" y="509"/>
                    <a:pt x="13877" y="179"/>
                    <a:pt x="15307" y="56"/>
                  </a:cubicBezTo>
                  <a:cubicBezTo>
                    <a:pt x="16736" y="-68"/>
                    <a:pt x="18324" y="14"/>
                    <a:pt x="19436" y="303"/>
                  </a:cubicBezTo>
                  <a:cubicBezTo>
                    <a:pt x="20548" y="592"/>
                    <a:pt x="21183" y="1086"/>
                    <a:pt x="21183" y="2199"/>
                  </a:cubicBezTo>
                  <a:cubicBezTo>
                    <a:pt x="21183" y="3312"/>
                    <a:pt x="20548" y="5043"/>
                    <a:pt x="18165" y="6527"/>
                  </a:cubicBezTo>
                  <a:cubicBezTo>
                    <a:pt x="15783" y="8011"/>
                    <a:pt x="11654" y="9248"/>
                    <a:pt x="8477" y="9866"/>
                  </a:cubicBezTo>
                  <a:cubicBezTo>
                    <a:pt x="5301" y="10485"/>
                    <a:pt x="3077" y="10485"/>
                    <a:pt x="2759" y="10320"/>
                  </a:cubicBezTo>
                  <a:cubicBezTo>
                    <a:pt x="2442" y="10155"/>
                    <a:pt x="4030" y="9825"/>
                    <a:pt x="5618" y="9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835150" y="6216650"/>
              <a:ext cx="88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100"/>
                    <a:pt x="1029" y="12600"/>
                    <a:pt x="4629" y="9000"/>
                  </a:cubicBezTo>
                  <a:cubicBezTo>
                    <a:pt x="8229" y="5400"/>
                    <a:pt x="1491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993900" y="6083300"/>
              <a:ext cx="127000" cy="19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0"/>
                  </a:moveTo>
                  <a:cubicBezTo>
                    <a:pt x="1800" y="3411"/>
                    <a:pt x="3600" y="6821"/>
                    <a:pt x="4860" y="10118"/>
                  </a:cubicBezTo>
                  <a:cubicBezTo>
                    <a:pt x="6120" y="13415"/>
                    <a:pt x="6840" y="16598"/>
                    <a:pt x="7920" y="18644"/>
                  </a:cubicBezTo>
                  <a:cubicBezTo>
                    <a:pt x="9000" y="20691"/>
                    <a:pt x="10440" y="21600"/>
                    <a:pt x="11340" y="20691"/>
                  </a:cubicBezTo>
                  <a:cubicBezTo>
                    <a:pt x="12240" y="19781"/>
                    <a:pt x="12600" y="17053"/>
                    <a:pt x="12960" y="14438"/>
                  </a:cubicBezTo>
                  <a:cubicBezTo>
                    <a:pt x="13320" y="11823"/>
                    <a:pt x="13680" y="9322"/>
                    <a:pt x="14400" y="7162"/>
                  </a:cubicBezTo>
                  <a:cubicBezTo>
                    <a:pt x="15120" y="5002"/>
                    <a:pt x="16200" y="3183"/>
                    <a:pt x="17460" y="2615"/>
                  </a:cubicBezTo>
                  <a:cubicBezTo>
                    <a:pt x="18720" y="2046"/>
                    <a:pt x="20160" y="2728"/>
                    <a:pt x="2160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134157" y="5836592"/>
              <a:ext cx="335993" cy="4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27" fill="norm" stroke="1" extrusionOk="0">
                  <a:moveTo>
                    <a:pt x="6485" y="17494"/>
                  </a:moveTo>
                  <a:cubicBezTo>
                    <a:pt x="6349" y="16404"/>
                    <a:pt x="6213" y="15314"/>
                    <a:pt x="5941" y="14571"/>
                  </a:cubicBezTo>
                  <a:cubicBezTo>
                    <a:pt x="5670" y="13828"/>
                    <a:pt x="5262" y="13431"/>
                    <a:pt x="4719" y="13382"/>
                  </a:cubicBezTo>
                  <a:cubicBezTo>
                    <a:pt x="4175" y="13332"/>
                    <a:pt x="3496" y="13629"/>
                    <a:pt x="2681" y="14472"/>
                  </a:cubicBezTo>
                  <a:cubicBezTo>
                    <a:pt x="1866" y="15314"/>
                    <a:pt x="915" y="16701"/>
                    <a:pt x="439" y="17642"/>
                  </a:cubicBezTo>
                  <a:cubicBezTo>
                    <a:pt x="-36" y="18584"/>
                    <a:pt x="-36" y="19079"/>
                    <a:pt x="32" y="19574"/>
                  </a:cubicBezTo>
                  <a:cubicBezTo>
                    <a:pt x="100" y="20070"/>
                    <a:pt x="236" y="20565"/>
                    <a:pt x="1187" y="20317"/>
                  </a:cubicBezTo>
                  <a:cubicBezTo>
                    <a:pt x="2138" y="20070"/>
                    <a:pt x="3904" y="19079"/>
                    <a:pt x="4922" y="18336"/>
                  </a:cubicBezTo>
                  <a:cubicBezTo>
                    <a:pt x="5941" y="17593"/>
                    <a:pt x="6213" y="17097"/>
                    <a:pt x="6349" y="17097"/>
                  </a:cubicBezTo>
                  <a:cubicBezTo>
                    <a:pt x="6485" y="17097"/>
                    <a:pt x="6485" y="17593"/>
                    <a:pt x="6485" y="18385"/>
                  </a:cubicBezTo>
                  <a:cubicBezTo>
                    <a:pt x="6485" y="19178"/>
                    <a:pt x="6485" y="20268"/>
                    <a:pt x="6824" y="20862"/>
                  </a:cubicBezTo>
                  <a:cubicBezTo>
                    <a:pt x="7164" y="21457"/>
                    <a:pt x="7843" y="21556"/>
                    <a:pt x="9066" y="20714"/>
                  </a:cubicBezTo>
                  <a:cubicBezTo>
                    <a:pt x="10289" y="19872"/>
                    <a:pt x="12055" y="18088"/>
                    <a:pt x="13685" y="15760"/>
                  </a:cubicBezTo>
                  <a:cubicBezTo>
                    <a:pt x="15315" y="13431"/>
                    <a:pt x="16809" y="10558"/>
                    <a:pt x="17964" y="8180"/>
                  </a:cubicBezTo>
                  <a:cubicBezTo>
                    <a:pt x="19119" y="5802"/>
                    <a:pt x="19934" y="3919"/>
                    <a:pt x="20341" y="2730"/>
                  </a:cubicBezTo>
                  <a:cubicBezTo>
                    <a:pt x="20749" y="1541"/>
                    <a:pt x="20749" y="1046"/>
                    <a:pt x="20477" y="650"/>
                  </a:cubicBezTo>
                  <a:cubicBezTo>
                    <a:pt x="20206" y="253"/>
                    <a:pt x="19662" y="-44"/>
                    <a:pt x="19187" y="6"/>
                  </a:cubicBezTo>
                  <a:cubicBezTo>
                    <a:pt x="18711" y="55"/>
                    <a:pt x="18304" y="451"/>
                    <a:pt x="17828" y="2185"/>
                  </a:cubicBezTo>
                  <a:cubicBezTo>
                    <a:pt x="17353" y="3919"/>
                    <a:pt x="16809" y="6991"/>
                    <a:pt x="16470" y="9914"/>
                  </a:cubicBezTo>
                  <a:cubicBezTo>
                    <a:pt x="16130" y="12837"/>
                    <a:pt x="15994" y="15611"/>
                    <a:pt x="16062" y="17295"/>
                  </a:cubicBezTo>
                  <a:cubicBezTo>
                    <a:pt x="16130" y="18980"/>
                    <a:pt x="16402" y="19574"/>
                    <a:pt x="16877" y="19872"/>
                  </a:cubicBezTo>
                  <a:cubicBezTo>
                    <a:pt x="17353" y="20169"/>
                    <a:pt x="18032" y="20169"/>
                    <a:pt x="18847" y="19773"/>
                  </a:cubicBezTo>
                  <a:cubicBezTo>
                    <a:pt x="19662" y="19376"/>
                    <a:pt x="20613" y="18584"/>
                    <a:pt x="21564" y="17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445544" y="6093955"/>
              <a:ext cx="310356" cy="16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16" fill="norm" stroke="1" extrusionOk="0">
                  <a:moveTo>
                    <a:pt x="386" y="2626"/>
                  </a:moveTo>
                  <a:cubicBezTo>
                    <a:pt x="680" y="1308"/>
                    <a:pt x="974" y="-9"/>
                    <a:pt x="1047" y="123"/>
                  </a:cubicBezTo>
                  <a:cubicBezTo>
                    <a:pt x="1121" y="255"/>
                    <a:pt x="974" y="1835"/>
                    <a:pt x="753" y="4865"/>
                  </a:cubicBezTo>
                  <a:cubicBezTo>
                    <a:pt x="533" y="7894"/>
                    <a:pt x="239" y="12372"/>
                    <a:pt x="92" y="15401"/>
                  </a:cubicBezTo>
                  <a:cubicBezTo>
                    <a:pt x="-55" y="18430"/>
                    <a:pt x="-55" y="20011"/>
                    <a:pt x="312" y="20669"/>
                  </a:cubicBezTo>
                  <a:cubicBezTo>
                    <a:pt x="680" y="21328"/>
                    <a:pt x="1414" y="21065"/>
                    <a:pt x="2296" y="19748"/>
                  </a:cubicBezTo>
                  <a:cubicBezTo>
                    <a:pt x="3178" y="18430"/>
                    <a:pt x="4206" y="16060"/>
                    <a:pt x="5014" y="13689"/>
                  </a:cubicBezTo>
                  <a:cubicBezTo>
                    <a:pt x="5823" y="11318"/>
                    <a:pt x="6410" y="8948"/>
                    <a:pt x="6778" y="6708"/>
                  </a:cubicBezTo>
                  <a:cubicBezTo>
                    <a:pt x="7145" y="4469"/>
                    <a:pt x="7292" y="2362"/>
                    <a:pt x="7292" y="1967"/>
                  </a:cubicBezTo>
                  <a:cubicBezTo>
                    <a:pt x="7292" y="1572"/>
                    <a:pt x="7145" y="2889"/>
                    <a:pt x="6925" y="4996"/>
                  </a:cubicBezTo>
                  <a:cubicBezTo>
                    <a:pt x="6704" y="7104"/>
                    <a:pt x="6410" y="10001"/>
                    <a:pt x="6263" y="12504"/>
                  </a:cubicBezTo>
                  <a:cubicBezTo>
                    <a:pt x="6116" y="15006"/>
                    <a:pt x="6116" y="17113"/>
                    <a:pt x="6557" y="18299"/>
                  </a:cubicBezTo>
                  <a:cubicBezTo>
                    <a:pt x="6998" y="19484"/>
                    <a:pt x="7880" y="19748"/>
                    <a:pt x="9496" y="18299"/>
                  </a:cubicBezTo>
                  <a:cubicBezTo>
                    <a:pt x="11112" y="16850"/>
                    <a:pt x="13463" y="13689"/>
                    <a:pt x="15006" y="10923"/>
                  </a:cubicBezTo>
                  <a:cubicBezTo>
                    <a:pt x="16549" y="8157"/>
                    <a:pt x="17284" y="5787"/>
                    <a:pt x="17725" y="3943"/>
                  </a:cubicBezTo>
                  <a:cubicBezTo>
                    <a:pt x="18165" y="2099"/>
                    <a:pt x="18312" y="782"/>
                    <a:pt x="17945" y="255"/>
                  </a:cubicBezTo>
                  <a:cubicBezTo>
                    <a:pt x="17578" y="-272"/>
                    <a:pt x="16696" y="-9"/>
                    <a:pt x="15814" y="1308"/>
                  </a:cubicBezTo>
                  <a:cubicBezTo>
                    <a:pt x="14933" y="2626"/>
                    <a:pt x="14051" y="4996"/>
                    <a:pt x="13390" y="7235"/>
                  </a:cubicBezTo>
                  <a:cubicBezTo>
                    <a:pt x="12729" y="9474"/>
                    <a:pt x="12288" y="11582"/>
                    <a:pt x="12067" y="13294"/>
                  </a:cubicBezTo>
                  <a:cubicBezTo>
                    <a:pt x="11847" y="15006"/>
                    <a:pt x="11847" y="16323"/>
                    <a:pt x="12214" y="17245"/>
                  </a:cubicBezTo>
                  <a:cubicBezTo>
                    <a:pt x="12582" y="18167"/>
                    <a:pt x="13316" y="18694"/>
                    <a:pt x="14933" y="18694"/>
                  </a:cubicBezTo>
                  <a:cubicBezTo>
                    <a:pt x="16549" y="18694"/>
                    <a:pt x="19047" y="18167"/>
                    <a:pt x="21545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870200" y="61150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882900" y="62611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702050" y="593090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511550" y="6197600"/>
              <a:ext cx="330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9200"/>
                    <a:pt x="7477" y="16800"/>
                    <a:pt x="11077" y="13200"/>
                  </a:cubicBezTo>
                  <a:cubicBezTo>
                    <a:pt x="14677" y="9600"/>
                    <a:pt x="1813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3492925" y="6401813"/>
              <a:ext cx="147742" cy="17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15" fill="norm" stroke="1" extrusionOk="0">
                  <a:moveTo>
                    <a:pt x="1789" y="6902"/>
                  </a:moveTo>
                  <a:cubicBezTo>
                    <a:pt x="1789" y="5340"/>
                    <a:pt x="1789" y="3779"/>
                    <a:pt x="1789" y="3779"/>
                  </a:cubicBezTo>
                  <a:cubicBezTo>
                    <a:pt x="1789" y="3779"/>
                    <a:pt x="1789" y="5340"/>
                    <a:pt x="1635" y="8073"/>
                  </a:cubicBezTo>
                  <a:cubicBezTo>
                    <a:pt x="1481" y="10805"/>
                    <a:pt x="1172" y="14709"/>
                    <a:pt x="864" y="17311"/>
                  </a:cubicBezTo>
                  <a:cubicBezTo>
                    <a:pt x="555" y="19914"/>
                    <a:pt x="247" y="21215"/>
                    <a:pt x="92" y="21215"/>
                  </a:cubicBezTo>
                  <a:cubicBezTo>
                    <a:pt x="-62" y="21215"/>
                    <a:pt x="-62" y="19914"/>
                    <a:pt x="401" y="16921"/>
                  </a:cubicBezTo>
                  <a:cubicBezTo>
                    <a:pt x="864" y="13928"/>
                    <a:pt x="1789" y="9244"/>
                    <a:pt x="3641" y="5991"/>
                  </a:cubicBezTo>
                  <a:cubicBezTo>
                    <a:pt x="5492" y="2738"/>
                    <a:pt x="8269" y="916"/>
                    <a:pt x="11201" y="266"/>
                  </a:cubicBezTo>
                  <a:cubicBezTo>
                    <a:pt x="14132" y="-385"/>
                    <a:pt x="17218" y="135"/>
                    <a:pt x="19069" y="2087"/>
                  </a:cubicBezTo>
                  <a:cubicBezTo>
                    <a:pt x="20921" y="4039"/>
                    <a:pt x="21538" y="7422"/>
                    <a:pt x="21538" y="10285"/>
                  </a:cubicBezTo>
                  <a:cubicBezTo>
                    <a:pt x="21538" y="13148"/>
                    <a:pt x="20921" y="15490"/>
                    <a:pt x="20304" y="17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3765550" y="628650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873"/>
                    <a:pt x="10800" y="1745"/>
                    <a:pt x="8100" y="5127"/>
                  </a:cubicBezTo>
                  <a:cubicBezTo>
                    <a:pt x="5400" y="8509"/>
                    <a:pt x="5400" y="14400"/>
                    <a:pt x="4500" y="17564"/>
                  </a:cubicBezTo>
                  <a:cubicBezTo>
                    <a:pt x="3600" y="20727"/>
                    <a:pt x="1800" y="21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3734808" y="6616699"/>
              <a:ext cx="59070" cy="5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73" fill="norm" stroke="1" extrusionOk="0">
                  <a:moveTo>
                    <a:pt x="15286" y="4629"/>
                  </a:moveTo>
                  <a:cubicBezTo>
                    <a:pt x="12307" y="2314"/>
                    <a:pt x="9328" y="0"/>
                    <a:pt x="6721" y="386"/>
                  </a:cubicBezTo>
                  <a:cubicBezTo>
                    <a:pt x="4114" y="771"/>
                    <a:pt x="1879" y="3857"/>
                    <a:pt x="762" y="7329"/>
                  </a:cubicBezTo>
                  <a:cubicBezTo>
                    <a:pt x="-355" y="10800"/>
                    <a:pt x="-355" y="14657"/>
                    <a:pt x="1507" y="17357"/>
                  </a:cubicBezTo>
                  <a:cubicBezTo>
                    <a:pt x="3369" y="20057"/>
                    <a:pt x="7093" y="21600"/>
                    <a:pt x="10445" y="21214"/>
                  </a:cubicBezTo>
                  <a:cubicBezTo>
                    <a:pt x="13797" y="20829"/>
                    <a:pt x="16776" y="18514"/>
                    <a:pt x="18638" y="15429"/>
                  </a:cubicBezTo>
                  <a:cubicBezTo>
                    <a:pt x="20500" y="12343"/>
                    <a:pt x="21245" y="8486"/>
                    <a:pt x="20500" y="5786"/>
                  </a:cubicBezTo>
                  <a:cubicBezTo>
                    <a:pt x="19755" y="3086"/>
                    <a:pt x="17521" y="1543"/>
                    <a:pt x="152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176602" y="6057900"/>
              <a:ext cx="357298" cy="30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5" fill="norm" stroke="1" extrusionOk="0">
                  <a:moveTo>
                    <a:pt x="18780" y="0"/>
                  </a:moveTo>
                  <a:cubicBezTo>
                    <a:pt x="15730" y="1627"/>
                    <a:pt x="12681" y="3255"/>
                    <a:pt x="10584" y="4364"/>
                  </a:cubicBezTo>
                  <a:cubicBezTo>
                    <a:pt x="8488" y="5474"/>
                    <a:pt x="7344" y="6066"/>
                    <a:pt x="6455" y="6510"/>
                  </a:cubicBezTo>
                  <a:cubicBezTo>
                    <a:pt x="5566" y="6953"/>
                    <a:pt x="4930" y="7249"/>
                    <a:pt x="4232" y="7767"/>
                  </a:cubicBezTo>
                  <a:cubicBezTo>
                    <a:pt x="3533" y="8285"/>
                    <a:pt x="2770" y="9025"/>
                    <a:pt x="2770" y="9468"/>
                  </a:cubicBezTo>
                  <a:cubicBezTo>
                    <a:pt x="2770" y="9912"/>
                    <a:pt x="3533" y="10060"/>
                    <a:pt x="5057" y="10134"/>
                  </a:cubicBezTo>
                  <a:cubicBezTo>
                    <a:pt x="6582" y="10208"/>
                    <a:pt x="8869" y="10208"/>
                    <a:pt x="10330" y="10282"/>
                  </a:cubicBezTo>
                  <a:cubicBezTo>
                    <a:pt x="11792" y="10356"/>
                    <a:pt x="12427" y="10504"/>
                    <a:pt x="12681" y="10948"/>
                  </a:cubicBezTo>
                  <a:cubicBezTo>
                    <a:pt x="12935" y="11392"/>
                    <a:pt x="12808" y="12132"/>
                    <a:pt x="11982" y="13019"/>
                  </a:cubicBezTo>
                  <a:cubicBezTo>
                    <a:pt x="11156" y="13907"/>
                    <a:pt x="9632" y="14942"/>
                    <a:pt x="7662" y="16126"/>
                  </a:cubicBezTo>
                  <a:cubicBezTo>
                    <a:pt x="5693" y="17310"/>
                    <a:pt x="3279" y="18641"/>
                    <a:pt x="1817" y="19529"/>
                  </a:cubicBezTo>
                  <a:cubicBezTo>
                    <a:pt x="356" y="20416"/>
                    <a:pt x="-152" y="20860"/>
                    <a:pt x="39" y="21156"/>
                  </a:cubicBezTo>
                  <a:cubicBezTo>
                    <a:pt x="229" y="21452"/>
                    <a:pt x="1119" y="21600"/>
                    <a:pt x="3787" y="21526"/>
                  </a:cubicBezTo>
                  <a:cubicBezTo>
                    <a:pt x="6455" y="21452"/>
                    <a:pt x="10902" y="21156"/>
                    <a:pt x="14142" y="21082"/>
                  </a:cubicBezTo>
                  <a:cubicBezTo>
                    <a:pt x="17382" y="21008"/>
                    <a:pt x="19415" y="21156"/>
                    <a:pt x="21448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4203700" y="65405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4203699" y="64706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286250" y="6515100"/>
              <a:ext cx="63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279899" y="65595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457700" y="650240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216400" y="5874544"/>
              <a:ext cx="103803" cy="11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841" fill="norm" stroke="1" extrusionOk="0">
                  <a:moveTo>
                    <a:pt x="0" y="5744"/>
                  </a:moveTo>
                  <a:cubicBezTo>
                    <a:pt x="432" y="9671"/>
                    <a:pt x="864" y="13598"/>
                    <a:pt x="864" y="16544"/>
                  </a:cubicBezTo>
                  <a:cubicBezTo>
                    <a:pt x="864" y="19489"/>
                    <a:pt x="432" y="21453"/>
                    <a:pt x="216" y="20668"/>
                  </a:cubicBezTo>
                  <a:cubicBezTo>
                    <a:pt x="0" y="19882"/>
                    <a:pt x="0" y="16348"/>
                    <a:pt x="1296" y="12813"/>
                  </a:cubicBezTo>
                  <a:cubicBezTo>
                    <a:pt x="2592" y="9278"/>
                    <a:pt x="5184" y="5744"/>
                    <a:pt x="7560" y="3584"/>
                  </a:cubicBezTo>
                  <a:cubicBezTo>
                    <a:pt x="9936" y="1424"/>
                    <a:pt x="12096" y="638"/>
                    <a:pt x="14256" y="246"/>
                  </a:cubicBezTo>
                  <a:cubicBezTo>
                    <a:pt x="16416" y="-147"/>
                    <a:pt x="18576" y="-147"/>
                    <a:pt x="19872" y="835"/>
                  </a:cubicBezTo>
                  <a:cubicBezTo>
                    <a:pt x="21168" y="1817"/>
                    <a:pt x="21600" y="3780"/>
                    <a:pt x="20736" y="6922"/>
                  </a:cubicBezTo>
                  <a:cubicBezTo>
                    <a:pt x="19872" y="10064"/>
                    <a:pt x="17712" y="14384"/>
                    <a:pt x="15552" y="18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406900" y="5683250"/>
              <a:ext cx="254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404455" y="5937249"/>
              <a:ext cx="18410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6" h="20442" fill="norm" stroke="1" extrusionOk="0">
                  <a:moveTo>
                    <a:pt x="2494" y="4320"/>
                  </a:moveTo>
                  <a:cubicBezTo>
                    <a:pt x="334" y="11520"/>
                    <a:pt x="-1826" y="18720"/>
                    <a:pt x="2494" y="20160"/>
                  </a:cubicBezTo>
                  <a:cubicBezTo>
                    <a:pt x="6814" y="21600"/>
                    <a:pt x="17614" y="17280"/>
                    <a:pt x="18694" y="12960"/>
                  </a:cubicBezTo>
                  <a:cubicBezTo>
                    <a:pt x="19774" y="8640"/>
                    <a:pt x="11134" y="4320"/>
                    <a:pt x="2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921249" y="607695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940"/>
                    <a:pt x="18000" y="11880"/>
                    <a:pt x="14400" y="15480"/>
                  </a:cubicBezTo>
                  <a:cubicBezTo>
                    <a:pt x="10800" y="19080"/>
                    <a:pt x="5400" y="203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749799" y="6096000"/>
              <a:ext cx="330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4400"/>
                    <a:pt x="5815" y="7200"/>
                    <a:pt x="9415" y="3600"/>
                  </a:cubicBezTo>
                  <a:cubicBezTo>
                    <a:pt x="13015" y="0"/>
                    <a:pt x="17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711700" y="6369050"/>
              <a:ext cx="304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225501" y="6038850"/>
              <a:ext cx="1529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0"/>
                  </a:moveTo>
                  <a:cubicBezTo>
                    <a:pt x="17297" y="610"/>
                    <a:pt x="13503" y="1220"/>
                    <a:pt x="9854" y="2868"/>
                  </a:cubicBezTo>
                  <a:cubicBezTo>
                    <a:pt x="6206" y="4515"/>
                    <a:pt x="2703" y="7200"/>
                    <a:pt x="1097" y="10007"/>
                  </a:cubicBezTo>
                  <a:cubicBezTo>
                    <a:pt x="-508" y="12814"/>
                    <a:pt x="-216" y="15742"/>
                    <a:pt x="1097" y="17695"/>
                  </a:cubicBezTo>
                  <a:cubicBezTo>
                    <a:pt x="2411" y="19647"/>
                    <a:pt x="4746" y="20624"/>
                    <a:pt x="7811" y="21112"/>
                  </a:cubicBezTo>
                  <a:cubicBezTo>
                    <a:pt x="10876" y="21600"/>
                    <a:pt x="14670" y="21600"/>
                    <a:pt x="18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584543" y="6108700"/>
              <a:ext cx="980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20015" y="5760"/>
                    <a:pt x="20015" y="11520"/>
                    <a:pt x="15695" y="15017"/>
                  </a:cubicBezTo>
                  <a:cubicBezTo>
                    <a:pt x="11375" y="18514"/>
                    <a:pt x="2735" y="19749"/>
                    <a:pt x="575" y="20469"/>
                  </a:cubicBezTo>
                  <a:cubicBezTo>
                    <a:pt x="-1585" y="21189"/>
                    <a:pt x="2735" y="2139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379176" y="6076950"/>
              <a:ext cx="38027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671" y="21600"/>
                  </a:moveTo>
                  <a:cubicBezTo>
                    <a:pt x="197" y="20250"/>
                    <a:pt x="-278" y="18900"/>
                    <a:pt x="197" y="17775"/>
                  </a:cubicBezTo>
                  <a:cubicBezTo>
                    <a:pt x="671" y="16650"/>
                    <a:pt x="2096" y="15750"/>
                    <a:pt x="4885" y="13500"/>
                  </a:cubicBezTo>
                  <a:cubicBezTo>
                    <a:pt x="7674" y="11250"/>
                    <a:pt x="11827" y="7650"/>
                    <a:pt x="14795" y="5175"/>
                  </a:cubicBezTo>
                  <a:cubicBezTo>
                    <a:pt x="17762" y="2700"/>
                    <a:pt x="19542" y="1350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683250" y="63309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671872" y="6235700"/>
              <a:ext cx="32631" cy="4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7" h="20484" fill="norm" stroke="1" extrusionOk="0">
                  <a:moveTo>
                    <a:pt x="18265" y="0"/>
                  </a:moveTo>
                  <a:cubicBezTo>
                    <a:pt x="11912" y="1878"/>
                    <a:pt x="5559" y="3757"/>
                    <a:pt x="2382" y="7043"/>
                  </a:cubicBezTo>
                  <a:cubicBezTo>
                    <a:pt x="-794" y="10330"/>
                    <a:pt x="-794" y="15026"/>
                    <a:pt x="2382" y="17843"/>
                  </a:cubicBezTo>
                  <a:cubicBezTo>
                    <a:pt x="5559" y="20661"/>
                    <a:pt x="11912" y="21600"/>
                    <a:pt x="15724" y="18783"/>
                  </a:cubicBezTo>
                  <a:cubicBezTo>
                    <a:pt x="19535" y="15965"/>
                    <a:pt x="20806" y="9391"/>
                    <a:pt x="18265" y="6104"/>
                  </a:cubicBezTo>
                  <a:cubicBezTo>
                    <a:pt x="15724" y="2817"/>
                    <a:pt x="9371" y="2817"/>
                    <a:pt x="3018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102350" y="6108700"/>
              <a:ext cx="22765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0"/>
                  </a:moveTo>
                  <a:cubicBezTo>
                    <a:pt x="4000" y="1964"/>
                    <a:pt x="8000" y="3927"/>
                    <a:pt x="10900" y="5318"/>
                  </a:cubicBezTo>
                  <a:cubicBezTo>
                    <a:pt x="13800" y="6709"/>
                    <a:pt x="15600" y="7527"/>
                    <a:pt x="17000" y="8100"/>
                  </a:cubicBezTo>
                  <a:cubicBezTo>
                    <a:pt x="18400" y="8673"/>
                    <a:pt x="19400" y="9000"/>
                    <a:pt x="20200" y="9491"/>
                  </a:cubicBezTo>
                  <a:cubicBezTo>
                    <a:pt x="21000" y="9982"/>
                    <a:pt x="21600" y="10636"/>
                    <a:pt x="21500" y="11209"/>
                  </a:cubicBezTo>
                  <a:cubicBezTo>
                    <a:pt x="21400" y="11782"/>
                    <a:pt x="20600" y="12273"/>
                    <a:pt x="18700" y="13009"/>
                  </a:cubicBezTo>
                  <a:cubicBezTo>
                    <a:pt x="16800" y="13745"/>
                    <a:pt x="13800" y="14727"/>
                    <a:pt x="10900" y="15709"/>
                  </a:cubicBezTo>
                  <a:cubicBezTo>
                    <a:pt x="8000" y="16691"/>
                    <a:pt x="5200" y="17673"/>
                    <a:pt x="3300" y="18491"/>
                  </a:cubicBezTo>
                  <a:cubicBezTo>
                    <a:pt x="1400" y="19309"/>
                    <a:pt x="400" y="19964"/>
                    <a:pt x="500" y="20455"/>
                  </a:cubicBezTo>
                  <a:cubicBezTo>
                    <a:pt x="600" y="20945"/>
                    <a:pt x="1800" y="21273"/>
                    <a:pt x="3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629400" y="6083785"/>
              <a:ext cx="49428" cy="25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026" fill="norm" stroke="1" extrusionOk="0">
                  <a:moveTo>
                    <a:pt x="10800" y="1516"/>
                  </a:moveTo>
                  <a:cubicBezTo>
                    <a:pt x="14400" y="652"/>
                    <a:pt x="18000" y="-212"/>
                    <a:pt x="19800" y="47"/>
                  </a:cubicBezTo>
                  <a:cubicBezTo>
                    <a:pt x="21600" y="306"/>
                    <a:pt x="21600" y="1689"/>
                    <a:pt x="18450" y="4626"/>
                  </a:cubicBezTo>
                  <a:cubicBezTo>
                    <a:pt x="15300" y="7564"/>
                    <a:pt x="9000" y="12057"/>
                    <a:pt x="5400" y="15254"/>
                  </a:cubicBezTo>
                  <a:cubicBezTo>
                    <a:pt x="1800" y="18450"/>
                    <a:pt x="900" y="20351"/>
                    <a:pt x="450" y="20870"/>
                  </a:cubicBezTo>
                  <a:cubicBezTo>
                    <a:pt x="0" y="21388"/>
                    <a:pt x="0" y="20524"/>
                    <a:pt x="0" y="19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496050" y="6064250"/>
              <a:ext cx="298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1" y="17673"/>
                    <a:pt x="4902" y="13745"/>
                    <a:pt x="8502" y="10145"/>
                  </a:cubicBezTo>
                  <a:cubicBezTo>
                    <a:pt x="12102" y="6545"/>
                    <a:pt x="16851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706689" y="6275501"/>
              <a:ext cx="76332" cy="11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088" fill="norm" stroke="1" extrusionOk="0">
                  <a:moveTo>
                    <a:pt x="18965" y="3278"/>
                  </a:moveTo>
                  <a:cubicBezTo>
                    <a:pt x="16046" y="3278"/>
                    <a:pt x="13127" y="3278"/>
                    <a:pt x="10792" y="4078"/>
                  </a:cubicBezTo>
                  <a:cubicBezTo>
                    <a:pt x="8457" y="4878"/>
                    <a:pt x="6705" y="6478"/>
                    <a:pt x="4954" y="8478"/>
                  </a:cubicBezTo>
                  <a:cubicBezTo>
                    <a:pt x="3203" y="10478"/>
                    <a:pt x="1451" y="12878"/>
                    <a:pt x="576" y="15078"/>
                  </a:cubicBezTo>
                  <a:cubicBezTo>
                    <a:pt x="-300" y="17278"/>
                    <a:pt x="-300" y="19278"/>
                    <a:pt x="1451" y="20278"/>
                  </a:cubicBezTo>
                  <a:cubicBezTo>
                    <a:pt x="3203" y="21278"/>
                    <a:pt x="6705" y="21278"/>
                    <a:pt x="9624" y="20678"/>
                  </a:cubicBezTo>
                  <a:cubicBezTo>
                    <a:pt x="12543" y="20078"/>
                    <a:pt x="14878" y="18878"/>
                    <a:pt x="16922" y="16078"/>
                  </a:cubicBezTo>
                  <a:cubicBezTo>
                    <a:pt x="18965" y="13278"/>
                    <a:pt x="20716" y="8878"/>
                    <a:pt x="21008" y="5678"/>
                  </a:cubicBezTo>
                  <a:cubicBezTo>
                    <a:pt x="21300" y="2478"/>
                    <a:pt x="20132" y="478"/>
                    <a:pt x="18381" y="78"/>
                  </a:cubicBezTo>
                  <a:cubicBezTo>
                    <a:pt x="16630" y="-322"/>
                    <a:pt x="14295" y="878"/>
                    <a:pt x="11959" y="2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840039" y="6184899"/>
              <a:ext cx="96649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9" fill="norm" stroke="1" extrusionOk="0">
                  <a:moveTo>
                    <a:pt x="12172" y="0"/>
                  </a:moveTo>
                  <a:cubicBezTo>
                    <a:pt x="10793" y="4536"/>
                    <a:pt x="9414" y="9072"/>
                    <a:pt x="8035" y="12204"/>
                  </a:cubicBezTo>
                  <a:cubicBezTo>
                    <a:pt x="6657" y="15336"/>
                    <a:pt x="5278" y="17064"/>
                    <a:pt x="3899" y="18576"/>
                  </a:cubicBezTo>
                  <a:cubicBezTo>
                    <a:pt x="2520" y="20088"/>
                    <a:pt x="1142" y="21384"/>
                    <a:pt x="452" y="21492"/>
                  </a:cubicBezTo>
                  <a:cubicBezTo>
                    <a:pt x="-237" y="21600"/>
                    <a:pt x="-237" y="20520"/>
                    <a:pt x="1142" y="18900"/>
                  </a:cubicBezTo>
                  <a:cubicBezTo>
                    <a:pt x="2520" y="17280"/>
                    <a:pt x="5278" y="15120"/>
                    <a:pt x="7346" y="13608"/>
                  </a:cubicBezTo>
                  <a:cubicBezTo>
                    <a:pt x="9414" y="12096"/>
                    <a:pt x="10793" y="11232"/>
                    <a:pt x="12861" y="10800"/>
                  </a:cubicBezTo>
                  <a:cubicBezTo>
                    <a:pt x="14929" y="10368"/>
                    <a:pt x="17686" y="10368"/>
                    <a:pt x="19295" y="10908"/>
                  </a:cubicBezTo>
                  <a:cubicBezTo>
                    <a:pt x="20903" y="11448"/>
                    <a:pt x="21363" y="12528"/>
                    <a:pt x="20674" y="14040"/>
                  </a:cubicBezTo>
                  <a:cubicBezTo>
                    <a:pt x="19984" y="15552"/>
                    <a:pt x="18146" y="17496"/>
                    <a:pt x="15618" y="18684"/>
                  </a:cubicBezTo>
                  <a:cubicBezTo>
                    <a:pt x="13091" y="19872"/>
                    <a:pt x="9874" y="20304"/>
                    <a:pt x="7116" y="20412"/>
                  </a:cubicBezTo>
                  <a:cubicBezTo>
                    <a:pt x="4359" y="20520"/>
                    <a:pt x="2061" y="20304"/>
                    <a:pt x="2061" y="19980"/>
                  </a:cubicBezTo>
                  <a:cubicBezTo>
                    <a:pt x="2061" y="19656"/>
                    <a:pt x="4359" y="19224"/>
                    <a:pt x="6657" y="18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978650" y="6281092"/>
              <a:ext cx="76200" cy="14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1600" y="6529"/>
                  </a:moveTo>
                  <a:cubicBezTo>
                    <a:pt x="21000" y="4940"/>
                    <a:pt x="20400" y="3352"/>
                    <a:pt x="18900" y="2082"/>
                  </a:cubicBezTo>
                  <a:cubicBezTo>
                    <a:pt x="17400" y="811"/>
                    <a:pt x="15000" y="-142"/>
                    <a:pt x="12900" y="17"/>
                  </a:cubicBezTo>
                  <a:cubicBezTo>
                    <a:pt x="10800" y="176"/>
                    <a:pt x="9000" y="1446"/>
                    <a:pt x="8700" y="3034"/>
                  </a:cubicBezTo>
                  <a:cubicBezTo>
                    <a:pt x="8400" y="4623"/>
                    <a:pt x="9600" y="6529"/>
                    <a:pt x="11400" y="8117"/>
                  </a:cubicBezTo>
                  <a:cubicBezTo>
                    <a:pt x="13200" y="9705"/>
                    <a:pt x="15600" y="10976"/>
                    <a:pt x="17700" y="12564"/>
                  </a:cubicBezTo>
                  <a:cubicBezTo>
                    <a:pt x="19800" y="14152"/>
                    <a:pt x="21600" y="16058"/>
                    <a:pt x="21300" y="17487"/>
                  </a:cubicBezTo>
                  <a:cubicBezTo>
                    <a:pt x="21000" y="18917"/>
                    <a:pt x="18600" y="19870"/>
                    <a:pt x="15600" y="20505"/>
                  </a:cubicBezTo>
                  <a:cubicBezTo>
                    <a:pt x="12600" y="21140"/>
                    <a:pt x="9000" y="21458"/>
                    <a:pt x="6300" y="20982"/>
                  </a:cubicBezTo>
                  <a:cubicBezTo>
                    <a:pt x="3600" y="20505"/>
                    <a:pt x="1800" y="19234"/>
                    <a:pt x="0" y="1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080249" y="6000750"/>
              <a:ext cx="17121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14053" y="0"/>
                  </a:moveTo>
                  <a:cubicBezTo>
                    <a:pt x="16655" y="2300"/>
                    <a:pt x="19258" y="4600"/>
                    <a:pt x="20429" y="7100"/>
                  </a:cubicBezTo>
                  <a:cubicBezTo>
                    <a:pt x="21600" y="9600"/>
                    <a:pt x="21340" y="12300"/>
                    <a:pt x="17696" y="14750"/>
                  </a:cubicBezTo>
                  <a:cubicBezTo>
                    <a:pt x="14053" y="17200"/>
                    <a:pt x="7027" y="19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6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60708" y="6126533"/>
              <a:ext cx="248263" cy="462873"/>
            </a:xfrm>
            <a:prstGeom prst="rect">
              <a:avLst/>
            </a:prstGeom>
            <a:effectLst/>
          </p:spPr>
        </p:pic>
        <p:pic>
          <p:nvPicPr>
            <p:cNvPr id="277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61620" y="6399713"/>
              <a:ext cx="160031" cy="157507"/>
            </a:xfrm>
            <a:prstGeom prst="rect">
              <a:avLst/>
            </a:prstGeom>
            <a:effectLst/>
          </p:spPr>
        </p:pic>
        <p:pic>
          <p:nvPicPr>
            <p:cNvPr id="277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96250" y="6413500"/>
              <a:ext cx="115522" cy="301713"/>
            </a:xfrm>
            <a:prstGeom prst="rect">
              <a:avLst/>
            </a:prstGeom>
            <a:effectLst/>
          </p:spPr>
        </p:pic>
        <p:pic>
          <p:nvPicPr>
            <p:cNvPr id="2774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147050" y="63754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77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212365" y="6378371"/>
              <a:ext cx="144235" cy="164246"/>
            </a:xfrm>
            <a:prstGeom prst="rect">
              <a:avLst/>
            </a:prstGeom>
            <a:effectLst/>
          </p:spPr>
        </p:pic>
        <p:pic>
          <p:nvPicPr>
            <p:cNvPr id="277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352654" y="6371166"/>
              <a:ext cx="181746" cy="154518"/>
            </a:xfrm>
            <a:prstGeom prst="rect">
              <a:avLst/>
            </a:prstGeom>
            <a:effectLst/>
          </p:spPr>
        </p:pic>
        <p:pic>
          <p:nvPicPr>
            <p:cNvPr id="278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30166" y="6172200"/>
              <a:ext cx="93135" cy="353899"/>
            </a:xfrm>
            <a:prstGeom prst="rect">
              <a:avLst/>
            </a:prstGeom>
            <a:effectLst/>
          </p:spPr>
        </p:pic>
        <p:pic>
          <p:nvPicPr>
            <p:cNvPr id="278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464449" y="6318249"/>
              <a:ext cx="196951" cy="107951"/>
            </a:xfrm>
            <a:prstGeom prst="rect">
              <a:avLst/>
            </a:prstGeom>
            <a:effectLst/>
          </p:spPr>
        </p:pic>
        <p:pic>
          <p:nvPicPr>
            <p:cNvPr id="278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951879" y="6181635"/>
              <a:ext cx="212390" cy="334596"/>
            </a:xfrm>
            <a:prstGeom prst="rect">
              <a:avLst/>
            </a:prstGeom>
            <a:effectLst/>
          </p:spPr>
        </p:pic>
        <p:pic>
          <p:nvPicPr>
            <p:cNvPr id="278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38658" y="6419850"/>
              <a:ext cx="91157" cy="106771"/>
            </a:xfrm>
            <a:prstGeom prst="rect">
              <a:avLst/>
            </a:prstGeom>
            <a:effectLst/>
          </p:spPr>
        </p:pic>
        <p:pic>
          <p:nvPicPr>
            <p:cNvPr id="2788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715500" y="6324600"/>
              <a:ext cx="31750" cy="95250"/>
            </a:xfrm>
            <a:prstGeom prst="rect">
              <a:avLst/>
            </a:prstGeom>
            <a:effectLst/>
          </p:spPr>
        </p:pic>
        <p:pic>
          <p:nvPicPr>
            <p:cNvPr id="2790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40900" y="62357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79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893300" y="6069468"/>
              <a:ext cx="107950" cy="369432"/>
            </a:xfrm>
            <a:prstGeom prst="rect">
              <a:avLst/>
            </a:prstGeom>
            <a:effectLst/>
          </p:spPr>
        </p:pic>
        <p:pic>
          <p:nvPicPr>
            <p:cNvPr id="279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48849" y="6280150"/>
              <a:ext cx="171451" cy="101600"/>
            </a:xfrm>
            <a:prstGeom prst="rect">
              <a:avLst/>
            </a:prstGeom>
            <a:effectLst/>
          </p:spPr>
        </p:pic>
        <p:pic>
          <p:nvPicPr>
            <p:cNvPr id="279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319113" y="6245812"/>
              <a:ext cx="158888" cy="425329"/>
            </a:xfrm>
            <a:prstGeom prst="rect">
              <a:avLst/>
            </a:prstGeom>
            <a:effectLst/>
          </p:spPr>
        </p:pic>
        <p:pic>
          <p:nvPicPr>
            <p:cNvPr id="279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464800" y="6343650"/>
              <a:ext cx="127000" cy="38100"/>
            </a:xfrm>
            <a:prstGeom prst="rect">
              <a:avLst/>
            </a:prstGeom>
            <a:effectLst/>
          </p:spPr>
        </p:pic>
        <p:pic>
          <p:nvPicPr>
            <p:cNvPr id="280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629900" y="6267450"/>
              <a:ext cx="107950" cy="141406"/>
            </a:xfrm>
            <a:prstGeom prst="rect">
              <a:avLst/>
            </a:prstGeom>
            <a:effectLst/>
          </p:spPr>
        </p:pic>
        <p:pic>
          <p:nvPicPr>
            <p:cNvPr id="280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726522" y="6100659"/>
              <a:ext cx="424078" cy="292849"/>
            </a:xfrm>
            <a:prstGeom prst="rect">
              <a:avLst/>
            </a:prstGeom>
            <a:effectLst/>
          </p:spPr>
        </p:pic>
        <p:pic>
          <p:nvPicPr>
            <p:cNvPr id="280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309835" y="6223000"/>
              <a:ext cx="202716" cy="171450"/>
            </a:xfrm>
            <a:prstGeom prst="rect">
              <a:avLst/>
            </a:prstGeom>
            <a:effectLst/>
          </p:spPr>
        </p:pic>
        <p:pic>
          <p:nvPicPr>
            <p:cNvPr id="2806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283950" y="6407150"/>
              <a:ext cx="247650" cy="57150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674215" y="6228219"/>
              <a:ext cx="225686" cy="242431"/>
            </a:xfrm>
            <a:prstGeom prst="rect">
              <a:avLst/>
            </a:prstGeom>
            <a:effectLst/>
          </p:spPr>
        </p:pic>
        <p:pic>
          <p:nvPicPr>
            <p:cNvPr id="281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600323" y="6540500"/>
              <a:ext cx="331327" cy="63500"/>
            </a:xfrm>
            <a:prstGeom prst="rect">
              <a:avLst/>
            </a:prstGeom>
            <a:effectLst/>
          </p:spPr>
        </p:pic>
        <p:pic>
          <p:nvPicPr>
            <p:cNvPr id="281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620500" y="6623050"/>
              <a:ext cx="317500" cy="69850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348856" y="6559550"/>
              <a:ext cx="211195" cy="388548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547350" y="6730598"/>
              <a:ext cx="133350" cy="176501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706099" y="6541205"/>
              <a:ext cx="120651" cy="348546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668000" y="6529040"/>
              <a:ext cx="501650" cy="323155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1134469" y="6553200"/>
              <a:ext cx="92331" cy="288605"/>
            </a:xfrm>
            <a:prstGeom prst="rect">
              <a:avLst/>
            </a:prstGeom>
            <a:effectLst/>
          </p:spPr>
        </p:pic>
        <p:pic>
          <p:nvPicPr>
            <p:cNvPr id="2824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125200" y="6718300"/>
              <a:ext cx="114300" cy="44450"/>
            </a:xfrm>
            <a:prstGeom prst="rect">
              <a:avLst/>
            </a:prstGeom>
            <a:effectLst/>
          </p:spPr>
        </p:pic>
        <p:pic>
          <p:nvPicPr>
            <p:cNvPr id="282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207750" y="6775450"/>
              <a:ext cx="133350" cy="152400"/>
            </a:xfrm>
            <a:prstGeom prst="rect">
              <a:avLst/>
            </a:prstGeom>
            <a:effectLst/>
          </p:spPr>
        </p:pic>
        <p:pic>
          <p:nvPicPr>
            <p:cNvPr id="282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405882" y="6745022"/>
              <a:ext cx="113019" cy="149062"/>
            </a:xfrm>
            <a:prstGeom prst="rect">
              <a:avLst/>
            </a:prstGeom>
            <a:effectLst/>
          </p:spPr>
        </p:pic>
        <p:pic>
          <p:nvPicPr>
            <p:cNvPr id="2830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569700" y="6832600"/>
              <a:ext cx="44450" cy="44450"/>
            </a:xfrm>
            <a:prstGeom prst="rect">
              <a:avLst/>
            </a:prstGeom>
            <a:effectLst/>
          </p:spPr>
        </p:pic>
        <p:pic>
          <p:nvPicPr>
            <p:cNvPr id="283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648259" y="6770552"/>
              <a:ext cx="139829" cy="126105"/>
            </a:xfrm>
            <a:prstGeom prst="rect">
              <a:avLst/>
            </a:prstGeom>
            <a:effectLst/>
          </p:spPr>
        </p:pic>
        <p:pic>
          <p:nvPicPr>
            <p:cNvPr id="283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803074" y="6744205"/>
              <a:ext cx="99271" cy="196345"/>
            </a:xfrm>
            <a:prstGeom prst="rect">
              <a:avLst/>
            </a:prstGeom>
            <a:effectLst/>
          </p:spPr>
        </p:pic>
        <p:pic>
          <p:nvPicPr>
            <p:cNvPr id="283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804649" y="6729106"/>
              <a:ext cx="260351" cy="78095"/>
            </a:xfrm>
            <a:prstGeom prst="rect">
              <a:avLst/>
            </a:prstGeom>
            <a:effectLst/>
          </p:spPr>
        </p:pic>
        <p:pic>
          <p:nvPicPr>
            <p:cNvPr id="283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351791" y="2866769"/>
              <a:ext cx="2655158" cy="1151988"/>
            </a:xfrm>
            <a:prstGeom prst="rect">
              <a:avLst/>
            </a:prstGeom>
            <a:effectLst/>
          </p:spPr>
        </p:pic>
        <p:pic>
          <p:nvPicPr>
            <p:cNvPr id="284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854950" y="2882900"/>
              <a:ext cx="469900" cy="342901"/>
            </a:xfrm>
            <a:prstGeom prst="rect">
              <a:avLst/>
            </a:prstGeom>
            <a:effectLst/>
          </p:spPr>
        </p:pic>
        <p:pic>
          <p:nvPicPr>
            <p:cNvPr id="284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128000" y="2872842"/>
              <a:ext cx="243745" cy="206909"/>
            </a:xfrm>
            <a:prstGeom prst="rect">
              <a:avLst/>
            </a:prstGeom>
            <a:effectLst/>
          </p:spPr>
        </p:pic>
        <p:pic>
          <p:nvPicPr>
            <p:cNvPr id="284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536596" y="2645694"/>
              <a:ext cx="231746" cy="240252"/>
            </a:xfrm>
            <a:prstGeom prst="rect">
              <a:avLst/>
            </a:prstGeom>
            <a:effectLst/>
          </p:spPr>
        </p:pic>
        <p:pic>
          <p:nvPicPr>
            <p:cNvPr id="284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763000" y="2384335"/>
              <a:ext cx="266700" cy="382557"/>
            </a:xfrm>
            <a:prstGeom prst="rect">
              <a:avLst/>
            </a:prstGeom>
            <a:effectLst/>
          </p:spPr>
        </p:pic>
        <p:pic>
          <p:nvPicPr>
            <p:cNvPr id="284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030310" y="2311391"/>
              <a:ext cx="164490" cy="355454"/>
            </a:xfrm>
            <a:prstGeom prst="rect">
              <a:avLst/>
            </a:prstGeom>
            <a:effectLst/>
          </p:spPr>
        </p:pic>
        <p:pic>
          <p:nvPicPr>
            <p:cNvPr id="285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409477" y="2178050"/>
              <a:ext cx="136149" cy="286280"/>
            </a:xfrm>
            <a:prstGeom prst="rect">
              <a:avLst/>
            </a:prstGeom>
            <a:effectLst/>
          </p:spPr>
        </p:pic>
        <p:pic>
          <p:nvPicPr>
            <p:cNvPr id="285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563100" y="2259165"/>
              <a:ext cx="120650" cy="160185"/>
            </a:xfrm>
            <a:prstGeom prst="rect">
              <a:avLst/>
            </a:prstGeom>
            <a:effectLst/>
          </p:spPr>
        </p:pic>
        <p:pic>
          <p:nvPicPr>
            <p:cNvPr id="285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843946" y="2133600"/>
              <a:ext cx="214454" cy="192512"/>
            </a:xfrm>
            <a:prstGeom prst="rect">
              <a:avLst/>
            </a:prstGeom>
            <a:effectLst/>
          </p:spPr>
        </p:pic>
        <p:pic>
          <p:nvPicPr>
            <p:cNvPr id="285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989558" y="1952852"/>
              <a:ext cx="119137" cy="306752"/>
            </a:xfrm>
            <a:prstGeom prst="rect">
              <a:avLst/>
            </a:prstGeom>
            <a:effectLst/>
          </p:spPr>
        </p:pic>
        <p:pic>
          <p:nvPicPr>
            <p:cNvPr id="285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081720" y="2045063"/>
              <a:ext cx="110030" cy="183787"/>
            </a:xfrm>
            <a:prstGeom prst="rect">
              <a:avLst/>
            </a:prstGeom>
            <a:effectLst/>
          </p:spPr>
        </p:pic>
        <p:pic>
          <p:nvPicPr>
            <p:cNvPr id="2860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198100" y="2101850"/>
              <a:ext cx="69850" cy="44451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366755" y="1789570"/>
              <a:ext cx="205996" cy="352818"/>
            </a:xfrm>
            <a:prstGeom prst="rect">
              <a:avLst/>
            </a:prstGeom>
            <a:effectLst/>
          </p:spPr>
        </p:pic>
        <p:pic>
          <p:nvPicPr>
            <p:cNvPr id="2864" name="Line Line" descr="Line Lin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560050" y="1974849"/>
              <a:ext cx="44450" cy="101601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563406" y="1860550"/>
              <a:ext cx="41095" cy="95251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645619" y="1689463"/>
              <a:ext cx="149381" cy="392055"/>
            </a:xfrm>
            <a:prstGeom prst="rect">
              <a:avLst/>
            </a:prstGeom>
            <a:effectLst/>
          </p:spPr>
        </p:pic>
        <p:pic>
          <p:nvPicPr>
            <p:cNvPr id="287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776892" y="1670999"/>
              <a:ext cx="208608" cy="366069"/>
            </a:xfrm>
            <a:prstGeom prst="rect">
              <a:avLst/>
            </a:prstGeom>
            <a:effectLst/>
          </p:spPr>
        </p:pic>
        <p:pic>
          <p:nvPicPr>
            <p:cNvPr id="287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132922" y="1816100"/>
              <a:ext cx="68479" cy="146051"/>
            </a:xfrm>
            <a:prstGeom prst="rect">
              <a:avLst/>
            </a:prstGeom>
            <a:effectLst/>
          </p:spPr>
        </p:pic>
        <p:pic>
          <p:nvPicPr>
            <p:cNvPr id="2874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137900" y="1727200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220450" y="1735291"/>
              <a:ext cx="133350" cy="182410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194799" y="2757487"/>
              <a:ext cx="254001" cy="268035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476551" y="2728853"/>
              <a:ext cx="150049" cy="160398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622815" y="2504016"/>
              <a:ext cx="283185" cy="390401"/>
            </a:xfrm>
            <a:prstGeom prst="rect">
              <a:avLst/>
            </a:prstGeom>
            <a:effectLst/>
          </p:spPr>
        </p:pic>
        <p:pic>
          <p:nvPicPr>
            <p:cNvPr id="2884" name="Line Line" descr="Line Lin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899650" y="2686049"/>
              <a:ext cx="50800" cy="120651"/>
            </a:xfrm>
            <a:prstGeom prst="rect">
              <a:avLst/>
            </a:prstGeom>
            <a:effectLst/>
          </p:spPr>
        </p:pic>
        <p:pic>
          <p:nvPicPr>
            <p:cNvPr id="2886" name="Line Line" descr="Line Lin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906000" y="2597149"/>
              <a:ext cx="50800" cy="76201"/>
            </a:xfrm>
            <a:prstGeom prst="rect">
              <a:avLst/>
            </a:prstGeom>
            <a:effectLst/>
          </p:spPr>
        </p:pic>
        <p:pic>
          <p:nvPicPr>
            <p:cNvPr id="288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961627" y="2600736"/>
              <a:ext cx="185673" cy="172511"/>
            </a:xfrm>
            <a:prstGeom prst="rect">
              <a:avLst/>
            </a:prstGeom>
            <a:effectLst/>
          </p:spPr>
        </p:pic>
        <p:pic>
          <p:nvPicPr>
            <p:cNvPr id="289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115550" y="2594992"/>
              <a:ext cx="152400" cy="147022"/>
            </a:xfrm>
            <a:prstGeom prst="rect">
              <a:avLst/>
            </a:prstGeom>
            <a:effectLst/>
          </p:spPr>
        </p:pic>
        <p:pic>
          <p:nvPicPr>
            <p:cNvPr id="289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219918" y="2509956"/>
              <a:ext cx="154209" cy="239594"/>
            </a:xfrm>
            <a:prstGeom prst="rect">
              <a:avLst/>
            </a:prstGeom>
            <a:effectLst/>
          </p:spPr>
        </p:pic>
        <p:pic>
          <p:nvPicPr>
            <p:cNvPr id="289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7937500" y="3549086"/>
              <a:ext cx="673100" cy="133914"/>
            </a:xfrm>
            <a:prstGeom prst="rect">
              <a:avLst/>
            </a:prstGeom>
            <a:effectLst/>
          </p:spPr>
        </p:pic>
        <p:pic>
          <p:nvPicPr>
            <p:cNvPr id="2896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508949" y="3479800"/>
              <a:ext cx="166461" cy="273050"/>
            </a:xfrm>
            <a:prstGeom prst="rect">
              <a:avLst/>
            </a:prstGeom>
            <a:effectLst/>
          </p:spPr>
        </p:pic>
        <p:pic>
          <p:nvPicPr>
            <p:cNvPr id="2898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868458" y="3424969"/>
              <a:ext cx="142193" cy="237280"/>
            </a:xfrm>
            <a:prstGeom prst="rect">
              <a:avLst/>
            </a:prstGeom>
            <a:effectLst/>
          </p:spPr>
        </p:pic>
        <p:pic>
          <p:nvPicPr>
            <p:cNvPr id="2900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015780" y="3479800"/>
              <a:ext cx="115463" cy="132407"/>
            </a:xfrm>
            <a:prstGeom prst="rect">
              <a:avLst/>
            </a:prstGeom>
            <a:effectLst/>
          </p:spPr>
        </p:pic>
        <p:pic>
          <p:nvPicPr>
            <p:cNvPr id="2902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160532" y="3248915"/>
              <a:ext cx="275568" cy="316870"/>
            </a:xfrm>
            <a:prstGeom prst="rect">
              <a:avLst/>
            </a:prstGeom>
            <a:effectLst/>
          </p:spPr>
        </p:pic>
        <p:pic>
          <p:nvPicPr>
            <p:cNvPr id="2904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412022" y="3181082"/>
              <a:ext cx="176478" cy="346534"/>
            </a:xfrm>
            <a:prstGeom prst="rect">
              <a:avLst/>
            </a:prstGeom>
            <a:effectLst/>
          </p:spPr>
        </p:pic>
        <p:pic>
          <p:nvPicPr>
            <p:cNvPr id="2906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769972" y="3117850"/>
              <a:ext cx="108512" cy="323850"/>
            </a:xfrm>
            <a:prstGeom prst="rect">
              <a:avLst/>
            </a:prstGeom>
            <a:effectLst/>
          </p:spPr>
        </p:pic>
        <p:pic>
          <p:nvPicPr>
            <p:cNvPr id="2908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880599" y="3230209"/>
              <a:ext cx="158751" cy="173391"/>
            </a:xfrm>
            <a:prstGeom prst="rect">
              <a:avLst/>
            </a:prstGeom>
            <a:effectLst/>
          </p:spPr>
        </p:pic>
        <p:pic>
          <p:nvPicPr>
            <p:cNvPr id="2910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353585" y="3177343"/>
              <a:ext cx="250915" cy="176669"/>
            </a:xfrm>
            <a:prstGeom prst="rect">
              <a:avLst/>
            </a:prstGeom>
            <a:effectLst/>
          </p:spPr>
        </p:pic>
        <p:pic>
          <p:nvPicPr>
            <p:cNvPr id="2912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0531681" y="2967775"/>
              <a:ext cx="150760" cy="333601"/>
            </a:xfrm>
            <a:prstGeom prst="rect">
              <a:avLst/>
            </a:prstGeom>
            <a:effectLst/>
          </p:spPr>
        </p:pic>
        <p:pic>
          <p:nvPicPr>
            <p:cNvPr id="2914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0713202" y="3071283"/>
              <a:ext cx="109568" cy="224368"/>
            </a:xfrm>
            <a:prstGeom prst="rect">
              <a:avLst/>
            </a:prstGeom>
            <a:effectLst/>
          </p:spPr>
        </p:pic>
        <p:pic>
          <p:nvPicPr>
            <p:cNvPr id="2916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0801349" y="3155949"/>
              <a:ext cx="76201" cy="50801"/>
            </a:xfrm>
            <a:prstGeom prst="rect">
              <a:avLst/>
            </a:prstGeom>
            <a:effectLst/>
          </p:spPr>
        </p:pic>
        <p:pic>
          <p:nvPicPr>
            <p:cNvPr id="2918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1148397" y="2807155"/>
              <a:ext cx="199054" cy="407165"/>
            </a:xfrm>
            <a:prstGeom prst="rect">
              <a:avLst/>
            </a:prstGeom>
            <a:effectLst/>
          </p:spPr>
        </p:pic>
        <p:pic>
          <p:nvPicPr>
            <p:cNvPr id="2920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1334750" y="3054350"/>
              <a:ext cx="57150" cy="76201"/>
            </a:xfrm>
            <a:prstGeom prst="rect">
              <a:avLst/>
            </a:prstGeom>
            <a:effectLst/>
          </p:spPr>
        </p:pic>
        <p:pic>
          <p:nvPicPr>
            <p:cNvPr id="2922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1357887" y="2901950"/>
              <a:ext cx="59414" cy="88901"/>
            </a:xfrm>
            <a:prstGeom prst="rect">
              <a:avLst/>
            </a:prstGeom>
            <a:effectLst/>
          </p:spPr>
        </p:pic>
        <p:pic>
          <p:nvPicPr>
            <p:cNvPr id="2924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1492283" y="2762613"/>
              <a:ext cx="90118" cy="329838"/>
            </a:xfrm>
            <a:prstGeom prst="rect">
              <a:avLst/>
            </a:prstGeom>
            <a:effectLst/>
          </p:spPr>
        </p:pic>
        <p:pic>
          <p:nvPicPr>
            <p:cNvPr id="2926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1429396" y="2901949"/>
              <a:ext cx="222855" cy="177801"/>
            </a:xfrm>
            <a:prstGeom prst="rect">
              <a:avLst/>
            </a:prstGeom>
            <a:effectLst/>
          </p:spPr>
        </p:pic>
        <p:pic>
          <p:nvPicPr>
            <p:cNvPr id="2928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1648985" y="2712796"/>
              <a:ext cx="111215" cy="366954"/>
            </a:xfrm>
            <a:prstGeom prst="rect">
              <a:avLst/>
            </a:prstGeom>
            <a:effectLst/>
          </p:spPr>
        </p:pic>
        <p:pic>
          <p:nvPicPr>
            <p:cNvPr id="2930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1559471" y="2908300"/>
              <a:ext cx="251529" cy="127001"/>
            </a:xfrm>
            <a:prstGeom prst="rect">
              <a:avLst/>
            </a:prstGeom>
            <a:effectLst/>
          </p:spPr>
        </p:pic>
        <p:pic>
          <p:nvPicPr>
            <p:cNvPr id="2932" name="Line Line" descr="Line Lin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0331450" y="3632200"/>
              <a:ext cx="25400" cy="88900"/>
            </a:xfrm>
            <a:prstGeom prst="rect">
              <a:avLst/>
            </a:prstGeom>
            <a:effectLst/>
          </p:spPr>
        </p:pic>
        <p:pic>
          <p:nvPicPr>
            <p:cNvPr id="2934" name="Line Line" descr="Line Lin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0299699" y="3556000"/>
              <a:ext cx="57151" cy="57150"/>
            </a:xfrm>
            <a:prstGeom prst="rect">
              <a:avLst/>
            </a:prstGeom>
            <a:effectLst/>
          </p:spPr>
        </p:pic>
        <p:pic>
          <p:nvPicPr>
            <p:cNvPr id="2936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0397066" y="3546414"/>
              <a:ext cx="137584" cy="164103"/>
            </a:xfrm>
            <a:prstGeom prst="rect">
              <a:avLst/>
            </a:prstGeom>
            <a:effectLst/>
          </p:spPr>
        </p:pic>
        <p:pic>
          <p:nvPicPr>
            <p:cNvPr id="2938" name="Line Line" descr="Line Lin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0788650" y="3359150"/>
              <a:ext cx="88900" cy="254000"/>
            </a:xfrm>
            <a:prstGeom prst="rect">
              <a:avLst/>
            </a:prstGeom>
            <a:effectLst/>
          </p:spPr>
        </p:pic>
        <p:pic>
          <p:nvPicPr>
            <p:cNvPr id="2940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0888970" y="3459630"/>
              <a:ext cx="98151" cy="168708"/>
            </a:xfrm>
            <a:prstGeom prst="rect">
              <a:avLst/>
            </a:prstGeom>
            <a:effectLst/>
          </p:spPr>
        </p:pic>
        <p:pic>
          <p:nvPicPr>
            <p:cNvPr id="2942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10991850" y="3263900"/>
              <a:ext cx="127000" cy="316558"/>
            </a:xfrm>
            <a:prstGeom prst="rect">
              <a:avLst/>
            </a:prstGeom>
            <a:effectLst/>
          </p:spPr>
        </p:pic>
        <p:pic>
          <p:nvPicPr>
            <p:cNvPr id="2944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0998200" y="3397250"/>
              <a:ext cx="190500" cy="88900"/>
            </a:xfrm>
            <a:prstGeom prst="rect">
              <a:avLst/>
            </a:prstGeom>
            <a:effectLst/>
          </p:spPr>
        </p:pic>
        <p:pic>
          <p:nvPicPr>
            <p:cNvPr id="2946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1222395" y="3184438"/>
              <a:ext cx="239356" cy="302220"/>
            </a:xfrm>
            <a:prstGeom prst="rect">
              <a:avLst/>
            </a:prstGeom>
            <a:effectLst/>
          </p:spPr>
        </p:pic>
        <p:pic>
          <p:nvPicPr>
            <p:cNvPr id="2948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11478755" y="3266985"/>
              <a:ext cx="306845" cy="189122"/>
            </a:xfrm>
            <a:prstGeom prst="rect">
              <a:avLst/>
            </a:prstGeom>
            <a:effectLst/>
          </p:spPr>
        </p:pic>
        <p:pic>
          <p:nvPicPr>
            <p:cNvPr id="2950" name="Line Line" descr="Line Lin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11836400" y="3359150"/>
              <a:ext cx="76200" cy="38100"/>
            </a:xfrm>
            <a:prstGeom prst="rect">
              <a:avLst/>
            </a:prstGeom>
            <a:effectLst/>
          </p:spPr>
        </p:pic>
        <p:pic>
          <p:nvPicPr>
            <p:cNvPr id="2952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2803471" y="5486664"/>
              <a:ext cx="4768164" cy="1439070"/>
            </a:xfrm>
            <a:prstGeom prst="rect">
              <a:avLst/>
            </a:prstGeom>
            <a:effectLst/>
          </p:spPr>
        </p:pic>
        <p:pic>
          <p:nvPicPr>
            <p:cNvPr id="2954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8324850" y="6585861"/>
              <a:ext cx="1878584" cy="25309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9" name="Drawing"/>
          <p:cNvGrpSpPr/>
          <p:nvPr/>
        </p:nvGrpSpPr>
        <p:grpSpPr>
          <a:xfrm>
            <a:off x="970993" y="2069951"/>
            <a:ext cx="10702424" cy="7639199"/>
            <a:chOff x="0" y="0"/>
            <a:chExt cx="10702423" cy="7639198"/>
          </a:xfrm>
        </p:grpSpPr>
        <p:sp>
          <p:nvSpPr>
            <p:cNvPr id="2958" name="Line"/>
            <p:cNvSpPr/>
            <p:nvPr/>
          </p:nvSpPr>
          <p:spPr>
            <a:xfrm>
              <a:off x="0" y="547427"/>
              <a:ext cx="90589" cy="7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782" fill="norm" stroke="1" extrusionOk="0">
                  <a:moveTo>
                    <a:pt x="11911" y="3266"/>
                  </a:moveTo>
                  <a:cubicBezTo>
                    <a:pt x="9456" y="3866"/>
                    <a:pt x="7002" y="4466"/>
                    <a:pt x="5283" y="6266"/>
                  </a:cubicBezTo>
                  <a:cubicBezTo>
                    <a:pt x="3565" y="8066"/>
                    <a:pt x="2583" y="11066"/>
                    <a:pt x="2093" y="14066"/>
                  </a:cubicBezTo>
                  <a:cubicBezTo>
                    <a:pt x="1602" y="17066"/>
                    <a:pt x="1602" y="20066"/>
                    <a:pt x="2829" y="20666"/>
                  </a:cubicBezTo>
                  <a:cubicBezTo>
                    <a:pt x="4056" y="21266"/>
                    <a:pt x="6511" y="19466"/>
                    <a:pt x="8229" y="17066"/>
                  </a:cubicBezTo>
                  <a:cubicBezTo>
                    <a:pt x="9947" y="14666"/>
                    <a:pt x="10929" y="11666"/>
                    <a:pt x="11665" y="8666"/>
                  </a:cubicBezTo>
                  <a:cubicBezTo>
                    <a:pt x="12402" y="5666"/>
                    <a:pt x="12893" y="2666"/>
                    <a:pt x="11911" y="1166"/>
                  </a:cubicBezTo>
                  <a:cubicBezTo>
                    <a:pt x="10929" y="-334"/>
                    <a:pt x="8474" y="-334"/>
                    <a:pt x="6511" y="866"/>
                  </a:cubicBezTo>
                  <a:cubicBezTo>
                    <a:pt x="4547" y="2066"/>
                    <a:pt x="3074" y="4466"/>
                    <a:pt x="1847" y="7166"/>
                  </a:cubicBezTo>
                  <a:cubicBezTo>
                    <a:pt x="620" y="9866"/>
                    <a:pt x="-362" y="12866"/>
                    <a:pt x="129" y="15266"/>
                  </a:cubicBezTo>
                  <a:cubicBezTo>
                    <a:pt x="620" y="17666"/>
                    <a:pt x="2583" y="19466"/>
                    <a:pt x="5038" y="18866"/>
                  </a:cubicBezTo>
                  <a:cubicBezTo>
                    <a:pt x="7493" y="18266"/>
                    <a:pt x="10438" y="15266"/>
                    <a:pt x="11174" y="15266"/>
                  </a:cubicBezTo>
                  <a:cubicBezTo>
                    <a:pt x="11911" y="15266"/>
                    <a:pt x="10438" y="18266"/>
                    <a:pt x="10683" y="18566"/>
                  </a:cubicBezTo>
                  <a:cubicBezTo>
                    <a:pt x="10929" y="18866"/>
                    <a:pt x="12893" y="16466"/>
                    <a:pt x="15347" y="13166"/>
                  </a:cubicBezTo>
                  <a:cubicBezTo>
                    <a:pt x="17802" y="9866"/>
                    <a:pt x="20747" y="5666"/>
                    <a:pt x="20993" y="4466"/>
                  </a:cubicBezTo>
                  <a:cubicBezTo>
                    <a:pt x="21238" y="3266"/>
                    <a:pt x="18783" y="5066"/>
                    <a:pt x="16329" y="6866"/>
                  </a:cubicBezTo>
                  <a:cubicBezTo>
                    <a:pt x="13874" y="8666"/>
                    <a:pt x="11420" y="10466"/>
                    <a:pt x="9456" y="12566"/>
                  </a:cubicBezTo>
                  <a:cubicBezTo>
                    <a:pt x="7493" y="14666"/>
                    <a:pt x="6020" y="17066"/>
                    <a:pt x="7002" y="17666"/>
                  </a:cubicBezTo>
                  <a:cubicBezTo>
                    <a:pt x="7983" y="18266"/>
                    <a:pt x="11420" y="17066"/>
                    <a:pt x="14856" y="15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6006" y="41289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02027" y="332724"/>
              <a:ext cx="335130" cy="53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9" fill="norm" stroke="1" extrusionOk="0">
                  <a:moveTo>
                    <a:pt x="3959" y="3955"/>
                  </a:moveTo>
                  <a:cubicBezTo>
                    <a:pt x="3284" y="4039"/>
                    <a:pt x="2609" y="4124"/>
                    <a:pt x="1934" y="4208"/>
                  </a:cubicBezTo>
                  <a:cubicBezTo>
                    <a:pt x="1259" y="4292"/>
                    <a:pt x="584" y="4377"/>
                    <a:pt x="247" y="4208"/>
                  </a:cubicBezTo>
                  <a:cubicBezTo>
                    <a:pt x="-91" y="4039"/>
                    <a:pt x="-91" y="3617"/>
                    <a:pt x="449" y="2942"/>
                  </a:cubicBezTo>
                  <a:cubicBezTo>
                    <a:pt x="989" y="2267"/>
                    <a:pt x="2069" y="1339"/>
                    <a:pt x="2879" y="749"/>
                  </a:cubicBezTo>
                  <a:cubicBezTo>
                    <a:pt x="3689" y="158"/>
                    <a:pt x="4229" y="-95"/>
                    <a:pt x="4634" y="32"/>
                  </a:cubicBezTo>
                  <a:cubicBezTo>
                    <a:pt x="5039" y="158"/>
                    <a:pt x="5309" y="664"/>
                    <a:pt x="5377" y="2352"/>
                  </a:cubicBezTo>
                  <a:cubicBezTo>
                    <a:pt x="5444" y="4039"/>
                    <a:pt x="5309" y="6908"/>
                    <a:pt x="4972" y="9313"/>
                  </a:cubicBezTo>
                  <a:cubicBezTo>
                    <a:pt x="4634" y="11718"/>
                    <a:pt x="4094" y="13658"/>
                    <a:pt x="3622" y="14797"/>
                  </a:cubicBezTo>
                  <a:cubicBezTo>
                    <a:pt x="3149" y="15936"/>
                    <a:pt x="2744" y="16274"/>
                    <a:pt x="2204" y="16527"/>
                  </a:cubicBezTo>
                  <a:cubicBezTo>
                    <a:pt x="1664" y="16780"/>
                    <a:pt x="989" y="16949"/>
                    <a:pt x="517" y="16780"/>
                  </a:cubicBezTo>
                  <a:cubicBezTo>
                    <a:pt x="44" y="16611"/>
                    <a:pt x="-226" y="16105"/>
                    <a:pt x="247" y="15050"/>
                  </a:cubicBezTo>
                  <a:cubicBezTo>
                    <a:pt x="719" y="13996"/>
                    <a:pt x="1934" y="12392"/>
                    <a:pt x="4162" y="10325"/>
                  </a:cubicBezTo>
                  <a:cubicBezTo>
                    <a:pt x="6389" y="8258"/>
                    <a:pt x="9629" y="5727"/>
                    <a:pt x="11451" y="4250"/>
                  </a:cubicBezTo>
                  <a:cubicBezTo>
                    <a:pt x="13274" y="2774"/>
                    <a:pt x="13679" y="2352"/>
                    <a:pt x="14151" y="2014"/>
                  </a:cubicBezTo>
                  <a:cubicBezTo>
                    <a:pt x="14624" y="1677"/>
                    <a:pt x="15164" y="1424"/>
                    <a:pt x="15164" y="1508"/>
                  </a:cubicBezTo>
                  <a:cubicBezTo>
                    <a:pt x="15164" y="1592"/>
                    <a:pt x="14624" y="2014"/>
                    <a:pt x="13544" y="3660"/>
                  </a:cubicBezTo>
                  <a:cubicBezTo>
                    <a:pt x="12464" y="5305"/>
                    <a:pt x="10844" y="8174"/>
                    <a:pt x="10034" y="11000"/>
                  </a:cubicBezTo>
                  <a:cubicBezTo>
                    <a:pt x="9224" y="13827"/>
                    <a:pt x="9224" y="16611"/>
                    <a:pt x="9426" y="18257"/>
                  </a:cubicBezTo>
                  <a:cubicBezTo>
                    <a:pt x="9629" y="19902"/>
                    <a:pt x="10034" y="20408"/>
                    <a:pt x="10574" y="20788"/>
                  </a:cubicBezTo>
                  <a:cubicBezTo>
                    <a:pt x="11114" y="21168"/>
                    <a:pt x="11789" y="21421"/>
                    <a:pt x="12464" y="21463"/>
                  </a:cubicBezTo>
                  <a:cubicBezTo>
                    <a:pt x="13139" y="21505"/>
                    <a:pt x="13814" y="21336"/>
                    <a:pt x="14354" y="20746"/>
                  </a:cubicBezTo>
                  <a:cubicBezTo>
                    <a:pt x="14894" y="20155"/>
                    <a:pt x="15299" y="19143"/>
                    <a:pt x="15366" y="18214"/>
                  </a:cubicBezTo>
                  <a:cubicBezTo>
                    <a:pt x="15434" y="17286"/>
                    <a:pt x="15164" y="16443"/>
                    <a:pt x="14489" y="15810"/>
                  </a:cubicBezTo>
                  <a:cubicBezTo>
                    <a:pt x="13814" y="15177"/>
                    <a:pt x="12734" y="14755"/>
                    <a:pt x="12531" y="14628"/>
                  </a:cubicBezTo>
                  <a:cubicBezTo>
                    <a:pt x="12329" y="14502"/>
                    <a:pt x="13004" y="14671"/>
                    <a:pt x="14624" y="14544"/>
                  </a:cubicBezTo>
                  <a:cubicBezTo>
                    <a:pt x="16244" y="14417"/>
                    <a:pt x="18809" y="13996"/>
                    <a:pt x="21374" y="13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905556" y="501798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899206" y="43194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930956" y="438298"/>
              <a:ext cx="997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7550" y="0"/>
                  </a:moveTo>
                  <a:cubicBezTo>
                    <a:pt x="14850" y="0"/>
                    <a:pt x="12150" y="0"/>
                    <a:pt x="9675" y="133"/>
                  </a:cubicBezTo>
                  <a:cubicBezTo>
                    <a:pt x="7200" y="267"/>
                    <a:pt x="4950" y="533"/>
                    <a:pt x="4050" y="1467"/>
                  </a:cubicBezTo>
                  <a:cubicBezTo>
                    <a:pt x="3150" y="2400"/>
                    <a:pt x="3600" y="4000"/>
                    <a:pt x="5850" y="5600"/>
                  </a:cubicBezTo>
                  <a:cubicBezTo>
                    <a:pt x="8100" y="7200"/>
                    <a:pt x="12150" y="8800"/>
                    <a:pt x="15075" y="10000"/>
                  </a:cubicBezTo>
                  <a:cubicBezTo>
                    <a:pt x="18000" y="11200"/>
                    <a:pt x="19800" y="12000"/>
                    <a:pt x="20700" y="13200"/>
                  </a:cubicBezTo>
                  <a:cubicBezTo>
                    <a:pt x="21600" y="14400"/>
                    <a:pt x="21600" y="16000"/>
                    <a:pt x="18000" y="17467"/>
                  </a:cubicBezTo>
                  <a:cubicBezTo>
                    <a:pt x="14400" y="18933"/>
                    <a:pt x="72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477056" y="431948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451606" y="364960"/>
              <a:ext cx="254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77" fill="norm" stroke="1" extrusionOk="0">
                  <a:moveTo>
                    <a:pt x="5024" y="19977"/>
                  </a:moveTo>
                  <a:cubicBezTo>
                    <a:pt x="1701" y="11577"/>
                    <a:pt x="-1622" y="3177"/>
                    <a:pt x="870" y="777"/>
                  </a:cubicBezTo>
                  <a:cubicBezTo>
                    <a:pt x="3363" y="-1623"/>
                    <a:pt x="11670" y="1977"/>
                    <a:pt x="19978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531213" y="431948"/>
              <a:ext cx="98244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408" y="0"/>
                  </a:moveTo>
                  <a:cubicBezTo>
                    <a:pt x="2948" y="6125"/>
                    <a:pt x="2488" y="12251"/>
                    <a:pt x="2029" y="16119"/>
                  </a:cubicBezTo>
                  <a:cubicBezTo>
                    <a:pt x="1569" y="19988"/>
                    <a:pt x="1110" y="21600"/>
                    <a:pt x="650" y="21600"/>
                  </a:cubicBezTo>
                  <a:cubicBezTo>
                    <a:pt x="191" y="21600"/>
                    <a:pt x="-269" y="19988"/>
                    <a:pt x="191" y="17248"/>
                  </a:cubicBezTo>
                  <a:cubicBezTo>
                    <a:pt x="650" y="14507"/>
                    <a:pt x="2029" y="10639"/>
                    <a:pt x="3867" y="7576"/>
                  </a:cubicBezTo>
                  <a:cubicBezTo>
                    <a:pt x="5705" y="4513"/>
                    <a:pt x="8003" y="2257"/>
                    <a:pt x="10301" y="1128"/>
                  </a:cubicBezTo>
                  <a:cubicBezTo>
                    <a:pt x="12599" y="0"/>
                    <a:pt x="14897" y="0"/>
                    <a:pt x="16735" y="2740"/>
                  </a:cubicBezTo>
                  <a:cubicBezTo>
                    <a:pt x="18574" y="5481"/>
                    <a:pt x="19952" y="10961"/>
                    <a:pt x="21331" y="16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681200" y="183758"/>
              <a:ext cx="678507" cy="38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58" fill="norm" stroke="1" extrusionOk="0">
                  <a:moveTo>
                    <a:pt x="2998" y="14351"/>
                  </a:moveTo>
                  <a:cubicBezTo>
                    <a:pt x="2662" y="14112"/>
                    <a:pt x="2325" y="13873"/>
                    <a:pt x="1888" y="14172"/>
                  </a:cubicBezTo>
                  <a:cubicBezTo>
                    <a:pt x="1450" y="14470"/>
                    <a:pt x="912" y="15305"/>
                    <a:pt x="542" y="16499"/>
                  </a:cubicBezTo>
                  <a:cubicBezTo>
                    <a:pt x="172" y="17692"/>
                    <a:pt x="-30" y="19244"/>
                    <a:pt x="4" y="20198"/>
                  </a:cubicBezTo>
                  <a:cubicBezTo>
                    <a:pt x="37" y="21153"/>
                    <a:pt x="306" y="21511"/>
                    <a:pt x="643" y="21451"/>
                  </a:cubicBezTo>
                  <a:cubicBezTo>
                    <a:pt x="979" y="21392"/>
                    <a:pt x="1383" y="20914"/>
                    <a:pt x="2090" y="18468"/>
                  </a:cubicBezTo>
                  <a:cubicBezTo>
                    <a:pt x="2796" y="16021"/>
                    <a:pt x="3806" y="11606"/>
                    <a:pt x="4310" y="9100"/>
                  </a:cubicBezTo>
                  <a:cubicBezTo>
                    <a:pt x="4815" y="6594"/>
                    <a:pt x="4815" y="5997"/>
                    <a:pt x="4748" y="5281"/>
                  </a:cubicBezTo>
                  <a:cubicBezTo>
                    <a:pt x="4680" y="4565"/>
                    <a:pt x="4546" y="3730"/>
                    <a:pt x="4344" y="3491"/>
                  </a:cubicBezTo>
                  <a:cubicBezTo>
                    <a:pt x="4142" y="3252"/>
                    <a:pt x="3873" y="3610"/>
                    <a:pt x="3637" y="4863"/>
                  </a:cubicBezTo>
                  <a:cubicBezTo>
                    <a:pt x="3402" y="6117"/>
                    <a:pt x="3200" y="8265"/>
                    <a:pt x="3099" y="10532"/>
                  </a:cubicBezTo>
                  <a:cubicBezTo>
                    <a:pt x="2998" y="12799"/>
                    <a:pt x="2998" y="15186"/>
                    <a:pt x="3368" y="16857"/>
                  </a:cubicBezTo>
                  <a:cubicBezTo>
                    <a:pt x="3738" y="18528"/>
                    <a:pt x="4478" y="19482"/>
                    <a:pt x="5353" y="19303"/>
                  </a:cubicBezTo>
                  <a:cubicBezTo>
                    <a:pt x="6228" y="19124"/>
                    <a:pt x="7237" y="17812"/>
                    <a:pt x="7809" y="16857"/>
                  </a:cubicBezTo>
                  <a:cubicBezTo>
                    <a:pt x="8381" y="15902"/>
                    <a:pt x="8516" y="15305"/>
                    <a:pt x="8617" y="14709"/>
                  </a:cubicBezTo>
                  <a:cubicBezTo>
                    <a:pt x="8718" y="14112"/>
                    <a:pt x="8785" y="13515"/>
                    <a:pt x="8650" y="13157"/>
                  </a:cubicBezTo>
                  <a:cubicBezTo>
                    <a:pt x="8516" y="12799"/>
                    <a:pt x="8179" y="12680"/>
                    <a:pt x="7877" y="12919"/>
                  </a:cubicBezTo>
                  <a:cubicBezTo>
                    <a:pt x="7574" y="13157"/>
                    <a:pt x="7305" y="13754"/>
                    <a:pt x="7136" y="14649"/>
                  </a:cubicBezTo>
                  <a:cubicBezTo>
                    <a:pt x="6968" y="15544"/>
                    <a:pt x="6901" y="16738"/>
                    <a:pt x="6901" y="17633"/>
                  </a:cubicBezTo>
                  <a:cubicBezTo>
                    <a:pt x="6901" y="18528"/>
                    <a:pt x="6968" y="19124"/>
                    <a:pt x="7170" y="19602"/>
                  </a:cubicBezTo>
                  <a:cubicBezTo>
                    <a:pt x="7372" y="20079"/>
                    <a:pt x="7708" y="20437"/>
                    <a:pt x="8280" y="20556"/>
                  </a:cubicBezTo>
                  <a:cubicBezTo>
                    <a:pt x="8852" y="20676"/>
                    <a:pt x="9660" y="20556"/>
                    <a:pt x="10467" y="20019"/>
                  </a:cubicBezTo>
                  <a:cubicBezTo>
                    <a:pt x="11275" y="19482"/>
                    <a:pt x="12082" y="18528"/>
                    <a:pt x="12654" y="17692"/>
                  </a:cubicBezTo>
                  <a:cubicBezTo>
                    <a:pt x="13226" y="16857"/>
                    <a:pt x="13563" y="16141"/>
                    <a:pt x="13697" y="15425"/>
                  </a:cubicBezTo>
                  <a:cubicBezTo>
                    <a:pt x="13832" y="14709"/>
                    <a:pt x="13764" y="13993"/>
                    <a:pt x="13563" y="13694"/>
                  </a:cubicBezTo>
                  <a:cubicBezTo>
                    <a:pt x="13361" y="13396"/>
                    <a:pt x="13024" y="13515"/>
                    <a:pt x="12688" y="13694"/>
                  </a:cubicBezTo>
                  <a:cubicBezTo>
                    <a:pt x="12351" y="13873"/>
                    <a:pt x="12015" y="14112"/>
                    <a:pt x="11678" y="14231"/>
                  </a:cubicBezTo>
                  <a:cubicBezTo>
                    <a:pt x="11342" y="14351"/>
                    <a:pt x="11006" y="14351"/>
                    <a:pt x="10736" y="14589"/>
                  </a:cubicBezTo>
                  <a:cubicBezTo>
                    <a:pt x="10467" y="14828"/>
                    <a:pt x="10265" y="15305"/>
                    <a:pt x="10131" y="15842"/>
                  </a:cubicBezTo>
                  <a:cubicBezTo>
                    <a:pt x="9996" y="16380"/>
                    <a:pt x="9929" y="16976"/>
                    <a:pt x="9895" y="17573"/>
                  </a:cubicBezTo>
                  <a:cubicBezTo>
                    <a:pt x="9862" y="18170"/>
                    <a:pt x="9862" y="18766"/>
                    <a:pt x="9963" y="19303"/>
                  </a:cubicBezTo>
                  <a:cubicBezTo>
                    <a:pt x="10063" y="19840"/>
                    <a:pt x="10265" y="20318"/>
                    <a:pt x="10770" y="20676"/>
                  </a:cubicBezTo>
                  <a:cubicBezTo>
                    <a:pt x="11275" y="21034"/>
                    <a:pt x="12082" y="21272"/>
                    <a:pt x="13058" y="21153"/>
                  </a:cubicBezTo>
                  <a:cubicBezTo>
                    <a:pt x="14034" y="21034"/>
                    <a:pt x="15177" y="20556"/>
                    <a:pt x="16019" y="19840"/>
                  </a:cubicBezTo>
                  <a:cubicBezTo>
                    <a:pt x="16860" y="19124"/>
                    <a:pt x="17398" y="18170"/>
                    <a:pt x="17802" y="17155"/>
                  </a:cubicBezTo>
                  <a:cubicBezTo>
                    <a:pt x="18206" y="16141"/>
                    <a:pt x="18475" y="15067"/>
                    <a:pt x="18609" y="14231"/>
                  </a:cubicBezTo>
                  <a:cubicBezTo>
                    <a:pt x="18744" y="13396"/>
                    <a:pt x="18744" y="12799"/>
                    <a:pt x="18475" y="12441"/>
                  </a:cubicBezTo>
                  <a:cubicBezTo>
                    <a:pt x="18206" y="12083"/>
                    <a:pt x="17667" y="11964"/>
                    <a:pt x="17263" y="12143"/>
                  </a:cubicBezTo>
                  <a:cubicBezTo>
                    <a:pt x="16860" y="12322"/>
                    <a:pt x="16591" y="12799"/>
                    <a:pt x="16355" y="13635"/>
                  </a:cubicBezTo>
                  <a:cubicBezTo>
                    <a:pt x="16120" y="14470"/>
                    <a:pt x="15918" y="15663"/>
                    <a:pt x="15817" y="16559"/>
                  </a:cubicBezTo>
                  <a:cubicBezTo>
                    <a:pt x="15716" y="17454"/>
                    <a:pt x="15716" y="18050"/>
                    <a:pt x="15817" y="18647"/>
                  </a:cubicBezTo>
                  <a:cubicBezTo>
                    <a:pt x="15918" y="19244"/>
                    <a:pt x="16120" y="19840"/>
                    <a:pt x="16422" y="20139"/>
                  </a:cubicBezTo>
                  <a:cubicBezTo>
                    <a:pt x="16725" y="20437"/>
                    <a:pt x="17129" y="20437"/>
                    <a:pt x="17701" y="19781"/>
                  </a:cubicBezTo>
                  <a:cubicBezTo>
                    <a:pt x="18273" y="19124"/>
                    <a:pt x="19013" y="17812"/>
                    <a:pt x="19585" y="15604"/>
                  </a:cubicBezTo>
                  <a:cubicBezTo>
                    <a:pt x="20157" y="13396"/>
                    <a:pt x="20561" y="10293"/>
                    <a:pt x="20763" y="7966"/>
                  </a:cubicBezTo>
                  <a:cubicBezTo>
                    <a:pt x="20964" y="5639"/>
                    <a:pt x="20964" y="4088"/>
                    <a:pt x="20964" y="2954"/>
                  </a:cubicBezTo>
                  <a:cubicBezTo>
                    <a:pt x="20964" y="1820"/>
                    <a:pt x="20964" y="1104"/>
                    <a:pt x="20796" y="627"/>
                  </a:cubicBezTo>
                  <a:cubicBezTo>
                    <a:pt x="20628" y="150"/>
                    <a:pt x="20291" y="-89"/>
                    <a:pt x="20022" y="30"/>
                  </a:cubicBezTo>
                  <a:cubicBezTo>
                    <a:pt x="19753" y="150"/>
                    <a:pt x="19551" y="627"/>
                    <a:pt x="19349" y="2417"/>
                  </a:cubicBezTo>
                  <a:cubicBezTo>
                    <a:pt x="19148" y="4207"/>
                    <a:pt x="18946" y="7310"/>
                    <a:pt x="19316" y="10114"/>
                  </a:cubicBezTo>
                  <a:cubicBezTo>
                    <a:pt x="19686" y="12919"/>
                    <a:pt x="20628" y="15425"/>
                    <a:pt x="21570" y="17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197441" y="357787"/>
              <a:ext cx="289016" cy="24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41" fill="norm" stroke="1" extrusionOk="0">
                  <a:moveTo>
                    <a:pt x="1189" y="4217"/>
                  </a:moveTo>
                  <a:cubicBezTo>
                    <a:pt x="559" y="2570"/>
                    <a:pt x="-72" y="922"/>
                    <a:pt x="7" y="282"/>
                  </a:cubicBezTo>
                  <a:cubicBezTo>
                    <a:pt x="86" y="-359"/>
                    <a:pt x="874" y="7"/>
                    <a:pt x="3081" y="2295"/>
                  </a:cubicBezTo>
                  <a:cubicBezTo>
                    <a:pt x="5289" y="4583"/>
                    <a:pt x="8915" y="8794"/>
                    <a:pt x="12226" y="12272"/>
                  </a:cubicBezTo>
                  <a:cubicBezTo>
                    <a:pt x="15537" y="15749"/>
                    <a:pt x="18532" y="18495"/>
                    <a:pt x="21528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308656" y="332049"/>
              <a:ext cx="146051" cy="34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680"/>
                  </a:moveTo>
                  <a:cubicBezTo>
                    <a:pt x="20348" y="288"/>
                    <a:pt x="19096" y="-105"/>
                    <a:pt x="18000" y="26"/>
                  </a:cubicBezTo>
                  <a:cubicBezTo>
                    <a:pt x="16904" y="157"/>
                    <a:pt x="15965" y="811"/>
                    <a:pt x="14243" y="2971"/>
                  </a:cubicBezTo>
                  <a:cubicBezTo>
                    <a:pt x="12522" y="5131"/>
                    <a:pt x="10017" y="8797"/>
                    <a:pt x="7513" y="12135"/>
                  </a:cubicBezTo>
                  <a:cubicBezTo>
                    <a:pt x="5009" y="15473"/>
                    <a:pt x="2504" y="18484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874056" y="343048"/>
              <a:ext cx="1841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8"/>
                  </a:moveTo>
                  <a:cubicBezTo>
                    <a:pt x="1986" y="9130"/>
                    <a:pt x="3972" y="14252"/>
                    <a:pt x="5338" y="17369"/>
                  </a:cubicBezTo>
                  <a:cubicBezTo>
                    <a:pt x="6703" y="20487"/>
                    <a:pt x="7448" y="21600"/>
                    <a:pt x="8193" y="21600"/>
                  </a:cubicBezTo>
                  <a:cubicBezTo>
                    <a:pt x="8938" y="21600"/>
                    <a:pt x="9683" y="20487"/>
                    <a:pt x="11172" y="17035"/>
                  </a:cubicBezTo>
                  <a:cubicBezTo>
                    <a:pt x="12662" y="13584"/>
                    <a:pt x="14897" y="7794"/>
                    <a:pt x="16759" y="4565"/>
                  </a:cubicBezTo>
                  <a:cubicBezTo>
                    <a:pt x="18621" y="1336"/>
                    <a:pt x="20110" y="6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077256" y="313114"/>
              <a:ext cx="120651" cy="19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10607"/>
                  </a:moveTo>
                  <a:cubicBezTo>
                    <a:pt x="3411" y="9707"/>
                    <a:pt x="6821" y="8807"/>
                    <a:pt x="9095" y="7570"/>
                  </a:cubicBezTo>
                  <a:cubicBezTo>
                    <a:pt x="11368" y="6332"/>
                    <a:pt x="12505" y="4757"/>
                    <a:pt x="13263" y="3407"/>
                  </a:cubicBezTo>
                  <a:cubicBezTo>
                    <a:pt x="14021" y="2057"/>
                    <a:pt x="14400" y="932"/>
                    <a:pt x="13642" y="370"/>
                  </a:cubicBezTo>
                  <a:cubicBezTo>
                    <a:pt x="12884" y="-193"/>
                    <a:pt x="10989" y="-193"/>
                    <a:pt x="9095" y="932"/>
                  </a:cubicBezTo>
                  <a:cubicBezTo>
                    <a:pt x="7200" y="2057"/>
                    <a:pt x="5305" y="4307"/>
                    <a:pt x="3979" y="6895"/>
                  </a:cubicBezTo>
                  <a:cubicBezTo>
                    <a:pt x="2653" y="9482"/>
                    <a:pt x="1895" y="12407"/>
                    <a:pt x="2463" y="14994"/>
                  </a:cubicBezTo>
                  <a:cubicBezTo>
                    <a:pt x="3032" y="17582"/>
                    <a:pt x="4926" y="19832"/>
                    <a:pt x="8337" y="20620"/>
                  </a:cubicBezTo>
                  <a:cubicBezTo>
                    <a:pt x="11747" y="21407"/>
                    <a:pt x="16674" y="20732"/>
                    <a:pt x="2160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236369" y="325711"/>
              <a:ext cx="314246" cy="33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71" fill="norm" stroke="1" extrusionOk="0">
                  <a:moveTo>
                    <a:pt x="404" y="3150"/>
                  </a:moveTo>
                  <a:cubicBezTo>
                    <a:pt x="118" y="2335"/>
                    <a:pt x="-168" y="1520"/>
                    <a:pt x="118" y="1452"/>
                  </a:cubicBezTo>
                  <a:cubicBezTo>
                    <a:pt x="404" y="1384"/>
                    <a:pt x="1262" y="2064"/>
                    <a:pt x="2121" y="3218"/>
                  </a:cubicBezTo>
                  <a:cubicBezTo>
                    <a:pt x="2979" y="4373"/>
                    <a:pt x="3837" y="6003"/>
                    <a:pt x="4266" y="7158"/>
                  </a:cubicBezTo>
                  <a:cubicBezTo>
                    <a:pt x="4696" y="8313"/>
                    <a:pt x="4696" y="8992"/>
                    <a:pt x="4553" y="9739"/>
                  </a:cubicBezTo>
                  <a:cubicBezTo>
                    <a:pt x="4409" y="10486"/>
                    <a:pt x="4123" y="11301"/>
                    <a:pt x="3766" y="11437"/>
                  </a:cubicBezTo>
                  <a:cubicBezTo>
                    <a:pt x="3408" y="11573"/>
                    <a:pt x="2979" y="11030"/>
                    <a:pt x="3051" y="9671"/>
                  </a:cubicBezTo>
                  <a:cubicBezTo>
                    <a:pt x="3122" y="8313"/>
                    <a:pt x="3694" y="6139"/>
                    <a:pt x="4481" y="4509"/>
                  </a:cubicBezTo>
                  <a:cubicBezTo>
                    <a:pt x="5268" y="2879"/>
                    <a:pt x="6269" y="1792"/>
                    <a:pt x="7056" y="1045"/>
                  </a:cubicBezTo>
                  <a:cubicBezTo>
                    <a:pt x="7843" y="298"/>
                    <a:pt x="8415" y="-110"/>
                    <a:pt x="8701" y="26"/>
                  </a:cubicBezTo>
                  <a:cubicBezTo>
                    <a:pt x="8987" y="162"/>
                    <a:pt x="8987" y="841"/>
                    <a:pt x="8915" y="1520"/>
                  </a:cubicBezTo>
                  <a:cubicBezTo>
                    <a:pt x="8844" y="2199"/>
                    <a:pt x="8701" y="2879"/>
                    <a:pt x="8629" y="3558"/>
                  </a:cubicBezTo>
                  <a:cubicBezTo>
                    <a:pt x="8558" y="4237"/>
                    <a:pt x="8558" y="4916"/>
                    <a:pt x="8915" y="5324"/>
                  </a:cubicBezTo>
                  <a:cubicBezTo>
                    <a:pt x="9273" y="5732"/>
                    <a:pt x="9988" y="5867"/>
                    <a:pt x="10775" y="5460"/>
                  </a:cubicBezTo>
                  <a:cubicBezTo>
                    <a:pt x="11562" y="5052"/>
                    <a:pt x="12420" y="4101"/>
                    <a:pt x="13135" y="3354"/>
                  </a:cubicBezTo>
                  <a:cubicBezTo>
                    <a:pt x="13851" y="2607"/>
                    <a:pt x="14423" y="2064"/>
                    <a:pt x="14923" y="2335"/>
                  </a:cubicBezTo>
                  <a:cubicBezTo>
                    <a:pt x="15424" y="2607"/>
                    <a:pt x="15853" y="3694"/>
                    <a:pt x="16926" y="6343"/>
                  </a:cubicBezTo>
                  <a:cubicBezTo>
                    <a:pt x="17999" y="8992"/>
                    <a:pt x="19715" y="13203"/>
                    <a:pt x="20574" y="15852"/>
                  </a:cubicBezTo>
                  <a:cubicBezTo>
                    <a:pt x="21432" y="18501"/>
                    <a:pt x="21432" y="19588"/>
                    <a:pt x="20717" y="20335"/>
                  </a:cubicBezTo>
                  <a:cubicBezTo>
                    <a:pt x="20002" y="21082"/>
                    <a:pt x="18571" y="21490"/>
                    <a:pt x="17141" y="21150"/>
                  </a:cubicBezTo>
                  <a:cubicBezTo>
                    <a:pt x="15710" y="20811"/>
                    <a:pt x="14280" y="19724"/>
                    <a:pt x="12849" y="18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999822" y="42481"/>
              <a:ext cx="271235" cy="42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64" fill="norm" stroke="1" extrusionOk="0">
                  <a:moveTo>
                    <a:pt x="10405" y="14937"/>
                  </a:moveTo>
                  <a:cubicBezTo>
                    <a:pt x="9233" y="14507"/>
                    <a:pt x="8061" y="14078"/>
                    <a:pt x="6721" y="14024"/>
                  </a:cubicBezTo>
                  <a:cubicBezTo>
                    <a:pt x="5382" y="13970"/>
                    <a:pt x="3875" y="14293"/>
                    <a:pt x="2703" y="15260"/>
                  </a:cubicBezTo>
                  <a:cubicBezTo>
                    <a:pt x="1530" y="16227"/>
                    <a:pt x="693" y="17839"/>
                    <a:pt x="275" y="18967"/>
                  </a:cubicBezTo>
                  <a:cubicBezTo>
                    <a:pt x="-144" y="20096"/>
                    <a:pt x="-144" y="20740"/>
                    <a:pt x="693" y="21116"/>
                  </a:cubicBezTo>
                  <a:cubicBezTo>
                    <a:pt x="1530" y="21493"/>
                    <a:pt x="3205" y="21600"/>
                    <a:pt x="5214" y="20257"/>
                  </a:cubicBezTo>
                  <a:cubicBezTo>
                    <a:pt x="7223" y="18913"/>
                    <a:pt x="9568" y="16119"/>
                    <a:pt x="11075" y="13003"/>
                  </a:cubicBezTo>
                  <a:cubicBezTo>
                    <a:pt x="12582" y="9887"/>
                    <a:pt x="13251" y="6448"/>
                    <a:pt x="13586" y="4406"/>
                  </a:cubicBezTo>
                  <a:cubicBezTo>
                    <a:pt x="13921" y="2364"/>
                    <a:pt x="13921" y="1719"/>
                    <a:pt x="13754" y="1128"/>
                  </a:cubicBezTo>
                  <a:cubicBezTo>
                    <a:pt x="13586" y="537"/>
                    <a:pt x="13251" y="0"/>
                    <a:pt x="12833" y="0"/>
                  </a:cubicBezTo>
                  <a:cubicBezTo>
                    <a:pt x="12414" y="0"/>
                    <a:pt x="11912" y="537"/>
                    <a:pt x="11326" y="2310"/>
                  </a:cubicBezTo>
                  <a:cubicBezTo>
                    <a:pt x="10740" y="4084"/>
                    <a:pt x="10070" y="7093"/>
                    <a:pt x="9735" y="9725"/>
                  </a:cubicBezTo>
                  <a:cubicBezTo>
                    <a:pt x="9400" y="12358"/>
                    <a:pt x="9400" y="14615"/>
                    <a:pt x="9484" y="16066"/>
                  </a:cubicBezTo>
                  <a:cubicBezTo>
                    <a:pt x="9568" y="17516"/>
                    <a:pt x="9735" y="18161"/>
                    <a:pt x="10154" y="18645"/>
                  </a:cubicBezTo>
                  <a:cubicBezTo>
                    <a:pt x="10572" y="19128"/>
                    <a:pt x="11242" y="19451"/>
                    <a:pt x="11912" y="19343"/>
                  </a:cubicBezTo>
                  <a:cubicBezTo>
                    <a:pt x="12582" y="19236"/>
                    <a:pt x="13251" y="18699"/>
                    <a:pt x="13837" y="18054"/>
                  </a:cubicBezTo>
                  <a:cubicBezTo>
                    <a:pt x="14423" y="17409"/>
                    <a:pt x="14926" y="16657"/>
                    <a:pt x="15512" y="15797"/>
                  </a:cubicBezTo>
                  <a:cubicBezTo>
                    <a:pt x="16098" y="14937"/>
                    <a:pt x="16768" y="13970"/>
                    <a:pt x="17103" y="13809"/>
                  </a:cubicBezTo>
                  <a:cubicBezTo>
                    <a:pt x="17437" y="13648"/>
                    <a:pt x="17437" y="14293"/>
                    <a:pt x="17354" y="14884"/>
                  </a:cubicBezTo>
                  <a:cubicBezTo>
                    <a:pt x="17270" y="15475"/>
                    <a:pt x="17103" y="16012"/>
                    <a:pt x="17019" y="15958"/>
                  </a:cubicBezTo>
                  <a:cubicBezTo>
                    <a:pt x="16935" y="15904"/>
                    <a:pt x="16935" y="15260"/>
                    <a:pt x="17689" y="13755"/>
                  </a:cubicBezTo>
                  <a:cubicBezTo>
                    <a:pt x="18442" y="12251"/>
                    <a:pt x="19949" y="9887"/>
                    <a:pt x="21456" y="7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281599" y="0"/>
              <a:ext cx="287114" cy="44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4" fill="norm" stroke="1" extrusionOk="0">
                  <a:moveTo>
                    <a:pt x="13877" y="3624"/>
                  </a:moveTo>
                  <a:cubicBezTo>
                    <a:pt x="12931" y="2418"/>
                    <a:pt x="11985" y="1213"/>
                    <a:pt x="11118" y="559"/>
                  </a:cubicBezTo>
                  <a:cubicBezTo>
                    <a:pt x="10251" y="-94"/>
                    <a:pt x="9463" y="-194"/>
                    <a:pt x="8517" y="359"/>
                  </a:cubicBezTo>
                  <a:cubicBezTo>
                    <a:pt x="7571" y="911"/>
                    <a:pt x="6467" y="2117"/>
                    <a:pt x="5757" y="4076"/>
                  </a:cubicBezTo>
                  <a:cubicBezTo>
                    <a:pt x="5048" y="6035"/>
                    <a:pt x="4733" y="8747"/>
                    <a:pt x="4811" y="11209"/>
                  </a:cubicBezTo>
                  <a:cubicBezTo>
                    <a:pt x="4890" y="13670"/>
                    <a:pt x="5363" y="15880"/>
                    <a:pt x="5679" y="17337"/>
                  </a:cubicBezTo>
                  <a:cubicBezTo>
                    <a:pt x="5994" y="18794"/>
                    <a:pt x="6152" y="19497"/>
                    <a:pt x="5915" y="19999"/>
                  </a:cubicBezTo>
                  <a:cubicBezTo>
                    <a:pt x="5679" y="20502"/>
                    <a:pt x="5048" y="20803"/>
                    <a:pt x="4496" y="20753"/>
                  </a:cubicBezTo>
                  <a:cubicBezTo>
                    <a:pt x="3944" y="20703"/>
                    <a:pt x="3471" y="20301"/>
                    <a:pt x="2762" y="19447"/>
                  </a:cubicBezTo>
                  <a:cubicBezTo>
                    <a:pt x="2052" y="18593"/>
                    <a:pt x="1106" y="17287"/>
                    <a:pt x="554" y="16383"/>
                  </a:cubicBezTo>
                  <a:cubicBezTo>
                    <a:pt x="3" y="15479"/>
                    <a:pt x="-155" y="14976"/>
                    <a:pt x="160" y="14625"/>
                  </a:cubicBezTo>
                  <a:cubicBezTo>
                    <a:pt x="476" y="14273"/>
                    <a:pt x="1264" y="14072"/>
                    <a:pt x="3471" y="13670"/>
                  </a:cubicBezTo>
                  <a:cubicBezTo>
                    <a:pt x="5679" y="13268"/>
                    <a:pt x="9305" y="12666"/>
                    <a:pt x="12379" y="11510"/>
                  </a:cubicBezTo>
                  <a:cubicBezTo>
                    <a:pt x="15454" y="10355"/>
                    <a:pt x="17976" y="8647"/>
                    <a:pt x="19395" y="7140"/>
                  </a:cubicBezTo>
                  <a:cubicBezTo>
                    <a:pt x="20814" y="5633"/>
                    <a:pt x="21130" y="4327"/>
                    <a:pt x="21287" y="3423"/>
                  </a:cubicBezTo>
                  <a:cubicBezTo>
                    <a:pt x="21445" y="2519"/>
                    <a:pt x="21445" y="2016"/>
                    <a:pt x="21051" y="1715"/>
                  </a:cubicBezTo>
                  <a:cubicBezTo>
                    <a:pt x="20657" y="1413"/>
                    <a:pt x="19868" y="1313"/>
                    <a:pt x="19080" y="1514"/>
                  </a:cubicBezTo>
                  <a:cubicBezTo>
                    <a:pt x="18292" y="1715"/>
                    <a:pt x="17503" y="2217"/>
                    <a:pt x="16873" y="3975"/>
                  </a:cubicBezTo>
                  <a:cubicBezTo>
                    <a:pt x="16242" y="5733"/>
                    <a:pt x="15769" y="8747"/>
                    <a:pt x="15769" y="11661"/>
                  </a:cubicBezTo>
                  <a:cubicBezTo>
                    <a:pt x="15769" y="14574"/>
                    <a:pt x="16242" y="17387"/>
                    <a:pt x="16400" y="19045"/>
                  </a:cubicBezTo>
                  <a:cubicBezTo>
                    <a:pt x="16557" y="20703"/>
                    <a:pt x="16400" y="21205"/>
                    <a:pt x="16006" y="21306"/>
                  </a:cubicBezTo>
                  <a:cubicBezTo>
                    <a:pt x="15611" y="21406"/>
                    <a:pt x="14981" y="21105"/>
                    <a:pt x="14035" y="20351"/>
                  </a:cubicBezTo>
                  <a:cubicBezTo>
                    <a:pt x="13089" y="19598"/>
                    <a:pt x="11827" y="18392"/>
                    <a:pt x="11039" y="17387"/>
                  </a:cubicBezTo>
                  <a:cubicBezTo>
                    <a:pt x="10251" y="16383"/>
                    <a:pt x="9936" y="15579"/>
                    <a:pt x="10251" y="15026"/>
                  </a:cubicBezTo>
                  <a:cubicBezTo>
                    <a:pt x="10566" y="14474"/>
                    <a:pt x="11512" y="14173"/>
                    <a:pt x="12773" y="13921"/>
                  </a:cubicBezTo>
                  <a:cubicBezTo>
                    <a:pt x="14035" y="13670"/>
                    <a:pt x="15611" y="13469"/>
                    <a:pt x="17188" y="13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5601256" y="292248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118692" y="37638"/>
              <a:ext cx="193765" cy="45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31" fill="norm" stroke="1" extrusionOk="0">
                  <a:moveTo>
                    <a:pt x="17970" y="1508"/>
                  </a:moveTo>
                  <a:cubicBezTo>
                    <a:pt x="17970" y="1015"/>
                    <a:pt x="17970" y="521"/>
                    <a:pt x="17383" y="226"/>
                  </a:cubicBezTo>
                  <a:cubicBezTo>
                    <a:pt x="16796" y="-70"/>
                    <a:pt x="15622" y="-169"/>
                    <a:pt x="13979" y="521"/>
                  </a:cubicBezTo>
                  <a:cubicBezTo>
                    <a:pt x="12335" y="1212"/>
                    <a:pt x="10222" y="2691"/>
                    <a:pt x="9049" y="5108"/>
                  </a:cubicBezTo>
                  <a:cubicBezTo>
                    <a:pt x="7875" y="7524"/>
                    <a:pt x="7640" y="10878"/>
                    <a:pt x="7757" y="13590"/>
                  </a:cubicBezTo>
                  <a:cubicBezTo>
                    <a:pt x="7875" y="16302"/>
                    <a:pt x="8344" y="18373"/>
                    <a:pt x="7992" y="19656"/>
                  </a:cubicBezTo>
                  <a:cubicBezTo>
                    <a:pt x="7640" y="20938"/>
                    <a:pt x="6466" y="21431"/>
                    <a:pt x="5409" y="21431"/>
                  </a:cubicBezTo>
                  <a:cubicBezTo>
                    <a:pt x="4353" y="21431"/>
                    <a:pt x="3414" y="20938"/>
                    <a:pt x="2357" y="19508"/>
                  </a:cubicBezTo>
                  <a:cubicBezTo>
                    <a:pt x="1301" y="18078"/>
                    <a:pt x="127" y="15710"/>
                    <a:pt x="9" y="14034"/>
                  </a:cubicBezTo>
                  <a:cubicBezTo>
                    <a:pt x="-108" y="12357"/>
                    <a:pt x="831" y="11371"/>
                    <a:pt x="2475" y="10779"/>
                  </a:cubicBezTo>
                  <a:cubicBezTo>
                    <a:pt x="4118" y="10187"/>
                    <a:pt x="6466" y="9990"/>
                    <a:pt x="8579" y="10434"/>
                  </a:cubicBezTo>
                  <a:cubicBezTo>
                    <a:pt x="10692" y="10878"/>
                    <a:pt x="12570" y="11963"/>
                    <a:pt x="13744" y="13146"/>
                  </a:cubicBezTo>
                  <a:cubicBezTo>
                    <a:pt x="14918" y="14330"/>
                    <a:pt x="15388" y="15612"/>
                    <a:pt x="15270" y="16549"/>
                  </a:cubicBezTo>
                  <a:cubicBezTo>
                    <a:pt x="15153" y="17486"/>
                    <a:pt x="14449" y="18078"/>
                    <a:pt x="13979" y="18078"/>
                  </a:cubicBezTo>
                  <a:cubicBezTo>
                    <a:pt x="13509" y="18078"/>
                    <a:pt x="13275" y="17486"/>
                    <a:pt x="13862" y="16154"/>
                  </a:cubicBezTo>
                  <a:cubicBezTo>
                    <a:pt x="14449" y="14823"/>
                    <a:pt x="15857" y="12752"/>
                    <a:pt x="17266" y="11617"/>
                  </a:cubicBezTo>
                  <a:cubicBezTo>
                    <a:pt x="18675" y="10483"/>
                    <a:pt x="20083" y="10286"/>
                    <a:pt x="21492" y="10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6366712" y="260498"/>
              <a:ext cx="110845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05" fill="norm" stroke="1" extrusionOk="0">
                  <a:moveTo>
                    <a:pt x="18897" y="0"/>
                  </a:moveTo>
                  <a:cubicBezTo>
                    <a:pt x="13599" y="1137"/>
                    <a:pt x="8300" y="2274"/>
                    <a:pt x="5040" y="4926"/>
                  </a:cubicBezTo>
                  <a:cubicBezTo>
                    <a:pt x="1780" y="7579"/>
                    <a:pt x="557" y="11747"/>
                    <a:pt x="150" y="14779"/>
                  </a:cubicBezTo>
                  <a:cubicBezTo>
                    <a:pt x="-258" y="17811"/>
                    <a:pt x="150" y="19705"/>
                    <a:pt x="1576" y="20653"/>
                  </a:cubicBezTo>
                  <a:cubicBezTo>
                    <a:pt x="3002" y="21600"/>
                    <a:pt x="5448" y="21600"/>
                    <a:pt x="8504" y="20084"/>
                  </a:cubicBezTo>
                  <a:cubicBezTo>
                    <a:pt x="11561" y="18568"/>
                    <a:pt x="15229" y="15537"/>
                    <a:pt x="17470" y="13074"/>
                  </a:cubicBezTo>
                  <a:cubicBezTo>
                    <a:pt x="19712" y="10611"/>
                    <a:pt x="20527" y="8716"/>
                    <a:pt x="21342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6502956" y="236423"/>
              <a:ext cx="223470" cy="15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2" fill="norm" stroke="1" extrusionOk="0">
                  <a:moveTo>
                    <a:pt x="0" y="3412"/>
                  </a:moveTo>
                  <a:cubicBezTo>
                    <a:pt x="1019" y="4012"/>
                    <a:pt x="2038" y="4612"/>
                    <a:pt x="2547" y="6412"/>
                  </a:cubicBezTo>
                  <a:cubicBezTo>
                    <a:pt x="3057" y="8212"/>
                    <a:pt x="3057" y="11212"/>
                    <a:pt x="2853" y="13462"/>
                  </a:cubicBezTo>
                  <a:cubicBezTo>
                    <a:pt x="2649" y="15712"/>
                    <a:pt x="2242" y="17212"/>
                    <a:pt x="2242" y="17212"/>
                  </a:cubicBezTo>
                  <a:cubicBezTo>
                    <a:pt x="2242" y="17212"/>
                    <a:pt x="2649" y="15712"/>
                    <a:pt x="3464" y="13162"/>
                  </a:cubicBezTo>
                  <a:cubicBezTo>
                    <a:pt x="4279" y="10612"/>
                    <a:pt x="5502" y="7012"/>
                    <a:pt x="6521" y="4762"/>
                  </a:cubicBezTo>
                  <a:cubicBezTo>
                    <a:pt x="7540" y="2512"/>
                    <a:pt x="8355" y="1612"/>
                    <a:pt x="8966" y="2062"/>
                  </a:cubicBezTo>
                  <a:cubicBezTo>
                    <a:pt x="9577" y="2512"/>
                    <a:pt x="9985" y="4312"/>
                    <a:pt x="10189" y="6112"/>
                  </a:cubicBezTo>
                  <a:cubicBezTo>
                    <a:pt x="10392" y="7912"/>
                    <a:pt x="10392" y="9712"/>
                    <a:pt x="10392" y="11362"/>
                  </a:cubicBezTo>
                  <a:cubicBezTo>
                    <a:pt x="10392" y="13012"/>
                    <a:pt x="10392" y="14512"/>
                    <a:pt x="10596" y="14362"/>
                  </a:cubicBezTo>
                  <a:cubicBezTo>
                    <a:pt x="10800" y="14212"/>
                    <a:pt x="11208" y="12412"/>
                    <a:pt x="12023" y="10162"/>
                  </a:cubicBezTo>
                  <a:cubicBezTo>
                    <a:pt x="12838" y="7912"/>
                    <a:pt x="14060" y="5212"/>
                    <a:pt x="15079" y="3412"/>
                  </a:cubicBezTo>
                  <a:cubicBezTo>
                    <a:pt x="16098" y="1612"/>
                    <a:pt x="16913" y="712"/>
                    <a:pt x="17830" y="262"/>
                  </a:cubicBezTo>
                  <a:cubicBezTo>
                    <a:pt x="18747" y="-188"/>
                    <a:pt x="19766" y="-188"/>
                    <a:pt x="20479" y="1312"/>
                  </a:cubicBezTo>
                  <a:cubicBezTo>
                    <a:pt x="21192" y="2812"/>
                    <a:pt x="21600" y="5812"/>
                    <a:pt x="21498" y="9412"/>
                  </a:cubicBezTo>
                  <a:cubicBezTo>
                    <a:pt x="21396" y="13012"/>
                    <a:pt x="20785" y="17212"/>
                    <a:pt x="20174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334806" y="127148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236"/>
                    <a:pt x="8765" y="10473"/>
                    <a:pt x="12365" y="14073"/>
                  </a:cubicBezTo>
                  <a:cubicBezTo>
                    <a:pt x="15965" y="17673"/>
                    <a:pt x="18783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434513" y="108098"/>
              <a:ext cx="13524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905"/>
                    <a:pt x="12593" y="5811"/>
                    <a:pt x="8938" y="9032"/>
                  </a:cubicBezTo>
                  <a:cubicBezTo>
                    <a:pt x="5282" y="12253"/>
                    <a:pt x="2291" y="15789"/>
                    <a:pt x="962" y="17937"/>
                  </a:cubicBezTo>
                  <a:cubicBezTo>
                    <a:pt x="-367" y="20084"/>
                    <a:pt x="-35" y="20842"/>
                    <a:pt x="2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531656" y="482748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588306" y="1154625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56" y="11040"/>
                    <a:pt x="9712" y="1783"/>
                    <a:pt x="13312" y="240"/>
                  </a:cubicBezTo>
                  <a:cubicBezTo>
                    <a:pt x="16912" y="-1303"/>
                    <a:pt x="1925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632756" y="1187598"/>
              <a:ext cx="374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6941"/>
                    <a:pt x="8542" y="12282"/>
                    <a:pt x="12142" y="8682"/>
                  </a:cubicBezTo>
                  <a:cubicBezTo>
                    <a:pt x="15742" y="5082"/>
                    <a:pt x="18671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875903" y="1106269"/>
              <a:ext cx="153929" cy="28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508" fill="norm" stroke="1" extrusionOk="0">
                  <a:moveTo>
                    <a:pt x="6488" y="1348"/>
                  </a:moveTo>
                  <a:cubicBezTo>
                    <a:pt x="3683" y="868"/>
                    <a:pt x="878" y="388"/>
                    <a:pt x="176" y="148"/>
                  </a:cubicBezTo>
                  <a:cubicBezTo>
                    <a:pt x="-525" y="-92"/>
                    <a:pt x="878" y="-92"/>
                    <a:pt x="4244" y="548"/>
                  </a:cubicBezTo>
                  <a:cubicBezTo>
                    <a:pt x="7610" y="1188"/>
                    <a:pt x="12940" y="2468"/>
                    <a:pt x="16306" y="3988"/>
                  </a:cubicBezTo>
                  <a:cubicBezTo>
                    <a:pt x="19672" y="5508"/>
                    <a:pt x="21075" y="7268"/>
                    <a:pt x="20093" y="10228"/>
                  </a:cubicBezTo>
                  <a:cubicBezTo>
                    <a:pt x="19111" y="13188"/>
                    <a:pt x="15745" y="17348"/>
                    <a:pt x="12379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832906" y="1073298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12"/>
                    <a:pt x="10800" y="7624"/>
                    <a:pt x="9900" y="10871"/>
                  </a:cubicBezTo>
                  <a:cubicBezTo>
                    <a:pt x="9000" y="14118"/>
                    <a:pt x="12600" y="16800"/>
                    <a:pt x="11700" y="18494"/>
                  </a:cubicBezTo>
                  <a:cubicBezTo>
                    <a:pt x="10800" y="20188"/>
                    <a:pt x="5400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644154" y="1087460"/>
              <a:ext cx="391953" cy="10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855" fill="norm" stroke="1" extrusionOk="0">
                  <a:moveTo>
                    <a:pt x="1298" y="20855"/>
                  </a:moveTo>
                  <a:cubicBezTo>
                    <a:pt x="717" y="19533"/>
                    <a:pt x="136" y="18210"/>
                    <a:pt x="20" y="16667"/>
                  </a:cubicBezTo>
                  <a:cubicBezTo>
                    <a:pt x="-96" y="15124"/>
                    <a:pt x="252" y="13361"/>
                    <a:pt x="1994" y="10275"/>
                  </a:cubicBezTo>
                  <a:cubicBezTo>
                    <a:pt x="3736" y="7190"/>
                    <a:pt x="6872" y="2782"/>
                    <a:pt x="10356" y="1018"/>
                  </a:cubicBezTo>
                  <a:cubicBezTo>
                    <a:pt x="13839" y="-745"/>
                    <a:pt x="17672" y="137"/>
                    <a:pt x="21504" y="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966834" y="1270148"/>
              <a:ext cx="50223" cy="14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48" fill="norm" stroke="1" extrusionOk="0">
                  <a:moveTo>
                    <a:pt x="21354" y="0"/>
                  </a:moveTo>
                  <a:cubicBezTo>
                    <a:pt x="14154" y="3086"/>
                    <a:pt x="6954" y="6171"/>
                    <a:pt x="3354" y="8794"/>
                  </a:cubicBezTo>
                  <a:cubicBezTo>
                    <a:pt x="-246" y="11417"/>
                    <a:pt x="-246" y="13577"/>
                    <a:pt x="204" y="15429"/>
                  </a:cubicBezTo>
                  <a:cubicBezTo>
                    <a:pt x="654" y="17280"/>
                    <a:pt x="1554" y="18823"/>
                    <a:pt x="4254" y="19903"/>
                  </a:cubicBezTo>
                  <a:cubicBezTo>
                    <a:pt x="6954" y="20983"/>
                    <a:pt x="11454" y="21600"/>
                    <a:pt x="14604" y="19131"/>
                  </a:cubicBezTo>
                  <a:cubicBezTo>
                    <a:pt x="17754" y="16663"/>
                    <a:pt x="19554" y="11109"/>
                    <a:pt x="21354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109284" y="1151814"/>
              <a:ext cx="78582" cy="25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147" fill="norm" stroke="1" extrusionOk="0">
                  <a:moveTo>
                    <a:pt x="4222" y="1411"/>
                  </a:moveTo>
                  <a:cubicBezTo>
                    <a:pt x="4222" y="519"/>
                    <a:pt x="4222" y="-374"/>
                    <a:pt x="3370" y="162"/>
                  </a:cubicBezTo>
                  <a:cubicBezTo>
                    <a:pt x="2517" y="697"/>
                    <a:pt x="812" y="2661"/>
                    <a:pt x="243" y="5695"/>
                  </a:cubicBezTo>
                  <a:cubicBezTo>
                    <a:pt x="-325" y="8730"/>
                    <a:pt x="243" y="12836"/>
                    <a:pt x="528" y="15335"/>
                  </a:cubicBezTo>
                  <a:cubicBezTo>
                    <a:pt x="812" y="17834"/>
                    <a:pt x="812" y="18727"/>
                    <a:pt x="1664" y="18638"/>
                  </a:cubicBezTo>
                  <a:cubicBezTo>
                    <a:pt x="2517" y="18548"/>
                    <a:pt x="4222" y="17477"/>
                    <a:pt x="5359" y="16495"/>
                  </a:cubicBezTo>
                  <a:cubicBezTo>
                    <a:pt x="6496" y="15514"/>
                    <a:pt x="7064" y="14621"/>
                    <a:pt x="8770" y="13907"/>
                  </a:cubicBezTo>
                  <a:cubicBezTo>
                    <a:pt x="10475" y="13193"/>
                    <a:pt x="13317" y="12657"/>
                    <a:pt x="15591" y="12747"/>
                  </a:cubicBezTo>
                  <a:cubicBezTo>
                    <a:pt x="17864" y="12836"/>
                    <a:pt x="19570" y="13550"/>
                    <a:pt x="20422" y="14353"/>
                  </a:cubicBezTo>
                  <a:cubicBezTo>
                    <a:pt x="21275" y="15157"/>
                    <a:pt x="21275" y="16049"/>
                    <a:pt x="20707" y="16942"/>
                  </a:cubicBezTo>
                  <a:cubicBezTo>
                    <a:pt x="20138" y="17834"/>
                    <a:pt x="19001" y="18727"/>
                    <a:pt x="17580" y="19530"/>
                  </a:cubicBezTo>
                  <a:cubicBezTo>
                    <a:pt x="16159" y="20333"/>
                    <a:pt x="14454" y="21047"/>
                    <a:pt x="12464" y="21137"/>
                  </a:cubicBezTo>
                  <a:cubicBezTo>
                    <a:pt x="10475" y="21226"/>
                    <a:pt x="8201" y="20690"/>
                    <a:pt x="5928" y="20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220256" y="1267896"/>
              <a:ext cx="76201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3399"/>
                  </a:moveTo>
                  <a:cubicBezTo>
                    <a:pt x="21600" y="2098"/>
                    <a:pt x="21600" y="797"/>
                    <a:pt x="20100" y="276"/>
                  </a:cubicBezTo>
                  <a:cubicBezTo>
                    <a:pt x="18600" y="-244"/>
                    <a:pt x="15600" y="16"/>
                    <a:pt x="12900" y="667"/>
                  </a:cubicBezTo>
                  <a:cubicBezTo>
                    <a:pt x="10200" y="1317"/>
                    <a:pt x="7800" y="2358"/>
                    <a:pt x="7800" y="4050"/>
                  </a:cubicBezTo>
                  <a:cubicBezTo>
                    <a:pt x="7800" y="5742"/>
                    <a:pt x="10200" y="8084"/>
                    <a:pt x="12300" y="9775"/>
                  </a:cubicBezTo>
                  <a:cubicBezTo>
                    <a:pt x="14400" y="11467"/>
                    <a:pt x="16200" y="12508"/>
                    <a:pt x="18000" y="13679"/>
                  </a:cubicBezTo>
                  <a:cubicBezTo>
                    <a:pt x="19800" y="14850"/>
                    <a:pt x="21600" y="16151"/>
                    <a:pt x="18600" y="17452"/>
                  </a:cubicBezTo>
                  <a:cubicBezTo>
                    <a:pt x="15600" y="18754"/>
                    <a:pt x="7800" y="20055"/>
                    <a:pt x="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040349" y="1174898"/>
              <a:ext cx="195908" cy="15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8" fill="norm" stroke="1" extrusionOk="0">
                  <a:moveTo>
                    <a:pt x="1987" y="0"/>
                  </a:moveTo>
                  <a:cubicBezTo>
                    <a:pt x="1058" y="4086"/>
                    <a:pt x="129" y="8173"/>
                    <a:pt x="13" y="11676"/>
                  </a:cubicBezTo>
                  <a:cubicBezTo>
                    <a:pt x="-103" y="15178"/>
                    <a:pt x="594" y="18097"/>
                    <a:pt x="1523" y="19703"/>
                  </a:cubicBezTo>
                  <a:cubicBezTo>
                    <a:pt x="2452" y="21308"/>
                    <a:pt x="3613" y="21600"/>
                    <a:pt x="4658" y="21308"/>
                  </a:cubicBezTo>
                  <a:cubicBezTo>
                    <a:pt x="5703" y="21016"/>
                    <a:pt x="6632" y="20141"/>
                    <a:pt x="7445" y="18973"/>
                  </a:cubicBezTo>
                  <a:cubicBezTo>
                    <a:pt x="8258" y="17805"/>
                    <a:pt x="8955" y="16346"/>
                    <a:pt x="9303" y="16346"/>
                  </a:cubicBezTo>
                  <a:cubicBezTo>
                    <a:pt x="9652" y="16346"/>
                    <a:pt x="9652" y="17805"/>
                    <a:pt x="10232" y="18681"/>
                  </a:cubicBezTo>
                  <a:cubicBezTo>
                    <a:pt x="10813" y="19557"/>
                    <a:pt x="11974" y="19849"/>
                    <a:pt x="13600" y="19119"/>
                  </a:cubicBezTo>
                  <a:cubicBezTo>
                    <a:pt x="15226" y="18389"/>
                    <a:pt x="17316" y="16638"/>
                    <a:pt x="18710" y="15178"/>
                  </a:cubicBezTo>
                  <a:cubicBezTo>
                    <a:pt x="20103" y="13719"/>
                    <a:pt x="20800" y="12551"/>
                    <a:pt x="21032" y="11238"/>
                  </a:cubicBezTo>
                  <a:cubicBezTo>
                    <a:pt x="21265" y="9924"/>
                    <a:pt x="21032" y="8465"/>
                    <a:pt x="21032" y="7881"/>
                  </a:cubicBezTo>
                  <a:cubicBezTo>
                    <a:pt x="21032" y="7297"/>
                    <a:pt x="21265" y="7589"/>
                    <a:pt x="21497" y="78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292861" y="1185395"/>
              <a:ext cx="81542" cy="9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714" fill="norm" stroke="1" extrusionOk="0">
                  <a:moveTo>
                    <a:pt x="14719" y="5748"/>
                  </a:moveTo>
                  <a:cubicBezTo>
                    <a:pt x="14179" y="3544"/>
                    <a:pt x="13639" y="1340"/>
                    <a:pt x="12019" y="459"/>
                  </a:cubicBezTo>
                  <a:cubicBezTo>
                    <a:pt x="10399" y="-423"/>
                    <a:pt x="7699" y="18"/>
                    <a:pt x="5269" y="1340"/>
                  </a:cubicBezTo>
                  <a:cubicBezTo>
                    <a:pt x="2839" y="2663"/>
                    <a:pt x="679" y="4867"/>
                    <a:pt x="139" y="8173"/>
                  </a:cubicBezTo>
                  <a:cubicBezTo>
                    <a:pt x="-401" y="11479"/>
                    <a:pt x="679" y="15887"/>
                    <a:pt x="2569" y="18312"/>
                  </a:cubicBezTo>
                  <a:cubicBezTo>
                    <a:pt x="4459" y="20736"/>
                    <a:pt x="7159" y="21177"/>
                    <a:pt x="10399" y="20295"/>
                  </a:cubicBezTo>
                  <a:cubicBezTo>
                    <a:pt x="13639" y="19414"/>
                    <a:pt x="17419" y="17210"/>
                    <a:pt x="19309" y="15006"/>
                  </a:cubicBezTo>
                  <a:cubicBezTo>
                    <a:pt x="21199" y="12801"/>
                    <a:pt x="21199" y="10597"/>
                    <a:pt x="19849" y="8834"/>
                  </a:cubicBezTo>
                  <a:cubicBezTo>
                    <a:pt x="18499" y="7071"/>
                    <a:pt x="15799" y="5748"/>
                    <a:pt x="13099" y="4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416173" y="996840"/>
              <a:ext cx="340784" cy="31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68" y="13065"/>
                  </a:moveTo>
                  <a:cubicBezTo>
                    <a:pt x="134" y="14515"/>
                    <a:pt x="0" y="15964"/>
                    <a:pt x="0" y="17269"/>
                  </a:cubicBezTo>
                  <a:cubicBezTo>
                    <a:pt x="0" y="18574"/>
                    <a:pt x="134" y="19733"/>
                    <a:pt x="537" y="20096"/>
                  </a:cubicBezTo>
                  <a:cubicBezTo>
                    <a:pt x="939" y="20458"/>
                    <a:pt x="1610" y="20023"/>
                    <a:pt x="2080" y="19443"/>
                  </a:cubicBezTo>
                  <a:cubicBezTo>
                    <a:pt x="2549" y="18864"/>
                    <a:pt x="2817" y="18139"/>
                    <a:pt x="3086" y="17414"/>
                  </a:cubicBezTo>
                  <a:cubicBezTo>
                    <a:pt x="3354" y="16689"/>
                    <a:pt x="3622" y="15964"/>
                    <a:pt x="3757" y="15964"/>
                  </a:cubicBezTo>
                  <a:cubicBezTo>
                    <a:pt x="3891" y="15964"/>
                    <a:pt x="3891" y="16689"/>
                    <a:pt x="4025" y="17414"/>
                  </a:cubicBezTo>
                  <a:cubicBezTo>
                    <a:pt x="4159" y="18139"/>
                    <a:pt x="4427" y="18864"/>
                    <a:pt x="5031" y="19226"/>
                  </a:cubicBezTo>
                  <a:cubicBezTo>
                    <a:pt x="5635" y="19588"/>
                    <a:pt x="6574" y="19588"/>
                    <a:pt x="7848" y="18284"/>
                  </a:cubicBezTo>
                  <a:cubicBezTo>
                    <a:pt x="9123" y="16979"/>
                    <a:pt x="10733" y="14370"/>
                    <a:pt x="11739" y="11543"/>
                  </a:cubicBezTo>
                  <a:cubicBezTo>
                    <a:pt x="12745" y="8716"/>
                    <a:pt x="13148" y="5672"/>
                    <a:pt x="13215" y="3787"/>
                  </a:cubicBezTo>
                  <a:cubicBezTo>
                    <a:pt x="13282" y="1903"/>
                    <a:pt x="13014" y="1178"/>
                    <a:pt x="12611" y="1178"/>
                  </a:cubicBezTo>
                  <a:cubicBezTo>
                    <a:pt x="12209" y="1178"/>
                    <a:pt x="11672" y="1903"/>
                    <a:pt x="11202" y="4222"/>
                  </a:cubicBezTo>
                  <a:cubicBezTo>
                    <a:pt x="10733" y="6541"/>
                    <a:pt x="10330" y="10456"/>
                    <a:pt x="10129" y="12775"/>
                  </a:cubicBezTo>
                  <a:cubicBezTo>
                    <a:pt x="9928" y="15094"/>
                    <a:pt x="9928" y="15819"/>
                    <a:pt x="10263" y="16617"/>
                  </a:cubicBezTo>
                  <a:cubicBezTo>
                    <a:pt x="10599" y="17414"/>
                    <a:pt x="11270" y="18284"/>
                    <a:pt x="12007" y="18719"/>
                  </a:cubicBezTo>
                  <a:cubicBezTo>
                    <a:pt x="12745" y="19154"/>
                    <a:pt x="13550" y="19154"/>
                    <a:pt x="14221" y="18936"/>
                  </a:cubicBezTo>
                  <a:cubicBezTo>
                    <a:pt x="14892" y="18719"/>
                    <a:pt x="15429" y="18284"/>
                    <a:pt x="15898" y="17776"/>
                  </a:cubicBezTo>
                  <a:cubicBezTo>
                    <a:pt x="16368" y="17269"/>
                    <a:pt x="16770" y="16689"/>
                    <a:pt x="17106" y="16037"/>
                  </a:cubicBezTo>
                  <a:cubicBezTo>
                    <a:pt x="17441" y="15384"/>
                    <a:pt x="17709" y="14660"/>
                    <a:pt x="17508" y="14225"/>
                  </a:cubicBezTo>
                  <a:cubicBezTo>
                    <a:pt x="17307" y="13790"/>
                    <a:pt x="16636" y="13645"/>
                    <a:pt x="16166" y="13935"/>
                  </a:cubicBezTo>
                  <a:cubicBezTo>
                    <a:pt x="15697" y="14225"/>
                    <a:pt x="15429" y="14950"/>
                    <a:pt x="15227" y="15747"/>
                  </a:cubicBezTo>
                  <a:cubicBezTo>
                    <a:pt x="15026" y="16544"/>
                    <a:pt x="14892" y="17414"/>
                    <a:pt x="14959" y="18284"/>
                  </a:cubicBezTo>
                  <a:cubicBezTo>
                    <a:pt x="15026" y="19154"/>
                    <a:pt x="15294" y="20023"/>
                    <a:pt x="15764" y="20603"/>
                  </a:cubicBezTo>
                  <a:cubicBezTo>
                    <a:pt x="16234" y="21183"/>
                    <a:pt x="16904" y="21473"/>
                    <a:pt x="17508" y="21401"/>
                  </a:cubicBezTo>
                  <a:cubicBezTo>
                    <a:pt x="18112" y="21328"/>
                    <a:pt x="18648" y="20893"/>
                    <a:pt x="19319" y="18719"/>
                  </a:cubicBezTo>
                  <a:cubicBezTo>
                    <a:pt x="19990" y="16544"/>
                    <a:pt x="20795" y="12630"/>
                    <a:pt x="21198" y="9586"/>
                  </a:cubicBezTo>
                  <a:cubicBezTo>
                    <a:pt x="21600" y="6541"/>
                    <a:pt x="21600" y="4367"/>
                    <a:pt x="21399" y="2772"/>
                  </a:cubicBezTo>
                  <a:cubicBezTo>
                    <a:pt x="21198" y="1178"/>
                    <a:pt x="20795" y="163"/>
                    <a:pt x="20460" y="18"/>
                  </a:cubicBezTo>
                  <a:cubicBezTo>
                    <a:pt x="20124" y="-127"/>
                    <a:pt x="19856" y="598"/>
                    <a:pt x="19789" y="2990"/>
                  </a:cubicBezTo>
                  <a:cubicBezTo>
                    <a:pt x="19722" y="5382"/>
                    <a:pt x="19856" y="9441"/>
                    <a:pt x="20191" y="12123"/>
                  </a:cubicBezTo>
                  <a:cubicBezTo>
                    <a:pt x="20527" y="14805"/>
                    <a:pt x="21063" y="16109"/>
                    <a:pt x="21600" y="17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254652" y="1016148"/>
              <a:ext cx="24525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4222" y="0"/>
                  </a:moveTo>
                  <a:cubicBezTo>
                    <a:pt x="4037" y="4860"/>
                    <a:pt x="3853" y="9720"/>
                    <a:pt x="3760" y="12600"/>
                  </a:cubicBezTo>
                  <a:cubicBezTo>
                    <a:pt x="3668" y="15480"/>
                    <a:pt x="3668" y="16380"/>
                    <a:pt x="3668" y="17370"/>
                  </a:cubicBezTo>
                  <a:cubicBezTo>
                    <a:pt x="3668" y="18360"/>
                    <a:pt x="3668" y="19440"/>
                    <a:pt x="3576" y="19350"/>
                  </a:cubicBezTo>
                  <a:cubicBezTo>
                    <a:pt x="3483" y="19260"/>
                    <a:pt x="3299" y="18000"/>
                    <a:pt x="3391" y="16740"/>
                  </a:cubicBezTo>
                  <a:cubicBezTo>
                    <a:pt x="3483" y="15480"/>
                    <a:pt x="3853" y="14220"/>
                    <a:pt x="4314" y="13230"/>
                  </a:cubicBezTo>
                  <a:cubicBezTo>
                    <a:pt x="4776" y="12240"/>
                    <a:pt x="5329" y="11520"/>
                    <a:pt x="6068" y="11250"/>
                  </a:cubicBezTo>
                  <a:cubicBezTo>
                    <a:pt x="6806" y="10980"/>
                    <a:pt x="7729" y="11160"/>
                    <a:pt x="8468" y="11700"/>
                  </a:cubicBezTo>
                  <a:cubicBezTo>
                    <a:pt x="9206" y="12240"/>
                    <a:pt x="9760" y="13140"/>
                    <a:pt x="10037" y="14040"/>
                  </a:cubicBezTo>
                  <a:cubicBezTo>
                    <a:pt x="10314" y="14940"/>
                    <a:pt x="10314" y="15840"/>
                    <a:pt x="10129" y="16740"/>
                  </a:cubicBezTo>
                  <a:cubicBezTo>
                    <a:pt x="9945" y="17640"/>
                    <a:pt x="9576" y="18540"/>
                    <a:pt x="8283" y="19350"/>
                  </a:cubicBezTo>
                  <a:cubicBezTo>
                    <a:pt x="6991" y="20160"/>
                    <a:pt x="4776" y="20880"/>
                    <a:pt x="3114" y="21060"/>
                  </a:cubicBezTo>
                  <a:cubicBezTo>
                    <a:pt x="1453" y="21240"/>
                    <a:pt x="345" y="20880"/>
                    <a:pt x="68" y="20340"/>
                  </a:cubicBezTo>
                  <a:cubicBezTo>
                    <a:pt x="-209" y="19800"/>
                    <a:pt x="345" y="19080"/>
                    <a:pt x="2006" y="18270"/>
                  </a:cubicBezTo>
                  <a:cubicBezTo>
                    <a:pt x="3668" y="17460"/>
                    <a:pt x="6437" y="16560"/>
                    <a:pt x="9483" y="15750"/>
                  </a:cubicBezTo>
                  <a:cubicBezTo>
                    <a:pt x="12529" y="14940"/>
                    <a:pt x="15853" y="14220"/>
                    <a:pt x="17883" y="13500"/>
                  </a:cubicBezTo>
                  <a:cubicBezTo>
                    <a:pt x="19914" y="12780"/>
                    <a:pt x="20653" y="12060"/>
                    <a:pt x="21022" y="11250"/>
                  </a:cubicBezTo>
                  <a:cubicBezTo>
                    <a:pt x="21391" y="10440"/>
                    <a:pt x="21391" y="9540"/>
                    <a:pt x="20929" y="9090"/>
                  </a:cubicBezTo>
                  <a:cubicBezTo>
                    <a:pt x="20468" y="8640"/>
                    <a:pt x="19545" y="8640"/>
                    <a:pt x="18160" y="9180"/>
                  </a:cubicBezTo>
                  <a:cubicBezTo>
                    <a:pt x="16776" y="9720"/>
                    <a:pt x="14929" y="10800"/>
                    <a:pt x="13822" y="12510"/>
                  </a:cubicBezTo>
                  <a:cubicBezTo>
                    <a:pt x="12714" y="14220"/>
                    <a:pt x="12345" y="16560"/>
                    <a:pt x="13729" y="18180"/>
                  </a:cubicBezTo>
                  <a:cubicBezTo>
                    <a:pt x="15114" y="19800"/>
                    <a:pt x="18253" y="20700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946523" y="1124048"/>
              <a:ext cx="112184" cy="14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815" y="4636"/>
                  </a:moveTo>
                  <a:cubicBezTo>
                    <a:pt x="408" y="3093"/>
                    <a:pt x="0" y="1550"/>
                    <a:pt x="0" y="1550"/>
                  </a:cubicBezTo>
                  <a:cubicBezTo>
                    <a:pt x="0" y="1550"/>
                    <a:pt x="408" y="3093"/>
                    <a:pt x="1426" y="6025"/>
                  </a:cubicBezTo>
                  <a:cubicBezTo>
                    <a:pt x="2445" y="8956"/>
                    <a:pt x="4075" y="13276"/>
                    <a:pt x="5298" y="16208"/>
                  </a:cubicBezTo>
                  <a:cubicBezTo>
                    <a:pt x="6521" y="19139"/>
                    <a:pt x="7336" y="20682"/>
                    <a:pt x="8558" y="20990"/>
                  </a:cubicBezTo>
                  <a:cubicBezTo>
                    <a:pt x="9781" y="21299"/>
                    <a:pt x="11411" y="20373"/>
                    <a:pt x="12634" y="17288"/>
                  </a:cubicBezTo>
                  <a:cubicBezTo>
                    <a:pt x="13857" y="14202"/>
                    <a:pt x="14672" y="8956"/>
                    <a:pt x="15079" y="5562"/>
                  </a:cubicBezTo>
                  <a:cubicBezTo>
                    <a:pt x="15487" y="2168"/>
                    <a:pt x="15487" y="625"/>
                    <a:pt x="16506" y="162"/>
                  </a:cubicBezTo>
                  <a:cubicBezTo>
                    <a:pt x="17525" y="-301"/>
                    <a:pt x="19562" y="316"/>
                    <a:pt x="21600" y="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8063103" y="1091191"/>
              <a:ext cx="383483" cy="27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5" fill="norm" stroke="1" extrusionOk="0">
                  <a:moveTo>
                    <a:pt x="6129" y="2068"/>
                  </a:moveTo>
                  <a:cubicBezTo>
                    <a:pt x="5539" y="1904"/>
                    <a:pt x="4948" y="1739"/>
                    <a:pt x="3945" y="2398"/>
                  </a:cubicBezTo>
                  <a:cubicBezTo>
                    <a:pt x="2942" y="3058"/>
                    <a:pt x="1525" y="4542"/>
                    <a:pt x="758" y="5778"/>
                  </a:cubicBezTo>
                  <a:cubicBezTo>
                    <a:pt x="-9" y="7015"/>
                    <a:pt x="-127" y="8004"/>
                    <a:pt x="109" y="8334"/>
                  </a:cubicBezTo>
                  <a:cubicBezTo>
                    <a:pt x="345" y="8664"/>
                    <a:pt x="935" y="8334"/>
                    <a:pt x="1762" y="7839"/>
                  </a:cubicBezTo>
                  <a:cubicBezTo>
                    <a:pt x="2588" y="7345"/>
                    <a:pt x="3650" y="6685"/>
                    <a:pt x="4358" y="6026"/>
                  </a:cubicBezTo>
                  <a:cubicBezTo>
                    <a:pt x="5066" y="5366"/>
                    <a:pt x="5421" y="4707"/>
                    <a:pt x="5775" y="4047"/>
                  </a:cubicBezTo>
                  <a:cubicBezTo>
                    <a:pt x="6129" y="3387"/>
                    <a:pt x="6483" y="2728"/>
                    <a:pt x="6955" y="2481"/>
                  </a:cubicBezTo>
                  <a:cubicBezTo>
                    <a:pt x="7427" y="2233"/>
                    <a:pt x="8017" y="2398"/>
                    <a:pt x="8607" y="3305"/>
                  </a:cubicBezTo>
                  <a:cubicBezTo>
                    <a:pt x="9198" y="4212"/>
                    <a:pt x="9788" y="5861"/>
                    <a:pt x="10083" y="7262"/>
                  </a:cubicBezTo>
                  <a:cubicBezTo>
                    <a:pt x="10378" y="8664"/>
                    <a:pt x="10378" y="9818"/>
                    <a:pt x="10142" y="10148"/>
                  </a:cubicBezTo>
                  <a:cubicBezTo>
                    <a:pt x="9906" y="10478"/>
                    <a:pt x="9434" y="9983"/>
                    <a:pt x="9257" y="8746"/>
                  </a:cubicBezTo>
                  <a:cubicBezTo>
                    <a:pt x="9080" y="7510"/>
                    <a:pt x="9198" y="5531"/>
                    <a:pt x="9729" y="3965"/>
                  </a:cubicBezTo>
                  <a:cubicBezTo>
                    <a:pt x="10260" y="2398"/>
                    <a:pt x="11204" y="1244"/>
                    <a:pt x="11971" y="584"/>
                  </a:cubicBezTo>
                  <a:cubicBezTo>
                    <a:pt x="12739" y="-75"/>
                    <a:pt x="13329" y="-240"/>
                    <a:pt x="13624" y="420"/>
                  </a:cubicBezTo>
                  <a:cubicBezTo>
                    <a:pt x="13919" y="1079"/>
                    <a:pt x="13919" y="2563"/>
                    <a:pt x="13978" y="3717"/>
                  </a:cubicBezTo>
                  <a:cubicBezTo>
                    <a:pt x="14037" y="4871"/>
                    <a:pt x="14155" y="5696"/>
                    <a:pt x="14509" y="6108"/>
                  </a:cubicBezTo>
                  <a:cubicBezTo>
                    <a:pt x="14863" y="6520"/>
                    <a:pt x="15453" y="6520"/>
                    <a:pt x="16103" y="5284"/>
                  </a:cubicBezTo>
                  <a:cubicBezTo>
                    <a:pt x="16752" y="4047"/>
                    <a:pt x="17460" y="1574"/>
                    <a:pt x="17814" y="749"/>
                  </a:cubicBezTo>
                  <a:cubicBezTo>
                    <a:pt x="18168" y="-75"/>
                    <a:pt x="18168" y="749"/>
                    <a:pt x="18640" y="2810"/>
                  </a:cubicBezTo>
                  <a:cubicBezTo>
                    <a:pt x="19112" y="4871"/>
                    <a:pt x="20057" y="8169"/>
                    <a:pt x="20647" y="11302"/>
                  </a:cubicBezTo>
                  <a:cubicBezTo>
                    <a:pt x="21237" y="14435"/>
                    <a:pt x="21473" y="17403"/>
                    <a:pt x="21355" y="19134"/>
                  </a:cubicBezTo>
                  <a:cubicBezTo>
                    <a:pt x="21237" y="20865"/>
                    <a:pt x="20765" y="21360"/>
                    <a:pt x="19762" y="21195"/>
                  </a:cubicBezTo>
                  <a:cubicBezTo>
                    <a:pt x="18758" y="21030"/>
                    <a:pt x="17224" y="20206"/>
                    <a:pt x="15689" y="19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8851233" y="882798"/>
              <a:ext cx="1392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43"/>
                    <a:pt x="-1303" y="8486"/>
                    <a:pt x="240" y="12086"/>
                  </a:cubicBezTo>
                  <a:cubicBezTo>
                    <a:pt x="1783" y="15686"/>
                    <a:pt x="11040" y="18643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8890556" y="1060598"/>
              <a:ext cx="20320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8100" y="5116"/>
                  </a:moveTo>
                  <a:cubicBezTo>
                    <a:pt x="7875" y="3695"/>
                    <a:pt x="7650" y="2274"/>
                    <a:pt x="6975" y="1705"/>
                  </a:cubicBezTo>
                  <a:cubicBezTo>
                    <a:pt x="6300" y="1137"/>
                    <a:pt x="5175" y="1421"/>
                    <a:pt x="3938" y="2842"/>
                  </a:cubicBezTo>
                  <a:cubicBezTo>
                    <a:pt x="2700" y="4263"/>
                    <a:pt x="1350" y="6821"/>
                    <a:pt x="675" y="8811"/>
                  </a:cubicBezTo>
                  <a:cubicBezTo>
                    <a:pt x="0" y="10800"/>
                    <a:pt x="0" y="12221"/>
                    <a:pt x="0" y="13642"/>
                  </a:cubicBezTo>
                  <a:cubicBezTo>
                    <a:pt x="0" y="15063"/>
                    <a:pt x="0" y="16484"/>
                    <a:pt x="562" y="17337"/>
                  </a:cubicBezTo>
                  <a:cubicBezTo>
                    <a:pt x="1125" y="18189"/>
                    <a:pt x="2250" y="18474"/>
                    <a:pt x="3150" y="17763"/>
                  </a:cubicBezTo>
                  <a:cubicBezTo>
                    <a:pt x="4050" y="17053"/>
                    <a:pt x="4725" y="15347"/>
                    <a:pt x="5062" y="13784"/>
                  </a:cubicBezTo>
                  <a:cubicBezTo>
                    <a:pt x="5400" y="12221"/>
                    <a:pt x="5400" y="10800"/>
                    <a:pt x="5400" y="9379"/>
                  </a:cubicBezTo>
                  <a:cubicBezTo>
                    <a:pt x="5400" y="7958"/>
                    <a:pt x="5400" y="6537"/>
                    <a:pt x="6300" y="5826"/>
                  </a:cubicBezTo>
                  <a:cubicBezTo>
                    <a:pt x="7200" y="5116"/>
                    <a:pt x="9000" y="5116"/>
                    <a:pt x="10462" y="6679"/>
                  </a:cubicBezTo>
                  <a:cubicBezTo>
                    <a:pt x="11925" y="8242"/>
                    <a:pt x="13050" y="11368"/>
                    <a:pt x="13725" y="13642"/>
                  </a:cubicBezTo>
                  <a:cubicBezTo>
                    <a:pt x="14400" y="15916"/>
                    <a:pt x="14625" y="17337"/>
                    <a:pt x="14738" y="18758"/>
                  </a:cubicBezTo>
                  <a:cubicBezTo>
                    <a:pt x="14850" y="20179"/>
                    <a:pt x="14850" y="21600"/>
                    <a:pt x="14625" y="21458"/>
                  </a:cubicBezTo>
                  <a:cubicBezTo>
                    <a:pt x="14400" y="21316"/>
                    <a:pt x="13950" y="19611"/>
                    <a:pt x="13725" y="16768"/>
                  </a:cubicBezTo>
                  <a:cubicBezTo>
                    <a:pt x="13500" y="13926"/>
                    <a:pt x="13500" y="9947"/>
                    <a:pt x="14850" y="6963"/>
                  </a:cubicBezTo>
                  <a:cubicBezTo>
                    <a:pt x="16200" y="3979"/>
                    <a:pt x="18900" y="19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9087406" y="1064831"/>
              <a:ext cx="279401" cy="37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9818" y="120"/>
                  </a:moveTo>
                  <a:cubicBezTo>
                    <a:pt x="9000" y="0"/>
                    <a:pt x="8182" y="-119"/>
                    <a:pt x="7118" y="239"/>
                  </a:cubicBezTo>
                  <a:cubicBezTo>
                    <a:pt x="6055" y="597"/>
                    <a:pt x="4745" y="1432"/>
                    <a:pt x="4009" y="2208"/>
                  </a:cubicBezTo>
                  <a:cubicBezTo>
                    <a:pt x="3273" y="2984"/>
                    <a:pt x="3109" y="3700"/>
                    <a:pt x="3436" y="4117"/>
                  </a:cubicBezTo>
                  <a:cubicBezTo>
                    <a:pt x="3764" y="4535"/>
                    <a:pt x="4582" y="4654"/>
                    <a:pt x="5318" y="4535"/>
                  </a:cubicBezTo>
                  <a:cubicBezTo>
                    <a:pt x="6055" y="4416"/>
                    <a:pt x="6709" y="4058"/>
                    <a:pt x="7118" y="4177"/>
                  </a:cubicBezTo>
                  <a:cubicBezTo>
                    <a:pt x="7527" y="4296"/>
                    <a:pt x="7691" y="4893"/>
                    <a:pt x="7609" y="6803"/>
                  </a:cubicBezTo>
                  <a:cubicBezTo>
                    <a:pt x="7527" y="8712"/>
                    <a:pt x="7200" y="11934"/>
                    <a:pt x="6873" y="14201"/>
                  </a:cubicBezTo>
                  <a:cubicBezTo>
                    <a:pt x="6545" y="16469"/>
                    <a:pt x="6218" y="17782"/>
                    <a:pt x="5645" y="18796"/>
                  </a:cubicBezTo>
                  <a:cubicBezTo>
                    <a:pt x="5073" y="19810"/>
                    <a:pt x="4255" y="20526"/>
                    <a:pt x="3436" y="20944"/>
                  </a:cubicBezTo>
                  <a:cubicBezTo>
                    <a:pt x="2618" y="21362"/>
                    <a:pt x="1800" y="21481"/>
                    <a:pt x="1145" y="21183"/>
                  </a:cubicBezTo>
                  <a:cubicBezTo>
                    <a:pt x="491" y="20884"/>
                    <a:pt x="0" y="20168"/>
                    <a:pt x="0" y="18856"/>
                  </a:cubicBezTo>
                  <a:cubicBezTo>
                    <a:pt x="0" y="17543"/>
                    <a:pt x="491" y="15633"/>
                    <a:pt x="2045" y="13724"/>
                  </a:cubicBezTo>
                  <a:cubicBezTo>
                    <a:pt x="3600" y="11815"/>
                    <a:pt x="6218" y="9905"/>
                    <a:pt x="8918" y="8175"/>
                  </a:cubicBezTo>
                  <a:cubicBezTo>
                    <a:pt x="11618" y="6445"/>
                    <a:pt x="14400" y="4893"/>
                    <a:pt x="16200" y="3938"/>
                  </a:cubicBezTo>
                  <a:cubicBezTo>
                    <a:pt x="18000" y="2984"/>
                    <a:pt x="18818" y="2626"/>
                    <a:pt x="18736" y="2327"/>
                  </a:cubicBezTo>
                  <a:cubicBezTo>
                    <a:pt x="18655" y="2029"/>
                    <a:pt x="17673" y="1790"/>
                    <a:pt x="16773" y="1910"/>
                  </a:cubicBezTo>
                  <a:cubicBezTo>
                    <a:pt x="15873" y="2029"/>
                    <a:pt x="15055" y="2506"/>
                    <a:pt x="14400" y="3461"/>
                  </a:cubicBezTo>
                  <a:cubicBezTo>
                    <a:pt x="13745" y="4416"/>
                    <a:pt x="13255" y="5848"/>
                    <a:pt x="14482" y="6922"/>
                  </a:cubicBezTo>
                  <a:cubicBezTo>
                    <a:pt x="15709" y="7996"/>
                    <a:pt x="18655" y="8712"/>
                    <a:pt x="21600" y="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550206" y="1954726"/>
              <a:ext cx="28575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0928"/>
                  </a:moveTo>
                  <a:cubicBezTo>
                    <a:pt x="1440" y="5943"/>
                    <a:pt x="2880" y="959"/>
                    <a:pt x="6160" y="128"/>
                  </a:cubicBezTo>
                  <a:cubicBezTo>
                    <a:pt x="9440" y="-703"/>
                    <a:pt x="14560" y="2620"/>
                    <a:pt x="17440" y="6774"/>
                  </a:cubicBezTo>
                  <a:cubicBezTo>
                    <a:pt x="20320" y="10928"/>
                    <a:pt x="20960" y="15912"/>
                    <a:pt x="21600" y="20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630639" y="1994048"/>
              <a:ext cx="306918" cy="8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490" y="18277"/>
                  </a:moveTo>
                  <a:cubicBezTo>
                    <a:pt x="745" y="19385"/>
                    <a:pt x="0" y="20492"/>
                    <a:pt x="0" y="21046"/>
                  </a:cubicBezTo>
                  <a:cubicBezTo>
                    <a:pt x="0" y="21600"/>
                    <a:pt x="745" y="21600"/>
                    <a:pt x="3352" y="19385"/>
                  </a:cubicBezTo>
                  <a:cubicBezTo>
                    <a:pt x="5959" y="17169"/>
                    <a:pt x="10428" y="12738"/>
                    <a:pt x="13779" y="9138"/>
                  </a:cubicBezTo>
                  <a:cubicBezTo>
                    <a:pt x="17131" y="5538"/>
                    <a:pt x="19366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810088" y="1854348"/>
              <a:ext cx="17948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5208" y="0"/>
                  </a:moveTo>
                  <a:cubicBezTo>
                    <a:pt x="2999" y="0"/>
                    <a:pt x="790" y="0"/>
                    <a:pt x="177" y="360"/>
                  </a:cubicBezTo>
                  <a:cubicBezTo>
                    <a:pt x="-437" y="720"/>
                    <a:pt x="545" y="1440"/>
                    <a:pt x="3122" y="2160"/>
                  </a:cubicBezTo>
                  <a:cubicBezTo>
                    <a:pt x="5699" y="2880"/>
                    <a:pt x="9872" y="3600"/>
                    <a:pt x="13063" y="4248"/>
                  </a:cubicBezTo>
                  <a:cubicBezTo>
                    <a:pt x="16254" y="4896"/>
                    <a:pt x="18463" y="5472"/>
                    <a:pt x="19690" y="6120"/>
                  </a:cubicBezTo>
                  <a:cubicBezTo>
                    <a:pt x="20918" y="6768"/>
                    <a:pt x="21163" y="7488"/>
                    <a:pt x="20304" y="9000"/>
                  </a:cubicBezTo>
                  <a:cubicBezTo>
                    <a:pt x="19445" y="10512"/>
                    <a:pt x="17481" y="12816"/>
                    <a:pt x="15518" y="15048"/>
                  </a:cubicBezTo>
                  <a:cubicBezTo>
                    <a:pt x="13554" y="17280"/>
                    <a:pt x="11590" y="19440"/>
                    <a:pt x="96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4623356" y="1839531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54"/>
                  </a:moveTo>
                  <a:cubicBezTo>
                    <a:pt x="497" y="1846"/>
                    <a:pt x="993" y="738"/>
                    <a:pt x="1241" y="646"/>
                  </a:cubicBezTo>
                  <a:cubicBezTo>
                    <a:pt x="1490" y="554"/>
                    <a:pt x="1490" y="1477"/>
                    <a:pt x="2234" y="3785"/>
                  </a:cubicBezTo>
                  <a:cubicBezTo>
                    <a:pt x="2979" y="6092"/>
                    <a:pt x="4469" y="9785"/>
                    <a:pt x="5710" y="12554"/>
                  </a:cubicBezTo>
                  <a:cubicBezTo>
                    <a:pt x="6952" y="15323"/>
                    <a:pt x="7945" y="17169"/>
                    <a:pt x="8814" y="18738"/>
                  </a:cubicBezTo>
                  <a:cubicBezTo>
                    <a:pt x="9683" y="20308"/>
                    <a:pt x="10428" y="21600"/>
                    <a:pt x="11048" y="21600"/>
                  </a:cubicBezTo>
                  <a:cubicBezTo>
                    <a:pt x="11669" y="21600"/>
                    <a:pt x="12166" y="20308"/>
                    <a:pt x="13407" y="16800"/>
                  </a:cubicBezTo>
                  <a:cubicBezTo>
                    <a:pt x="14648" y="13292"/>
                    <a:pt x="16634" y="7569"/>
                    <a:pt x="18000" y="4246"/>
                  </a:cubicBezTo>
                  <a:cubicBezTo>
                    <a:pt x="19366" y="923"/>
                    <a:pt x="20110" y="0"/>
                    <a:pt x="20607" y="0"/>
                  </a:cubicBezTo>
                  <a:cubicBezTo>
                    <a:pt x="21103" y="0"/>
                    <a:pt x="21352" y="923"/>
                    <a:pt x="21600" y="1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851956" y="1911294"/>
              <a:ext cx="63501" cy="1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66" fill="norm" stroke="1" extrusionOk="0">
                  <a:moveTo>
                    <a:pt x="0" y="9284"/>
                  </a:moveTo>
                  <a:cubicBezTo>
                    <a:pt x="3484" y="8723"/>
                    <a:pt x="6968" y="8162"/>
                    <a:pt x="10103" y="7321"/>
                  </a:cubicBezTo>
                  <a:cubicBezTo>
                    <a:pt x="13238" y="6479"/>
                    <a:pt x="16026" y="5357"/>
                    <a:pt x="17071" y="4095"/>
                  </a:cubicBezTo>
                  <a:cubicBezTo>
                    <a:pt x="18116" y="2832"/>
                    <a:pt x="17419" y="1430"/>
                    <a:pt x="15329" y="588"/>
                  </a:cubicBezTo>
                  <a:cubicBezTo>
                    <a:pt x="13238" y="-253"/>
                    <a:pt x="9755" y="-534"/>
                    <a:pt x="6271" y="2131"/>
                  </a:cubicBezTo>
                  <a:cubicBezTo>
                    <a:pt x="2787" y="4796"/>
                    <a:pt x="-697" y="10406"/>
                    <a:pt x="1742" y="14053"/>
                  </a:cubicBezTo>
                  <a:cubicBezTo>
                    <a:pt x="4180" y="17700"/>
                    <a:pt x="12542" y="19383"/>
                    <a:pt x="20903" y="21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959906" y="1917848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77"/>
                  </a:moveTo>
                  <a:cubicBezTo>
                    <a:pt x="0" y="6092"/>
                    <a:pt x="0" y="4708"/>
                    <a:pt x="1029" y="4985"/>
                  </a:cubicBezTo>
                  <a:cubicBezTo>
                    <a:pt x="2057" y="5262"/>
                    <a:pt x="4114" y="7200"/>
                    <a:pt x="5657" y="9692"/>
                  </a:cubicBezTo>
                  <a:cubicBezTo>
                    <a:pt x="7200" y="12185"/>
                    <a:pt x="8229" y="15231"/>
                    <a:pt x="8486" y="17585"/>
                  </a:cubicBezTo>
                  <a:cubicBezTo>
                    <a:pt x="8743" y="19938"/>
                    <a:pt x="8229" y="21600"/>
                    <a:pt x="7714" y="21600"/>
                  </a:cubicBezTo>
                  <a:cubicBezTo>
                    <a:pt x="7200" y="21600"/>
                    <a:pt x="6686" y="19938"/>
                    <a:pt x="7714" y="16477"/>
                  </a:cubicBezTo>
                  <a:cubicBezTo>
                    <a:pt x="8743" y="13015"/>
                    <a:pt x="11314" y="7754"/>
                    <a:pt x="13886" y="4708"/>
                  </a:cubicBezTo>
                  <a:cubicBezTo>
                    <a:pt x="16457" y="1662"/>
                    <a:pt x="19029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061506" y="1930548"/>
              <a:ext cx="176064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2" fill="norm" stroke="1" extrusionOk="0">
                  <a:moveTo>
                    <a:pt x="0" y="0"/>
                  </a:moveTo>
                  <a:cubicBezTo>
                    <a:pt x="514" y="1367"/>
                    <a:pt x="1029" y="2734"/>
                    <a:pt x="1543" y="3759"/>
                  </a:cubicBezTo>
                  <a:cubicBezTo>
                    <a:pt x="2057" y="4785"/>
                    <a:pt x="2571" y="5468"/>
                    <a:pt x="3471" y="5810"/>
                  </a:cubicBezTo>
                  <a:cubicBezTo>
                    <a:pt x="4371" y="6152"/>
                    <a:pt x="5657" y="6152"/>
                    <a:pt x="7200" y="5468"/>
                  </a:cubicBezTo>
                  <a:cubicBezTo>
                    <a:pt x="8743" y="4785"/>
                    <a:pt x="10543" y="3418"/>
                    <a:pt x="11443" y="2324"/>
                  </a:cubicBezTo>
                  <a:cubicBezTo>
                    <a:pt x="12343" y="1230"/>
                    <a:pt x="12343" y="410"/>
                    <a:pt x="12086" y="410"/>
                  </a:cubicBezTo>
                  <a:cubicBezTo>
                    <a:pt x="11829" y="410"/>
                    <a:pt x="11314" y="1230"/>
                    <a:pt x="11700" y="3076"/>
                  </a:cubicBezTo>
                  <a:cubicBezTo>
                    <a:pt x="12086" y="4922"/>
                    <a:pt x="13371" y="7792"/>
                    <a:pt x="15171" y="10663"/>
                  </a:cubicBezTo>
                  <a:cubicBezTo>
                    <a:pt x="16971" y="13534"/>
                    <a:pt x="19286" y="16405"/>
                    <a:pt x="20443" y="18182"/>
                  </a:cubicBezTo>
                  <a:cubicBezTo>
                    <a:pt x="21600" y="19959"/>
                    <a:pt x="21600" y="20643"/>
                    <a:pt x="20957" y="21053"/>
                  </a:cubicBezTo>
                  <a:cubicBezTo>
                    <a:pt x="20314" y="21463"/>
                    <a:pt x="19029" y="21600"/>
                    <a:pt x="17100" y="21258"/>
                  </a:cubicBezTo>
                  <a:cubicBezTo>
                    <a:pt x="15171" y="20916"/>
                    <a:pt x="12600" y="20096"/>
                    <a:pt x="10929" y="18524"/>
                  </a:cubicBezTo>
                  <a:cubicBezTo>
                    <a:pt x="9257" y="16952"/>
                    <a:pt x="8486" y="14628"/>
                    <a:pt x="7714" y="12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464450" y="1803548"/>
              <a:ext cx="980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29"/>
                    <a:pt x="2735" y="9257"/>
                    <a:pt x="575" y="12857"/>
                  </a:cubicBezTo>
                  <a:cubicBezTo>
                    <a:pt x="-1585" y="16457"/>
                    <a:pt x="2735" y="19029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518706" y="1974998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537756" y="1828948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613956" y="181624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645706" y="1785032"/>
              <a:ext cx="12701" cy="30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590"/>
                  </a:moveTo>
                  <a:cubicBezTo>
                    <a:pt x="0" y="1422"/>
                    <a:pt x="0" y="255"/>
                    <a:pt x="3600" y="36"/>
                  </a:cubicBezTo>
                  <a:cubicBezTo>
                    <a:pt x="7200" y="-183"/>
                    <a:pt x="14400" y="547"/>
                    <a:pt x="18000" y="3466"/>
                  </a:cubicBezTo>
                  <a:cubicBezTo>
                    <a:pt x="21600" y="6385"/>
                    <a:pt x="21600" y="11493"/>
                    <a:pt x="21600" y="14412"/>
                  </a:cubicBezTo>
                  <a:cubicBezTo>
                    <a:pt x="21600" y="17331"/>
                    <a:pt x="21600" y="18060"/>
                    <a:pt x="18000" y="19009"/>
                  </a:cubicBezTo>
                  <a:cubicBezTo>
                    <a:pt x="14400" y="19958"/>
                    <a:pt x="7200" y="21125"/>
                    <a:pt x="5400" y="21271"/>
                  </a:cubicBezTo>
                  <a:cubicBezTo>
                    <a:pt x="3600" y="21417"/>
                    <a:pt x="7200" y="20541"/>
                    <a:pt x="1080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656249" y="1941131"/>
              <a:ext cx="5930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14167" y="3789"/>
                  </a:moveTo>
                  <a:cubicBezTo>
                    <a:pt x="15656" y="1895"/>
                    <a:pt x="17146" y="0"/>
                    <a:pt x="17146" y="0"/>
                  </a:cubicBezTo>
                  <a:cubicBezTo>
                    <a:pt x="17146" y="0"/>
                    <a:pt x="15656" y="1895"/>
                    <a:pt x="12677" y="4547"/>
                  </a:cubicBezTo>
                  <a:cubicBezTo>
                    <a:pt x="9698" y="7200"/>
                    <a:pt x="5229" y="10611"/>
                    <a:pt x="2622" y="13453"/>
                  </a:cubicBezTo>
                  <a:cubicBezTo>
                    <a:pt x="15" y="16295"/>
                    <a:pt x="-730" y="18568"/>
                    <a:pt x="760" y="19895"/>
                  </a:cubicBezTo>
                  <a:cubicBezTo>
                    <a:pt x="2249" y="21221"/>
                    <a:pt x="5973" y="21600"/>
                    <a:pt x="9698" y="21600"/>
                  </a:cubicBezTo>
                  <a:cubicBezTo>
                    <a:pt x="13422" y="21600"/>
                    <a:pt x="17146" y="21221"/>
                    <a:pt x="20870" y="20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786348" y="1774887"/>
              <a:ext cx="350744" cy="4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57" fill="norm" stroke="1" extrusionOk="0">
                  <a:moveTo>
                    <a:pt x="710" y="10433"/>
                  </a:moveTo>
                  <a:cubicBezTo>
                    <a:pt x="1093" y="10062"/>
                    <a:pt x="1477" y="9691"/>
                    <a:pt x="1924" y="9227"/>
                  </a:cubicBezTo>
                  <a:cubicBezTo>
                    <a:pt x="2371" y="8764"/>
                    <a:pt x="2883" y="8208"/>
                    <a:pt x="2883" y="7790"/>
                  </a:cubicBezTo>
                  <a:cubicBezTo>
                    <a:pt x="2883" y="7373"/>
                    <a:pt x="2371" y="7095"/>
                    <a:pt x="1924" y="7142"/>
                  </a:cubicBezTo>
                  <a:cubicBezTo>
                    <a:pt x="1477" y="7188"/>
                    <a:pt x="1093" y="7559"/>
                    <a:pt x="710" y="8300"/>
                  </a:cubicBezTo>
                  <a:cubicBezTo>
                    <a:pt x="326" y="9042"/>
                    <a:pt x="-57" y="10154"/>
                    <a:pt x="7" y="11081"/>
                  </a:cubicBezTo>
                  <a:cubicBezTo>
                    <a:pt x="71" y="12009"/>
                    <a:pt x="582" y="12750"/>
                    <a:pt x="1221" y="13121"/>
                  </a:cubicBezTo>
                  <a:cubicBezTo>
                    <a:pt x="1860" y="13492"/>
                    <a:pt x="2627" y="13492"/>
                    <a:pt x="3777" y="12889"/>
                  </a:cubicBezTo>
                  <a:cubicBezTo>
                    <a:pt x="4928" y="12287"/>
                    <a:pt x="6461" y="11081"/>
                    <a:pt x="7867" y="9413"/>
                  </a:cubicBezTo>
                  <a:cubicBezTo>
                    <a:pt x="9273" y="7744"/>
                    <a:pt x="10551" y="5612"/>
                    <a:pt x="11382" y="4129"/>
                  </a:cubicBezTo>
                  <a:cubicBezTo>
                    <a:pt x="12213" y="2645"/>
                    <a:pt x="12596" y="1811"/>
                    <a:pt x="12788" y="1162"/>
                  </a:cubicBezTo>
                  <a:cubicBezTo>
                    <a:pt x="12980" y="513"/>
                    <a:pt x="12980" y="50"/>
                    <a:pt x="12724" y="3"/>
                  </a:cubicBezTo>
                  <a:cubicBezTo>
                    <a:pt x="12468" y="-43"/>
                    <a:pt x="11957" y="328"/>
                    <a:pt x="11318" y="1672"/>
                  </a:cubicBezTo>
                  <a:cubicBezTo>
                    <a:pt x="10679" y="3016"/>
                    <a:pt x="9912" y="5334"/>
                    <a:pt x="9465" y="6956"/>
                  </a:cubicBezTo>
                  <a:cubicBezTo>
                    <a:pt x="9018" y="8578"/>
                    <a:pt x="8890" y="9505"/>
                    <a:pt x="9209" y="10108"/>
                  </a:cubicBezTo>
                  <a:cubicBezTo>
                    <a:pt x="9529" y="10711"/>
                    <a:pt x="10296" y="10989"/>
                    <a:pt x="10935" y="10989"/>
                  </a:cubicBezTo>
                  <a:cubicBezTo>
                    <a:pt x="11574" y="10989"/>
                    <a:pt x="12085" y="10711"/>
                    <a:pt x="12468" y="10340"/>
                  </a:cubicBezTo>
                  <a:cubicBezTo>
                    <a:pt x="12852" y="9969"/>
                    <a:pt x="13107" y="9505"/>
                    <a:pt x="13363" y="8996"/>
                  </a:cubicBezTo>
                  <a:cubicBezTo>
                    <a:pt x="13619" y="8486"/>
                    <a:pt x="13874" y="7930"/>
                    <a:pt x="13747" y="7837"/>
                  </a:cubicBezTo>
                  <a:cubicBezTo>
                    <a:pt x="13619" y="7744"/>
                    <a:pt x="13107" y="8115"/>
                    <a:pt x="12980" y="8532"/>
                  </a:cubicBezTo>
                  <a:cubicBezTo>
                    <a:pt x="12852" y="8949"/>
                    <a:pt x="13107" y="9413"/>
                    <a:pt x="13555" y="9645"/>
                  </a:cubicBezTo>
                  <a:cubicBezTo>
                    <a:pt x="14002" y="9876"/>
                    <a:pt x="14641" y="9876"/>
                    <a:pt x="15408" y="9691"/>
                  </a:cubicBezTo>
                  <a:cubicBezTo>
                    <a:pt x="16175" y="9505"/>
                    <a:pt x="17070" y="9135"/>
                    <a:pt x="17581" y="9274"/>
                  </a:cubicBezTo>
                  <a:cubicBezTo>
                    <a:pt x="18092" y="9413"/>
                    <a:pt x="18220" y="10062"/>
                    <a:pt x="18731" y="11081"/>
                  </a:cubicBezTo>
                  <a:cubicBezTo>
                    <a:pt x="19242" y="12101"/>
                    <a:pt x="20137" y="13492"/>
                    <a:pt x="20712" y="14790"/>
                  </a:cubicBezTo>
                  <a:cubicBezTo>
                    <a:pt x="21287" y="16087"/>
                    <a:pt x="21543" y="17293"/>
                    <a:pt x="20201" y="18405"/>
                  </a:cubicBezTo>
                  <a:cubicBezTo>
                    <a:pt x="18859" y="19518"/>
                    <a:pt x="15919" y="20537"/>
                    <a:pt x="1298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554277" y="1720998"/>
              <a:ext cx="628130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8" fill="norm" stroke="1" extrusionOk="0">
                  <a:moveTo>
                    <a:pt x="5636" y="0"/>
                  </a:moveTo>
                  <a:cubicBezTo>
                    <a:pt x="5201" y="4656"/>
                    <a:pt x="4766" y="9313"/>
                    <a:pt x="4513" y="12352"/>
                  </a:cubicBezTo>
                  <a:cubicBezTo>
                    <a:pt x="4259" y="15392"/>
                    <a:pt x="4187" y="16814"/>
                    <a:pt x="4223" y="18043"/>
                  </a:cubicBezTo>
                  <a:cubicBezTo>
                    <a:pt x="4259" y="19272"/>
                    <a:pt x="4404" y="20307"/>
                    <a:pt x="4658" y="20889"/>
                  </a:cubicBezTo>
                  <a:cubicBezTo>
                    <a:pt x="4911" y="21471"/>
                    <a:pt x="5274" y="21600"/>
                    <a:pt x="5455" y="21341"/>
                  </a:cubicBezTo>
                  <a:cubicBezTo>
                    <a:pt x="5636" y="21083"/>
                    <a:pt x="5636" y="20436"/>
                    <a:pt x="5274" y="19272"/>
                  </a:cubicBezTo>
                  <a:cubicBezTo>
                    <a:pt x="4911" y="18108"/>
                    <a:pt x="4187" y="16426"/>
                    <a:pt x="3462" y="15392"/>
                  </a:cubicBezTo>
                  <a:cubicBezTo>
                    <a:pt x="2737" y="14357"/>
                    <a:pt x="2012" y="13969"/>
                    <a:pt x="1360" y="13775"/>
                  </a:cubicBezTo>
                  <a:cubicBezTo>
                    <a:pt x="707" y="13581"/>
                    <a:pt x="127" y="13581"/>
                    <a:pt x="19" y="13516"/>
                  </a:cubicBezTo>
                  <a:cubicBezTo>
                    <a:pt x="-90" y="13451"/>
                    <a:pt x="272" y="13322"/>
                    <a:pt x="1396" y="12029"/>
                  </a:cubicBezTo>
                  <a:cubicBezTo>
                    <a:pt x="2519" y="10735"/>
                    <a:pt x="4404" y="8278"/>
                    <a:pt x="5491" y="6855"/>
                  </a:cubicBezTo>
                  <a:cubicBezTo>
                    <a:pt x="6578" y="5432"/>
                    <a:pt x="6868" y="5044"/>
                    <a:pt x="7340" y="4527"/>
                  </a:cubicBezTo>
                  <a:cubicBezTo>
                    <a:pt x="7811" y="4010"/>
                    <a:pt x="8463" y="3363"/>
                    <a:pt x="8789" y="3428"/>
                  </a:cubicBezTo>
                  <a:cubicBezTo>
                    <a:pt x="9115" y="3492"/>
                    <a:pt x="9115" y="4268"/>
                    <a:pt x="8862" y="6273"/>
                  </a:cubicBezTo>
                  <a:cubicBezTo>
                    <a:pt x="8608" y="8278"/>
                    <a:pt x="8101" y="11511"/>
                    <a:pt x="7811" y="13451"/>
                  </a:cubicBezTo>
                  <a:cubicBezTo>
                    <a:pt x="7521" y="15392"/>
                    <a:pt x="7448" y="16038"/>
                    <a:pt x="7303" y="16879"/>
                  </a:cubicBezTo>
                  <a:cubicBezTo>
                    <a:pt x="7158" y="17720"/>
                    <a:pt x="6941" y="18754"/>
                    <a:pt x="6905" y="18949"/>
                  </a:cubicBezTo>
                  <a:cubicBezTo>
                    <a:pt x="6868" y="19143"/>
                    <a:pt x="7013" y="18496"/>
                    <a:pt x="7340" y="17655"/>
                  </a:cubicBezTo>
                  <a:cubicBezTo>
                    <a:pt x="7666" y="16814"/>
                    <a:pt x="8173" y="15780"/>
                    <a:pt x="8608" y="15198"/>
                  </a:cubicBezTo>
                  <a:cubicBezTo>
                    <a:pt x="9043" y="14616"/>
                    <a:pt x="9405" y="14486"/>
                    <a:pt x="9695" y="14680"/>
                  </a:cubicBezTo>
                  <a:cubicBezTo>
                    <a:pt x="9985" y="14874"/>
                    <a:pt x="10203" y="15392"/>
                    <a:pt x="10456" y="15909"/>
                  </a:cubicBezTo>
                  <a:cubicBezTo>
                    <a:pt x="10710" y="16426"/>
                    <a:pt x="11000" y="16944"/>
                    <a:pt x="11507" y="17073"/>
                  </a:cubicBezTo>
                  <a:cubicBezTo>
                    <a:pt x="12015" y="17202"/>
                    <a:pt x="12740" y="16944"/>
                    <a:pt x="13211" y="16556"/>
                  </a:cubicBezTo>
                  <a:cubicBezTo>
                    <a:pt x="13682" y="16168"/>
                    <a:pt x="13899" y="15650"/>
                    <a:pt x="13827" y="15392"/>
                  </a:cubicBezTo>
                  <a:cubicBezTo>
                    <a:pt x="13754" y="15133"/>
                    <a:pt x="13392" y="15133"/>
                    <a:pt x="13428" y="15133"/>
                  </a:cubicBezTo>
                  <a:cubicBezTo>
                    <a:pt x="13464" y="15133"/>
                    <a:pt x="13899" y="15133"/>
                    <a:pt x="14080" y="15456"/>
                  </a:cubicBezTo>
                  <a:cubicBezTo>
                    <a:pt x="14262" y="15780"/>
                    <a:pt x="14189" y="16426"/>
                    <a:pt x="14334" y="16750"/>
                  </a:cubicBezTo>
                  <a:cubicBezTo>
                    <a:pt x="14479" y="17073"/>
                    <a:pt x="14842" y="17073"/>
                    <a:pt x="15458" y="15844"/>
                  </a:cubicBezTo>
                  <a:cubicBezTo>
                    <a:pt x="16074" y="14616"/>
                    <a:pt x="16944" y="12158"/>
                    <a:pt x="17777" y="9765"/>
                  </a:cubicBezTo>
                  <a:cubicBezTo>
                    <a:pt x="18611" y="7372"/>
                    <a:pt x="19408" y="5044"/>
                    <a:pt x="19915" y="3298"/>
                  </a:cubicBezTo>
                  <a:cubicBezTo>
                    <a:pt x="20423" y="1552"/>
                    <a:pt x="20640" y="388"/>
                    <a:pt x="20604" y="453"/>
                  </a:cubicBezTo>
                  <a:cubicBezTo>
                    <a:pt x="20568" y="517"/>
                    <a:pt x="20278" y="1811"/>
                    <a:pt x="19952" y="4268"/>
                  </a:cubicBezTo>
                  <a:cubicBezTo>
                    <a:pt x="19625" y="6726"/>
                    <a:pt x="19263" y="10347"/>
                    <a:pt x="19154" y="12805"/>
                  </a:cubicBezTo>
                  <a:cubicBezTo>
                    <a:pt x="19046" y="15262"/>
                    <a:pt x="19191" y="16556"/>
                    <a:pt x="19444" y="17332"/>
                  </a:cubicBezTo>
                  <a:cubicBezTo>
                    <a:pt x="19698" y="18108"/>
                    <a:pt x="20060" y="18366"/>
                    <a:pt x="20423" y="18366"/>
                  </a:cubicBezTo>
                  <a:cubicBezTo>
                    <a:pt x="20785" y="18366"/>
                    <a:pt x="21148" y="18108"/>
                    <a:pt x="21510" y="17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7064844" y="1828948"/>
              <a:ext cx="14296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3348" y="21600"/>
                  </a:moveTo>
                  <a:cubicBezTo>
                    <a:pt x="1760" y="21600"/>
                    <a:pt x="172" y="21600"/>
                    <a:pt x="13" y="20400"/>
                  </a:cubicBezTo>
                  <a:cubicBezTo>
                    <a:pt x="-146" y="19200"/>
                    <a:pt x="1125" y="16800"/>
                    <a:pt x="4936" y="13200"/>
                  </a:cubicBezTo>
                  <a:cubicBezTo>
                    <a:pt x="8748" y="9600"/>
                    <a:pt x="15101" y="4800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899956" y="1759098"/>
              <a:ext cx="2172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902"/>
                    <a:pt x="21600" y="9804"/>
                    <a:pt x="18655" y="13404"/>
                  </a:cubicBezTo>
                  <a:cubicBezTo>
                    <a:pt x="15709" y="17004"/>
                    <a:pt x="7855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726304" y="1746398"/>
              <a:ext cx="40225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814" y="21600"/>
                  </a:moveTo>
                  <a:cubicBezTo>
                    <a:pt x="1248" y="20348"/>
                    <a:pt x="683" y="19096"/>
                    <a:pt x="343" y="17687"/>
                  </a:cubicBezTo>
                  <a:cubicBezTo>
                    <a:pt x="4" y="16278"/>
                    <a:pt x="-109" y="14713"/>
                    <a:pt x="117" y="13774"/>
                  </a:cubicBezTo>
                  <a:cubicBezTo>
                    <a:pt x="343" y="12835"/>
                    <a:pt x="909" y="12522"/>
                    <a:pt x="2944" y="10643"/>
                  </a:cubicBezTo>
                  <a:cubicBezTo>
                    <a:pt x="4980" y="8765"/>
                    <a:pt x="8486" y="5322"/>
                    <a:pt x="11822" y="3287"/>
                  </a:cubicBezTo>
                  <a:cubicBezTo>
                    <a:pt x="15158" y="1252"/>
                    <a:pt x="18325" y="626"/>
                    <a:pt x="214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057483" y="2032148"/>
              <a:ext cx="55459" cy="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100" fill="norm" stroke="1" extrusionOk="0">
                  <a:moveTo>
                    <a:pt x="2862" y="5554"/>
                  </a:moveTo>
                  <a:cubicBezTo>
                    <a:pt x="1262" y="8640"/>
                    <a:pt x="-338" y="11726"/>
                    <a:pt x="62" y="14503"/>
                  </a:cubicBezTo>
                  <a:cubicBezTo>
                    <a:pt x="462" y="17280"/>
                    <a:pt x="2862" y="19749"/>
                    <a:pt x="6062" y="20674"/>
                  </a:cubicBezTo>
                  <a:cubicBezTo>
                    <a:pt x="9262" y="21600"/>
                    <a:pt x="13262" y="20983"/>
                    <a:pt x="16062" y="19131"/>
                  </a:cubicBezTo>
                  <a:cubicBezTo>
                    <a:pt x="18862" y="17280"/>
                    <a:pt x="20462" y="14194"/>
                    <a:pt x="20862" y="11109"/>
                  </a:cubicBezTo>
                  <a:cubicBezTo>
                    <a:pt x="21262" y="8023"/>
                    <a:pt x="20462" y="4937"/>
                    <a:pt x="18062" y="3086"/>
                  </a:cubicBezTo>
                  <a:cubicBezTo>
                    <a:pt x="15662" y="1234"/>
                    <a:pt x="11662" y="617"/>
                    <a:pt x="8462" y="309"/>
                  </a:cubicBezTo>
                  <a:cubicBezTo>
                    <a:pt x="5262" y="0"/>
                    <a:pt x="2862" y="0"/>
                    <a:pt x="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166656" y="1898798"/>
              <a:ext cx="82551" cy="22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4985" y="0"/>
                  </a:moveTo>
                  <a:cubicBezTo>
                    <a:pt x="4431" y="5747"/>
                    <a:pt x="3877" y="11494"/>
                    <a:pt x="3323" y="14862"/>
                  </a:cubicBezTo>
                  <a:cubicBezTo>
                    <a:pt x="2769" y="18231"/>
                    <a:pt x="2215" y="19222"/>
                    <a:pt x="1662" y="19222"/>
                  </a:cubicBezTo>
                  <a:cubicBezTo>
                    <a:pt x="1108" y="19222"/>
                    <a:pt x="554" y="18231"/>
                    <a:pt x="277" y="17240"/>
                  </a:cubicBezTo>
                  <a:cubicBezTo>
                    <a:pt x="0" y="16250"/>
                    <a:pt x="0" y="15259"/>
                    <a:pt x="831" y="14367"/>
                  </a:cubicBezTo>
                  <a:cubicBezTo>
                    <a:pt x="1662" y="13475"/>
                    <a:pt x="3323" y="12683"/>
                    <a:pt x="6369" y="12782"/>
                  </a:cubicBezTo>
                  <a:cubicBezTo>
                    <a:pt x="9415" y="12881"/>
                    <a:pt x="13846" y="13872"/>
                    <a:pt x="16892" y="14862"/>
                  </a:cubicBezTo>
                  <a:cubicBezTo>
                    <a:pt x="19938" y="15853"/>
                    <a:pt x="21600" y="16844"/>
                    <a:pt x="21600" y="17835"/>
                  </a:cubicBezTo>
                  <a:cubicBezTo>
                    <a:pt x="21600" y="18826"/>
                    <a:pt x="19938" y="19817"/>
                    <a:pt x="16615" y="20510"/>
                  </a:cubicBezTo>
                  <a:cubicBezTo>
                    <a:pt x="13292" y="21204"/>
                    <a:pt x="8308" y="21600"/>
                    <a:pt x="4985" y="21402"/>
                  </a:cubicBezTo>
                  <a:cubicBezTo>
                    <a:pt x="1662" y="21204"/>
                    <a:pt x="0" y="20411"/>
                    <a:pt x="0" y="19618"/>
                  </a:cubicBezTo>
                  <a:cubicBezTo>
                    <a:pt x="0" y="18826"/>
                    <a:pt x="1662" y="18033"/>
                    <a:pt x="3323" y="1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279759" y="2004198"/>
              <a:ext cx="79788" cy="16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377" fill="norm" stroke="1" extrusionOk="0">
                  <a:moveTo>
                    <a:pt x="10025" y="2863"/>
                  </a:moveTo>
                  <a:cubicBezTo>
                    <a:pt x="12185" y="1741"/>
                    <a:pt x="14345" y="619"/>
                    <a:pt x="14075" y="198"/>
                  </a:cubicBezTo>
                  <a:cubicBezTo>
                    <a:pt x="13805" y="-223"/>
                    <a:pt x="11105" y="58"/>
                    <a:pt x="8405" y="759"/>
                  </a:cubicBezTo>
                  <a:cubicBezTo>
                    <a:pt x="5705" y="1460"/>
                    <a:pt x="3005" y="2582"/>
                    <a:pt x="1385" y="3845"/>
                  </a:cubicBezTo>
                  <a:cubicBezTo>
                    <a:pt x="-235" y="5107"/>
                    <a:pt x="-775" y="6509"/>
                    <a:pt x="1655" y="8193"/>
                  </a:cubicBezTo>
                  <a:cubicBezTo>
                    <a:pt x="4085" y="9876"/>
                    <a:pt x="9485" y="11839"/>
                    <a:pt x="13265" y="13382"/>
                  </a:cubicBezTo>
                  <a:cubicBezTo>
                    <a:pt x="17045" y="14925"/>
                    <a:pt x="19205" y="16047"/>
                    <a:pt x="20015" y="17309"/>
                  </a:cubicBezTo>
                  <a:cubicBezTo>
                    <a:pt x="20825" y="18572"/>
                    <a:pt x="20285" y="19974"/>
                    <a:pt x="17315" y="20676"/>
                  </a:cubicBezTo>
                  <a:cubicBezTo>
                    <a:pt x="14345" y="21377"/>
                    <a:pt x="8945" y="21377"/>
                    <a:pt x="3545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8811911" y="1826831"/>
              <a:ext cx="204697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577" y="1982"/>
                  </a:moveTo>
                  <a:cubicBezTo>
                    <a:pt x="696" y="991"/>
                    <a:pt x="-186" y="0"/>
                    <a:pt x="34" y="0"/>
                  </a:cubicBezTo>
                  <a:cubicBezTo>
                    <a:pt x="255" y="0"/>
                    <a:pt x="1577" y="991"/>
                    <a:pt x="4994" y="2576"/>
                  </a:cubicBezTo>
                  <a:cubicBezTo>
                    <a:pt x="8410" y="4161"/>
                    <a:pt x="13920" y="6341"/>
                    <a:pt x="17116" y="7828"/>
                  </a:cubicBezTo>
                  <a:cubicBezTo>
                    <a:pt x="20312" y="9314"/>
                    <a:pt x="21194" y="10106"/>
                    <a:pt x="21304" y="10899"/>
                  </a:cubicBezTo>
                  <a:cubicBezTo>
                    <a:pt x="21414" y="11692"/>
                    <a:pt x="20753" y="12484"/>
                    <a:pt x="17998" y="13872"/>
                  </a:cubicBezTo>
                  <a:cubicBezTo>
                    <a:pt x="15243" y="15259"/>
                    <a:pt x="10394" y="17240"/>
                    <a:pt x="7638" y="18628"/>
                  </a:cubicBezTo>
                  <a:cubicBezTo>
                    <a:pt x="4883" y="20015"/>
                    <a:pt x="4222" y="20807"/>
                    <a:pt x="35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353586" y="1843354"/>
              <a:ext cx="463063" cy="28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51" fill="norm" stroke="1" extrusionOk="0">
                  <a:moveTo>
                    <a:pt x="4737" y="5076"/>
                  </a:moveTo>
                  <a:cubicBezTo>
                    <a:pt x="4835" y="4288"/>
                    <a:pt x="4933" y="3499"/>
                    <a:pt x="4933" y="2711"/>
                  </a:cubicBezTo>
                  <a:cubicBezTo>
                    <a:pt x="4933" y="1923"/>
                    <a:pt x="4835" y="1134"/>
                    <a:pt x="4541" y="661"/>
                  </a:cubicBezTo>
                  <a:cubicBezTo>
                    <a:pt x="4246" y="188"/>
                    <a:pt x="3755" y="31"/>
                    <a:pt x="3019" y="1134"/>
                  </a:cubicBezTo>
                  <a:cubicBezTo>
                    <a:pt x="2282" y="2238"/>
                    <a:pt x="1301" y="4603"/>
                    <a:pt x="711" y="6258"/>
                  </a:cubicBezTo>
                  <a:cubicBezTo>
                    <a:pt x="122" y="7914"/>
                    <a:pt x="-74" y="8860"/>
                    <a:pt x="24" y="9569"/>
                  </a:cubicBezTo>
                  <a:cubicBezTo>
                    <a:pt x="122" y="10279"/>
                    <a:pt x="515" y="10752"/>
                    <a:pt x="957" y="10752"/>
                  </a:cubicBezTo>
                  <a:cubicBezTo>
                    <a:pt x="1399" y="10752"/>
                    <a:pt x="1890" y="10279"/>
                    <a:pt x="2282" y="9648"/>
                  </a:cubicBezTo>
                  <a:cubicBezTo>
                    <a:pt x="2675" y="9018"/>
                    <a:pt x="2970" y="8229"/>
                    <a:pt x="3215" y="7441"/>
                  </a:cubicBezTo>
                  <a:cubicBezTo>
                    <a:pt x="3461" y="6653"/>
                    <a:pt x="3657" y="5864"/>
                    <a:pt x="3755" y="5864"/>
                  </a:cubicBezTo>
                  <a:cubicBezTo>
                    <a:pt x="3853" y="5864"/>
                    <a:pt x="3853" y="6653"/>
                    <a:pt x="4099" y="6968"/>
                  </a:cubicBezTo>
                  <a:cubicBezTo>
                    <a:pt x="4344" y="7283"/>
                    <a:pt x="4835" y="7126"/>
                    <a:pt x="5277" y="6731"/>
                  </a:cubicBezTo>
                  <a:cubicBezTo>
                    <a:pt x="5719" y="6337"/>
                    <a:pt x="6111" y="5707"/>
                    <a:pt x="6504" y="5155"/>
                  </a:cubicBezTo>
                  <a:cubicBezTo>
                    <a:pt x="6897" y="4603"/>
                    <a:pt x="7290" y="4130"/>
                    <a:pt x="7437" y="4288"/>
                  </a:cubicBezTo>
                  <a:cubicBezTo>
                    <a:pt x="7584" y="4445"/>
                    <a:pt x="7486" y="5234"/>
                    <a:pt x="7486" y="5155"/>
                  </a:cubicBezTo>
                  <a:cubicBezTo>
                    <a:pt x="7486" y="5076"/>
                    <a:pt x="7584" y="4130"/>
                    <a:pt x="7731" y="3263"/>
                  </a:cubicBezTo>
                  <a:cubicBezTo>
                    <a:pt x="7879" y="2396"/>
                    <a:pt x="8075" y="1607"/>
                    <a:pt x="8370" y="977"/>
                  </a:cubicBezTo>
                  <a:cubicBezTo>
                    <a:pt x="8664" y="346"/>
                    <a:pt x="9057" y="-127"/>
                    <a:pt x="9351" y="31"/>
                  </a:cubicBezTo>
                  <a:cubicBezTo>
                    <a:pt x="9646" y="188"/>
                    <a:pt x="9842" y="977"/>
                    <a:pt x="9990" y="2159"/>
                  </a:cubicBezTo>
                  <a:cubicBezTo>
                    <a:pt x="10137" y="3342"/>
                    <a:pt x="10235" y="4918"/>
                    <a:pt x="10284" y="6258"/>
                  </a:cubicBezTo>
                  <a:cubicBezTo>
                    <a:pt x="10333" y="7599"/>
                    <a:pt x="10333" y="8702"/>
                    <a:pt x="10481" y="8860"/>
                  </a:cubicBezTo>
                  <a:cubicBezTo>
                    <a:pt x="10628" y="9018"/>
                    <a:pt x="10922" y="8229"/>
                    <a:pt x="11217" y="7441"/>
                  </a:cubicBezTo>
                  <a:cubicBezTo>
                    <a:pt x="11511" y="6653"/>
                    <a:pt x="11806" y="5864"/>
                    <a:pt x="12101" y="5076"/>
                  </a:cubicBezTo>
                  <a:cubicBezTo>
                    <a:pt x="12395" y="4288"/>
                    <a:pt x="12690" y="3499"/>
                    <a:pt x="12935" y="3499"/>
                  </a:cubicBezTo>
                  <a:cubicBezTo>
                    <a:pt x="13181" y="3499"/>
                    <a:pt x="13377" y="4288"/>
                    <a:pt x="13573" y="5076"/>
                  </a:cubicBezTo>
                  <a:cubicBezTo>
                    <a:pt x="13770" y="5864"/>
                    <a:pt x="13966" y="6653"/>
                    <a:pt x="14359" y="6731"/>
                  </a:cubicBezTo>
                  <a:cubicBezTo>
                    <a:pt x="14751" y="6810"/>
                    <a:pt x="15341" y="6180"/>
                    <a:pt x="15782" y="5312"/>
                  </a:cubicBezTo>
                  <a:cubicBezTo>
                    <a:pt x="16224" y="4445"/>
                    <a:pt x="16519" y="3342"/>
                    <a:pt x="16666" y="3263"/>
                  </a:cubicBezTo>
                  <a:cubicBezTo>
                    <a:pt x="16813" y="3184"/>
                    <a:pt x="16813" y="4130"/>
                    <a:pt x="17451" y="6416"/>
                  </a:cubicBezTo>
                  <a:cubicBezTo>
                    <a:pt x="18090" y="8702"/>
                    <a:pt x="19366" y="12328"/>
                    <a:pt x="20151" y="14536"/>
                  </a:cubicBezTo>
                  <a:cubicBezTo>
                    <a:pt x="20937" y="16743"/>
                    <a:pt x="21231" y="17531"/>
                    <a:pt x="21379" y="18399"/>
                  </a:cubicBezTo>
                  <a:cubicBezTo>
                    <a:pt x="21526" y="19266"/>
                    <a:pt x="21526" y="20212"/>
                    <a:pt x="21281" y="20764"/>
                  </a:cubicBezTo>
                  <a:cubicBezTo>
                    <a:pt x="21035" y="21315"/>
                    <a:pt x="20544" y="21473"/>
                    <a:pt x="19955" y="20842"/>
                  </a:cubicBezTo>
                  <a:cubicBezTo>
                    <a:pt x="19366" y="20212"/>
                    <a:pt x="18679" y="18793"/>
                    <a:pt x="18237" y="17610"/>
                  </a:cubicBezTo>
                  <a:cubicBezTo>
                    <a:pt x="17795" y="16428"/>
                    <a:pt x="17599" y="15482"/>
                    <a:pt x="17402" y="14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274856" y="1644798"/>
              <a:ext cx="44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96"/>
                    <a:pt x="15429" y="9792"/>
                    <a:pt x="11829" y="13392"/>
                  </a:cubicBezTo>
                  <a:cubicBezTo>
                    <a:pt x="8229" y="16992"/>
                    <a:pt x="4114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132127" y="1613048"/>
              <a:ext cx="3522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569" y="21600"/>
                  </a:moveTo>
                  <a:cubicBezTo>
                    <a:pt x="184" y="16364"/>
                    <a:pt x="-202" y="11127"/>
                    <a:pt x="119" y="8509"/>
                  </a:cubicBezTo>
                  <a:cubicBezTo>
                    <a:pt x="441" y="5891"/>
                    <a:pt x="1469" y="5891"/>
                    <a:pt x="3977" y="4909"/>
                  </a:cubicBezTo>
                  <a:cubicBezTo>
                    <a:pt x="6484" y="3927"/>
                    <a:pt x="10469" y="1964"/>
                    <a:pt x="13619" y="982"/>
                  </a:cubicBezTo>
                  <a:cubicBezTo>
                    <a:pt x="16769" y="0"/>
                    <a:pt x="19084" y="0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446306" y="193689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466414" y="1816248"/>
              <a:ext cx="48460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308" fill="norm" stroke="1" extrusionOk="0">
                  <a:moveTo>
                    <a:pt x="10350" y="0"/>
                  </a:moveTo>
                  <a:cubicBezTo>
                    <a:pt x="6750" y="1964"/>
                    <a:pt x="3150" y="3927"/>
                    <a:pt x="1350" y="6545"/>
                  </a:cubicBezTo>
                  <a:cubicBezTo>
                    <a:pt x="-450" y="9164"/>
                    <a:pt x="-450" y="12436"/>
                    <a:pt x="1350" y="15382"/>
                  </a:cubicBezTo>
                  <a:cubicBezTo>
                    <a:pt x="3150" y="18327"/>
                    <a:pt x="6750" y="20945"/>
                    <a:pt x="10350" y="21273"/>
                  </a:cubicBezTo>
                  <a:cubicBezTo>
                    <a:pt x="13950" y="21600"/>
                    <a:pt x="17550" y="19636"/>
                    <a:pt x="19350" y="17018"/>
                  </a:cubicBezTo>
                  <a:cubicBezTo>
                    <a:pt x="21150" y="14400"/>
                    <a:pt x="21150" y="11127"/>
                    <a:pt x="18450" y="9818"/>
                  </a:cubicBezTo>
                  <a:cubicBezTo>
                    <a:pt x="15750" y="8509"/>
                    <a:pt x="10350" y="9164"/>
                    <a:pt x="4950" y="9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556556" y="2919031"/>
              <a:ext cx="323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941" y="12960"/>
                    <a:pt x="9882" y="5400"/>
                    <a:pt x="13482" y="2160"/>
                  </a:cubicBezTo>
                  <a:cubicBezTo>
                    <a:pt x="17082" y="-1080"/>
                    <a:pt x="19341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639106" y="2978298"/>
              <a:ext cx="330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8171"/>
                    <a:pt x="6092" y="14743"/>
                    <a:pt x="9692" y="11143"/>
                  </a:cubicBezTo>
                  <a:cubicBezTo>
                    <a:pt x="13292" y="7543"/>
                    <a:pt x="17446" y="3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3844423" y="2848563"/>
              <a:ext cx="220021" cy="30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3" fill="norm" stroke="1" extrusionOk="0">
                  <a:moveTo>
                    <a:pt x="2826" y="195"/>
                  </a:moveTo>
                  <a:cubicBezTo>
                    <a:pt x="1413" y="195"/>
                    <a:pt x="0" y="195"/>
                    <a:pt x="0" y="120"/>
                  </a:cubicBezTo>
                  <a:cubicBezTo>
                    <a:pt x="0" y="44"/>
                    <a:pt x="1413" y="-107"/>
                    <a:pt x="4845" y="120"/>
                  </a:cubicBezTo>
                  <a:cubicBezTo>
                    <a:pt x="8277" y="346"/>
                    <a:pt x="13727" y="950"/>
                    <a:pt x="17058" y="2612"/>
                  </a:cubicBezTo>
                  <a:cubicBezTo>
                    <a:pt x="20389" y="4273"/>
                    <a:pt x="21600" y="6992"/>
                    <a:pt x="20692" y="10013"/>
                  </a:cubicBezTo>
                  <a:cubicBezTo>
                    <a:pt x="19783" y="13034"/>
                    <a:pt x="16755" y="16357"/>
                    <a:pt x="14938" y="18321"/>
                  </a:cubicBezTo>
                  <a:cubicBezTo>
                    <a:pt x="13121" y="20285"/>
                    <a:pt x="12516" y="20889"/>
                    <a:pt x="1191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4864656" y="2894018"/>
              <a:ext cx="129213" cy="4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80" fill="norm" stroke="1" extrusionOk="0">
                  <a:moveTo>
                    <a:pt x="0" y="7420"/>
                  </a:moveTo>
                  <a:cubicBezTo>
                    <a:pt x="2400" y="10272"/>
                    <a:pt x="4800" y="13125"/>
                    <a:pt x="6171" y="15265"/>
                  </a:cubicBezTo>
                  <a:cubicBezTo>
                    <a:pt x="7543" y="17405"/>
                    <a:pt x="7886" y="18831"/>
                    <a:pt x="8057" y="19850"/>
                  </a:cubicBezTo>
                  <a:cubicBezTo>
                    <a:pt x="8229" y="20869"/>
                    <a:pt x="8229" y="21480"/>
                    <a:pt x="7543" y="21480"/>
                  </a:cubicBezTo>
                  <a:cubicBezTo>
                    <a:pt x="6857" y="21480"/>
                    <a:pt x="5486" y="20869"/>
                    <a:pt x="3943" y="19035"/>
                  </a:cubicBezTo>
                  <a:cubicBezTo>
                    <a:pt x="2400" y="17201"/>
                    <a:pt x="686" y="14144"/>
                    <a:pt x="686" y="11037"/>
                  </a:cubicBezTo>
                  <a:cubicBezTo>
                    <a:pt x="686" y="7929"/>
                    <a:pt x="2400" y="4771"/>
                    <a:pt x="4971" y="2886"/>
                  </a:cubicBezTo>
                  <a:cubicBezTo>
                    <a:pt x="7543" y="1001"/>
                    <a:pt x="10971" y="389"/>
                    <a:pt x="13543" y="135"/>
                  </a:cubicBezTo>
                  <a:cubicBezTo>
                    <a:pt x="16114" y="-120"/>
                    <a:pt x="17829" y="-18"/>
                    <a:pt x="19200" y="491"/>
                  </a:cubicBezTo>
                  <a:cubicBezTo>
                    <a:pt x="20571" y="1001"/>
                    <a:pt x="21600" y="1918"/>
                    <a:pt x="20400" y="3548"/>
                  </a:cubicBezTo>
                  <a:cubicBezTo>
                    <a:pt x="19200" y="5178"/>
                    <a:pt x="15771" y="7522"/>
                    <a:pt x="13029" y="8948"/>
                  </a:cubicBezTo>
                  <a:cubicBezTo>
                    <a:pt x="10286" y="10374"/>
                    <a:pt x="8229" y="10884"/>
                    <a:pt x="6171" y="1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048806" y="2978298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213906" y="2927498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7200" y="15480"/>
                  </a:cubicBezTo>
                  <a:cubicBezTo>
                    <a:pt x="9600" y="19440"/>
                    <a:pt x="12000" y="21600"/>
                    <a:pt x="13680" y="21600"/>
                  </a:cubicBezTo>
                  <a:cubicBezTo>
                    <a:pt x="15360" y="21600"/>
                    <a:pt x="16320" y="19440"/>
                    <a:pt x="17520" y="15840"/>
                  </a:cubicBezTo>
                  <a:cubicBezTo>
                    <a:pt x="18720" y="12240"/>
                    <a:pt x="20160" y="720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368024" y="2793019"/>
              <a:ext cx="601533" cy="26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91" fill="norm" stroke="1" extrusionOk="0">
                  <a:moveTo>
                    <a:pt x="2666" y="10296"/>
                  </a:moveTo>
                  <a:cubicBezTo>
                    <a:pt x="1909" y="10806"/>
                    <a:pt x="1151" y="11316"/>
                    <a:pt x="658" y="12592"/>
                  </a:cubicBezTo>
                  <a:cubicBezTo>
                    <a:pt x="165" y="13867"/>
                    <a:pt x="-62" y="15908"/>
                    <a:pt x="14" y="17354"/>
                  </a:cubicBezTo>
                  <a:cubicBezTo>
                    <a:pt x="90" y="18800"/>
                    <a:pt x="469" y="19650"/>
                    <a:pt x="847" y="20075"/>
                  </a:cubicBezTo>
                  <a:cubicBezTo>
                    <a:pt x="1226" y="20501"/>
                    <a:pt x="1605" y="20501"/>
                    <a:pt x="1871" y="20075"/>
                  </a:cubicBezTo>
                  <a:cubicBezTo>
                    <a:pt x="2136" y="19650"/>
                    <a:pt x="2287" y="18800"/>
                    <a:pt x="2401" y="17949"/>
                  </a:cubicBezTo>
                  <a:cubicBezTo>
                    <a:pt x="2515" y="17099"/>
                    <a:pt x="2591" y="16249"/>
                    <a:pt x="2591" y="16334"/>
                  </a:cubicBezTo>
                  <a:cubicBezTo>
                    <a:pt x="2591" y="16419"/>
                    <a:pt x="2515" y="17439"/>
                    <a:pt x="2591" y="18290"/>
                  </a:cubicBezTo>
                  <a:cubicBezTo>
                    <a:pt x="2666" y="19140"/>
                    <a:pt x="2894" y="19820"/>
                    <a:pt x="3159" y="20415"/>
                  </a:cubicBezTo>
                  <a:cubicBezTo>
                    <a:pt x="3424" y="21011"/>
                    <a:pt x="3727" y="21521"/>
                    <a:pt x="4258" y="20926"/>
                  </a:cubicBezTo>
                  <a:cubicBezTo>
                    <a:pt x="4789" y="20330"/>
                    <a:pt x="5546" y="18630"/>
                    <a:pt x="6191" y="15313"/>
                  </a:cubicBezTo>
                  <a:cubicBezTo>
                    <a:pt x="6835" y="11997"/>
                    <a:pt x="7365" y="7064"/>
                    <a:pt x="7631" y="4088"/>
                  </a:cubicBezTo>
                  <a:cubicBezTo>
                    <a:pt x="7896" y="1112"/>
                    <a:pt x="7896" y="91"/>
                    <a:pt x="7820" y="6"/>
                  </a:cubicBezTo>
                  <a:cubicBezTo>
                    <a:pt x="7744" y="-79"/>
                    <a:pt x="7593" y="771"/>
                    <a:pt x="7441" y="3663"/>
                  </a:cubicBezTo>
                  <a:cubicBezTo>
                    <a:pt x="7290" y="6554"/>
                    <a:pt x="7138" y="11486"/>
                    <a:pt x="7062" y="14463"/>
                  </a:cubicBezTo>
                  <a:cubicBezTo>
                    <a:pt x="6986" y="17439"/>
                    <a:pt x="6986" y="18460"/>
                    <a:pt x="7138" y="19310"/>
                  </a:cubicBezTo>
                  <a:cubicBezTo>
                    <a:pt x="7290" y="20160"/>
                    <a:pt x="7593" y="20841"/>
                    <a:pt x="7896" y="20841"/>
                  </a:cubicBezTo>
                  <a:cubicBezTo>
                    <a:pt x="8199" y="20841"/>
                    <a:pt x="8502" y="20160"/>
                    <a:pt x="8730" y="19310"/>
                  </a:cubicBezTo>
                  <a:cubicBezTo>
                    <a:pt x="8957" y="18460"/>
                    <a:pt x="9109" y="17439"/>
                    <a:pt x="9222" y="16504"/>
                  </a:cubicBezTo>
                  <a:cubicBezTo>
                    <a:pt x="9336" y="15568"/>
                    <a:pt x="9412" y="14718"/>
                    <a:pt x="9563" y="14973"/>
                  </a:cubicBezTo>
                  <a:cubicBezTo>
                    <a:pt x="9715" y="15228"/>
                    <a:pt x="9942" y="16589"/>
                    <a:pt x="10245" y="17439"/>
                  </a:cubicBezTo>
                  <a:cubicBezTo>
                    <a:pt x="10549" y="18290"/>
                    <a:pt x="10927" y="18630"/>
                    <a:pt x="11269" y="18375"/>
                  </a:cubicBezTo>
                  <a:cubicBezTo>
                    <a:pt x="11610" y="18119"/>
                    <a:pt x="11913" y="17269"/>
                    <a:pt x="12178" y="16419"/>
                  </a:cubicBezTo>
                  <a:cubicBezTo>
                    <a:pt x="12443" y="15568"/>
                    <a:pt x="12671" y="14718"/>
                    <a:pt x="12822" y="13867"/>
                  </a:cubicBezTo>
                  <a:cubicBezTo>
                    <a:pt x="12974" y="13017"/>
                    <a:pt x="13050" y="12167"/>
                    <a:pt x="13012" y="12167"/>
                  </a:cubicBezTo>
                  <a:cubicBezTo>
                    <a:pt x="12974" y="12167"/>
                    <a:pt x="12822" y="13017"/>
                    <a:pt x="12860" y="14038"/>
                  </a:cubicBezTo>
                  <a:cubicBezTo>
                    <a:pt x="12898" y="15058"/>
                    <a:pt x="13125" y="16249"/>
                    <a:pt x="13353" y="17184"/>
                  </a:cubicBezTo>
                  <a:cubicBezTo>
                    <a:pt x="13580" y="18119"/>
                    <a:pt x="13807" y="18800"/>
                    <a:pt x="14111" y="19225"/>
                  </a:cubicBezTo>
                  <a:cubicBezTo>
                    <a:pt x="14414" y="19650"/>
                    <a:pt x="14793" y="19820"/>
                    <a:pt x="15134" y="19565"/>
                  </a:cubicBezTo>
                  <a:cubicBezTo>
                    <a:pt x="15475" y="19310"/>
                    <a:pt x="15778" y="18630"/>
                    <a:pt x="16005" y="17864"/>
                  </a:cubicBezTo>
                  <a:cubicBezTo>
                    <a:pt x="16233" y="17099"/>
                    <a:pt x="16384" y="16249"/>
                    <a:pt x="16536" y="15058"/>
                  </a:cubicBezTo>
                  <a:cubicBezTo>
                    <a:pt x="16687" y="13867"/>
                    <a:pt x="16839" y="12337"/>
                    <a:pt x="16801" y="11912"/>
                  </a:cubicBezTo>
                  <a:cubicBezTo>
                    <a:pt x="16763" y="11486"/>
                    <a:pt x="16536" y="12167"/>
                    <a:pt x="16384" y="12932"/>
                  </a:cubicBezTo>
                  <a:cubicBezTo>
                    <a:pt x="16233" y="13697"/>
                    <a:pt x="16157" y="14548"/>
                    <a:pt x="16119" y="15568"/>
                  </a:cubicBezTo>
                  <a:cubicBezTo>
                    <a:pt x="16081" y="16589"/>
                    <a:pt x="16081" y="17779"/>
                    <a:pt x="16309" y="18545"/>
                  </a:cubicBezTo>
                  <a:cubicBezTo>
                    <a:pt x="16536" y="19310"/>
                    <a:pt x="16991" y="19650"/>
                    <a:pt x="17900" y="19650"/>
                  </a:cubicBezTo>
                  <a:cubicBezTo>
                    <a:pt x="18810" y="19650"/>
                    <a:pt x="20174" y="19310"/>
                    <a:pt x="21538" y="18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572806" y="292114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585506" y="299734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5600"/>
                    <a:pt x="10684" y="9600"/>
                    <a:pt x="14284" y="6000"/>
                  </a:cubicBezTo>
                  <a:cubicBezTo>
                    <a:pt x="17884" y="2400"/>
                    <a:pt x="1974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214156" y="2705248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54"/>
                    <a:pt x="7200" y="10708"/>
                    <a:pt x="3600" y="14308"/>
                  </a:cubicBezTo>
                  <a:cubicBezTo>
                    <a:pt x="0" y="17908"/>
                    <a:pt x="0" y="197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042706" y="3010048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8831"/>
                    <a:pt x="343" y="16062"/>
                    <a:pt x="1371" y="13569"/>
                  </a:cubicBezTo>
                  <a:cubicBezTo>
                    <a:pt x="2400" y="11077"/>
                    <a:pt x="4286" y="8862"/>
                    <a:pt x="7800" y="6646"/>
                  </a:cubicBezTo>
                  <a:cubicBezTo>
                    <a:pt x="11314" y="4431"/>
                    <a:pt x="1645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075307" y="3267051"/>
              <a:ext cx="126150" cy="18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37" fill="norm" stroke="1" extrusionOk="0">
                  <a:moveTo>
                    <a:pt x="5255" y="1861"/>
                  </a:moveTo>
                  <a:cubicBezTo>
                    <a:pt x="4175" y="7507"/>
                    <a:pt x="3095" y="13152"/>
                    <a:pt x="2195" y="16588"/>
                  </a:cubicBezTo>
                  <a:cubicBezTo>
                    <a:pt x="1295" y="20025"/>
                    <a:pt x="575" y="21252"/>
                    <a:pt x="215" y="21007"/>
                  </a:cubicBezTo>
                  <a:cubicBezTo>
                    <a:pt x="-145" y="20761"/>
                    <a:pt x="-145" y="19043"/>
                    <a:pt x="935" y="15975"/>
                  </a:cubicBezTo>
                  <a:cubicBezTo>
                    <a:pt x="2015" y="12907"/>
                    <a:pt x="4175" y="8488"/>
                    <a:pt x="5975" y="5420"/>
                  </a:cubicBezTo>
                  <a:cubicBezTo>
                    <a:pt x="7775" y="2352"/>
                    <a:pt x="9215" y="634"/>
                    <a:pt x="11555" y="143"/>
                  </a:cubicBezTo>
                  <a:cubicBezTo>
                    <a:pt x="13895" y="-348"/>
                    <a:pt x="17135" y="388"/>
                    <a:pt x="18935" y="2966"/>
                  </a:cubicBezTo>
                  <a:cubicBezTo>
                    <a:pt x="20735" y="5543"/>
                    <a:pt x="21095" y="9961"/>
                    <a:pt x="21455" y="14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7366556" y="316244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360632" y="3429148"/>
              <a:ext cx="54376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13" fill="norm" stroke="1" extrusionOk="0">
                  <a:moveTo>
                    <a:pt x="7039" y="0"/>
                  </a:moveTo>
                  <a:cubicBezTo>
                    <a:pt x="4639" y="2057"/>
                    <a:pt x="2239" y="4114"/>
                    <a:pt x="1039" y="6429"/>
                  </a:cubicBezTo>
                  <a:cubicBezTo>
                    <a:pt x="-161" y="8743"/>
                    <a:pt x="-161" y="11314"/>
                    <a:pt x="239" y="13886"/>
                  </a:cubicBezTo>
                  <a:cubicBezTo>
                    <a:pt x="639" y="16457"/>
                    <a:pt x="1439" y="19029"/>
                    <a:pt x="4239" y="20314"/>
                  </a:cubicBezTo>
                  <a:cubicBezTo>
                    <a:pt x="7039" y="21600"/>
                    <a:pt x="11839" y="21600"/>
                    <a:pt x="15439" y="20571"/>
                  </a:cubicBezTo>
                  <a:cubicBezTo>
                    <a:pt x="19039" y="19543"/>
                    <a:pt x="21439" y="17486"/>
                    <a:pt x="20239" y="14400"/>
                  </a:cubicBezTo>
                  <a:cubicBezTo>
                    <a:pt x="19039" y="11314"/>
                    <a:pt x="14239" y="7200"/>
                    <a:pt x="9439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821554" y="2764514"/>
              <a:ext cx="250983" cy="36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0" fill="norm" stroke="1" extrusionOk="0">
                  <a:moveTo>
                    <a:pt x="17467" y="2469"/>
                  </a:moveTo>
                  <a:cubicBezTo>
                    <a:pt x="18007" y="1975"/>
                    <a:pt x="18547" y="1481"/>
                    <a:pt x="19357" y="987"/>
                  </a:cubicBezTo>
                  <a:cubicBezTo>
                    <a:pt x="20167" y="494"/>
                    <a:pt x="21247" y="0"/>
                    <a:pt x="21337" y="0"/>
                  </a:cubicBezTo>
                  <a:cubicBezTo>
                    <a:pt x="21427" y="0"/>
                    <a:pt x="20527" y="494"/>
                    <a:pt x="18007" y="1666"/>
                  </a:cubicBezTo>
                  <a:cubicBezTo>
                    <a:pt x="15487" y="2839"/>
                    <a:pt x="11347" y="4690"/>
                    <a:pt x="8827" y="5801"/>
                  </a:cubicBezTo>
                  <a:cubicBezTo>
                    <a:pt x="6307" y="6912"/>
                    <a:pt x="5407" y="7282"/>
                    <a:pt x="4597" y="7961"/>
                  </a:cubicBezTo>
                  <a:cubicBezTo>
                    <a:pt x="3787" y="8640"/>
                    <a:pt x="3067" y="9627"/>
                    <a:pt x="3157" y="10245"/>
                  </a:cubicBezTo>
                  <a:cubicBezTo>
                    <a:pt x="3247" y="10862"/>
                    <a:pt x="4147" y="11109"/>
                    <a:pt x="5137" y="11294"/>
                  </a:cubicBezTo>
                  <a:cubicBezTo>
                    <a:pt x="6127" y="11479"/>
                    <a:pt x="7207" y="11602"/>
                    <a:pt x="8197" y="11849"/>
                  </a:cubicBezTo>
                  <a:cubicBezTo>
                    <a:pt x="9187" y="12096"/>
                    <a:pt x="10087" y="12466"/>
                    <a:pt x="9997" y="13022"/>
                  </a:cubicBezTo>
                  <a:cubicBezTo>
                    <a:pt x="9907" y="13577"/>
                    <a:pt x="8827" y="14318"/>
                    <a:pt x="7387" y="15120"/>
                  </a:cubicBezTo>
                  <a:cubicBezTo>
                    <a:pt x="5947" y="15922"/>
                    <a:pt x="4147" y="16786"/>
                    <a:pt x="2797" y="17527"/>
                  </a:cubicBezTo>
                  <a:cubicBezTo>
                    <a:pt x="1447" y="18267"/>
                    <a:pt x="547" y="18885"/>
                    <a:pt x="187" y="19502"/>
                  </a:cubicBezTo>
                  <a:cubicBezTo>
                    <a:pt x="-173" y="20119"/>
                    <a:pt x="7" y="20736"/>
                    <a:pt x="547" y="21106"/>
                  </a:cubicBezTo>
                  <a:cubicBezTo>
                    <a:pt x="1087" y="21477"/>
                    <a:pt x="1987" y="21600"/>
                    <a:pt x="5317" y="21415"/>
                  </a:cubicBezTo>
                  <a:cubicBezTo>
                    <a:pt x="8647" y="21230"/>
                    <a:pt x="14407" y="20736"/>
                    <a:pt x="20167" y="20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8452406" y="2775098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60"/>
                    <a:pt x="7200" y="13120"/>
                    <a:pt x="3600" y="16720"/>
                  </a:cubicBezTo>
                  <a:cubicBezTo>
                    <a:pt x="0" y="20320"/>
                    <a:pt x="0" y="20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300006" y="2796264"/>
              <a:ext cx="25400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15"/>
                    <a:pt x="0" y="11631"/>
                    <a:pt x="1530" y="7477"/>
                  </a:cubicBezTo>
                  <a:cubicBezTo>
                    <a:pt x="3060" y="3323"/>
                    <a:pt x="6120" y="0"/>
                    <a:pt x="9720" y="0"/>
                  </a:cubicBezTo>
                  <a:cubicBezTo>
                    <a:pt x="13320" y="0"/>
                    <a:pt x="17460" y="3323"/>
                    <a:pt x="21600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8342339" y="3067198"/>
              <a:ext cx="2307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21600"/>
                  </a:moveTo>
                  <a:cubicBezTo>
                    <a:pt x="991" y="21600"/>
                    <a:pt x="0" y="21600"/>
                    <a:pt x="0" y="18900"/>
                  </a:cubicBezTo>
                  <a:cubicBezTo>
                    <a:pt x="0" y="16200"/>
                    <a:pt x="991" y="10800"/>
                    <a:pt x="4756" y="7200"/>
                  </a:cubicBezTo>
                  <a:cubicBezTo>
                    <a:pt x="8521" y="3600"/>
                    <a:pt x="1506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8807736" y="2735475"/>
              <a:ext cx="120921" cy="31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8" fill="norm" stroke="1" extrusionOk="0">
                  <a:moveTo>
                    <a:pt x="17923" y="2234"/>
                  </a:moveTo>
                  <a:cubicBezTo>
                    <a:pt x="18296" y="1523"/>
                    <a:pt x="18668" y="813"/>
                    <a:pt x="17923" y="386"/>
                  </a:cubicBezTo>
                  <a:cubicBezTo>
                    <a:pt x="17178" y="-40"/>
                    <a:pt x="15316" y="-182"/>
                    <a:pt x="12709" y="315"/>
                  </a:cubicBezTo>
                  <a:cubicBezTo>
                    <a:pt x="10103" y="813"/>
                    <a:pt x="6751" y="1950"/>
                    <a:pt x="4144" y="4436"/>
                  </a:cubicBezTo>
                  <a:cubicBezTo>
                    <a:pt x="1537" y="6923"/>
                    <a:pt x="-325" y="10760"/>
                    <a:pt x="47" y="13744"/>
                  </a:cubicBezTo>
                  <a:cubicBezTo>
                    <a:pt x="420" y="16729"/>
                    <a:pt x="3027" y="18860"/>
                    <a:pt x="6937" y="19997"/>
                  </a:cubicBezTo>
                  <a:cubicBezTo>
                    <a:pt x="10847" y="21134"/>
                    <a:pt x="16061" y="21276"/>
                    <a:pt x="21275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9049306" y="2838598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887879" y="2768748"/>
              <a:ext cx="31382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83" y="21600"/>
                  </a:moveTo>
                  <a:cubicBezTo>
                    <a:pt x="38" y="18277"/>
                    <a:pt x="-107" y="14954"/>
                    <a:pt x="110" y="12462"/>
                  </a:cubicBezTo>
                  <a:cubicBezTo>
                    <a:pt x="328" y="9969"/>
                    <a:pt x="908" y="8308"/>
                    <a:pt x="3372" y="6369"/>
                  </a:cubicBezTo>
                  <a:cubicBezTo>
                    <a:pt x="5837" y="4431"/>
                    <a:pt x="10186" y="2215"/>
                    <a:pt x="13520" y="1108"/>
                  </a:cubicBezTo>
                  <a:cubicBezTo>
                    <a:pt x="16854" y="0"/>
                    <a:pt x="19174" y="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9195356" y="298464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233456" y="290844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9534237" y="2758434"/>
              <a:ext cx="198627" cy="27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16" fill="norm" stroke="1" extrusionOk="0">
                  <a:moveTo>
                    <a:pt x="1091" y="2271"/>
                  </a:moveTo>
                  <a:cubicBezTo>
                    <a:pt x="423" y="1289"/>
                    <a:pt x="-245" y="307"/>
                    <a:pt x="89" y="61"/>
                  </a:cubicBezTo>
                  <a:cubicBezTo>
                    <a:pt x="423" y="-184"/>
                    <a:pt x="1759" y="307"/>
                    <a:pt x="4988" y="1616"/>
                  </a:cubicBezTo>
                  <a:cubicBezTo>
                    <a:pt x="8217" y="2925"/>
                    <a:pt x="13339" y="5052"/>
                    <a:pt x="16233" y="6443"/>
                  </a:cubicBezTo>
                  <a:cubicBezTo>
                    <a:pt x="19128" y="7834"/>
                    <a:pt x="19796" y="8489"/>
                    <a:pt x="20353" y="9225"/>
                  </a:cubicBezTo>
                  <a:cubicBezTo>
                    <a:pt x="20910" y="9961"/>
                    <a:pt x="21355" y="10780"/>
                    <a:pt x="20019" y="12825"/>
                  </a:cubicBezTo>
                  <a:cubicBezTo>
                    <a:pt x="18683" y="14871"/>
                    <a:pt x="15565" y="18143"/>
                    <a:pt x="12448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0001806" y="2724298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43"/>
                    <a:pt x="7200" y="5486"/>
                    <a:pt x="3600" y="9086"/>
                  </a:cubicBezTo>
                  <a:cubicBezTo>
                    <a:pt x="0" y="12686"/>
                    <a:pt x="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9857745" y="2709335"/>
              <a:ext cx="271062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98" fill="norm" stroke="1" extrusionOk="0">
                  <a:moveTo>
                    <a:pt x="1852" y="21198"/>
                  </a:moveTo>
                  <a:cubicBezTo>
                    <a:pt x="1183" y="18606"/>
                    <a:pt x="513" y="16014"/>
                    <a:pt x="178" y="13638"/>
                  </a:cubicBezTo>
                  <a:cubicBezTo>
                    <a:pt x="-157" y="11262"/>
                    <a:pt x="-157" y="9102"/>
                    <a:pt x="1434" y="6726"/>
                  </a:cubicBezTo>
                  <a:cubicBezTo>
                    <a:pt x="3024" y="4350"/>
                    <a:pt x="6206" y="1758"/>
                    <a:pt x="9806" y="678"/>
                  </a:cubicBezTo>
                  <a:cubicBezTo>
                    <a:pt x="13406" y="-402"/>
                    <a:pt x="17424" y="30"/>
                    <a:pt x="21443" y="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161839" y="2908448"/>
              <a:ext cx="82723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9164" y="0"/>
                  </a:moveTo>
                  <a:cubicBezTo>
                    <a:pt x="6003" y="3888"/>
                    <a:pt x="2842" y="7776"/>
                    <a:pt x="1261" y="10800"/>
                  </a:cubicBezTo>
                  <a:cubicBezTo>
                    <a:pt x="-319" y="13824"/>
                    <a:pt x="-319" y="15984"/>
                    <a:pt x="735" y="17928"/>
                  </a:cubicBezTo>
                  <a:cubicBezTo>
                    <a:pt x="1788" y="19872"/>
                    <a:pt x="3896" y="21600"/>
                    <a:pt x="7320" y="21600"/>
                  </a:cubicBezTo>
                  <a:cubicBezTo>
                    <a:pt x="10744" y="21600"/>
                    <a:pt x="15486" y="19872"/>
                    <a:pt x="18120" y="17280"/>
                  </a:cubicBezTo>
                  <a:cubicBezTo>
                    <a:pt x="20754" y="14688"/>
                    <a:pt x="21281" y="11232"/>
                    <a:pt x="19701" y="8640"/>
                  </a:cubicBezTo>
                  <a:cubicBezTo>
                    <a:pt x="18120" y="6048"/>
                    <a:pt x="14432" y="4320"/>
                    <a:pt x="10744" y="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0330785" y="2781448"/>
              <a:ext cx="92325" cy="2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07" fill="norm" stroke="1" extrusionOk="0">
                  <a:moveTo>
                    <a:pt x="7477" y="0"/>
                  </a:moveTo>
                  <a:cubicBezTo>
                    <a:pt x="6037" y="5823"/>
                    <a:pt x="4597" y="11645"/>
                    <a:pt x="3157" y="15402"/>
                  </a:cubicBezTo>
                  <a:cubicBezTo>
                    <a:pt x="1717" y="19158"/>
                    <a:pt x="277" y="20849"/>
                    <a:pt x="37" y="21224"/>
                  </a:cubicBezTo>
                  <a:cubicBezTo>
                    <a:pt x="-203" y="21600"/>
                    <a:pt x="757" y="20661"/>
                    <a:pt x="1957" y="19158"/>
                  </a:cubicBezTo>
                  <a:cubicBezTo>
                    <a:pt x="3157" y="17656"/>
                    <a:pt x="4597" y="15590"/>
                    <a:pt x="6517" y="14369"/>
                  </a:cubicBezTo>
                  <a:cubicBezTo>
                    <a:pt x="8437" y="13148"/>
                    <a:pt x="10837" y="12772"/>
                    <a:pt x="13237" y="12960"/>
                  </a:cubicBezTo>
                  <a:cubicBezTo>
                    <a:pt x="15637" y="13148"/>
                    <a:pt x="18037" y="13899"/>
                    <a:pt x="19477" y="14932"/>
                  </a:cubicBezTo>
                  <a:cubicBezTo>
                    <a:pt x="20917" y="15965"/>
                    <a:pt x="21397" y="17280"/>
                    <a:pt x="20437" y="18125"/>
                  </a:cubicBezTo>
                  <a:cubicBezTo>
                    <a:pt x="19477" y="18970"/>
                    <a:pt x="17077" y="19346"/>
                    <a:pt x="14677" y="19628"/>
                  </a:cubicBezTo>
                  <a:cubicBezTo>
                    <a:pt x="12277" y="19910"/>
                    <a:pt x="9877" y="20097"/>
                    <a:pt x="8437" y="19628"/>
                  </a:cubicBezTo>
                  <a:cubicBezTo>
                    <a:pt x="6997" y="19158"/>
                    <a:pt x="6517" y="18031"/>
                    <a:pt x="6037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0484406" y="2900879"/>
              <a:ext cx="82551" cy="14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2089"/>
                  </a:moveTo>
                  <a:cubicBezTo>
                    <a:pt x="19385" y="1136"/>
                    <a:pt x="17169" y="183"/>
                    <a:pt x="13569" y="24"/>
                  </a:cubicBezTo>
                  <a:cubicBezTo>
                    <a:pt x="9969" y="-135"/>
                    <a:pt x="4985" y="500"/>
                    <a:pt x="2492" y="1612"/>
                  </a:cubicBezTo>
                  <a:cubicBezTo>
                    <a:pt x="0" y="2724"/>
                    <a:pt x="0" y="4312"/>
                    <a:pt x="1938" y="6694"/>
                  </a:cubicBezTo>
                  <a:cubicBezTo>
                    <a:pt x="3877" y="9077"/>
                    <a:pt x="7754" y="12253"/>
                    <a:pt x="9969" y="14636"/>
                  </a:cubicBezTo>
                  <a:cubicBezTo>
                    <a:pt x="12185" y="17018"/>
                    <a:pt x="12738" y="18606"/>
                    <a:pt x="11631" y="19718"/>
                  </a:cubicBezTo>
                  <a:cubicBezTo>
                    <a:pt x="10523" y="20830"/>
                    <a:pt x="7754" y="21465"/>
                    <a:pt x="5538" y="20989"/>
                  </a:cubicBezTo>
                  <a:cubicBezTo>
                    <a:pt x="3323" y="20512"/>
                    <a:pt x="1662" y="18924"/>
                    <a:pt x="0" y="17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0566956" y="2698898"/>
              <a:ext cx="1354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62" y="0"/>
                  </a:moveTo>
                  <a:cubicBezTo>
                    <a:pt x="14850" y="113"/>
                    <a:pt x="16538" y="225"/>
                    <a:pt x="18225" y="1125"/>
                  </a:cubicBezTo>
                  <a:cubicBezTo>
                    <a:pt x="19912" y="2025"/>
                    <a:pt x="21600" y="3712"/>
                    <a:pt x="21600" y="6356"/>
                  </a:cubicBezTo>
                  <a:cubicBezTo>
                    <a:pt x="21600" y="9000"/>
                    <a:pt x="19912" y="12600"/>
                    <a:pt x="16031" y="15300"/>
                  </a:cubicBezTo>
                  <a:cubicBezTo>
                    <a:pt x="12150" y="18000"/>
                    <a:pt x="6075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9093756" y="3278272"/>
              <a:ext cx="1022351" cy="6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3802"/>
                  </a:moveTo>
                  <a:cubicBezTo>
                    <a:pt x="1297" y="8842"/>
                    <a:pt x="2594" y="13882"/>
                    <a:pt x="3980" y="13162"/>
                  </a:cubicBezTo>
                  <a:cubicBezTo>
                    <a:pt x="5366" y="12442"/>
                    <a:pt x="6842" y="5962"/>
                    <a:pt x="7804" y="2722"/>
                  </a:cubicBezTo>
                  <a:cubicBezTo>
                    <a:pt x="8765" y="-518"/>
                    <a:pt x="9212" y="-518"/>
                    <a:pt x="9503" y="922"/>
                  </a:cubicBezTo>
                  <a:cubicBezTo>
                    <a:pt x="9794" y="2362"/>
                    <a:pt x="9928" y="5242"/>
                    <a:pt x="10062" y="8122"/>
                  </a:cubicBezTo>
                  <a:cubicBezTo>
                    <a:pt x="10196" y="11002"/>
                    <a:pt x="10330" y="13882"/>
                    <a:pt x="10688" y="15682"/>
                  </a:cubicBezTo>
                  <a:cubicBezTo>
                    <a:pt x="11046" y="17482"/>
                    <a:pt x="11627" y="18202"/>
                    <a:pt x="12432" y="17122"/>
                  </a:cubicBezTo>
                  <a:cubicBezTo>
                    <a:pt x="13237" y="16042"/>
                    <a:pt x="14266" y="13162"/>
                    <a:pt x="15339" y="11362"/>
                  </a:cubicBezTo>
                  <a:cubicBezTo>
                    <a:pt x="16412" y="9562"/>
                    <a:pt x="17530" y="8842"/>
                    <a:pt x="18581" y="10642"/>
                  </a:cubicBezTo>
                  <a:cubicBezTo>
                    <a:pt x="19632" y="12442"/>
                    <a:pt x="20616" y="16762"/>
                    <a:pt x="21600" y="2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0420906" y="3333898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531906" y="3625520"/>
              <a:ext cx="254001" cy="24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689"/>
                  </a:moveTo>
                  <a:cubicBezTo>
                    <a:pt x="540" y="956"/>
                    <a:pt x="1080" y="224"/>
                    <a:pt x="1800" y="41"/>
                  </a:cubicBezTo>
                  <a:cubicBezTo>
                    <a:pt x="2520" y="-142"/>
                    <a:pt x="3420" y="224"/>
                    <a:pt x="6210" y="2329"/>
                  </a:cubicBezTo>
                  <a:cubicBezTo>
                    <a:pt x="9000" y="4434"/>
                    <a:pt x="13680" y="8278"/>
                    <a:pt x="16560" y="11756"/>
                  </a:cubicBezTo>
                  <a:cubicBezTo>
                    <a:pt x="19440" y="15234"/>
                    <a:pt x="20520" y="18346"/>
                    <a:pt x="2160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601756" y="3618196"/>
              <a:ext cx="234951" cy="30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02"/>
                  </a:moveTo>
                  <a:cubicBezTo>
                    <a:pt x="20432" y="-46"/>
                    <a:pt x="19265" y="-194"/>
                    <a:pt x="17416" y="916"/>
                  </a:cubicBezTo>
                  <a:cubicBezTo>
                    <a:pt x="15568" y="2025"/>
                    <a:pt x="13038" y="4392"/>
                    <a:pt x="10119" y="7351"/>
                  </a:cubicBezTo>
                  <a:cubicBezTo>
                    <a:pt x="7200" y="10310"/>
                    <a:pt x="3892" y="13861"/>
                    <a:pt x="2141" y="16302"/>
                  </a:cubicBezTo>
                  <a:cubicBezTo>
                    <a:pt x="389" y="18743"/>
                    <a:pt x="195" y="20074"/>
                    <a:pt x="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6903432" y="4222898"/>
              <a:ext cx="221825" cy="9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546" fill="norm" stroke="1" extrusionOk="0">
                  <a:moveTo>
                    <a:pt x="576" y="7935"/>
                  </a:moveTo>
                  <a:cubicBezTo>
                    <a:pt x="370" y="4408"/>
                    <a:pt x="165" y="881"/>
                    <a:pt x="62" y="220"/>
                  </a:cubicBezTo>
                  <a:cubicBezTo>
                    <a:pt x="-41" y="-441"/>
                    <a:pt x="-41" y="1763"/>
                    <a:pt x="268" y="5290"/>
                  </a:cubicBezTo>
                  <a:cubicBezTo>
                    <a:pt x="576" y="8816"/>
                    <a:pt x="1193" y="13665"/>
                    <a:pt x="1913" y="16751"/>
                  </a:cubicBezTo>
                  <a:cubicBezTo>
                    <a:pt x="2633" y="19837"/>
                    <a:pt x="3456" y="21159"/>
                    <a:pt x="4999" y="20277"/>
                  </a:cubicBezTo>
                  <a:cubicBezTo>
                    <a:pt x="6542" y="19396"/>
                    <a:pt x="8805" y="16310"/>
                    <a:pt x="9936" y="13445"/>
                  </a:cubicBezTo>
                  <a:cubicBezTo>
                    <a:pt x="11068" y="10579"/>
                    <a:pt x="11068" y="7935"/>
                    <a:pt x="11479" y="8375"/>
                  </a:cubicBezTo>
                  <a:cubicBezTo>
                    <a:pt x="11890" y="8816"/>
                    <a:pt x="12713" y="12343"/>
                    <a:pt x="14050" y="13445"/>
                  </a:cubicBezTo>
                  <a:cubicBezTo>
                    <a:pt x="15388" y="14547"/>
                    <a:pt x="17239" y="13224"/>
                    <a:pt x="18576" y="10579"/>
                  </a:cubicBezTo>
                  <a:cubicBezTo>
                    <a:pt x="19913" y="7935"/>
                    <a:pt x="20736" y="3967"/>
                    <a:pt x="215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209923" y="4089548"/>
              <a:ext cx="48684" cy="14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4696" y="13886"/>
                  </a:moveTo>
                  <a:cubicBezTo>
                    <a:pt x="3757" y="15429"/>
                    <a:pt x="2817" y="16971"/>
                    <a:pt x="1878" y="18514"/>
                  </a:cubicBezTo>
                  <a:cubicBezTo>
                    <a:pt x="939" y="20057"/>
                    <a:pt x="0" y="21600"/>
                    <a:pt x="0" y="21137"/>
                  </a:cubicBezTo>
                  <a:cubicBezTo>
                    <a:pt x="0" y="20674"/>
                    <a:pt x="939" y="18206"/>
                    <a:pt x="2348" y="15274"/>
                  </a:cubicBezTo>
                  <a:cubicBezTo>
                    <a:pt x="3757" y="12343"/>
                    <a:pt x="5635" y="8949"/>
                    <a:pt x="8922" y="6326"/>
                  </a:cubicBezTo>
                  <a:cubicBezTo>
                    <a:pt x="12209" y="3703"/>
                    <a:pt x="16904" y="18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7290356" y="4045098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831"/>
                    <a:pt x="14400" y="13662"/>
                    <a:pt x="18000" y="17262"/>
                  </a:cubicBezTo>
                  <a:cubicBezTo>
                    <a:pt x="21600" y="20862"/>
                    <a:pt x="21600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404656" y="4000648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960"/>
                    <a:pt x="4114" y="9920"/>
                    <a:pt x="7714" y="13520"/>
                  </a:cubicBezTo>
                  <a:cubicBezTo>
                    <a:pt x="11314" y="17120"/>
                    <a:pt x="16457" y="19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846479" y="3981598"/>
              <a:ext cx="10709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526" y="0"/>
                  </a:moveTo>
                  <a:cubicBezTo>
                    <a:pt x="110" y="2945"/>
                    <a:pt x="-305" y="5891"/>
                    <a:pt x="318" y="8918"/>
                  </a:cubicBezTo>
                  <a:cubicBezTo>
                    <a:pt x="941" y="11945"/>
                    <a:pt x="2603" y="15055"/>
                    <a:pt x="3433" y="15955"/>
                  </a:cubicBezTo>
                  <a:cubicBezTo>
                    <a:pt x="4264" y="16855"/>
                    <a:pt x="4264" y="15545"/>
                    <a:pt x="4680" y="14482"/>
                  </a:cubicBezTo>
                  <a:cubicBezTo>
                    <a:pt x="5095" y="13418"/>
                    <a:pt x="5926" y="12600"/>
                    <a:pt x="7380" y="12191"/>
                  </a:cubicBezTo>
                  <a:cubicBezTo>
                    <a:pt x="8833" y="11782"/>
                    <a:pt x="10910" y="11782"/>
                    <a:pt x="12780" y="12027"/>
                  </a:cubicBezTo>
                  <a:cubicBezTo>
                    <a:pt x="14649" y="12273"/>
                    <a:pt x="16310" y="12764"/>
                    <a:pt x="17764" y="13418"/>
                  </a:cubicBezTo>
                  <a:cubicBezTo>
                    <a:pt x="19218" y="14073"/>
                    <a:pt x="20464" y="14891"/>
                    <a:pt x="20880" y="15791"/>
                  </a:cubicBezTo>
                  <a:cubicBezTo>
                    <a:pt x="21295" y="16691"/>
                    <a:pt x="20880" y="17673"/>
                    <a:pt x="17972" y="18655"/>
                  </a:cubicBezTo>
                  <a:cubicBezTo>
                    <a:pt x="15064" y="19636"/>
                    <a:pt x="9664" y="20618"/>
                    <a:pt x="4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8039485" y="4110421"/>
              <a:ext cx="133522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90" fill="norm" stroke="1" extrusionOk="0">
                  <a:moveTo>
                    <a:pt x="3017" y="10490"/>
                  </a:moveTo>
                  <a:cubicBezTo>
                    <a:pt x="4347" y="9050"/>
                    <a:pt x="5676" y="7610"/>
                    <a:pt x="7171" y="5810"/>
                  </a:cubicBezTo>
                  <a:cubicBezTo>
                    <a:pt x="8667" y="4010"/>
                    <a:pt x="10328" y="1850"/>
                    <a:pt x="10328" y="770"/>
                  </a:cubicBezTo>
                  <a:cubicBezTo>
                    <a:pt x="10328" y="-310"/>
                    <a:pt x="8667" y="-310"/>
                    <a:pt x="6673" y="1130"/>
                  </a:cubicBezTo>
                  <a:cubicBezTo>
                    <a:pt x="4679" y="2570"/>
                    <a:pt x="2353" y="5450"/>
                    <a:pt x="1024" y="7970"/>
                  </a:cubicBezTo>
                  <a:cubicBezTo>
                    <a:pt x="-306" y="10490"/>
                    <a:pt x="-638" y="12650"/>
                    <a:pt x="1854" y="14810"/>
                  </a:cubicBezTo>
                  <a:cubicBezTo>
                    <a:pt x="4347" y="16970"/>
                    <a:pt x="9664" y="19130"/>
                    <a:pt x="13319" y="20210"/>
                  </a:cubicBezTo>
                  <a:cubicBezTo>
                    <a:pt x="16974" y="21290"/>
                    <a:pt x="18968" y="21290"/>
                    <a:pt x="20962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8496856" y="4197498"/>
              <a:ext cx="349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840"/>
                    <a:pt x="9164" y="10080"/>
                    <a:pt x="12764" y="6480"/>
                  </a:cubicBezTo>
                  <a:cubicBezTo>
                    <a:pt x="16364" y="2880"/>
                    <a:pt x="189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8838625" y="4147708"/>
              <a:ext cx="74516" cy="14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451" fill="norm" stroke="1" extrusionOk="0">
                  <a:moveTo>
                    <a:pt x="5419" y="2668"/>
                  </a:moveTo>
                  <a:cubicBezTo>
                    <a:pt x="2577" y="2355"/>
                    <a:pt x="-265" y="2042"/>
                    <a:pt x="19" y="1573"/>
                  </a:cubicBezTo>
                  <a:cubicBezTo>
                    <a:pt x="303" y="1103"/>
                    <a:pt x="3714" y="477"/>
                    <a:pt x="6840" y="164"/>
                  </a:cubicBezTo>
                  <a:cubicBezTo>
                    <a:pt x="9967" y="-149"/>
                    <a:pt x="12809" y="-149"/>
                    <a:pt x="15651" y="1416"/>
                  </a:cubicBezTo>
                  <a:cubicBezTo>
                    <a:pt x="18493" y="2981"/>
                    <a:pt x="21335" y="6112"/>
                    <a:pt x="19346" y="9712"/>
                  </a:cubicBezTo>
                  <a:cubicBezTo>
                    <a:pt x="17356" y="13312"/>
                    <a:pt x="10535" y="17381"/>
                    <a:pt x="3714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079340" y="4146698"/>
              <a:ext cx="133884" cy="1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351" fill="norm" stroke="1" extrusionOk="0">
                  <a:moveTo>
                    <a:pt x="18920" y="2400"/>
                  </a:moveTo>
                  <a:cubicBezTo>
                    <a:pt x="17284" y="1600"/>
                    <a:pt x="15647" y="800"/>
                    <a:pt x="13356" y="800"/>
                  </a:cubicBezTo>
                  <a:cubicBezTo>
                    <a:pt x="11066" y="800"/>
                    <a:pt x="8120" y="1600"/>
                    <a:pt x="5502" y="4133"/>
                  </a:cubicBezTo>
                  <a:cubicBezTo>
                    <a:pt x="2884" y="6667"/>
                    <a:pt x="593" y="10933"/>
                    <a:pt x="102" y="14133"/>
                  </a:cubicBezTo>
                  <a:cubicBezTo>
                    <a:pt x="-389" y="17333"/>
                    <a:pt x="920" y="19467"/>
                    <a:pt x="3538" y="20533"/>
                  </a:cubicBezTo>
                  <a:cubicBezTo>
                    <a:pt x="6156" y="21600"/>
                    <a:pt x="10084" y="21600"/>
                    <a:pt x="13520" y="20667"/>
                  </a:cubicBezTo>
                  <a:cubicBezTo>
                    <a:pt x="16956" y="19733"/>
                    <a:pt x="19902" y="17867"/>
                    <a:pt x="20556" y="14933"/>
                  </a:cubicBezTo>
                  <a:cubicBezTo>
                    <a:pt x="21211" y="12000"/>
                    <a:pt x="19575" y="8000"/>
                    <a:pt x="16956" y="5333"/>
                  </a:cubicBezTo>
                  <a:cubicBezTo>
                    <a:pt x="14338" y="2667"/>
                    <a:pt x="10738" y="1333"/>
                    <a:pt x="71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7372906" y="4706203"/>
              <a:ext cx="3302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154" y="12126"/>
                    <a:pt x="8308" y="4168"/>
                    <a:pt x="11908" y="1326"/>
                  </a:cubicBezTo>
                  <a:cubicBezTo>
                    <a:pt x="15508" y="-1516"/>
                    <a:pt x="18554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349623" y="4762648"/>
              <a:ext cx="372534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1718" y="20463"/>
                  </a:moveTo>
                  <a:cubicBezTo>
                    <a:pt x="859" y="21032"/>
                    <a:pt x="0" y="21600"/>
                    <a:pt x="0" y="21032"/>
                  </a:cubicBezTo>
                  <a:cubicBezTo>
                    <a:pt x="0" y="20463"/>
                    <a:pt x="859" y="18758"/>
                    <a:pt x="3498" y="15632"/>
                  </a:cubicBezTo>
                  <a:cubicBezTo>
                    <a:pt x="6136" y="12505"/>
                    <a:pt x="10555" y="7958"/>
                    <a:pt x="13868" y="5116"/>
                  </a:cubicBezTo>
                  <a:cubicBezTo>
                    <a:pt x="17182" y="2274"/>
                    <a:pt x="19391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656539" y="4624015"/>
              <a:ext cx="168317" cy="2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511" fill="norm" stroke="1" extrusionOk="0">
                  <a:moveTo>
                    <a:pt x="6506" y="1491"/>
                  </a:moveTo>
                  <a:cubicBezTo>
                    <a:pt x="5205" y="1316"/>
                    <a:pt x="3904" y="1140"/>
                    <a:pt x="2602" y="877"/>
                  </a:cubicBezTo>
                  <a:cubicBezTo>
                    <a:pt x="1301" y="613"/>
                    <a:pt x="0" y="262"/>
                    <a:pt x="0" y="87"/>
                  </a:cubicBezTo>
                  <a:cubicBezTo>
                    <a:pt x="0" y="-89"/>
                    <a:pt x="1301" y="-89"/>
                    <a:pt x="4684" y="965"/>
                  </a:cubicBezTo>
                  <a:cubicBezTo>
                    <a:pt x="8067" y="2018"/>
                    <a:pt x="13533" y="4126"/>
                    <a:pt x="16916" y="6321"/>
                  </a:cubicBezTo>
                  <a:cubicBezTo>
                    <a:pt x="20299" y="8516"/>
                    <a:pt x="21600" y="10799"/>
                    <a:pt x="20039" y="13345"/>
                  </a:cubicBezTo>
                  <a:cubicBezTo>
                    <a:pt x="18477" y="15891"/>
                    <a:pt x="14053" y="18701"/>
                    <a:pt x="9629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914105" y="4566744"/>
              <a:ext cx="177564" cy="31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5" fill="norm" stroke="1" extrusionOk="0">
                  <a:moveTo>
                    <a:pt x="11261" y="10005"/>
                  </a:moveTo>
                  <a:cubicBezTo>
                    <a:pt x="8720" y="12049"/>
                    <a:pt x="6179" y="14092"/>
                    <a:pt x="4654" y="15770"/>
                  </a:cubicBezTo>
                  <a:cubicBezTo>
                    <a:pt x="3130" y="17449"/>
                    <a:pt x="2621" y="18762"/>
                    <a:pt x="1986" y="19784"/>
                  </a:cubicBezTo>
                  <a:cubicBezTo>
                    <a:pt x="1351" y="20805"/>
                    <a:pt x="588" y="21535"/>
                    <a:pt x="207" y="21535"/>
                  </a:cubicBezTo>
                  <a:cubicBezTo>
                    <a:pt x="-174" y="21535"/>
                    <a:pt x="-174" y="20805"/>
                    <a:pt x="1478" y="18251"/>
                  </a:cubicBezTo>
                  <a:cubicBezTo>
                    <a:pt x="3130" y="15697"/>
                    <a:pt x="6433" y="11319"/>
                    <a:pt x="9228" y="8108"/>
                  </a:cubicBezTo>
                  <a:cubicBezTo>
                    <a:pt x="12024" y="4897"/>
                    <a:pt x="14311" y="2854"/>
                    <a:pt x="15962" y="1613"/>
                  </a:cubicBezTo>
                  <a:cubicBezTo>
                    <a:pt x="17614" y="373"/>
                    <a:pt x="18631" y="-65"/>
                    <a:pt x="19520" y="8"/>
                  </a:cubicBezTo>
                  <a:cubicBezTo>
                    <a:pt x="20410" y="81"/>
                    <a:pt x="21172" y="665"/>
                    <a:pt x="21299" y="2124"/>
                  </a:cubicBezTo>
                  <a:cubicBezTo>
                    <a:pt x="21426" y="3584"/>
                    <a:pt x="20918" y="5919"/>
                    <a:pt x="19139" y="7889"/>
                  </a:cubicBezTo>
                  <a:cubicBezTo>
                    <a:pt x="17360" y="9859"/>
                    <a:pt x="14311" y="11465"/>
                    <a:pt x="11770" y="12340"/>
                  </a:cubicBezTo>
                  <a:cubicBezTo>
                    <a:pt x="9228" y="13216"/>
                    <a:pt x="7195" y="13362"/>
                    <a:pt x="6814" y="13581"/>
                  </a:cubicBezTo>
                  <a:cubicBezTo>
                    <a:pt x="6433" y="13800"/>
                    <a:pt x="7704" y="14092"/>
                    <a:pt x="10372" y="14894"/>
                  </a:cubicBezTo>
                  <a:cubicBezTo>
                    <a:pt x="13040" y="15697"/>
                    <a:pt x="17106" y="17011"/>
                    <a:pt x="21172" y="18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126815" y="4738042"/>
              <a:ext cx="147792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0" fill="norm" stroke="1" extrusionOk="0">
                  <a:moveTo>
                    <a:pt x="2076" y="10650"/>
                  </a:moveTo>
                  <a:cubicBezTo>
                    <a:pt x="859" y="9450"/>
                    <a:pt x="-358" y="8250"/>
                    <a:pt x="98" y="7450"/>
                  </a:cubicBezTo>
                  <a:cubicBezTo>
                    <a:pt x="555" y="6650"/>
                    <a:pt x="2684" y="6250"/>
                    <a:pt x="4662" y="5650"/>
                  </a:cubicBezTo>
                  <a:cubicBezTo>
                    <a:pt x="6639" y="5050"/>
                    <a:pt x="8465" y="4250"/>
                    <a:pt x="9986" y="3250"/>
                  </a:cubicBezTo>
                  <a:cubicBezTo>
                    <a:pt x="11507" y="2250"/>
                    <a:pt x="12724" y="1050"/>
                    <a:pt x="12572" y="450"/>
                  </a:cubicBezTo>
                  <a:cubicBezTo>
                    <a:pt x="12419" y="-150"/>
                    <a:pt x="10898" y="-150"/>
                    <a:pt x="9529" y="450"/>
                  </a:cubicBezTo>
                  <a:cubicBezTo>
                    <a:pt x="8160" y="1050"/>
                    <a:pt x="6943" y="2250"/>
                    <a:pt x="6487" y="4850"/>
                  </a:cubicBezTo>
                  <a:cubicBezTo>
                    <a:pt x="6031" y="7450"/>
                    <a:pt x="6335" y="11450"/>
                    <a:pt x="8921" y="14450"/>
                  </a:cubicBezTo>
                  <a:cubicBezTo>
                    <a:pt x="11507" y="17450"/>
                    <a:pt x="16374" y="19450"/>
                    <a:pt x="21242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312706" y="4762648"/>
              <a:ext cx="294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342"/>
                    <a:pt x="21600" y="10684"/>
                    <a:pt x="19440" y="14284"/>
                  </a:cubicBezTo>
                  <a:cubicBezTo>
                    <a:pt x="17280" y="17884"/>
                    <a:pt x="8640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306356" y="4657783"/>
              <a:ext cx="9525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960" y="15975"/>
                    <a:pt x="1920" y="10575"/>
                    <a:pt x="2880" y="6648"/>
                  </a:cubicBezTo>
                  <a:cubicBezTo>
                    <a:pt x="3840" y="2720"/>
                    <a:pt x="4800" y="266"/>
                    <a:pt x="7920" y="20"/>
                  </a:cubicBezTo>
                  <a:cubicBezTo>
                    <a:pt x="11040" y="-225"/>
                    <a:pt x="16320" y="1739"/>
                    <a:pt x="21600" y="3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8434301" y="4702063"/>
              <a:ext cx="119706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7" fill="norm" stroke="1" extrusionOk="0">
                  <a:moveTo>
                    <a:pt x="4378" y="7181"/>
                  </a:moveTo>
                  <a:cubicBezTo>
                    <a:pt x="9305" y="5021"/>
                    <a:pt x="14231" y="2861"/>
                    <a:pt x="15747" y="1565"/>
                  </a:cubicBezTo>
                  <a:cubicBezTo>
                    <a:pt x="17263" y="269"/>
                    <a:pt x="15368" y="-163"/>
                    <a:pt x="12526" y="53"/>
                  </a:cubicBezTo>
                  <a:cubicBezTo>
                    <a:pt x="9684" y="269"/>
                    <a:pt x="5894" y="1133"/>
                    <a:pt x="3431" y="2429"/>
                  </a:cubicBezTo>
                  <a:cubicBezTo>
                    <a:pt x="968" y="3725"/>
                    <a:pt x="-169" y="5453"/>
                    <a:pt x="20" y="8045"/>
                  </a:cubicBezTo>
                  <a:cubicBezTo>
                    <a:pt x="210" y="10637"/>
                    <a:pt x="1726" y="14093"/>
                    <a:pt x="5515" y="16469"/>
                  </a:cubicBezTo>
                  <a:cubicBezTo>
                    <a:pt x="9305" y="18845"/>
                    <a:pt x="15368" y="20141"/>
                    <a:pt x="2143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8615304" y="4731261"/>
              <a:ext cx="160953" cy="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34" fill="norm" stroke="1" extrusionOk="0">
                  <a:moveTo>
                    <a:pt x="15440" y="1608"/>
                  </a:moveTo>
                  <a:cubicBezTo>
                    <a:pt x="11793" y="471"/>
                    <a:pt x="8147" y="-666"/>
                    <a:pt x="5622" y="471"/>
                  </a:cubicBezTo>
                  <a:cubicBezTo>
                    <a:pt x="3097" y="1608"/>
                    <a:pt x="1695" y="5018"/>
                    <a:pt x="853" y="8429"/>
                  </a:cubicBezTo>
                  <a:cubicBezTo>
                    <a:pt x="12" y="11839"/>
                    <a:pt x="-269" y="15250"/>
                    <a:pt x="292" y="17523"/>
                  </a:cubicBezTo>
                  <a:cubicBezTo>
                    <a:pt x="853" y="19797"/>
                    <a:pt x="2256" y="20934"/>
                    <a:pt x="5902" y="20934"/>
                  </a:cubicBezTo>
                  <a:cubicBezTo>
                    <a:pt x="9549" y="20934"/>
                    <a:pt x="15440" y="19797"/>
                    <a:pt x="21331" y="18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8811214" y="4546748"/>
              <a:ext cx="11109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982"/>
                  </a:moveTo>
                  <a:cubicBezTo>
                    <a:pt x="19394" y="491"/>
                    <a:pt x="17794" y="0"/>
                    <a:pt x="16194" y="0"/>
                  </a:cubicBezTo>
                  <a:cubicBezTo>
                    <a:pt x="14594" y="0"/>
                    <a:pt x="12994" y="491"/>
                    <a:pt x="10194" y="2782"/>
                  </a:cubicBezTo>
                  <a:cubicBezTo>
                    <a:pt x="7394" y="5073"/>
                    <a:pt x="3394" y="9164"/>
                    <a:pt x="1394" y="12191"/>
                  </a:cubicBezTo>
                  <a:cubicBezTo>
                    <a:pt x="-606" y="15218"/>
                    <a:pt x="-606" y="17182"/>
                    <a:pt x="2394" y="18573"/>
                  </a:cubicBezTo>
                  <a:cubicBezTo>
                    <a:pt x="5394" y="19964"/>
                    <a:pt x="11394" y="20782"/>
                    <a:pt x="173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764091" y="4686448"/>
              <a:ext cx="2471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3249" y="21600"/>
                  </a:moveTo>
                  <a:cubicBezTo>
                    <a:pt x="1785" y="18400"/>
                    <a:pt x="320" y="15200"/>
                    <a:pt x="46" y="12800"/>
                  </a:cubicBezTo>
                  <a:cubicBezTo>
                    <a:pt x="-229" y="10400"/>
                    <a:pt x="686" y="8800"/>
                    <a:pt x="4439" y="6800"/>
                  </a:cubicBezTo>
                  <a:cubicBezTo>
                    <a:pt x="8191" y="4800"/>
                    <a:pt x="14781" y="2400"/>
                    <a:pt x="213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9354106" y="4527698"/>
              <a:ext cx="88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320"/>
                    <a:pt x="12343" y="8640"/>
                    <a:pt x="8743" y="12240"/>
                  </a:cubicBezTo>
                  <a:cubicBezTo>
                    <a:pt x="5143" y="15840"/>
                    <a:pt x="2571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9341406" y="4562534"/>
              <a:ext cx="272105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9" fill="norm" stroke="1" extrusionOk="0">
                  <a:moveTo>
                    <a:pt x="0" y="15049"/>
                  </a:moveTo>
                  <a:cubicBezTo>
                    <a:pt x="0" y="13969"/>
                    <a:pt x="0" y="12889"/>
                    <a:pt x="419" y="12195"/>
                  </a:cubicBezTo>
                  <a:cubicBezTo>
                    <a:pt x="837" y="11500"/>
                    <a:pt x="1674" y="11192"/>
                    <a:pt x="4102" y="10343"/>
                  </a:cubicBezTo>
                  <a:cubicBezTo>
                    <a:pt x="6530" y="9495"/>
                    <a:pt x="10549" y="8106"/>
                    <a:pt x="13563" y="6486"/>
                  </a:cubicBezTo>
                  <a:cubicBezTo>
                    <a:pt x="16577" y="4866"/>
                    <a:pt x="18586" y="3015"/>
                    <a:pt x="19842" y="1780"/>
                  </a:cubicBezTo>
                  <a:cubicBezTo>
                    <a:pt x="21098" y="546"/>
                    <a:pt x="21600" y="-71"/>
                    <a:pt x="21516" y="6"/>
                  </a:cubicBezTo>
                  <a:cubicBezTo>
                    <a:pt x="21433" y="83"/>
                    <a:pt x="20763" y="855"/>
                    <a:pt x="19758" y="2706"/>
                  </a:cubicBezTo>
                  <a:cubicBezTo>
                    <a:pt x="18753" y="4558"/>
                    <a:pt x="17414" y="7489"/>
                    <a:pt x="16912" y="10806"/>
                  </a:cubicBezTo>
                  <a:cubicBezTo>
                    <a:pt x="16409" y="14123"/>
                    <a:pt x="16744" y="17826"/>
                    <a:pt x="17079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618604" y="4762648"/>
              <a:ext cx="77947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257" fill="norm" stroke="1" extrusionOk="0">
                  <a:moveTo>
                    <a:pt x="15531" y="8640"/>
                  </a:moveTo>
                  <a:cubicBezTo>
                    <a:pt x="12761" y="7200"/>
                    <a:pt x="9992" y="5760"/>
                    <a:pt x="7223" y="6120"/>
                  </a:cubicBezTo>
                  <a:cubicBezTo>
                    <a:pt x="4454" y="6480"/>
                    <a:pt x="1684" y="8640"/>
                    <a:pt x="577" y="11520"/>
                  </a:cubicBezTo>
                  <a:cubicBezTo>
                    <a:pt x="-531" y="14400"/>
                    <a:pt x="23" y="18000"/>
                    <a:pt x="1684" y="19800"/>
                  </a:cubicBezTo>
                  <a:cubicBezTo>
                    <a:pt x="3346" y="21600"/>
                    <a:pt x="6115" y="21600"/>
                    <a:pt x="9161" y="20520"/>
                  </a:cubicBezTo>
                  <a:cubicBezTo>
                    <a:pt x="12207" y="19440"/>
                    <a:pt x="15531" y="17280"/>
                    <a:pt x="17746" y="14400"/>
                  </a:cubicBezTo>
                  <a:cubicBezTo>
                    <a:pt x="19961" y="11520"/>
                    <a:pt x="21069" y="7920"/>
                    <a:pt x="19961" y="5400"/>
                  </a:cubicBezTo>
                  <a:cubicBezTo>
                    <a:pt x="18854" y="2880"/>
                    <a:pt x="15531" y="1440"/>
                    <a:pt x="122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7595156" y="5248110"/>
              <a:ext cx="3556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757" y="11577"/>
                    <a:pt x="9514" y="3177"/>
                    <a:pt x="13114" y="777"/>
                  </a:cubicBezTo>
                  <a:cubicBezTo>
                    <a:pt x="16714" y="-1623"/>
                    <a:pt x="19157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7640604" y="5270648"/>
              <a:ext cx="32285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051" y="21600"/>
                  </a:moveTo>
                  <a:cubicBezTo>
                    <a:pt x="1062" y="20700"/>
                    <a:pt x="74" y="19800"/>
                    <a:pt x="4" y="18450"/>
                  </a:cubicBezTo>
                  <a:cubicBezTo>
                    <a:pt x="-67" y="17100"/>
                    <a:pt x="780" y="15300"/>
                    <a:pt x="3321" y="12600"/>
                  </a:cubicBezTo>
                  <a:cubicBezTo>
                    <a:pt x="5862" y="9900"/>
                    <a:pt x="10098" y="6300"/>
                    <a:pt x="13415" y="4050"/>
                  </a:cubicBezTo>
                  <a:cubicBezTo>
                    <a:pt x="16733" y="1800"/>
                    <a:pt x="19133" y="90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7912656" y="5134999"/>
              <a:ext cx="95795" cy="19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92" fill="norm" stroke="1" extrusionOk="0">
                  <a:moveTo>
                    <a:pt x="0" y="2293"/>
                  </a:moveTo>
                  <a:cubicBezTo>
                    <a:pt x="1379" y="1384"/>
                    <a:pt x="2757" y="474"/>
                    <a:pt x="4596" y="133"/>
                  </a:cubicBezTo>
                  <a:cubicBezTo>
                    <a:pt x="6434" y="-208"/>
                    <a:pt x="8732" y="19"/>
                    <a:pt x="11949" y="1838"/>
                  </a:cubicBezTo>
                  <a:cubicBezTo>
                    <a:pt x="15166" y="3657"/>
                    <a:pt x="19302" y="7068"/>
                    <a:pt x="20451" y="9796"/>
                  </a:cubicBezTo>
                  <a:cubicBezTo>
                    <a:pt x="21600" y="12525"/>
                    <a:pt x="19762" y="14571"/>
                    <a:pt x="17004" y="16390"/>
                  </a:cubicBezTo>
                  <a:cubicBezTo>
                    <a:pt x="14247" y="18209"/>
                    <a:pt x="10570" y="19800"/>
                    <a:pt x="6894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8319056" y="5158678"/>
              <a:ext cx="228601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138"/>
                  </a:moveTo>
                  <a:cubicBezTo>
                    <a:pt x="800" y="441"/>
                    <a:pt x="1600" y="-256"/>
                    <a:pt x="2400" y="92"/>
                  </a:cubicBezTo>
                  <a:cubicBezTo>
                    <a:pt x="3200" y="441"/>
                    <a:pt x="4000" y="1834"/>
                    <a:pt x="6000" y="4273"/>
                  </a:cubicBezTo>
                  <a:cubicBezTo>
                    <a:pt x="8000" y="6712"/>
                    <a:pt x="11200" y="10196"/>
                    <a:pt x="14000" y="13215"/>
                  </a:cubicBezTo>
                  <a:cubicBezTo>
                    <a:pt x="16800" y="16234"/>
                    <a:pt x="19200" y="18789"/>
                    <a:pt x="2160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8363506" y="5149616"/>
              <a:ext cx="177801" cy="28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3339"/>
                  </a:moveTo>
                  <a:cubicBezTo>
                    <a:pt x="21343" y="1920"/>
                    <a:pt x="21086" y="501"/>
                    <a:pt x="20443" y="107"/>
                  </a:cubicBezTo>
                  <a:cubicBezTo>
                    <a:pt x="19800" y="-287"/>
                    <a:pt x="18771" y="344"/>
                    <a:pt x="15686" y="3024"/>
                  </a:cubicBezTo>
                  <a:cubicBezTo>
                    <a:pt x="12600" y="5704"/>
                    <a:pt x="7457" y="10434"/>
                    <a:pt x="4500" y="13824"/>
                  </a:cubicBezTo>
                  <a:cubicBezTo>
                    <a:pt x="1543" y="17214"/>
                    <a:pt x="771" y="19263"/>
                    <a:pt x="0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8636556" y="5199305"/>
              <a:ext cx="177801" cy="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98" fill="norm" stroke="1" extrusionOk="0">
                  <a:moveTo>
                    <a:pt x="0" y="20098"/>
                  </a:moveTo>
                  <a:cubicBezTo>
                    <a:pt x="1800" y="12243"/>
                    <a:pt x="3600" y="4389"/>
                    <a:pt x="6043" y="1443"/>
                  </a:cubicBezTo>
                  <a:cubicBezTo>
                    <a:pt x="8486" y="-1502"/>
                    <a:pt x="11571" y="462"/>
                    <a:pt x="14271" y="3734"/>
                  </a:cubicBezTo>
                  <a:cubicBezTo>
                    <a:pt x="16971" y="7007"/>
                    <a:pt x="19286" y="11589"/>
                    <a:pt x="21600" y="1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8642906" y="5299133"/>
              <a:ext cx="2540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700" y="10884"/>
                    <a:pt x="5400" y="1066"/>
                    <a:pt x="9000" y="84"/>
                  </a:cubicBezTo>
                  <a:cubicBezTo>
                    <a:pt x="12600" y="-898"/>
                    <a:pt x="171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8655606" y="5321448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200"/>
                    <a:pt x="8139" y="8800"/>
                    <a:pt x="11739" y="5200"/>
                  </a:cubicBezTo>
                  <a:cubicBezTo>
                    <a:pt x="15339" y="1600"/>
                    <a:pt x="1847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687356" y="5130948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4" y="1200"/>
                    <a:pt x="15927" y="2400"/>
                    <a:pt x="12436" y="5100"/>
                  </a:cubicBezTo>
                  <a:cubicBezTo>
                    <a:pt x="8945" y="7800"/>
                    <a:pt x="4800" y="12000"/>
                    <a:pt x="2618" y="15000"/>
                  </a:cubicBezTo>
                  <a:cubicBezTo>
                    <a:pt x="436" y="18000"/>
                    <a:pt x="21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9023906" y="5149998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322"/>
                    <a:pt x="9216" y="10643"/>
                    <a:pt x="12816" y="14243"/>
                  </a:cubicBezTo>
                  <a:cubicBezTo>
                    <a:pt x="16416" y="17843"/>
                    <a:pt x="19008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9042956" y="5162698"/>
              <a:ext cx="2222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03"/>
                    <a:pt x="12960" y="6207"/>
                    <a:pt x="9360" y="9497"/>
                  </a:cubicBezTo>
                  <a:cubicBezTo>
                    <a:pt x="5760" y="12786"/>
                    <a:pt x="2880" y="16262"/>
                    <a:pt x="1440" y="18310"/>
                  </a:cubicBezTo>
                  <a:cubicBezTo>
                    <a:pt x="0" y="20359"/>
                    <a:pt x="0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033968" y="4979556"/>
              <a:ext cx="1313789" cy="6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7" fill="norm" stroke="1" extrusionOk="0">
                  <a:moveTo>
                    <a:pt x="21485" y="4673"/>
                  </a:moveTo>
                  <a:cubicBezTo>
                    <a:pt x="20793" y="3477"/>
                    <a:pt x="20100" y="2281"/>
                    <a:pt x="19183" y="1496"/>
                  </a:cubicBezTo>
                  <a:cubicBezTo>
                    <a:pt x="18266" y="711"/>
                    <a:pt x="17123" y="338"/>
                    <a:pt x="15791" y="151"/>
                  </a:cubicBezTo>
                  <a:cubicBezTo>
                    <a:pt x="14458" y="-36"/>
                    <a:pt x="12935" y="-36"/>
                    <a:pt x="11533" y="76"/>
                  </a:cubicBezTo>
                  <a:cubicBezTo>
                    <a:pt x="10131" y="188"/>
                    <a:pt x="8850" y="412"/>
                    <a:pt x="7639" y="786"/>
                  </a:cubicBezTo>
                  <a:cubicBezTo>
                    <a:pt x="6427" y="1160"/>
                    <a:pt x="5285" y="1683"/>
                    <a:pt x="4247" y="2617"/>
                  </a:cubicBezTo>
                  <a:cubicBezTo>
                    <a:pt x="3208" y="3552"/>
                    <a:pt x="2273" y="4897"/>
                    <a:pt x="1529" y="6504"/>
                  </a:cubicBezTo>
                  <a:cubicBezTo>
                    <a:pt x="785" y="8111"/>
                    <a:pt x="231" y="9979"/>
                    <a:pt x="58" y="11736"/>
                  </a:cubicBezTo>
                  <a:cubicBezTo>
                    <a:pt x="-115" y="13492"/>
                    <a:pt x="93" y="15136"/>
                    <a:pt x="733" y="16594"/>
                  </a:cubicBezTo>
                  <a:cubicBezTo>
                    <a:pt x="1373" y="18051"/>
                    <a:pt x="2447" y="19322"/>
                    <a:pt x="3554" y="20144"/>
                  </a:cubicBezTo>
                  <a:cubicBezTo>
                    <a:pt x="4662" y="20966"/>
                    <a:pt x="5804" y="21340"/>
                    <a:pt x="7068" y="21452"/>
                  </a:cubicBezTo>
                  <a:cubicBezTo>
                    <a:pt x="8331" y="21564"/>
                    <a:pt x="9716" y="21415"/>
                    <a:pt x="11100" y="20854"/>
                  </a:cubicBezTo>
                  <a:cubicBezTo>
                    <a:pt x="12485" y="20293"/>
                    <a:pt x="13870" y="19322"/>
                    <a:pt x="15133" y="18163"/>
                  </a:cubicBezTo>
                  <a:cubicBezTo>
                    <a:pt x="16397" y="17005"/>
                    <a:pt x="17539" y="15660"/>
                    <a:pt x="18491" y="14239"/>
                  </a:cubicBezTo>
                  <a:cubicBezTo>
                    <a:pt x="19443" y="12819"/>
                    <a:pt x="20204" y="11325"/>
                    <a:pt x="20516" y="9643"/>
                  </a:cubicBezTo>
                  <a:cubicBezTo>
                    <a:pt x="20827" y="7961"/>
                    <a:pt x="20689" y="6093"/>
                    <a:pt x="20066" y="4934"/>
                  </a:cubicBezTo>
                  <a:cubicBezTo>
                    <a:pt x="19443" y="3776"/>
                    <a:pt x="18335" y="3327"/>
                    <a:pt x="17227" y="2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325091" y="1072806"/>
              <a:ext cx="5911416" cy="468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7" fill="norm" stroke="1" extrusionOk="0">
                  <a:moveTo>
                    <a:pt x="21591" y="20578"/>
                  </a:moveTo>
                  <a:cubicBezTo>
                    <a:pt x="21467" y="20656"/>
                    <a:pt x="21344" y="20734"/>
                    <a:pt x="21162" y="20866"/>
                  </a:cubicBezTo>
                  <a:cubicBezTo>
                    <a:pt x="20980" y="20998"/>
                    <a:pt x="20741" y="21183"/>
                    <a:pt x="20497" y="21300"/>
                  </a:cubicBezTo>
                  <a:cubicBezTo>
                    <a:pt x="20254" y="21417"/>
                    <a:pt x="20006" y="21466"/>
                    <a:pt x="19763" y="21500"/>
                  </a:cubicBezTo>
                  <a:cubicBezTo>
                    <a:pt x="19519" y="21534"/>
                    <a:pt x="19279" y="21554"/>
                    <a:pt x="19005" y="21569"/>
                  </a:cubicBezTo>
                  <a:cubicBezTo>
                    <a:pt x="18731" y="21583"/>
                    <a:pt x="18421" y="21593"/>
                    <a:pt x="18101" y="21583"/>
                  </a:cubicBezTo>
                  <a:cubicBezTo>
                    <a:pt x="17780" y="21573"/>
                    <a:pt x="17447" y="21544"/>
                    <a:pt x="17150" y="21515"/>
                  </a:cubicBezTo>
                  <a:cubicBezTo>
                    <a:pt x="16852" y="21486"/>
                    <a:pt x="16589" y="21456"/>
                    <a:pt x="16319" y="21427"/>
                  </a:cubicBezTo>
                  <a:cubicBezTo>
                    <a:pt x="16048" y="21398"/>
                    <a:pt x="15770" y="21369"/>
                    <a:pt x="15499" y="21334"/>
                  </a:cubicBezTo>
                  <a:cubicBezTo>
                    <a:pt x="15229" y="21300"/>
                    <a:pt x="14966" y="21261"/>
                    <a:pt x="14699" y="21208"/>
                  </a:cubicBezTo>
                  <a:cubicBezTo>
                    <a:pt x="14432" y="21154"/>
                    <a:pt x="14162" y="21086"/>
                    <a:pt x="13895" y="21013"/>
                  </a:cubicBezTo>
                  <a:cubicBezTo>
                    <a:pt x="13628" y="20939"/>
                    <a:pt x="13365" y="20861"/>
                    <a:pt x="13083" y="20773"/>
                  </a:cubicBezTo>
                  <a:cubicBezTo>
                    <a:pt x="12801" y="20686"/>
                    <a:pt x="12500" y="20588"/>
                    <a:pt x="12190" y="20491"/>
                  </a:cubicBezTo>
                  <a:cubicBezTo>
                    <a:pt x="11881" y="20393"/>
                    <a:pt x="11564" y="20295"/>
                    <a:pt x="11243" y="20188"/>
                  </a:cubicBezTo>
                  <a:cubicBezTo>
                    <a:pt x="10922" y="20081"/>
                    <a:pt x="10598" y="19964"/>
                    <a:pt x="10319" y="19866"/>
                  </a:cubicBezTo>
                  <a:cubicBezTo>
                    <a:pt x="10041" y="19769"/>
                    <a:pt x="9809" y="19691"/>
                    <a:pt x="9585" y="19608"/>
                  </a:cubicBezTo>
                  <a:cubicBezTo>
                    <a:pt x="9361" y="19525"/>
                    <a:pt x="9144" y="19437"/>
                    <a:pt x="8924" y="19344"/>
                  </a:cubicBezTo>
                  <a:cubicBezTo>
                    <a:pt x="8704" y="19252"/>
                    <a:pt x="8479" y="19154"/>
                    <a:pt x="8213" y="19032"/>
                  </a:cubicBezTo>
                  <a:cubicBezTo>
                    <a:pt x="7946" y="18910"/>
                    <a:pt x="7637" y="18764"/>
                    <a:pt x="7335" y="18617"/>
                  </a:cubicBezTo>
                  <a:cubicBezTo>
                    <a:pt x="7034" y="18471"/>
                    <a:pt x="6740" y="18325"/>
                    <a:pt x="6466" y="18178"/>
                  </a:cubicBezTo>
                  <a:cubicBezTo>
                    <a:pt x="6191" y="18032"/>
                    <a:pt x="5936" y="17886"/>
                    <a:pt x="5673" y="17725"/>
                  </a:cubicBezTo>
                  <a:cubicBezTo>
                    <a:pt x="5410" y="17564"/>
                    <a:pt x="5140" y="17388"/>
                    <a:pt x="4885" y="17217"/>
                  </a:cubicBezTo>
                  <a:cubicBezTo>
                    <a:pt x="4630" y="17047"/>
                    <a:pt x="4390" y="16881"/>
                    <a:pt x="4154" y="16700"/>
                  </a:cubicBezTo>
                  <a:cubicBezTo>
                    <a:pt x="3918" y="16520"/>
                    <a:pt x="3686" y="16325"/>
                    <a:pt x="3474" y="16125"/>
                  </a:cubicBezTo>
                  <a:cubicBezTo>
                    <a:pt x="3261" y="15925"/>
                    <a:pt x="3068" y="15720"/>
                    <a:pt x="2855" y="15466"/>
                  </a:cubicBezTo>
                  <a:cubicBezTo>
                    <a:pt x="2643" y="15213"/>
                    <a:pt x="2411" y="14910"/>
                    <a:pt x="2206" y="14603"/>
                  </a:cubicBezTo>
                  <a:cubicBezTo>
                    <a:pt x="2001" y="14295"/>
                    <a:pt x="1823" y="13983"/>
                    <a:pt x="1665" y="13656"/>
                  </a:cubicBezTo>
                  <a:cubicBezTo>
                    <a:pt x="1506" y="13330"/>
                    <a:pt x="1367" y="12988"/>
                    <a:pt x="1251" y="12622"/>
                  </a:cubicBezTo>
                  <a:cubicBezTo>
                    <a:pt x="1135" y="12256"/>
                    <a:pt x="1042" y="11866"/>
                    <a:pt x="969" y="11471"/>
                  </a:cubicBezTo>
                  <a:cubicBezTo>
                    <a:pt x="896" y="11076"/>
                    <a:pt x="841" y="10676"/>
                    <a:pt x="810" y="10315"/>
                  </a:cubicBezTo>
                  <a:cubicBezTo>
                    <a:pt x="780" y="9954"/>
                    <a:pt x="772" y="9632"/>
                    <a:pt x="764" y="9305"/>
                  </a:cubicBezTo>
                  <a:cubicBezTo>
                    <a:pt x="756" y="8978"/>
                    <a:pt x="749" y="8647"/>
                    <a:pt x="752" y="8310"/>
                  </a:cubicBezTo>
                  <a:cubicBezTo>
                    <a:pt x="756" y="7973"/>
                    <a:pt x="772" y="7632"/>
                    <a:pt x="791" y="7291"/>
                  </a:cubicBezTo>
                  <a:cubicBezTo>
                    <a:pt x="810" y="6949"/>
                    <a:pt x="834" y="6608"/>
                    <a:pt x="857" y="6222"/>
                  </a:cubicBezTo>
                  <a:cubicBezTo>
                    <a:pt x="880" y="5837"/>
                    <a:pt x="903" y="5408"/>
                    <a:pt x="926" y="5013"/>
                  </a:cubicBezTo>
                  <a:cubicBezTo>
                    <a:pt x="950" y="4617"/>
                    <a:pt x="973" y="4256"/>
                    <a:pt x="1000" y="3895"/>
                  </a:cubicBezTo>
                  <a:cubicBezTo>
                    <a:pt x="1027" y="3534"/>
                    <a:pt x="1058" y="3173"/>
                    <a:pt x="1089" y="2808"/>
                  </a:cubicBezTo>
                  <a:cubicBezTo>
                    <a:pt x="1120" y="2442"/>
                    <a:pt x="1151" y="2071"/>
                    <a:pt x="1170" y="1749"/>
                  </a:cubicBezTo>
                  <a:cubicBezTo>
                    <a:pt x="1189" y="1427"/>
                    <a:pt x="1197" y="1154"/>
                    <a:pt x="1178" y="915"/>
                  </a:cubicBezTo>
                  <a:cubicBezTo>
                    <a:pt x="1158" y="676"/>
                    <a:pt x="1112" y="471"/>
                    <a:pt x="1031" y="349"/>
                  </a:cubicBezTo>
                  <a:cubicBezTo>
                    <a:pt x="950" y="227"/>
                    <a:pt x="834" y="188"/>
                    <a:pt x="729" y="261"/>
                  </a:cubicBezTo>
                  <a:cubicBezTo>
                    <a:pt x="625" y="334"/>
                    <a:pt x="532" y="520"/>
                    <a:pt x="447" y="725"/>
                  </a:cubicBezTo>
                  <a:cubicBezTo>
                    <a:pt x="362" y="930"/>
                    <a:pt x="285" y="1154"/>
                    <a:pt x="235" y="1295"/>
                  </a:cubicBezTo>
                  <a:cubicBezTo>
                    <a:pt x="184" y="1437"/>
                    <a:pt x="161" y="1495"/>
                    <a:pt x="130" y="1539"/>
                  </a:cubicBezTo>
                  <a:cubicBezTo>
                    <a:pt x="99" y="1583"/>
                    <a:pt x="61" y="1613"/>
                    <a:pt x="34" y="1588"/>
                  </a:cubicBezTo>
                  <a:cubicBezTo>
                    <a:pt x="6" y="1564"/>
                    <a:pt x="-9" y="1486"/>
                    <a:pt x="6" y="1315"/>
                  </a:cubicBezTo>
                  <a:cubicBezTo>
                    <a:pt x="22" y="1144"/>
                    <a:pt x="68" y="881"/>
                    <a:pt x="207" y="661"/>
                  </a:cubicBezTo>
                  <a:cubicBezTo>
                    <a:pt x="347" y="442"/>
                    <a:pt x="579" y="266"/>
                    <a:pt x="814" y="159"/>
                  </a:cubicBezTo>
                  <a:cubicBezTo>
                    <a:pt x="1050" y="52"/>
                    <a:pt x="1290" y="13"/>
                    <a:pt x="1452" y="3"/>
                  </a:cubicBezTo>
                  <a:cubicBezTo>
                    <a:pt x="1614" y="-7"/>
                    <a:pt x="1700" y="13"/>
                    <a:pt x="1754" y="105"/>
                  </a:cubicBezTo>
                  <a:cubicBezTo>
                    <a:pt x="1808" y="198"/>
                    <a:pt x="1831" y="364"/>
                    <a:pt x="1862" y="491"/>
                  </a:cubicBezTo>
                  <a:cubicBezTo>
                    <a:pt x="1893" y="617"/>
                    <a:pt x="1931" y="705"/>
                    <a:pt x="1970" y="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680006" y="724960"/>
              <a:ext cx="4946651" cy="47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203" y="20983"/>
                    <a:pt x="407" y="20407"/>
                    <a:pt x="684" y="19783"/>
                  </a:cubicBezTo>
                  <a:cubicBezTo>
                    <a:pt x="961" y="19159"/>
                    <a:pt x="1312" y="18487"/>
                    <a:pt x="1678" y="17815"/>
                  </a:cubicBezTo>
                  <a:cubicBezTo>
                    <a:pt x="2043" y="17143"/>
                    <a:pt x="2422" y="16471"/>
                    <a:pt x="2782" y="15847"/>
                  </a:cubicBezTo>
                  <a:cubicBezTo>
                    <a:pt x="3142" y="15223"/>
                    <a:pt x="3484" y="14647"/>
                    <a:pt x="3845" y="14071"/>
                  </a:cubicBezTo>
                  <a:cubicBezTo>
                    <a:pt x="4205" y="13495"/>
                    <a:pt x="4584" y="12919"/>
                    <a:pt x="4931" y="12439"/>
                  </a:cubicBezTo>
                  <a:cubicBezTo>
                    <a:pt x="5278" y="11959"/>
                    <a:pt x="5592" y="11575"/>
                    <a:pt x="5901" y="11191"/>
                  </a:cubicBezTo>
                  <a:cubicBezTo>
                    <a:pt x="6211" y="10807"/>
                    <a:pt x="6516" y="10423"/>
                    <a:pt x="6849" y="10039"/>
                  </a:cubicBezTo>
                  <a:cubicBezTo>
                    <a:pt x="7182" y="9655"/>
                    <a:pt x="7542" y="9271"/>
                    <a:pt x="7893" y="8887"/>
                  </a:cubicBezTo>
                  <a:cubicBezTo>
                    <a:pt x="8244" y="8503"/>
                    <a:pt x="8586" y="8119"/>
                    <a:pt x="8938" y="7687"/>
                  </a:cubicBezTo>
                  <a:cubicBezTo>
                    <a:pt x="9289" y="7255"/>
                    <a:pt x="9649" y="6775"/>
                    <a:pt x="10001" y="6343"/>
                  </a:cubicBezTo>
                  <a:cubicBezTo>
                    <a:pt x="10352" y="5911"/>
                    <a:pt x="10694" y="5527"/>
                    <a:pt x="11059" y="5143"/>
                  </a:cubicBezTo>
                  <a:cubicBezTo>
                    <a:pt x="11424" y="4759"/>
                    <a:pt x="11812" y="4375"/>
                    <a:pt x="12186" y="4087"/>
                  </a:cubicBezTo>
                  <a:cubicBezTo>
                    <a:pt x="12561" y="3799"/>
                    <a:pt x="12921" y="3607"/>
                    <a:pt x="13277" y="3463"/>
                  </a:cubicBezTo>
                  <a:cubicBezTo>
                    <a:pt x="13633" y="3319"/>
                    <a:pt x="13984" y="3223"/>
                    <a:pt x="14326" y="3175"/>
                  </a:cubicBezTo>
                  <a:cubicBezTo>
                    <a:pt x="14668" y="3127"/>
                    <a:pt x="15001" y="3127"/>
                    <a:pt x="15343" y="3079"/>
                  </a:cubicBezTo>
                  <a:cubicBezTo>
                    <a:pt x="15685" y="3031"/>
                    <a:pt x="16036" y="2935"/>
                    <a:pt x="16364" y="2791"/>
                  </a:cubicBezTo>
                  <a:cubicBezTo>
                    <a:pt x="16692" y="2647"/>
                    <a:pt x="16997" y="2455"/>
                    <a:pt x="17348" y="2167"/>
                  </a:cubicBezTo>
                  <a:cubicBezTo>
                    <a:pt x="17700" y="1879"/>
                    <a:pt x="18097" y="1495"/>
                    <a:pt x="18481" y="1111"/>
                  </a:cubicBezTo>
                  <a:cubicBezTo>
                    <a:pt x="18864" y="727"/>
                    <a:pt x="19234" y="343"/>
                    <a:pt x="19599" y="151"/>
                  </a:cubicBezTo>
                  <a:cubicBezTo>
                    <a:pt x="19964" y="-41"/>
                    <a:pt x="20325" y="-41"/>
                    <a:pt x="20657" y="103"/>
                  </a:cubicBezTo>
                  <a:cubicBezTo>
                    <a:pt x="20990" y="247"/>
                    <a:pt x="21295" y="535"/>
                    <a:pt x="21600" y="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35610" y="6052441"/>
              <a:ext cx="112597" cy="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921" fill="norm" stroke="1" extrusionOk="0">
                  <a:moveTo>
                    <a:pt x="21278" y="5851"/>
                  </a:moveTo>
                  <a:cubicBezTo>
                    <a:pt x="19678" y="4344"/>
                    <a:pt x="18078" y="2837"/>
                    <a:pt x="16278" y="1581"/>
                  </a:cubicBezTo>
                  <a:cubicBezTo>
                    <a:pt x="14478" y="326"/>
                    <a:pt x="12478" y="-679"/>
                    <a:pt x="11678" y="577"/>
                  </a:cubicBezTo>
                  <a:cubicBezTo>
                    <a:pt x="10878" y="1833"/>
                    <a:pt x="11278" y="5349"/>
                    <a:pt x="11678" y="5600"/>
                  </a:cubicBezTo>
                  <a:cubicBezTo>
                    <a:pt x="12078" y="5851"/>
                    <a:pt x="12478" y="2837"/>
                    <a:pt x="11678" y="1581"/>
                  </a:cubicBezTo>
                  <a:cubicBezTo>
                    <a:pt x="10878" y="326"/>
                    <a:pt x="8878" y="828"/>
                    <a:pt x="7078" y="1833"/>
                  </a:cubicBezTo>
                  <a:cubicBezTo>
                    <a:pt x="5278" y="2837"/>
                    <a:pt x="3678" y="4344"/>
                    <a:pt x="2278" y="6102"/>
                  </a:cubicBezTo>
                  <a:cubicBezTo>
                    <a:pt x="878" y="7861"/>
                    <a:pt x="-322" y="9870"/>
                    <a:pt x="78" y="11126"/>
                  </a:cubicBezTo>
                  <a:cubicBezTo>
                    <a:pt x="478" y="12381"/>
                    <a:pt x="2478" y="12884"/>
                    <a:pt x="4478" y="12884"/>
                  </a:cubicBezTo>
                  <a:cubicBezTo>
                    <a:pt x="6478" y="12884"/>
                    <a:pt x="8478" y="12381"/>
                    <a:pt x="10478" y="11628"/>
                  </a:cubicBezTo>
                  <a:cubicBezTo>
                    <a:pt x="12478" y="10874"/>
                    <a:pt x="14478" y="9870"/>
                    <a:pt x="14078" y="9368"/>
                  </a:cubicBezTo>
                  <a:cubicBezTo>
                    <a:pt x="13678" y="8865"/>
                    <a:pt x="10878" y="8865"/>
                    <a:pt x="8678" y="9870"/>
                  </a:cubicBezTo>
                  <a:cubicBezTo>
                    <a:pt x="6478" y="10874"/>
                    <a:pt x="4878" y="12884"/>
                    <a:pt x="5878" y="14642"/>
                  </a:cubicBezTo>
                  <a:cubicBezTo>
                    <a:pt x="6878" y="16400"/>
                    <a:pt x="10478" y="17907"/>
                    <a:pt x="12878" y="18912"/>
                  </a:cubicBezTo>
                  <a:cubicBezTo>
                    <a:pt x="15278" y="19916"/>
                    <a:pt x="16478" y="20419"/>
                    <a:pt x="17678" y="20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84710" y="5835798"/>
              <a:ext cx="404847" cy="5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5" fill="norm" stroke="1" extrusionOk="0">
                  <a:moveTo>
                    <a:pt x="5654" y="6403"/>
                  </a:moveTo>
                  <a:cubicBezTo>
                    <a:pt x="4304" y="6403"/>
                    <a:pt x="2954" y="6403"/>
                    <a:pt x="1998" y="6446"/>
                  </a:cubicBezTo>
                  <a:cubicBezTo>
                    <a:pt x="1042" y="6489"/>
                    <a:pt x="479" y="6574"/>
                    <a:pt x="198" y="6403"/>
                  </a:cubicBezTo>
                  <a:cubicBezTo>
                    <a:pt x="-83" y="6232"/>
                    <a:pt x="-83" y="5806"/>
                    <a:pt x="311" y="4994"/>
                  </a:cubicBezTo>
                  <a:cubicBezTo>
                    <a:pt x="704" y="4183"/>
                    <a:pt x="1492" y="2988"/>
                    <a:pt x="2223" y="2220"/>
                  </a:cubicBezTo>
                  <a:cubicBezTo>
                    <a:pt x="2954" y="1451"/>
                    <a:pt x="3629" y="1110"/>
                    <a:pt x="4248" y="896"/>
                  </a:cubicBezTo>
                  <a:cubicBezTo>
                    <a:pt x="4867" y="683"/>
                    <a:pt x="5429" y="598"/>
                    <a:pt x="5767" y="811"/>
                  </a:cubicBezTo>
                  <a:cubicBezTo>
                    <a:pt x="6104" y="1025"/>
                    <a:pt x="6217" y="1537"/>
                    <a:pt x="6217" y="2988"/>
                  </a:cubicBezTo>
                  <a:cubicBezTo>
                    <a:pt x="6217" y="4440"/>
                    <a:pt x="6104" y="6830"/>
                    <a:pt x="5429" y="9135"/>
                  </a:cubicBezTo>
                  <a:cubicBezTo>
                    <a:pt x="4754" y="11440"/>
                    <a:pt x="3517" y="13660"/>
                    <a:pt x="2617" y="14941"/>
                  </a:cubicBezTo>
                  <a:cubicBezTo>
                    <a:pt x="1717" y="16221"/>
                    <a:pt x="1154" y="16563"/>
                    <a:pt x="929" y="16392"/>
                  </a:cubicBezTo>
                  <a:cubicBezTo>
                    <a:pt x="704" y="16221"/>
                    <a:pt x="817" y="15538"/>
                    <a:pt x="1773" y="14087"/>
                  </a:cubicBezTo>
                  <a:cubicBezTo>
                    <a:pt x="2729" y="12636"/>
                    <a:pt x="4529" y="10416"/>
                    <a:pt x="6667" y="8111"/>
                  </a:cubicBezTo>
                  <a:cubicBezTo>
                    <a:pt x="8804" y="5806"/>
                    <a:pt x="11279" y="3415"/>
                    <a:pt x="12742" y="1964"/>
                  </a:cubicBezTo>
                  <a:cubicBezTo>
                    <a:pt x="14204" y="512"/>
                    <a:pt x="14654" y="0"/>
                    <a:pt x="14767" y="0"/>
                  </a:cubicBezTo>
                  <a:cubicBezTo>
                    <a:pt x="14879" y="0"/>
                    <a:pt x="14654" y="512"/>
                    <a:pt x="13811" y="2049"/>
                  </a:cubicBezTo>
                  <a:cubicBezTo>
                    <a:pt x="12967" y="3586"/>
                    <a:pt x="11504" y="6147"/>
                    <a:pt x="10098" y="9007"/>
                  </a:cubicBezTo>
                  <a:cubicBezTo>
                    <a:pt x="8692" y="11867"/>
                    <a:pt x="7342" y="15026"/>
                    <a:pt x="6723" y="17118"/>
                  </a:cubicBezTo>
                  <a:cubicBezTo>
                    <a:pt x="6104" y="19209"/>
                    <a:pt x="6217" y="20234"/>
                    <a:pt x="6554" y="20832"/>
                  </a:cubicBezTo>
                  <a:cubicBezTo>
                    <a:pt x="6892" y="21429"/>
                    <a:pt x="7454" y="21600"/>
                    <a:pt x="8748" y="21387"/>
                  </a:cubicBezTo>
                  <a:cubicBezTo>
                    <a:pt x="10042" y="21173"/>
                    <a:pt x="12067" y="20575"/>
                    <a:pt x="13304" y="19764"/>
                  </a:cubicBezTo>
                  <a:cubicBezTo>
                    <a:pt x="14542" y="18953"/>
                    <a:pt x="14992" y="17929"/>
                    <a:pt x="15105" y="17203"/>
                  </a:cubicBezTo>
                  <a:cubicBezTo>
                    <a:pt x="15217" y="16477"/>
                    <a:pt x="14992" y="16051"/>
                    <a:pt x="14654" y="15666"/>
                  </a:cubicBezTo>
                  <a:cubicBezTo>
                    <a:pt x="14317" y="15282"/>
                    <a:pt x="13867" y="14941"/>
                    <a:pt x="13923" y="14642"/>
                  </a:cubicBezTo>
                  <a:cubicBezTo>
                    <a:pt x="13979" y="14343"/>
                    <a:pt x="14542" y="14087"/>
                    <a:pt x="15892" y="13831"/>
                  </a:cubicBezTo>
                  <a:cubicBezTo>
                    <a:pt x="17242" y="13575"/>
                    <a:pt x="19379" y="13319"/>
                    <a:pt x="21517" y="13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1283256" y="5867548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782"/>
                    <a:pt x="6800" y="5564"/>
                    <a:pt x="10000" y="8836"/>
                  </a:cubicBezTo>
                  <a:cubicBezTo>
                    <a:pt x="13200" y="12109"/>
                    <a:pt x="16200" y="15873"/>
                    <a:pt x="18100" y="18082"/>
                  </a:cubicBezTo>
                  <a:cubicBezTo>
                    <a:pt x="20000" y="20291"/>
                    <a:pt x="2080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1276906" y="5867548"/>
              <a:ext cx="2349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2492"/>
                    <a:pt x="15373" y="4985"/>
                    <a:pt x="11870" y="8169"/>
                  </a:cubicBezTo>
                  <a:cubicBezTo>
                    <a:pt x="8368" y="11354"/>
                    <a:pt x="4476" y="15231"/>
                    <a:pt x="2432" y="17585"/>
                  </a:cubicBezTo>
                  <a:cubicBezTo>
                    <a:pt x="389" y="19938"/>
                    <a:pt x="195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734106" y="5972820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54" y="12302"/>
                    <a:pt x="11109" y="4448"/>
                    <a:pt x="14709" y="1502"/>
                  </a:cubicBezTo>
                  <a:cubicBezTo>
                    <a:pt x="18309" y="-1443"/>
                    <a:pt x="1995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797606" y="604534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784906" y="6083448"/>
              <a:ext cx="228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140506" y="5854848"/>
              <a:ext cx="184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686"/>
                    <a:pt x="6455" y="1371"/>
                    <a:pt x="10055" y="4971"/>
                  </a:cubicBezTo>
                  <a:cubicBezTo>
                    <a:pt x="13655" y="8571"/>
                    <a:pt x="17628" y="15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286556" y="5849659"/>
              <a:ext cx="110395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9" fill="norm" stroke="1" extrusionOk="0">
                  <a:moveTo>
                    <a:pt x="20785" y="1043"/>
                  </a:moveTo>
                  <a:cubicBezTo>
                    <a:pt x="21192" y="426"/>
                    <a:pt x="21600" y="-191"/>
                    <a:pt x="20785" y="56"/>
                  </a:cubicBezTo>
                  <a:cubicBezTo>
                    <a:pt x="19970" y="303"/>
                    <a:pt x="17932" y="1414"/>
                    <a:pt x="14875" y="3944"/>
                  </a:cubicBezTo>
                  <a:cubicBezTo>
                    <a:pt x="11819" y="6474"/>
                    <a:pt x="7743" y="10424"/>
                    <a:pt x="5094" y="13571"/>
                  </a:cubicBezTo>
                  <a:cubicBezTo>
                    <a:pt x="2445" y="16719"/>
                    <a:pt x="1223" y="19064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99056" y="6388248"/>
              <a:ext cx="1092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8" y="19800"/>
                    <a:pt x="2595" y="18000"/>
                    <a:pt x="4081" y="15480"/>
                  </a:cubicBezTo>
                  <a:cubicBezTo>
                    <a:pt x="5567" y="12960"/>
                    <a:pt x="7242" y="9720"/>
                    <a:pt x="8812" y="7200"/>
                  </a:cubicBezTo>
                  <a:cubicBezTo>
                    <a:pt x="10381" y="4680"/>
                    <a:pt x="11847" y="2880"/>
                    <a:pt x="13395" y="1800"/>
                  </a:cubicBezTo>
                  <a:cubicBezTo>
                    <a:pt x="14944" y="720"/>
                    <a:pt x="16577" y="360"/>
                    <a:pt x="17958" y="180"/>
                  </a:cubicBezTo>
                  <a:cubicBezTo>
                    <a:pt x="19340" y="0"/>
                    <a:pt x="2047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71417" y="6413648"/>
              <a:ext cx="94049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3793" y="17673"/>
                  </a:moveTo>
                  <a:cubicBezTo>
                    <a:pt x="2922" y="18795"/>
                    <a:pt x="2050" y="19917"/>
                    <a:pt x="1348" y="20618"/>
                  </a:cubicBezTo>
                  <a:cubicBezTo>
                    <a:pt x="645" y="21319"/>
                    <a:pt x="113" y="21600"/>
                    <a:pt x="16" y="21600"/>
                  </a:cubicBezTo>
                  <a:cubicBezTo>
                    <a:pt x="-81" y="21600"/>
                    <a:pt x="258" y="21319"/>
                    <a:pt x="1323" y="20197"/>
                  </a:cubicBezTo>
                  <a:cubicBezTo>
                    <a:pt x="2389" y="19075"/>
                    <a:pt x="4181" y="17112"/>
                    <a:pt x="5949" y="14868"/>
                  </a:cubicBezTo>
                  <a:cubicBezTo>
                    <a:pt x="7716" y="12623"/>
                    <a:pt x="9460" y="10099"/>
                    <a:pt x="11300" y="7855"/>
                  </a:cubicBezTo>
                  <a:cubicBezTo>
                    <a:pt x="13141" y="5610"/>
                    <a:pt x="15078" y="3647"/>
                    <a:pt x="16797" y="2384"/>
                  </a:cubicBezTo>
                  <a:cubicBezTo>
                    <a:pt x="18516" y="1122"/>
                    <a:pt x="20018" y="561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2508806" y="6064398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477056" y="618504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309848" y="5911998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287"/>
                    <a:pt x="-1068" y="6574"/>
                    <a:pt x="132" y="10174"/>
                  </a:cubicBezTo>
                  <a:cubicBezTo>
                    <a:pt x="1332" y="13774"/>
                    <a:pt x="10932" y="17687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153919" y="5918348"/>
              <a:ext cx="3391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372" y="21600"/>
                  </a:moveTo>
                  <a:cubicBezTo>
                    <a:pt x="969" y="20160"/>
                    <a:pt x="567" y="18720"/>
                    <a:pt x="298" y="17100"/>
                  </a:cubicBezTo>
                  <a:cubicBezTo>
                    <a:pt x="30" y="15480"/>
                    <a:pt x="-104" y="13680"/>
                    <a:pt x="97" y="12240"/>
                  </a:cubicBezTo>
                  <a:cubicBezTo>
                    <a:pt x="298" y="10800"/>
                    <a:pt x="835" y="9720"/>
                    <a:pt x="2848" y="7920"/>
                  </a:cubicBezTo>
                  <a:cubicBezTo>
                    <a:pt x="4860" y="6120"/>
                    <a:pt x="8348" y="3600"/>
                    <a:pt x="11702" y="2160"/>
                  </a:cubicBezTo>
                  <a:cubicBezTo>
                    <a:pt x="15056" y="720"/>
                    <a:pt x="18276" y="36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400721" y="6165998"/>
              <a:ext cx="60608" cy="8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397" fill="norm" stroke="1" extrusionOk="0">
                  <a:moveTo>
                    <a:pt x="11968" y="7902"/>
                  </a:moveTo>
                  <a:cubicBezTo>
                    <a:pt x="12688" y="5268"/>
                    <a:pt x="13408" y="2634"/>
                    <a:pt x="11968" y="1844"/>
                  </a:cubicBezTo>
                  <a:cubicBezTo>
                    <a:pt x="10528" y="1054"/>
                    <a:pt x="6928" y="2107"/>
                    <a:pt x="4408" y="3951"/>
                  </a:cubicBezTo>
                  <a:cubicBezTo>
                    <a:pt x="1888" y="5795"/>
                    <a:pt x="448" y="8429"/>
                    <a:pt x="88" y="11063"/>
                  </a:cubicBezTo>
                  <a:cubicBezTo>
                    <a:pt x="-272" y="13698"/>
                    <a:pt x="448" y="16332"/>
                    <a:pt x="2608" y="18176"/>
                  </a:cubicBezTo>
                  <a:cubicBezTo>
                    <a:pt x="4768" y="20020"/>
                    <a:pt x="8368" y="21073"/>
                    <a:pt x="11968" y="21337"/>
                  </a:cubicBezTo>
                  <a:cubicBezTo>
                    <a:pt x="15568" y="21600"/>
                    <a:pt x="19168" y="21073"/>
                    <a:pt x="20248" y="18176"/>
                  </a:cubicBezTo>
                  <a:cubicBezTo>
                    <a:pt x="21328" y="15278"/>
                    <a:pt x="19888" y="10010"/>
                    <a:pt x="17728" y="6585"/>
                  </a:cubicBezTo>
                  <a:cubicBezTo>
                    <a:pt x="15568" y="3161"/>
                    <a:pt x="12688" y="1580"/>
                    <a:pt x="98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499406" y="6046344"/>
              <a:ext cx="110846" cy="21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06" fill="norm" stroke="1" extrusionOk="0">
                  <a:moveTo>
                    <a:pt x="6113" y="2441"/>
                  </a:moveTo>
                  <a:cubicBezTo>
                    <a:pt x="6521" y="1171"/>
                    <a:pt x="6928" y="-100"/>
                    <a:pt x="6928" y="6"/>
                  </a:cubicBezTo>
                  <a:cubicBezTo>
                    <a:pt x="6928" y="112"/>
                    <a:pt x="6521" y="1594"/>
                    <a:pt x="6113" y="4771"/>
                  </a:cubicBezTo>
                  <a:cubicBezTo>
                    <a:pt x="5706" y="7947"/>
                    <a:pt x="5298" y="12818"/>
                    <a:pt x="5094" y="15782"/>
                  </a:cubicBezTo>
                  <a:cubicBezTo>
                    <a:pt x="4891" y="18747"/>
                    <a:pt x="4891" y="19806"/>
                    <a:pt x="5502" y="19806"/>
                  </a:cubicBezTo>
                  <a:cubicBezTo>
                    <a:pt x="6113" y="19806"/>
                    <a:pt x="7336" y="18747"/>
                    <a:pt x="8762" y="17794"/>
                  </a:cubicBezTo>
                  <a:cubicBezTo>
                    <a:pt x="10189" y="16841"/>
                    <a:pt x="11819" y="15994"/>
                    <a:pt x="13857" y="15359"/>
                  </a:cubicBezTo>
                  <a:cubicBezTo>
                    <a:pt x="15894" y="14724"/>
                    <a:pt x="18340" y="14300"/>
                    <a:pt x="19766" y="14618"/>
                  </a:cubicBezTo>
                  <a:cubicBezTo>
                    <a:pt x="21192" y="14935"/>
                    <a:pt x="21600" y="15994"/>
                    <a:pt x="21192" y="16947"/>
                  </a:cubicBezTo>
                  <a:cubicBezTo>
                    <a:pt x="20785" y="17900"/>
                    <a:pt x="19562" y="18747"/>
                    <a:pt x="16709" y="19594"/>
                  </a:cubicBezTo>
                  <a:cubicBezTo>
                    <a:pt x="13857" y="20441"/>
                    <a:pt x="9374" y="21288"/>
                    <a:pt x="6317" y="21394"/>
                  </a:cubicBezTo>
                  <a:cubicBezTo>
                    <a:pt x="3260" y="21500"/>
                    <a:pt x="1630" y="20865"/>
                    <a:pt x="0" y="20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670856" y="6137163"/>
              <a:ext cx="85815" cy="1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9" fill="norm" stroke="1" extrusionOk="0">
                  <a:moveTo>
                    <a:pt x="15805" y="5886"/>
                  </a:moveTo>
                  <a:cubicBezTo>
                    <a:pt x="16859" y="4115"/>
                    <a:pt x="17912" y="2345"/>
                    <a:pt x="17122" y="1282"/>
                  </a:cubicBezTo>
                  <a:cubicBezTo>
                    <a:pt x="16332" y="220"/>
                    <a:pt x="13698" y="-134"/>
                    <a:pt x="11063" y="43"/>
                  </a:cubicBezTo>
                  <a:cubicBezTo>
                    <a:pt x="8429" y="220"/>
                    <a:pt x="5795" y="928"/>
                    <a:pt x="3688" y="2522"/>
                  </a:cubicBezTo>
                  <a:cubicBezTo>
                    <a:pt x="1580" y="4115"/>
                    <a:pt x="0" y="6594"/>
                    <a:pt x="2107" y="8896"/>
                  </a:cubicBezTo>
                  <a:cubicBezTo>
                    <a:pt x="4215" y="11197"/>
                    <a:pt x="10010" y="13322"/>
                    <a:pt x="14224" y="14915"/>
                  </a:cubicBezTo>
                  <a:cubicBezTo>
                    <a:pt x="18439" y="16509"/>
                    <a:pt x="21073" y="17571"/>
                    <a:pt x="21337" y="18633"/>
                  </a:cubicBezTo>
                  <a:cubicBezTo>
                    <a:pt x="21600" y="19696"/>
                    <a:pt x="19493" y="20758"/>
                    <a:pt x="15541" y="21112"/>
                  </a:cubicBezTo>
                  <a:cubicBezTo>
                    <a:pt x="11590" y="21466"/>
                    <a:pt x="5795" y="21112"/>
                    <a:pt x="0" y="20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229656" y="605169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210556" y="5932636"/>
              <a:ext cx="50851" cy="6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60" fill="norm" stroke="1" extrusionOk="0">
                  <a:moveTo>
                    <a:pt x="2612" y="21060"/>
                  </a:moveTo>
                  <a:cubicBezTo>
                    <a:pt x="884" y="13860"/>
                    <a:pt x="-844" y="6660"/>
                    <a:pt x="452" y="3060"/>
                  </a:cubicBezTo>
                  <a:cubicBezTo>
                    <a:pt x="1748" y="-540"/>
                    <a:pt x="6068" y="-540"/>
                    <a:pt x="9956" y="900"/>
                  </a:cubicBezTo>
                  <a:cubicBezTo>
                    <a:pt x="13844" y="2340"/>
                    <a:pt x="17300" y="5220"/>
                    <a:pt x="20756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282573" y="6016513"/>
              <a:ext cx="80434" cy="1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1611"/>
                  </a:moveTo>
                  <a:cubicBezTo>
                    <a:pt x="18758" y="914"/>
                    <a:pt x="15916" y="217"/>
                    <a:pt x="13074" y="43"/>
                  </a:cubicBezTo>
                  <a:cubicBezTo>
                    <a:pt x="10232" y="-131"/>
                    <a:pt x="7389" y="217"/>
                    <a:pt x="4832" y="1263"/>
                  </a:cubicBezTo>
                  <a:cubicBezTo>
                    <a:pt x="2274" y="2308"/>
                    <a:pt x="0" y="4050"/>
                    <a:pt x="0" y="5443"/>
                  </a:cubicBezTo>
                  <a:cubicBezTo>
                    <a:pt x="0" y="6837"/>
                    <a:pt x="2274" y="7882"/>
                    <a:pt x="4832" y="8927"/>
                  </a:cubicBezTo>
                  <a:cubicBezTo>
                    <a:pt x="7389" y="9972"/>
                    <a:pt x="10232" y="11017"/>
                    <a:pt x="12505" y="12237"/>
                  </a:cubicBezTo>
                  <a:cubicBezTo>
                    <a:pt x="14779" y="13456"/>
                    <a:pt x="16484" y="14850"/>
                    <a:pt x="17337" y="16417"/>
                  </a:cubicBezTo>
                  <a:cubicBezTo>
                    <a:pt x="18189" y="17985"/>
                    <a:pt x="18189" y="19727"/>
                    <a:pt x="15632" y="20598"/>
                  </a:cubicBezTo>
                  <a:cubicBezTo>
                    <a:pt x="13074" y="21469"/>
                    <a:pt x="7958" y="21469"/>
                    <a:pt x="2842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718606" y="6032648"/>
              <a:ext cx="103048" cy="18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453" fill="norm" stroke="1" extrusionOk="0">
                  <a:moveTo>
                    <a:pt x="19938" y="1507"/>
                  </a:moveTo>
                  <a:cubicBezTo>
                    <a:pt x="18277" y="753"/>
                    <a:pt x="16615" y="0"/>
                    <a:pt x="13292" y="0"/>
                  </a:cubicBezTo>
                  <a:cubicBezTo>
                    <a:pt x="9969" y="0"/>
                    <a:pt x="4984" y="753"/>
                    <a:pt x="2284" y="1884"/>
                  </a:cubicBezTo>
                  <a:cubicBezTo>
                    <a:pt x="-416" y="3014"/>
                    <a:pt x="-831" y="4521"/>
                    <a:pt x="2492" y="6907"/>
                  </a:cubicBezTo>
                  <a:cubicBezTo>
                    <a:pt x="5815" y="9293"/>
                    <a:pt x="12877" y="12558"/>
                    <a:pt x="16615" y="14819"/>
                  </a:cubicBezTo>
                  <a:cubicBezTo>
                    <a:pt x="20354" y="17079"/>
                    <a:pt x="20769" y="18335"/>
                    <a:pt x="19731" y="19340"/>
                  </a:cubicBezTo>
                  <a:cubicBezTo>
                    <a:pt x="18692" y="20344"/>
                    <a:pt x="16200" y="21098"/>
                    <a:pt x="12669" y="21349"/>
                  </a:cubicBezTo>
                  <a:cubicBezTo>
                    <a:pt x="9138" y="21600"/>
                    <a:pt x="4569" y="21349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4902756" y="6084540"/>
              <a:ext cx="146051" cy="10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4680"/>
                  </a:moveTo>
                  <a:cubicBezTo>
                    <a:pt x="0" y="8756"/>
                    <a:pt x="0" y="12831"/>
                    <a:pt x="0" y="15888"/>
                  </a:cubicBezTo>
                  <a:cubicBezTo>
                    <a:pt x="0" y="18944"/>
                    <a:pt x="0" y="20982"/>
                    <a:pt x="0" y="20982"/>
                  </a:cubicBezTo>
                  <a:cubicBezTo>
                    <a:pt x="0" y="20982"/>
                    <a:pt x="0" y="18944"/>
                    <a:pt x="470" y="16295"/>
                  </a:cubicBezTo>
                  <a:cubicBezTo>
                    <a:pt x="939" y="13646"/>
                    <a:pt x="1878" y="10386"/>
                    <a:pt x="3130" y="8144"/>
                  </a:cubicBezTo>
                  <a:cubicBezTo>
                    <a:pt x="4383" y="5903"/>
                    <a:pt x="5948" y="4680"/>
                    <a:pt x="6730" y="5088"/>
                  </a:cubicBezTo>
                  <a:cubicBezTo>
                    <a:pt x="7513" y="5495"/>
                    <a:pt x="7513" y="7533"/>
                    <a:pt x="8296" y="7940"/>
                  </a:cubicBezTo>
                  <a:cubicBezTo>
                    <a:pt x="9078" y="8348"/>
                    <a:pt x="10643" y="7125"/>
                    <a:pt x="11896" y="5699"/>
                  </a:cubicBezTo>
                  <a:cubicBezTo>
                    <a:pt x="13148" y="4273"/>
                    <a:pt x="14087" y="2642"/>
                    <a:pt x="15339" y="1420"/>
                  </a:cubicBezTo>
                  <a:cubicBezTo>
                    <a:pt x="16591" y="197"/>
                    <a:pt x="18157" y="-618"/>
                    <a:pt x="18939" y="605"/>
                  </a:cubicBezTo>
                  <a:cubicBezTo>
                    <a:pt x="19722" y="1827"/>
                    <a:pt x="19722" y="5088"/>
                    <a:pt x="20035" y="7737"/>
                  </a:cubicBezTo>
                  <a:cubicBezTo>
                    <a:pt x="20348" y="10386"/>
                    <a:pt x="20974" y="12424"/>
                    <a:pt x="21600" y="14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091099" y="5862944"/>
              <a:ext cx="383158" cy="27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1" fill="norm" stroke="1" extrusionOk="0">
                  <a:moveTo>
                    <a:pt x="4394" y="19156"/>
                  </a:moveTo>
                  <a:cubicBezTo>
                    <a:pt x="4394" y="18331"/>
                    <a:pt x="4394" y="17507"/>
                    <a:pt x="4335" y="16682"/>
                  </a:cubicBezTo>
                  <a:cubicBezTo>
                    <a:pt x="4275" y="15858"/>
                    <a:pt x="4157" y="15033"/>
                    <a:pt x="3800" y="14704"/>
                  </a:cubicBezTo>
                  <a:cubicBezTo>
                    <a:pt x="3444" y="14374"/>
                    <a:pt x="2851" y="14539"/>
                    <a:pt x="2198" y="15281"/>
                  </a:cubicBezTo>
                  <a:cubicBezTo>
                    <a:pt x="1546" y="16023"/>
                    <a:pt x="833" y="17342"/>
                    <a:pt x="418" y="18414"/>
                  </a:cubicBezTo>
                  <a:cubicBezTo>
                    <a:pt x="3" y="19485"/>
                    <a:pt x="-116" y="20310"/>
                    <a:pt x="121" y="20804"/>
                  </a:cubicBezTo>
                  <a:cubicBezTo>
                    <a:pt x="359" y="21299"/>
                    <a:pt x="952" y="21464"/>
                    <a:pt x="1486" y="21299"/>
                  </a:cubicBezTo>
                  <a:cubicBezTo>
                    <a:pt x="2020" y="21134"/>
                    <a:pt x="2495" y="20640"/>
                    <a:pt x="2851" y="19980"/>
                  </a:cubicBezTo>
                  <a:cubicBezTo>
                    <a:pt x="3207" y="19320"/>
                    <a:pt x="3444" y="18496"/>
                    <a:pt x="3563" y="18661"/>
                  </a:cubicBezTo>
                  <a:cubicBezTo>
                    <a:pt x="3682" y="18826"/>
                    <a:pt x="3682" y="19980"/>
                    <a:pt x="4038" y="20640"/>
                  </a:cubicBezTo>
                  <a:cubicBezTo>
                    <a:pt x="4394" y="21299"/>
                    <a:pt x="5106" y="21464"/>
                    <a:pt x="5996" y="21052"/>
                  </a:cubicBezTo>
                  <a:cubicBezTo>
                    <a:pt x="6886" y="20640"/>
                    <a:pt x="7954" y="19650"/>
                    <a:pt x="9200" y="17589"/>
                  </a:cubicBezTo>
                  <a:cubicBezTo>
                    <a:pt x="10447" y="15528"/>
                    <a:pt x="11871" y="12395"/>
                    <a:pt x="12820" y="9592"/>
                  </a:cubicBezTo>
                  <a:cubicBezTo>
                    <a:pt x="13770" y="6789"/>
                    <a:pt x="14244" y="4316"/>
                    <a:pt x="14422" y="2667"/>
                  </a:cubicBezTo>
                  <a:cubicBezTo>
                    <a:pt x="14600" y="1018"/>
                    <a:pt x="14482" y="194"/>
                    <a:pt x="14185" y="29"/>
                  </a:cubicBezTo>
                  <a:cubicBezTo>
                    <a:pt x="13888" y="-136"/>
                    <a:pt x="13414" y="359"/>
                    <a:pt x="12880" y="2749"/>
                  </a:cubicBezTo>
                  <a:cubicBezTo>
                    <a:pt x="12346" y="5140"/>
                    <a:pt x="11752" y="9427"/>
                    <a:pt x="11693" y="12643"/>
                  </a:cubicBezTo>
                  <a:cubicBezTo>
                    <a:pt x="11633" y="15858"/>
                    <a:pt x="12108" y="18001"/>
                    <a:pt x="12820" y="19073"/>
                  </a:cubicBezTo>
                  <a:cubicBezTo>
                    <a:pt x="13532" y="20145"/>
                    <a:pt x="14482" y="20145"/>
                    <a:pt x="15669" y="18991"/>
                  </a:cubicBezTo>
                  <a:cubicBezTo>
                    <a:pt x="16855" y="17837"/>
                    <a:pt x="18280" y="15528"/>
                    <a:pt x="19288" y="13137"/>
                  </a:cubicBezTo>
                  <a:cubicBezTo>
                    <a:pt x="20297" y="10746"/>
                    <a:pt x="20891" y="8273"/>
                    <a:pt x="21069" y="6459"/>
                  </a:cubicBezTo>
                  <a:cubicBezTo>
                    <a:pt x="21247" y="4646"/>
                    <a:pt x="21009" y="3491"/>
                    <a:pt x="20653" y="3162"/>
                  </a:cubicBezTo>
                  <a:cubicBezTo>
                    <a:pt x="20297" y="2832"/>
                    <a:pt x="19822" y="3327"/>
                    <a:pt x="19526" y="4398"/>
                  </a:cubicBezTo>
                  <a:cubicBezTo>
                    <a:pt x="19229" y="5470"/>
                    <a:pt x="19110" y="7119"/>
                    <a:pt x="19466" y="9510"/>
                  </a:cubicBezTo>
                  <a:cubicBezTo>
                    <a:pt x="19822" y="11901"/>
                    <a:pt x="20653" y="15033"/>
                    <a:pt x="21484" y="18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591356" y="6546998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4400"/>
                    <a:pt x="9491" y="7200"/>
                    <a:pt x="12600" y="3600"/>
                  </a:cubicBezTo>
                  <a:cubicBezTo>
                    <a:pt x="15709" y="0"/>
                    <a:pt x="17182" y="0"/>
                    <a:pt x="18327" y="0"/>
                  </a:cubicBezTo>
                  <a:cubicBezTo>
                    <a:pt x="19473" y="0"/>
                    <a:pt x="20291" y="0"/>
                    <a:pt x="20782" y="1200"/>
                  </a:cubicBezTo>
                  <a:cubicBezTo>
                    <a:pt x="21273" y="2400"/>
                    <a:pt x="21436" y="48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604056" y="6635898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800"/>
                    <a:pt x="9818" y="12000"/>
                    <a:pt x="13418" y="8400"/>
                  </a:cubicBezTo>
                  <a:cubicBezTo>
                    <a:pt x="17018" y="4800"/>
                    <a:pt x="193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845356" y="6502548"/>
              <a:ext cx="120832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7" fill="norm" stroke="1" extrusionOk="0">
                  <a:moveTo>
                    <a:pt x="0" y="0"/>
                  </a:moveTo>
                  <a:cubicBezTo>
                    <a:pt x="4469" y="227"/>
                    <a:pt x="8938" y="455"/>
                    <a:pt x="13034" y="2160"/>
                  </a:cubicBezTo>
                  <a:cubicBezTo>
                    <a:pt x="17131" y="3865"/>
                    <a:pt x="20855" y="7048"/>
                    <a:pt x="21228" y="10232"/>
                  </a:cubicBezTo>
                  <a:cubicBezTo>
                    <a:pt x="21600" y="13415"/>
                    <a:pt x="18621" y="16598"/>
                    <a:pt x="16386" y="18531"/>
                  </a:cubicBezTo>
                  <a:cubicBezTo>
                    <a:pt x="14152" y="20463"/>
                    <a:pt x="12662" y="21145"/>
                    <a:pt x="12848" y="21373"/>
                  </a:cubicBezTo>
                  <a:cubicBezTo>
                    <a:pt x="13034" y="21600"/>
                    <a:pt x="14897" y="21373"/>
                    <a:pt x="16759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251756" y="6515248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00"/>
                    <a:pt x="21600" y="11600"/>
                    <a:pt x="18000" y="15200"/>
                  </a:cubicBezTo>
                  <a:cubicBezTo>
                    <a:pt x="14400" y="18800"/>
                    <a:pt x="7200" y="20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3096593" y="6521598"/>
              <a:ext cx="2885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151" y="21600"/>
                  </a:moveTo>
                  <a:cubicBezTo>
                    <a:pt x="678" y="19680"/>
                    <a:pt x="205" y="17760"/>
                    <a:pt x="48" y="15600"/>
                  </a:cubicBezTo>
                  <a:cubicBezTo>
                    <a:pt x="-110" y="13440"/>
                    <a:pt x="48" y="11040"/>
                    <a:pt x="1624" y="8400"/>
                  </a:cubicBezTo>
                  <a:cubicBezTo>
                    <a:pt x="3201" y="5760"/>
                    <a:pt x="6197" y="2880"/>
                    <a:pt x="9744" y="1440"/>
                  </a:cubicBezTo>
                  <a:cubicBezTo>
                    <a:pt x="13291" y="0"/>
                    <a:pt x="17391" y="0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353356" y="668669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3378756" y="6635898"/>
              <a:ext cx="3419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0" y="21600"/>
                  </a:moveTo>
                  <a:cubicBezTo>
                    <a:pt x="1271" y="17100"/>
                    <a:pt x="2541" y="12600"/>
                    <a:pt x="6988" y="10350"/>
                  </a:cubicBezTo>
                  <a:cubicBezTo>
                    <a:pt x="11435" y="8100"/>
                    <a:pt x="19059" y="8100"/>
                    <a:pt x="20329" y="6750"/>
                  </a:cubicBezTo>
                  <a:cubicBezTo>
                    <a:pt x="21600" y="5400"/>
                    <a:pt x="16518" y="2700"/>
                    <a:pt x="1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753406" y="6445125"/>
              <a:ext cx="171451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1800"/>
                  </a:moveTo>
                  <a:cubicBezTo>
                    <a:pt x="4267" y="8855"/>
                    <a:pt x="8533" y="5909"/>
                    <a:pt x="11067" y="4156"/>
                  </a:cubicBezTo>
                  <a:cubicBezTo>
                    <a:pt x="13600" y="2403"/>
                    <a:pt x="14400" y="1842"/>
                    <a:pt x="14667" y="1210"/>
                  </a:cubicBezTo>
                  <a:cubicBezTo>
                    <a:pt x="14933" y="579"/>
                    <a:pt x="14667" y="-122"/>
                    <a:pt x="14000" y="18"/>
                  </a:cubicBezTo>
                  <a:cubicBezTo>
                    <a:pt x="13333" y="159"/>
                    <a:pt x="12267" y="1140"/>
                    <a:pt x="11067" y="4016"/>
                  </a:cubicBezTo>
                  <a:cubicBezTo>
                    <a:pt x="9867" y="6891"/>
                    <a:pt x="8533" y="11660"/>
                    <a:pt x="7733" y="14465"/>
                  </a:cubicBezTo>
                  <a:cubicBezTo>
                    <a:pt x="6933" y="17270"/>
                    <a:pt x="6667" y="18112"/>
                    <a:pt x="7867" y="17481"/>
                  </a:cubicBezTo>
                  <a:cubicBezTo>
                    <a:pt x="9067" y="16849"/>
                    <a:pt x="11733" y="14746"/>
                    <a:pt x="13733" y="13623"/>
                  </a:cubicBezTo>
                  <a:cubicBezTo>
                    <a:pt x="15733" y="12501"/>
                    <a:pt x="17067" y="12361"/>
                    <a:pt x="17867" y="12642"/>
                  </a:cubicBezTo>
                  <a:cubicBezTo>
                    <a:pt x="18667" y="12922"/>
                    <a:pt x="18933" y="13623"/>
                    <a:pt x="19067" y="14886"/>
                  </a:cubicBezTo>
                  <a:cubicBezTo>
                    <a:pt x="19200" y="16148"/>
                    <a:pt x="19200" y="17972"/>
                    <a:pt x="19600" y="19164"/>
                  </a:cubicBezTo>
                  <a:cubicBezTo>
                    <a:pt x="20000" y="20356"/>
                    <a:pt x="20800" y="20917"/>
                    <a:pt x="216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3954019" y="6619197"/>
              <a:ext cx="296426" cy="14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56" fill="norm" stroke="1" extrusionOk="0">
                  <a:moveTo>
                    <a:pt x="5662" y="7989"/>
                  </a:moveTo>
                  <a:cubicBezTo>
                    <a:pt x="5662" y="6447"/>
                    <a:pt x="5662" y="4904"/>
                    <a:pt x="5282" y="3824"/>
                  </a:cubicBezTo>
                  <a:cubicBezTo>
                    <a:pt x="4902" y="2744"/>
                    <a:pt x="4141" y="2127"/>
                    <a:pt x="3457" y="2281"/>
                  </a:cubicBezTo>
                  <a:cubicBezTo>
                    <a:pt x="2772" y="2435"/>
                    <a:pt x="2164" y="3361"/>
                    <a:pt x="1631" y="4595"/>
                  </a:cubicBezTo>
                  <a:cubicBezTo>
                    <a:pt x="1099" y="5829"/>
                    <a:pt x="643" y="7372"/>
                    <a:pt x="338" y="8915"/>
                  </a:cubicBezTo>
                  <a:cubicBezTo>
                    <a:pt x="34" y="10458"/>
                    <a:pt x="-118" y="12001"/>
                    <a:pt x="110" y="13235"/>
                  </a:cubicBezTo>
                  <a:cubicBezTo>
                    <a:pt x="338" y="14469"/>
                    <a:pt x="947" y="15395"/>
                    <a:pt x="1631" y="15395"/>
                  </a:cubicBezTo>
                  <a:cubicBezTo>
                    <a:pt x="2316" y="15395"/>
                    <a:pt x="3076" y="14469"/>
                    <a:pt x="3761" y="13544"/>
                  </a:cubicBezTo>
                  <a:cubicBezTo>
                    <a:pt x="4445" y="12618"/>
                    <a:pt x="5054" y="11692"/>
                    <a:pt x="5510" y="12001"/>
                  </a:cubicBezTo>
                  <a:cubicBezTo>
                    <a:pt x="5967" y="12309"/>
                    <a:pt x="6271" y="13852"/>
                    <a:pt x="6803" y="14778"/>
                  </a:cubicBezTo>
                  <a:cubicBezTo>
                    <a:pt x="7336" y="15704"/>
                    <a:pt x="8096" y="16012"/>
                    <a:pt x="9693" y="14624"/>
                  </a:cubicBezTo>
                  <a:cubicBezTo>
                    <a:pt x="11290" y="13235"/>
                    <a:pt x="13724" y="10149"/>
                    <a:pt x="15017" y="7681"/>
                  </a:cubicBezTo>
                  <a:cubicBezTo>
                    <a:pt x="16310" y="5212"/>
                    <a:pt x="16462" y="3361"/>
                    <a:pt x="16006" y="1972"/>
                  </a:cubicBezTo>
                  <a:cubicBezTo>
                    <a:pt x="15550" y="584"/>
                    <a:pt x="14485" y="-342"/>
                    <a:pt x="13952" y="121"/>
                  </a:cubicBezTo>
                  <a:cubicBezTo>
                    <a:pt x="13420" y="584"/>
                    <a:pt x="13420" y="2435"/>
                    <a:pt x="14181" y="4595"/>
                  </a:cubicBezTo>
                  <a:cubicBezTo>
                    <a:pt x="14941" y="6755"/>
                    <a:pt x="16462" y="9224"/>
                    <a:pt x="17603" y="10767"/>
                  </a:cubicBezTo>
                  <a:cubicBezTo>
                    <a:pt x="18744" y="12309"/>
                    <a:pt x="19505" y="12927"/>
                    <a:pt x="20189" y="13852"/>
                  </a:cubicBezTo>
                  <a:cubicBezTo>
                    <a:pt x="20874" y="14778"/>
                    <a:pt x="21482" y="16012"/>
                    <a:pt x="21254" y="17401"/>
                  </a:cubicBezTo>
                  <a:cubicBezTo>
                    <a:pt x="21026" y="18789"/>
                    <a:pt x="19961" y="20332"/>
                    <a:pt x="19048" y="20795"/>
                  </a:cubicBezTo>
                  <a:cubicBezTo>
                    <a:pt x="18136" y="21258"/>
                    <a:pt x="17375" y="20641"/>
                    <a:pt x="16614" y="2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635511" y="6596583"/>
              <a:ext cx="241846" cy="9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55" fill="norm" stroke="1" extrusionOk="0">
                  <a:moveTo>
                    <a:pt x="11318" y="10130"/>
                  </a:moveTo>
                  <a:cubicBezTo>
                    <a:pt x="11318" y="7783"/>
                    <a:pt x="11318" y="5435"/>
                    <a:pt x="10943" y="3557"/>
                  </a:cubicBezTo>
                  <a:cubicBezTo>
                    <a:pt x="10567" y="1678"/>
                    <a:pt x="9816" y="270"/>
                    <a:pt x="8219" y="35"/>
                  </a:cubicBezTo>
                  <a:cubicBezTo>
                    <a:pt x="6623" y="-200"/>
                    <a:pt x="4181" y="739"/>
                    <a:pt x="2584" y="3322"/>
                  </a:cubicBezTo>
                  <a:cubicBezTo>
                    <a:pt x="988" y="5904"/>
                    <a:pt x="237" y="10130"/>
                    <a:pt x="49" y="13417"/>
                  </a:cubicBezTo>
                  <a:cubicBezTo>
                    <a:pt x="-139" y="16704"/>
                    <a:pt x="237" y="19052"/>
                    <a:pt x="894" y="20226"/>
                  </a:cubicBezTo>
                  <a:cubicBezTo>
                    <a:pt x="1551" y="21400"/>
                    <a:pt x="2491" y="21400"/>
                    <a:pt x="4181" y="19757"/>
                  </a:cubicBezTo>
                  <a:cubicBezTo>
                    <a:pt x="5871" y="18113"/>
                    <a:pt x="8313" y="14826"/>
                    <a:pt x="11318" y="14122"/>
                  </a:cubicBezTo>
                  <a:cubicBezTo>
                    <a:pt x="14324" y="13417"/>
                    <a:pt x="17892" y="15296"/>
                    <a:pt x="21461" y="1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290106" y="6449871"/>
              <a:ext cx="152401" cy="27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21600" y="2093"/>
                  </a:moveTo>
                  <a:cubicBezTo>
                    <a:pt x="20700" y="1281"/>
                    <a:pt x="19800" y="469"/>
                    <a:pt x="18300" y="144"/>
                  </a:cubicBezTo>
                  <a:cubicBezTo>
                    <a:pt x="16800" y="-181"/>
                    <a:pt x="14700" y="-19"/>
                    <a:pt x="12600" y="1281"/>
                  </a:cubicBezTo>
                  <a:cubicBezTo>
                    <a:pt x="10500" y="2580"/>
                    <a:pt x="8400" y="5016"/>
                    <a:pt x="8550" y="7452"/>
                  </a:cubicBezTo>
                  <a:cubicBezTo>
                    <a:pt x="8700" y="9888"/>
                    <a:pt x="11100" y="12324"/>
                    <a:pt x="12600" y="14030"/>
                  </a:cubicBezTo>
                  <a:cubicBezTo>
                    <a:pt x="14100" y="15735"/>
                    <a:pt x="14700" y="16709"/>
                    <a:pt x="15000" y="17602"/>
                  </a:cubicBezTo>
                  <a:cubicBezTo>
                    <a:pt x="15300" y="18496"/>
                    <a:pt x="15300" y="19308"/>
                    <a:pt x="14550" y="20039"/>
                  </a:cubicBezTo>
                  <a:cubicBezTo>
                    <a:pt x="13800" y="20769"/>
                    <a:pt x="12300" y="21419"/>
                    <a:pt x="9750" y="21094"/>
                  </a:cubicBezTo>
                  <a:cubicBezTo>
                    <a:pt x="7200" y="20769"/>
                    <a:pt x="3600" y="19470"/>
                    <a:pt x="0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5334556" y="6468354"/>
              <a:ext cx="23495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557" y="16573"/>
                    <a:pt x="3114" y="12025"/>
                    <a:pt x="6519" y="8331"/>
                  </a:cubicBezTo>
                  <a:cubicBezTo>
                    <a:pt x="9924" y="4636"/>
                    <a:pt x="15178" y="1794"/>
                    <a:pt x="18000" y="657"/>
                  </a:cubicBezTo>
                  <a:cubicBezTo>
                    <a:pt x="20822" y="-480"/>
                    <a:pt x="21211" y="88"/>
                    <a:pt x="21600" y="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5574880" y="6483498"/>
              <a:ext cx="149015" cy="17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188" fill="norm" stroke="1" extrusionOk="0">
                  <a:moveTo>
                    <a:pt x="11519" y="0"/>
                  </a:moveTo>
                  <a:cubicBezTo>
                    <a:pt x="7724" y="2371"/>
                    <a:pt x="3929" y="4741"/>
                    <a:pt x="1886" y="7902"/>
                  </a:cubicBezTo>
                  <a:cubicBezTo>
                    <a:pt x="-157" y="11063"/>
                    <a:pt x="-449" y="15015"/>
                    <a:pt x="573" y="17649"/>
                  </a:cubicBezTo>
                  <a:cubicBezTo>
                    <a:pt x="1594" y="20283"/>
                    <a:pt x="3929" y="21600"/>
                    <a:pt x="7578" y="21073"/>
                  </a:cubicBezTo>
                  <a:cubicBezTo>
                    <a:pt x="11227" y="20546"/>
                    <a:pt x="16189" y="18176"/>
                    <a:pt x="18670" y="14883"/>
                  </a:cubicBezTo>
                  <a:cubicBezTo>
                    <a:pt x="21151" y="11590"/>
                    <a:pt x="21151" y="7376"/>
                    <a:pt x="18816" y="5005"/>
                  </a:cubicBezTo>
                  <a:cubicBezTo>
                    <a:pt x="16481" y="2634"/>
                    <a:pt x="11810" y="2107"/>
                    <a:pt x="8892" y="2371"/>
                  </a:cubicBezTo>
                  <a:cubicBezTo>
                    <a:pt x="5973" y="2634"/>
                    <a:pt x="4805" y="3688"/>
                    <a:pt x="3637" y="4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5842556" y="6572398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6096124" y="6448837"/>
              <a:ext cx="127433" cy="22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74" fill="norm" stroke="1" extrusionOk="0">
                  <a:moveTo>
                    <a:pt x="20974" y="1489"/>
                  </a:moveTo>
                  <a:cubicBezTo>
                    <a:pt x="15748" y="883"/>
                    <a:pt x="10522" y="278"/>
                    <a:pt x="7039" y="76"/>
                  </a:cubicBezTo>
                  <a:cubicBezTo>
                    <a:pt x="3555" y="-126"/>
                    <a:pt x="1813" y="76"/>
                    <a:pt x="768" y="681"/>
                  </a:cubicBezTo>
                  <a:cubicBezTo>
                    <a:pt x="-278" y="1287"/>
                    <a:pt x="-626" y="2296"/>
                    <a:pt x="2161" y="4618"/>
                  </a:cubicBezTo>
                  <a:cubicBezTo>
                    <a:pt x="4948" y="6939"/>
                    <a:pt x="10871" y="10573"/>
                    <a:pt x="14180" y="12895"/>
                  </a:cubicBezTo>
                  <a:cubicBezTo>
                    <a:pt x="17490" y="15216"/>
                    <a:pt x="18187" y="16225"/>
                    <a:pt x="18535" y="17235"/>
                  </a:cubicBezTo>
                  <a:cubicBezTo>
                    <a:pt x="18884" y="18244"/>
                    <a:pt x="18884" y="19253"/>
                    <a:pt x="16968" y="19960"/>
                  </a:cubicBezTo>
                  <a:cubicBezTo>
                    <a:pt x="15051" y="20667"/>
                    <a:pt x="11219" y="21070"/>
                    <a:pt x="7387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6096556" y="6464448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6364"/>
                    <a:pt x="3520" y="11127"/>
                    <a:pt x="7120" y="7527"/>
                  </a:cubicBezTo>
                  <a:cubicBezTo>
                    <a:pt x="10720" y="3927"/>
                    <a:pt x="1616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385055" y="6470798"/>
              <a:ext cx="146470" cy="15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342" fill="norm" stroke="1" extrusionOk="0">
                  <a:moveTo>
                    <a:pt x="13819" y="1775"/>
                  </a:moveTo>
                  <a:cubicBezTo>
                    <a:pt x="11156" y="1775"/>
                    <a:pt x="8493" y="1775"/>
                    <a:pt x="6126" y="3847"/>
                  </a:cubicBezTo>
                  <a:cubicBezTo>
                    <a:pt x="3758" y="5918"/>
                    <a:pt x="1687" y="10060"/>
                    <a:pt x="652" y="12871"/>
                  </a:cubicBezTo>
                  <a:cubicBezTo>
                    <a:pt x="-384" y="15682"/>
                    <a:pt x="-384" y="17162"/>
                    <a:pt x="2131" y="18641"/>
                  </a:cubicBezTo>
                  <a:cubicBezTo>
                    <a:pt x="4646" y="20121"/>
                    <a:pt x="9676" y="21600"/>
                    <a:pt x="13819" y="21304"/>
                  </a:cubicBezTo>
                  <a:cubicBezTo>
                    <a:pt x="17961" y="21008"/>
                    <a:pt x="21216" y="18937"/>
                    <a:pt x="20328" y="15386"/>
                  </a:cubicBezTo>
                  <a:cubicBezTo>
                    <a:pt x="19441" y="11836"/>
                    <a:pt x="14411" y="6805"/>
                    <a:pt x="11156" y="3995"/>
                  </a:cubicBezTo>
                  <a:cubicBezTo>
                    <a:pt x="7901" y="1184"/>
                    <a:pt x="6421" y="592"/>
                    <a:pt x="49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852318" y="6497288"/>
              <a:ext cx="152289" cy="18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40" fill="norm" stroke="1" extrusionOk="0">
                  <a:moveTo>
                    <a:pt x="10493" y="4150"/>
                  </a:moveTo>
                  <a:cubicBezTo>
                    <a:pt x="11077" y="2488"/>
                    <a:pt x="11660" y="827"/>
                    <a:pt x="11223" y="233"/>
                  </a:cubicBezTo>
                  <a:cubicBezTo>
                    <a:pt x="10785" y="-360"/>
                    <a:pt x="9325" y="115"/>
                    <a:pt x="7136" y="2370"/>
                  </a:cubicBezTo>
                  <a:cubicBezTo>
                    <a:pt x="4947" y="4625"/>
                    <a:pt x="2028" y="8660"/>
                    <a:pt x="715" y="11389"/>
                  </a:cubicBezTo>
                  <a:cubicBezTo>
                    <a:pt x="-599" y="14119"/>
                    <a:pt x="-307" y="15543"/>
                    <a:pt x="3342" y="16967"/>
                  </a:cubicBezTo>
                  <a:cubicBezTo>
                    <a:pt x="6990" y="18392"/>
                    <a:pt x="13996" y="19816"/>
                    <a:pt x="21001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071487" y="6394598"/>
              <a:ext cx="91870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9525" y="0"/>
                  </a:moveTo>
                  <a:cubicBezTo>
                    <a:pt x="8052" y="4060"/>
                    <a:pt x="6580" y="8120"/>
                    <a:pt x="5598" y="11450"/>
                  </a:cubicBezTo>
                  <a:cubicBezTo>
                    <a:pt x="4616" y="14779"/>
                    <a:pt x="4125" y="17377"/>
                    <a:pt x="3389" y="19083"/>
                  </a:cubicBezTo>
                  <a:cubicBezTo>
                    <a:pt x="2652" y="20788"/>
                    <a:pt x="1671" y="21600"/>
                    <a:pt x="934" y="21600"/>
                  </a:cubicBezTo>
                  <a:cubicBezTo>
                    <a:pt x="198" y="21600"/>
                    <a:pt x="-293" y="20788"/>
                    <a:pt x="198" y="19651"/>
                  </a:cubicBezTo>
                  <a:cubicBezTo>
                    <a:pt x="689" y="18514"/>
                    <a:pt x="2162" y="17053"/>
                    <a:pt x="4125" y="16078"/>
                  </a:cubicBezTo>
                  <a:cubicBezTo>
                    <a:pt x="6089" y="15104"/>
                    <a:pt x="8543" y="14617"/>
                    <a:pt x="10262" y="14860"/>
                  </a:cubicBezTo>
                  <a:cubicBezTo>
                    <a:pt x="11980" y="15104"/>
                    <a:pt x="12962" y="16078"/>
                    <a:pt x="13943" y="16971"/>
                  </a:cubicBezTo>
                  <a:cubicBezTo>
                    <a:pt x="14925" y="17865"/>
                    <a:pt x="15907" y="18677"/>
                    <a:pt x="17134" y="19164"/>
                  </a:cubicBezTo>
                  <a:cubicBezTo>
                    <a:pt x="18362" y="19651"/>
                    <a:pt x="19834" y="19814"/>
                    <a:pt x="21307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7211954" y="6576741"/>
              <a:ext cx="256203" cy="7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91" fill="norm" stroke="1" extrusionOk="0">
                  <a:moveTo>
                    <a:pt x="6558" y="7360"/>
                  </a:moveTo>
                  <a:cubicBezTo>
                    <a:pt x="6027" y="5086"/>
                    <a:pt x="5496" y="2813"/>
                    <a:pt x="4787" y="1391"/>
                  </a:cubicBezTo>
                  <a:cubicBezTo>
                    <a:pt x="4079" y="-30"/>
                    <a:pt x="3194" y="-598"/>
                    <a:pt x="2309" y="823"/>
                  </a:cubicBezTo>
                  <a:cubicBezTo>
                    <a:pt x="1423" y="2244"/>
                    <a:pt x="538" y="5655"/>
                    <a:pt x="184" y="9349"/>
                  </a:cubicBezTo>
                  <a:cubicBezTo>
                    <a:pt x="-170" y="13044"/>
                    <a:pt x="7" y="17023"/>
                    <a:pt x="538" y="19013"/>
                  </a:cubicBezTo>
                  <a:cubicBezTo>
                    <a:pt x="1069" y="21002"/>
                    <a:pt x="1955" y="21002"/>
                    <a:pt x="2751" y="20149"/>
                  </a:cubicBezTo>
                  <a:cubicBezTo>
                    <a:pt x="3548" y="19297"/>
                    <a:pt x="4256" y="17591"/>
                    <a:pt x="4964" y="17591"/>
                  </a:cubicBezTo>
                  <a:cubicBezTo>
                    <a:pt x="5673" y="17591"/>
                    <a:pt x="6381" y="19297"/>
                    <a:pt x="7178" y="19865"/>
                  </a:cubicBezTo>
                  <a:cubicBezTo>
                    <a:pt x="7974" y="20434"/>
                    <a:pt x="8860" y="19865"/>
                    <a:pt x="10541" y="17307"/>
                  </a:cubicBezTo>
                  <a:cubicBezTo>
                    <a:pt x="12223" y="14749"/>
                    <a:pt x="14702" y="10202"/>
                    <a:pt x="16296" y="6791"/>
                  </a:cubicBezTo>
                  <a:cubicBezTo>
                    <a:pt x="17889" y="3381"/>
                    <a:pt x="18597" y="1107"/>
                    <a:pt x="18951" y="1960"/>
                  </a:cubicBezTo>
                  <a:cubicBezTo>
                    <a:pt x="19305" y="2813"/>
                    <a:pt x="19305" y="6791"/>
                    <a:pt x="19660" y="9918"/>
                  </a:cubicBezTo>
                  <a:cubicBezTo>
                    <a:pt x="20014" y="13044"/>
                    <a:pt x="20722" y="15318"/>
                    <a:pt x="21430" y="17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7566962" y="6573192"/>
              <a:ext cx="250445" cy="8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2" fill="norm" stroke="1" extrusionOk="0">
                  <a:moveTo>
                    <a:pt x="1329" y="1454"/>
                  </a:moveTo>
                  <a:cubicBezTo>
                    <a:pt x="785" y="3669"/>
                    <a:pt x="240" y="5884"/>
                    <a:pt x="59" y="8377"/>
                  </a:cubicBezTo>
                  <a:cubicBezTo>
                    <a:pt x="-123" y="10869"/>
                    <a:pt x="59" y="13638"/>
                    <a:pt x="1511" y="15577"/>
                  </a:cubicBezTo>
                  <a:cubicBezTo>
                    <a:pt x="2963" y="17515"/>
                    <a:pt x="5685" y="18623"/>
                    <a:pt x="8136" y="18069"/>
                  </a:cubicBezTo>
                  <a:cubicBezTo>
                    <a:pt x="10586" y="17515"/>
                    <a:pt x="12764" y="15300"/>
                    <a:pt x="14035" y="12807"/>
                  </a:cubicBezTo>
                  <a:cubicBezTo>
                    <a:pt x="15306" y="10315"/>
                    <a:pt x="15669" y="7546"/>
                    <a:pt x="15487" y="5330"/>
                  </a:cubicBezTo>
                  <a:cubicBezTo>
                    <a:pt x="15306" y="3115"/>
                    <a:pt x="14580" y="1454"/>
                    <a:pt x="13672" y="623"/>
                  </a:cubicBezTo>
                  <a:cubicBezTo>
                    <a:pt x="12764" y="-208"/>
                    <a:pt x="11675" y="-208"/>
                    <a:pt x="10768" y="623"/>
                  </a:cubicBezTo>
                  <a:cubicBezTo>
                    <a:pt x="9860" y="1454"/>
                    <a:pt x="9134" y="3115"/>
                    <a:pt x="8862" y="5330"/>
                  </a:cubicBezTo>
                  <a:cubicBezTo>
                    <a:pt x="8590" y="7546"/>
                    <a:pt x="8771" y="10315"/>
                    <a:pt x="9316" y="12254"/>
                  </a:cubicBezTo>
                  <a:cubicBezTo>
                    <a:pt x="9860" y="14192"/>
                    <a:pt x="10768" y="15300"/>
                    <a:pt x="12855" y="16684"/>
                  </a:cubicBezTo>
                  <a:cubicBezTo>
                    <a:pt x="14943" y="18069"/>
                    <a:pt x="18210" y="19730"/>
                    <a:pt x="21477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8001130" y="6285501"/>
              <a:ext cx="444927" cy="54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3" fill="norm" stroke="1" extrusionOk="0">
                  <a:moveTo>
                    <a:pt x="6745" y="10185"/>
                  </a:moveTo>
                  <a:cubicBezTo>
                    <a:pt x="6542" y="9773"/>
                    <a:pt x="6338" y="9361"/>
                    <a:pt x="5726" y="9114"/>
                  </a:cubicBezTo>
                  <a:cubicBezTo>
                    <a:pt x="5115" y="8866"/>
                    <a:pt x="4096" y="8784"/>
                    <a:pt x="3026" y="9155"/>
                  </a:cubicBezTo>
                  <a:cubicBezTo>
                    <a:pt x="1957" y="9526"/>
                    <a:pt x="836" y="10350"/>
                    <a:pt x="326" y="11051"/>
                  </a:cubicBezTo>
                  <a:cubicBezTo>
                    <a:pt x="-183" y="11752"/>
                    <a:pt x="-81" y="12329"/>
                    <a:pt x="530" y="12700"/>
                  </a:cubicBezTo>
                  <a:cubicBezTo>
                    <a:pt x="1142" y="13071"/>
                    <a:pt x="2262" y="13236"/>
                    <a:pt x="3179" y="12576"/>
                  </a:cubicBezTo>
                  <a:cubicBezTo>
                    <a:pt x="4096" y="11917"/>
                    <a:pt x="4809" y="10433"/>
                    <a:pt x="5777" y="8619"/>
                  </a:cubicBezTo>
                  <a:cubicBezTo>
                    <a:pt x="6745" y="6805"/>
                    <a:pt x="7968" y="4662"/>
                    <a:pt x="9191" y="3178"/>
                  </a:cubicBezTo>
                  <a:cubicBezTo>
                    <a:pt x="10413" y="1694"/>
                    <a:pt x="11636" y="869"/>
                    <a:pt x="12502" y="416"/>
                  </a:cubicBezTo>
                  <a:cubicBezTo>
                    <a:pt x="13368" y="-38"/>
                    <a:pt x="13877" y="-120"/>
                    <a:pt x="13979" y="169"/>
                  </a:cubicBezTo>
                  <a:cubicBezTo>
                    <a:pt x="14081" y="457"/>
                    <a:pt x="13775" y="1117"/>
                    <a:pt x="12808" y="2724"/>
                  </a:cubicBezTo>
                  <a:cubicBezTo>
                    <a:pt x="11840" y="4332"/>
                    <a:pt x="10209" y="6888"/>
                    <a:pt x="8732" y="9402"/>
                  </a:cubicBezTo>
                  <a:cubicBezTo>
                    <a:pt x="7255" y="11917"/>
                    <a:pt x="5930" y="14390"/>
                    <a:pt x="5217" y="16162"/>
                  </a:cubicBezTo>
                  <a:cubicBezTo>
                    <a:pt x="4504" y="17935"/>
                    <a:pt x="4402" y="19007"/>
                    <a:pt x="4402" y="19749"/>
                  </a:cubicBezTo>
                  <a:cubicBezTo>
                    <a:pt x="4402" y="20491"/>
                    <a:pt x="4504" y="20903"/>
                    <a:pt x="4809" y="21150"/>
                  </a:cubicBezTo>
                  <a:cubicBezTo>
                    <a:pt x="5115" y="21398"/>
                    <a:pt x="5625" y="21480"/>
                    <a:pt x="6694" y="20944"/>
                  </a:cubicBezTo>
                  <a:cubicBezTo>
                    <a:pt x="7764" y="20408"/>
                    <a:pt x="9394" y="19254"/>
                    <a:pt x="10362" y="18224"/>
                  </a:cubicBezTo>
                  <a:cubicBezTo>
                    <a:pt x="11330" y="17193"/>
                    <a:pt x="11636" y="16286"/>
                    <a:pt x="11738" y="15503"/>
                  </a:cubicBezTo>
                  <a:cubicBezTo>
                    <a:pt x="11840" y="14720"/>
                    <a:pt x="11738" y="14060"/>
                    <a:pt x="12451" y="13730"/>
                  </a:cubicBezTo>
                  <a:cubicBezTo>
                    <a:pt x="13164" y="13401"/>
                    <a:pt x="14692" y="13401"/>
                    <a:pt x="16323" y="13442"/>
                  </a:cubicBezTo>
                  <a:cubicBezTo>
                    <a:pt x="17953" y="13483"/>
                    <a:pt x="19685" y="13565"/>
                    <a:pt x="21417" y="13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8877856" y="6407298"/>
              <a:ext cx="28963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0" y="0"/>
                  </a:moveTo>
                  <a:cubicBezTo>
                    <a:pt x="2331" y="900"/>
                    <a:pt x="4662" y="1800"/>
                    <a:pt x="7770" y="3150"/>
                  </a:cubicBezTo>
                  <a:cubicBezTo>
                    <a:pt x="10878" y="4500"/>
                    <a:pt x="14763" y="6300"/>
                    <a:pt x="17094" y="7425"/>
                  </a:cubicBezTo>
                  <a:cubicBezTo>
                    <a:pt x="19424" y="8550"/>
                    <a:pt x="20201" y="9000"/>
                    <a:pt x="20745" y="9600"/>
                  </a:cubicBezTo>
                  <a:cubicBezTo>
                    <a:pt x="21289" y="10200"/>
                    <a:pt x="21600" y="10950"/>
                    <a:pt x="20668" y="11925"/>
                  </a:cubicBezTo>
                  <a:cubicBezTo>
                    <a:pt x="19735" y="12900"/>
                    <a:pt x="17560" y="14100"/>
                    <a:pt x="14918" y="15375"/>
                  </a:cubicBezTo>
                  <a:cubicBezTo>
                    <a:pt x="12276" y="16650"/>
                    <a:pt x="9168" y="18000"/>
                    <a:pt x="7304" y="18900"/>
                  </a:cubicBezTo>
                  <a:cubicBezTo>
                    <a:pt x="5439" y="19800"/>
                    <a:pt x="4817" y="20250"/>
                    <a:pt x="4895" y="20625"/>
                  </a:cubicBezTo>
                  <a:cubicBezTo>
                    <a:pt x="4973" y="21000"/>
                    <a:pt x="5750" y="21300"/>
                    <a:pt x="6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512856" y="6356498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383"/>
                    <a:pt x="9600" y="8765"/>
                    <a:pt x="6000" y="12365"/>
                  </a:cubicBezTo>
                  <a:cubicBezTo>
                    <a:pt x="2400" y="15965"/>
                    <a:pt x="120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9377062" y="6344740"/>
              <a:ext cx="377095" cy="7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33" fill="norm" stroke="1" extrusionOk="0">
                  <a:moveTo>
                    <a:pt x="139" y="21333"/>
                  </a:moveTo>
                  <a:cubicBezTo>
                    <a:pt x="19" y="17133"/>
                    <a:pt x="-102" y="12933"/>
                    <a:pt x="139" y="9933"/>
                  </a:cubicBezTo>
                  <a:cubicBezTo>
                    <a:pt x="381" y="6933"/>
                    <a:pt x="984" y="5133"/>
                    <a:pt x="3277" y="3333"/>
                  </a:cubicBezTo>
                  <a:cubicBezTo>
                    <a:pt x="5570" y="1533"/>
                    <a:pt x="9552" y="-267"/>
                    <a:pt x="12870" y="33"/>
                  </a:cubicBezTo>
                  <a:cubicBezTo>
                    <a:pt x="16189" y="333"/>
                    <a:pt x="18843" y="2733"/>
                    <a:pt x="21498" y="5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9609049" y="6572398"/>
              <a:ext cx="71025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7" fill="norm" stroke="1" extrusionOk="0">
                  <a:moveTo>
                    <a:pt x="13058" y="6171"/>
                  </a:moveTo>
                  <a:cubicBezTo>
                    <a:pt x="9882" y="7714"/>
                    <a:pt x="6705" y="9257"/>
                    <a:pt x="4164" y="11057"/>
                  </a:cubicBezTo>
                  <a:cubicBezTo>
                    <a:pt x="1623" y="12857"/>
                    <a:pt x="-283" y="14914"/>
                    <a:pt x="35" y="16714"/>
                  </a:cubicBezTo>
                  <a:cubicBezTo>
                    <a:pt x="352" y="18514"/>
                    <a:pt x="2893" y="20057"/>
                    <a:pt x="5752" y="20829"/>
                  </a:cubicBezTo>
                  <a:cubicBezTo>
                    <a:pt x="8611" y="21600"/>
                    <a:pt x="11788" y="21600"/>
                    <a:pt x="14964" y="20829"/>
                  </a:cubicBezTo>
                  <a:cubicBezTo>
                    <a:pt x="18141" y="20057"/>
                    <a:pt x="21317" y="18514"/>
                    <a:pt x="21317" y="14914"/>
                  </a:cubicBezTo>
                  <a:cubicBezTo>
                    <a:pt x="21317" y="11314"/>
                    <a:pt x="18141" y="5657"/>
                    <a:pt x="149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9699933" y="6451748"/>
              <a:ext cx="88524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509" fill="norm" stroke="1" extrusionOk="0">
                  <a:moveTo>
                    <a:pt x="19939" y="0"/>
                  </a:moveTo>
                  <a:cubicBezTo>
                    <a:pt x="16994" y="5506"/>
                    <a:pt x="14048" y="11012"/>
                    <a:pt x="12330" y="14612"/>
                  </a:cubicBezTo>
                  <a:cubicBezTo>
                    <a:pt x="10612" y="18212"/>
                    <a:pt x="10121" y="19906"/>
                    <a:pt x="10366" y="20118"/>
                  </a:cubicBezTo>
                  <a:cubicBezTo>
                    <a:pt x="10612" y="20329"/>
                    <a:pt x="11594" y="19059"/>
                    <a:pt x="12330" y="17788"/>
                  </a:cubicBezTo>
                  <a:cubicBezTo>
                    <a:pt x="13066" y="16518"/>
                    <a:pt x="13557" y="15247"/>
                    <a:pt x="14785" y="15035"/>
                  </a:cubicBezTo>
                  <a:cubicBezTo>
                    <a:pt x="16012" y="14824"/>
                    <a:pt x="17976" y="15671"/>
                    <a:pt x="19203" y="16624"/>
                  </a:cubicBezTo>
                  <a:cubicBezTo>
                    <a:pt x="20430" y="17576"/>
                    <a:pt x="20921" y="18635"/>
                    <a:pt x="20185" y="19482"/>
                  </a:cubicBezTo>
                  <a:cubicBezTo>
                    <a:pt x="19448" y="20329"/>
                    <a:pt x="17485" y="20965"/>
                    <a:pt x="14294" y="21282"/>
                  </a:cubicBezTo>
                  <a:cubicBezTo>
                    <a:pt x="11103" y="21600"/>
                    <a:pt x="6685" y="21600"/>
                    <a:pt x="3739" y="21176"/>
                  </a:cubicBezTo>
                  <a:cubicBezTo>
                    <a:pt x="794" y="20753"/>
                    <a:pt x="-679" y="19906"/>
                    <a:pt x="303" y="19376"/>
                  </a:cubicBezTo>
                  <a:cubicBezTo>
                    <a:pt x="1285" y="18847"/>
                    <a:pt x="4721" y="18635"/>
                    <a:pt x="8157" y="18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9811306" y="6548219"/>
              <a:ext cx="127001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7332"/>
                  </a:moveTo>
                  <a:cubicBezTo>
                    <a:pt x="21600" y="5767"/>
                    <a:pt x="21600" y="4202"/>
                    <a:pt x="20880" y="2949"/>
                  </a:cubicBezTo>
                  <a:cubicBezTo>
                    <a:pt x="20160" y="1697"/>
                    <a:pt x="18720" y="758"/>
                    <a:pt x="16920" y="289"/>
                  </a:cubicBezTo>
                  <a:cubicBezTo>
                    <a:pt x="15120" y="-181"/>
                    <a:pt x="12960" y="-181"/>
                    <a:pt x="11160" y="1071"/>
                  </a:cubicBezTo>
                  <a:cubicBezTo>
                    <a:pt x="9360" y="2323"/>
                    <a:pt x="7920" y="4828"/>
                    <a:pt x="8820" y="7645"/>
                  </a:cubicBezTo>
                  <a:cubicBezTo>
                    <a:pt x="9720" y="10462"/>
                    <a:pt x="12960" y="13593"/>
                    <a:pt x="14940" y="15941"/>
                  </a:cubicBezTo>
                  <a:cubicBezTo>
                    <a:pt x="16920" y="18289"/>
                    <a:pt x="17640" y="19854"/>
                    <a:pt x="16920" y="20636"/>
                  </a:cubicBezTo>
                  <a:cubicBezTo>
                    <a:pt x="16200" y="21419"/>
                    <a:pt x="14040" y="21419"/>
                    <a:pt x="10980" y="21262"/>
                  </a:cubicBezTo>
                  <a:cubicBezTo>
                    <a:pt x="7920" y="21106"/>
                    <a:pt x="3960" y="20793"/>
                    <a:pt x="0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9009081" y="6883548"/>
              <a:ext cx="23072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6102" y="2400"/>
                    <a:pt x="10800" y="4800"/>
                    <a:pt x="7560" y="6267"/>
                  </a:cubicBezTo>
                  <a:cubicBezTo>
                    <a:pt x="4320" y="7733"/>
                    <a:pt x="3142" y="8267"/>
                    <a:pt x="2160" y="8933"/>
                  </a:cubicBezTo>
                  <a:cubicBezTo>
                    <a:pt x="1179" y="9600"/>
                    <a:pt x="393" y="10400"/>
                    <a:pt x="99" y="11467"/>
                  </a:cubicBezTo>
                  <a:cubicBezTo>
                    <a:pt x="-196" y="12533"/>
                    <a:pt x="0" y="13867"/>
                    <a:pt x="3044" y="15467"/>
                  </a:cubicBezTo>
                  <a:cubicBezTo>
                    <a:pt x="6088" y="17067"/>
                    <a:pt x="11979" y="18933"/>
                    <a:pt x="15513" y="20000"/>
                  </a:cubicBezTo>
                  <a:cubicBezTo>
                    <a:pt x="19048" y="21067"/>
                    <a:pt x="20226" y="21333"/>
                    <a:pt x="214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9576356" y="6832748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86"/>
                    <a:pt x="7200" y="3771"/>
                    <a:pt x="4050" y="6686"/>
                  </a:cubicBezTo>
                  <a:cubicBezTo>
                    <a:pt x="900" y="9600"/>
                    <a:pt x="1800" y="13543"/>
                    <a:pt x="1800" y="16200"/>
                  </a:cubicBezTo>
                  <a:cubicBezTo>
                    <a:pt x="1800" y="18857"/>
                    <a:pt x="9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9453261" y="6845977"/>
              <a:ext cx="281846" cy="5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0" fill="norm" stroke="1" extrusionOk="0">
                  <a:moveTo>
                    <a:pt x="1154" y="21400"/>
                  </a:moveTo>
                  <a:cubicBezTo>
                    <a:pt x="509" y="15800"/>
                    <a:pt x="-136" y="10200"/>
                    <a:pt x="25" y="6600"/>
                  </a:cubicBezTo>
                  <a:cubicBezTo>
                    <a:pt x="186" y="3000"/>
                    <a:pt x="1154" y="1400"/>
                    <a:pt x="4297" y="600"/>
                  </a:cubicBezTo>
                  <a:cubicBezTo>
                    <a:pt x="7440" y="-200"/>
                    <a:pt x="12760" y="-200"/>
                    <a:pt x="15983" y="600"/>
                  </a:cubicBezTo>
                  <a:cubicBezTo>
                    <a:pt x="19207" y="1400"/>
                    <a:pt x="20336" y="3000"/>
                    <a:pt x="21464" y="4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9678682" y="6991498"/>
              <a:ext cx="50620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159" fill="norm" stroke="1" extrusionOk="0">
                  <a:moveTo>
                    <a:pt x="10072" y="2757"/>
                  </a:moveTo>
                  <a:cubicBezTo>
                    <a:pt x="6616" y="4136"/>
                    <a:pt x="3160" y="5515"/>
                    <a:pt x="1432" y="7353"/>
                  </a:cubicBezTo>
                  <a:cubicBezTo>
                    <a:pt x="-296" y="9191"/>
                    <a:pt x="-296" y="11489"/>
                    <a:pt x="568" y="13787"/>
                  </a:cubicBezTo>
                  <a:cubicBezTo>
                    <a:pt x="1432" y="16085"/>
                    <a:pt x="3160" y="18383"/>
                    <a:pt x="6184" y="19762"/>
                  </a:cubicBezTo>
                  <a:cubicBezTo>
                    <a:pt x="9208" y="21140"/>
                    <a:pt x="13528" y="21600"/>
                    <a:pt x="16552" y="20681"/>
                  </a:cubicBezTo>
                  <a:cubicBezTo>
                    <a:pt x="19576" y="19762"/>
                    <a:pt x="21304" y="17464"/>
                    <a:pt x="20440" y="13787"/>
                  </a:cubicBezTo>
                  <a:cubicBezTo>
                    <a:pt x="19576" y="10111"/>
                    <a:pt x="16120" y="5055"/>
                    <a:pt x="126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9798333" y="6921648"/>
              <a:ext cx="72327" cy="20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77" fill="norm" stroke="1" extrusionOk="0">
                  <a:moveTo>
                    <a:pt x="14477" y="0"/>
                  </a:moveTo>
                  <a:cubicBezTo>
                    <a:pt x="9677" y="4950"/>
                    <a:pt x="4877" y="9900"/>
                    <a:pt x="2477" y="13275"/>
                  </a:cubicBezTo>
                  <a:cubicBezTo>
                    <a:pt x="77" y="16650"/>
                    <a:pt x="77" y="18450"/>
                    <a:pt x="977" y="18788"/>
                  </a:cubicBezTo>
                  <a:cubicBezTo>
                    <a:pt x="1877" y="19125"/>
                    <a:pt x="3677" y="18000"/>
                    <a:pt x="5477" y="16875"/>
                  </a:cubicBezTo>
                  <a:cubicBezTo>
                    <a:pt x="7277" y="15750"/>
                    <a:pt x="9077" y="14625"/>
                    <a:pt x="11477" y="13500"/>
                  </a:cubicBezTo>
                  <a:cubicBezTo>
                    <a:pt x="13877" y="12375"/>
                    <a:pt x="16877" y="11250"/>
                    <a:pt x="18677" y="11250"/>
                  </a:cubicBezTo>
                  <a:cubicBezTo>
                    <a:pt x="20477" y="11250"/>
                    <a:pt x="21077" y="12375"/>
                    <a:pt x="19877" y="13950"/>
                  </a:cubicBezTo>
                  <a:cubicBezTo>
                    <a:pt x="18677" y="15525"/>
                    <a:pt x="15677" y="17550"/>
                    <a:pt x="12977" y="18900"/>
                  </a:cubicBezTo>
                  <a:cubicBezTo>
                    <a:pt x="10277" y="20250"/>
                    <a:pt x="7877" y="20925"/>
                    <a:pt x="5177" y="21262"/>
                  </a:cubicBezTo>
                  <a:cubicBezTo>
                    <a:pt x="2477" y="21600"/>
                    <a:pt x="-523" y="21600"/>
                    <a:pt x="77" y="20813"/>
                  </a:cubicBezTo>
                  <a:cubicBezTo>
                    <a:pt x="677" y="20025"/>
                    <a:pt x="4877" y="18450"/>
                    <a:pt x="9077" y="16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9919256" y="6986849"/>
              <a:ext cx="113357" cy="15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94" fill="norm" stroke="1" extrusionOk="0">
                  <a:moveTo>
                    <a:pt x="20400" y="1477"/>
                  </a:moveTo>
                  <a:cubicBezTo>
                    <a:pt x="18800" y="625"/>
                    <a:pt x="17200" y="-228"/>
                    <a:pt x="15400" y="56"/>
                  </a:cubicBezTo>
                  <a:cubicBezTo>
                    <a:pt x="13600" y="340"/>
                    <a:pt x="11600" y="1761"/>
                    <a:pt x="10600" y="3325"/>
                  </a:cubicBezTo>
                  <a:cubicBezTo>
                    <a:pt x="9600" y="4888"/>
                    <a:pt x="9600" y="6593"/>
                    <a:pt x="11200" y="8440"/>
                  </a:cubicBezTo>
                  <a:cubicBezTo>
                    <a:pt x="12800" y="10288"/>
                    <a:pt x="16000" y="12277"/>
                    <a:pt x="18200" y="13840"/>
                  </a:cubicBezTo>
                  <a:cubicBezTo>
                    <a:pt x="20400" y="15404"/>
                    <a:pt x="21600" y="16540"/>
                    <a:pt x="21400" y="17819"/>
                  </a:cubicBezTo>
                  <a:cubicBezTo>
                    <a:pt x="21200" y="19098"/>
                    <a:pt x="19600" y="20519"/>
                    <a:pt x="15800" y="20946"/>
                  </a:cubicBezTo>
                  <a:cubicBezTo>
                    <a:pt x="12000" y="21372"/>
                    <a:pt x="6000" y="20804"/>
                    <a:pt x="0" y="20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451656" y="7155466"/>
              <a:ext cx="26035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3863" y="7535"/>
                    <a:pt x="7727" y="-773"/>
                    <a:pt x="11327" y="58"/>
                  </a:cubicBezTo>
                  <a:cubicBezTo>
                    <a:pt x="14927" y="889"/>
                    <a:pt x="18263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483406" y="7201048"/>
              <a:ext cx="311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800"/>
                    <a:pt x="8816" y="12000"/>
                    <a:pt x="12416" y="8400"/>
                  </a:cubicBezTo>
                  <a:cubicBezTo>
                    <a:pt x="16016" y="4800"/>
                    <a:pt x="1880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756456" y="7093098"/>
              <a:ext cx="10132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600" fill="norm" stroke="1" extrusionOk="0">
                  <a:moveTo>
                    <a:pt x="1271" y="0"/>
                  </a:moveTo>
                  <a:cubicBezTo>
                    <a:pt x="8471" y="2274"/>
                    <a:pt x="15671" y="4547"/>
                    <a:pt x="18635" y="6821"/>
                  </a:cubicBezTo>
                  <a:cubicBezTo>
                    <a:pt x="21600" y="9095"/>
                    <a:pt x="20329" y="11368"/>
                    <a:pt x="16518" y="13832"/>
                  </a:cubicBezTo>
                  <a:cubicBezTo>
                    <a:pt x="12706" y="16295"/>
                    <a:pt x="6353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3118406" y="7139400"/>
              <a:ext cx="120535" cy="3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77" fill="norm" stroke="1" extrusionOk="0">
                  <a:moveTo>
                    <a:pt x="5586" y="8441"/>
                  </a:moveTo>
                  <a:cubicBezTo>
                    <a:pt x="4841" y="12357"/>
                    <a:pt x="4097" y="16274"/>
                    <a:pt x="3724" y="18529"/>
                  </a:cubicBezTo>
                  <a:cubicBezTo>
                    <a:pt x="3352" y="20784"/>
                    <a:pt x="3352" y="21377"/>
                    <a:pt x="3352" y="21377"/>
                  </a:cubicBezTo>
                  <a:cubicBezTo>
                    <a:pt x="3352" y="21377"/>
                    <a:pt x="3352" y="20784"/>
                    <a:pt x="3910" y="18469"/>
                  </a:cubicBezTo>
                  <a:cubicBezTo>
                    <a:pt x="4469" y="16155"/>
                    <a:pt x="5586" y="12120"/>
                    <a:pt x="7262" y="8915"/>
                  </a:cubicBezTo>
                  <a:cubicBezTo>
                    <a:pt x="8938" y="5711"/>
                    <a:pt x="11172" y="3337"/>
                    <a:pt x="12848" y="1854"/>
                  </a:cubicBezTo>
                  <a:cubicBezTo>
                    <a:pt x="14524" y="370"/>
                    <a:pt x="15641" y="-223"/>
                    <a:pt x="17131" y="74"/>
                  </a:cubicBezTo>
                  <a:cubicBezTo>
                    <a:pt x="18621" y="370"/>
                    <a:pt x="20483" y="1557"/>
                    <a:pt x="21041" y="2981"/>
                  </a:cubicBezTo>
                  <a:cubicBezTo>
                    <a:pt x="21600" y="4406"/>
                    <a:pt x="20855" y="6067"/>
                    <a:pt x="17131" y="7551"/>
                  </a:cubicBezTo>
                  <a:cubicBezTo>
                    <a:pt x="13407" y="9034"/>
                    <a:pt x="6703" y="10340"/>
                    <a:pt x="0" y="11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277156" y="7245498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416856" y="7169298"/>
              <a:ext cx="120651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3032" y="6514"/>
                    <a:pt x="6063" y="13029"/>
                    <a:pt x="8526" y="16800"/>
                  </a:cubicBezTo>
                  <a:cubicBezTo>
                    <a:pt x="10989" y="20571"/>
                    <a:pt x="12884" y="21600"/>
                    <a:pt x="14211" y="21257"/>
                  </a:cubicBezTo>
                  <a:cubicBezTo>
                    <a:pt x="15537" y="20914"/>
                    <a:pt x="16295" y="19200"/>
                    <a:pt x="16674" y="17314"/>
                  </a:cubicBezTo>
                  <a:cubicBezTo>
                    <a:pt x="17053" y="15429"/>
                    <a:pt x="17053" y="13371"/>
                    <a:pt x="16863" y="11143"/>
                  </a:cubicBezTo>
                  <a:cubicBezTo>
                    <a:pt x="16674" y="8914"/>
                    <a:pt x="16295" y="6514"/>
                    <a:pt x="17053" y="5486"/>
                  </a:cubicBezTo>
                  <a:cubicBezTo>
                    <a:pt x="17811" y="4457"/>
                    <a:pt x="19705" y="4800"/>
                    <a:pt x="21600" y="5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551214" y="7076742"/>
              <a:ext cx="513343" cy="19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098" fill="norm" stroke="1" extrusionOk="0">
                  <a:moveTo>
                    <a:pt x="3158" y="14717"/>
                  </a:moveTo>
                  <a:cubicBezTo>
                    <a:pt x="2802" y="14035"/>
                    <a:pt x="2447" y="13353"/>
                    <a:pt x="2047" y="13353"/>
                  </a:cubicBezTo>
                  <a:cubicBezTo>
                    <a:pt x="1647" y="13353"/>
                    <a:pt x="1202" y="14035"/>
                    <a:pt x="847" y="14831"/>
                  </a:cubicBezTo>
                  <a:cubicBezTo>
                    <a:pt x="491" y="15627"/>
                    <a:pt x="225" y="16536"/>
                    <a:pt x="91" y="17559"/>
                  </a:cubicBezTo>
                  <a:cubicBezTo>
                    <a:pt x="-42" y="18583"/>
                    <a:pt x="-42" y="19719"/>
                    <a:pt x="180" y="20288"/>
                  </a:cubicBezTo>
                  <a:cubicBezTo>
                    <a:pt x="402" y="20856"/>
                    <a:pt x="847" y="20856"/>
                    <a:pt x="1247" y="20402"/>
                  </a:cubicBezTo>
                  <a:cubicBezTo>
                    <a:pt x="1647" y="19947"/>
                    <a:pt x="2002" y="19037"/>
                    <a:pt x="2358" y="19037"/>
                  </a:cubicBezTo>
                  <a:cubicBezTo>
                    <a:pt x="2714" y="19037"/>
                    <a:pt x="3069" y="19947"/>
                    <a:pt x="3469" y="20515"/>
                  </a:cubicBezTo>
                  <a:cubicBezTo>
                    <a:pt x="3869" y="21084"/>
                    <a:pt x="4314" y="21311"/>
                    <a:pt x="4669" y="20856"/>
                  </a:cubicBezTo>
                  <a:cubicBezTo>
                    <a:pt x="5025" y="20402"/>
                    <a:pt x="5291" y="19265"/>
                    <a:pt x="5691" y="16423"/>
                  </a:cubicBezTo>
                  <a:cubicBezTo>
                    <a:pt x="6091" y="13580"/>
                    <a:pt x="6625" y="9033"/>
                    <a:pt x="6980" y="5736"/>
                  </a:cubicBezTo>
                  <a:cubicBezTo>
                    <a:pt x="7336" y="2439"/>
                    <a:pt x="7514" y="393"/>
                    <a:pt x="7558" y="52"/>
                  </a:cubicBezTo>
                  <a:cubicBezTo>
                    <a:pt x="7602" y="-289"/>
                    <a:pt x="7514" y="1075"/>
                    <a:pt x="7380" y="3690"/>
                  </a:cubicBezTo>
                  <a:cubicBezTo>
                    <a:pt x="7247" y="6305"/>
                    <a:pt x="7069" y="10170"/>
                    <a:pt x="6980" y="12671"/>
                  </a:cubicBezTo>
                  <a:cubicBezTo>
                    <a:pt x="6891" y="15172"/>
                    <a:pt x="6891" y="16309"/>
                    <a:pt x="7114" y="17105"/>
                  </a:cubicBezTo>
                  <a:cubicBezTo>
                    <a:pt x="7336" y="17900"/>
                    <a:pt x="7780" y="18355"/>
                    <a:pt x="8269" y="17787"/>
                  </a:cubicBezTo>
                  <a:cubicBezTo>
                    <a:pt x="8758" y="17218"/>
                    <a:pt x="9291" y="15627"/>
                    <a:pt x="9691" y="14263"/>
                  </a:cubicBezTo>
                  <a:cubicBezTo>
                    <a:pt x="10091" y="12898"/>
                    <a:pt x="10358" y="11762"/>
                    <a:pt x="10447" y="11762"/>
                  </a:cubicBezTo>
                  <a:cubicBezTo>
                    <a:pt x="10536" y="11762"/>
                    <a:pt x="10447" y="12898"/>
                    <a:pt x="10358" y="14035"/>
                  </a:cubicBezTo>
                  <a:cubicBezTo>
                    <a:pt x="10269" y="15172"/>
                    <a:pt x="10180" y="16309"/>
                    <a:pt x="10358" y="16650"/>
                  </a:cubicBezTo>
                  <a:cubicBezTo>
                    <a:pt x="10536" y="16991"/>
                    <a:pt x="10980" y="16536"/>
                    <a:pt x="11380" y="15513"/>
                  </a:cubicBezTo>
                  <a:cubicBezTo>
                    <a:pt x="11780" y="14490"/>
                    <a:pt x="12136" y="12898"/>
                    <a:pt x="12269" y="12671"/>
                  </a:cubicBezTo>
                  <a:cubicBezTo>
                    <a:pt x="12402" y="12444"/>
                    <a:pt x="12314" y="13580"/>
                    <a:pt x="12402" y="14604"/>
                  </a:cubicBezTo>
                  <a:cubicBezTo>
                    <a:pt x="12491" y="15627"/>
                    <a:pt x="12758" y="16536"/>
                    <a:pt x="13114" y="16877"/>
                  </a:cubicBezTo>
                  <a:cubicBezTo>
                    <a:pt x="13469" y="17218"/>
                    <a:pt x="13914" y="16991"/>
                    <a:pt x="14314" y="16536"/>
                  </a:cubicBezTo>
                  <a:cubicBezTo>
                    <a:pt x="14714" y="16082"/>
                    <a:pt x="15069" y="15399"/>
                    <a:pt x="15602" y="13922"/>
                  </a:cubicBezTo>
                  <a:cubicBezTo>
                    <a:pt x="16136" y="12444"/>
                    <a:pt x="16847" y="10170"/>
                    <a:pt x="17025" y="9374"/>
                  </a:cubicBezTo>
                  <a:cubicBezTo>
                    <a:pt x="17202" y="8578"/>
                    <a:pt x="16847" y="9260"/>
                    <a:pt x="16491" y="10170"/>
                  </a:cubicBezTo>
                  <a:cubicBezTo>
                    <a:pt x="16136" y="11079"/>
                    <a:pt x="15780" y="12216"/>
                    <a:pt x="15558" y="13353"/>
                  </a:cubicBezTo>
                  <a:cubicBezTo>
                    <a:pt x="15336" y="14490"/>
                    <a:pt x="15247" y="15627"/>
                    <a:pt x="15380" y="16536"/>
                  </a:cubicBezTo>
                  <a:cubicBezTo>
                    <a:pt x="15514" y="17446"/>
                    <a:pt x="15869" y="18128"/>
                    <a:pt x="16936" y="18242"/>
                  </a:cubicBezTo>
                  <a:cubicBezTo>
                    <a:pt x="18002" y="18355"/>
                    <a:pt x="19780" y="17900"/>
                    <a:pt x="21558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4324906" y="7213748"/>
              <a:ext cx="361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21600"/>
                    <a:pt x="9853" y="21600"/>
                    <a:pt x="13453" y="18000"/>
                  </a:cubicBezTo>
                  <a:cubicBezTo>
                    <a:pt x="17053" y="14400"/>
                    <a:pt x="1932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623356" y="7124848"/>
              <a:ext cx="1179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1662"/>
                    <a:pt x="11368" y="3323"/>
                    <a:pt x="15347" y="5400"/>
                  </a:cubicBezTo>
                  <a:cubicBezTo>
                    <a:pt x="19326" y="7477"/>
                    <a:pt x="21600" y="9969"/>
                    <a:pt x="21032" y="12738"/>
                  </a:cubicBezTo>
                  <a:cubicBezTo>
                    <a:pt x="20463" y="15508"/>
                    <a:pt x="17053" y="18554"/>
                    <a:pt x="136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964905" y="7086748"/>
              <a:ext cx="117272" cy="17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0539" fill="norm" stroke="1" extrusionOk="0">
                  <a:moveTo>
                    <a:pt x="13645" y="4574"/>
                  </a:moveTo>
                  <a:cubicBezTo>
                    <a:pt x="13272" y="3304"/>
                    <a:pt x="12900" y="2033"/>
                    <a:pt x="11783" y="1652"/>
                  </a:cubicBezTo>
                  <a:cubicBezTo>
                    <a:pt x="10665" y="1271"/>
                    <a:pt x="8803" y="1779"/>
                    <a:pt x="6569" y="3558"/>
                  </a:cubicBezTo>
                  <a:cubicBezTo>
                    <a:pt x="4334" y="5336"/>
                    <a:pt x="1727" y="8386"/>
                    <a:pt x="610" y="11181"/>
                  </a:cubicBezTo>
                  <a:cubicBezTo>
                    <a:pt x="-507" y="13976"/>
                    <a:pt x="-135" y="16518"/>
                    <a:pt x="2100" y="18424"/>
                  </a:cubicBezTo>
                  <a:cubicBezTo>
                    <a:pt x="4334" y="20329"/>
                    <a:pt x="8431" y="21600"/>
                    <a:pt x="11969" y="19313"/>
                  </a:cubicBezTo>
                  <a:cubicBezTo>
                    <a:pt x="15507" y="17026"/>
                    <a:pt x="18486" y="11181"/>
                    <a:pt x="19790" y="7624"/>
                  </a:cubicBezTo>
                  <a:cubicBezTo>
                    <a:pt x="21093" y="4066"/>
                    <a:pt x="20721" y="2795"/>
                    <a:pt x="19790" y="1779"/>
                  </a:cubicBezTo>
                  <a:cubicBezTo>
                    <a:pt x="18859" y="762"/>
                    <a:pt x="17369" y="0"/>
                    <a:pt x="15879" y="0"/>
                  </a:cubicBezTo>
                  <a:cubicBezTo>
                    <a:pt x="14390" y="0"/>
                    <a:pt x="12900" y="762"/>
                    <a:pt x="11969" y="2033"/>
                  </a:cubicBezTo>
                  <a:cubicBezTo>
                    <a:pt x="11038" y="3304"/>
                    <a:pt x="10665" y="5082"/>
                    <a:pt x="10293" y="6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5182156" y="718834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5292572" y="7059183"/>
              <a:ext cx="80085" cy="24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23" fill="norm" stroke="1" extrusionOk="0">
                  <a:moveTo>
                    <a:pt x="20955" y="1275"/>
                  </a:moveTo>
                  <a:cubicBezTo>
                    <a:pt x="18186" y="912"/>
                    <a:pt x="15417" y="549"/>
                    <a:pt x="11817" y="277"/>
                  </a:cubicBezTo>
                  <a:cubicBezTo>
                    <a:pt x="8217" y="5"/>
                    <a:pt x="3786" y="-177"/>
                    <a:pt x="1570" y="277"/>
                  </a:cubicBezTo>
                  <a:cubicBezTo>
                    <a:pt x="-645" y="731"/>
                    <a:pt x="-645" y="1820"/>
                    <a:pt x="2401" y="3726"/>
                  </a:cubicBezTo>
                  <a:cubicBezTo>
                    <a:pt x="5447" y="5631"/>
                    <a:pt x="11540" y="8354"/>
                    <a:pt x="15417" y="10714"/>
                  </a:cubicBezTo>
                  <a:cubicBezTo>
                    <a:pt x="19293" y="13073"/>
                    <a:pt x="20955" y="15070"/>
                    <a:pt x="18463" y="16794"/>
                  </a:cubicBezTo>
                  <a:cubicBezTo>
                    <a:pt x="15970" y="18519"/>
                    <a:pt x="9324" y="19971"/>
                    <a:pt x="2678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252006" y="7035948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5200"/>
                    <a:pt x="3064" y="8800"/>
                    <a:pt x="6664" y="5200"/>
                  </a:cubicBezTo>
                  <a:cubicBezTo>
                    <a:pt x="10264" y="1600"/>
                    <a:pt x="15932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823506" y="7105798"/>
              <a:ext cx="2328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700"/>
                    <a:pt x="8640" y="5400"/>
                    <a:pt x="11978" y="7200"/>
                  </a:cubicBezTo>
                  <a:cubicBezTo>
                    <a:pt x="15316" y="9000"/>
                    <a:pt x="17673" y="9900"/>
                    <a:pt x="19244" y="10687"/>
                  </a:cubicBezTo>
                  <a:cubicBezTo>
                    <a:pt x="20815" y="11475"/>
                    <a:pt x="21600" y="12150"/>
                    <a:pt x="21600" y="12825"/>
                  </a:cubicBezTo>
                  <a:cubicBezTo>
                    <a:pt x="21600" y="13500"/>
                    <a:pt x="20815" y="14175"/>
                    <a:pt x="18753" y="15188"/>
                  </a:cubicBezTo>
                  <a:cubicBezTo>
                    <a:pt x="16691" y="16200"/>
                    <a:pt x="13353" y="17550"/>
                    <a:pt x="11291" y="18675"/>
                  </a:cubicBezTo>
                  <a:cubicBezTo>
                    <a:pt x="9229" y="19800"/>
                    <a:pt x="8444" y="20700"/>
                    <a:pt x="76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234539" y="7131198"/>
              <a:ext cx="91701" cy="13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197" fill="norm" stroke="1" extrusionOk="0">
                  <a:moveTo>
                    <a:pt x="15877" y="0"/>
                  </a:moveTo>
                  <a:cubicBezTo>
                    <a:pt x="13529" y="0"/>
                    <a:pt x="11181" y="0"/>
                    <a:pt x="8364" y="1773"/>
                  </a:cubicBezTo>
                  <a:cubicBezTo>
                    <a:pt x="5546" y="3546"/>
                    <a:pt x="2259" y="7093"/>
                    <a:pt x="851" y="10478"/>
                  </a:cubicBezTo>
                  <a:cubicBezTo>
                    <a:pt x="-558" y="13863"/>
                    <a:pt x="-88" y="17087"/>
                    <a:pt x="1320" y="19021"/>
                  </a:cubicBezTo>
                  <a:cubicBezTo>
                    <a:pt x="2729" y="20955"/>
                    <a:pt x="5077" y="21600"/>
                    <a:pt x="8599" y="20955"/>
                  </a:cubicBezTo>
                  <a:cubicBezTo>
                    <a:pt x="12120" y="20310"/>
                    <a:pt x="16816" y="18376"/>
                    <a:pt x="18929" y="14991"/>
                  </a:cubicBezTo>
                  <a:cubicBezTo>
                    <a:pt x="21042" y="11606"/>
                    <a:pt x="20572" y="6770"/>
                    <a:pt x="18929" y="3869"/>
                  </a:cubicBezTo>
                  <a:cubicBezTo>
                    <a:pt x="17285" y="967"/>
                    <a:pt x="14468" y="0"/>
                    <a:pt x="13764" y="161"/>
                  </a:cubicBezTo>
                  <a:cubicBezTo>
                    <a:pt x="13059" y="322"/>
                    <a:pt x="14468" y="1612"/>
                    <a:pt x="15877" y="2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407706" y="722009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528745" y="7079835"/>
              <a:ext cx="96077" cy="13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03" fill="norm" stroke="1" extrusionOk="0">
                  <a:moveTo>
                    <a:pt x="15082" y="1053"/>
                  </a:moveTo>
                  <a:cubicBezTo>
                    <a:pt x="11865" y="408"/>
                    <a:pt x="8647" y="-237"/>
                    <a:pt x="6350" y="85"/>
                  </a:cubicBezTo>
                  <a:cubicBezTo>
                    <a:pt x="4052" y="408"/>
                    <a:pt x="2673" y="1697"/>
                    <a:pt x="1524" y="4760"/>
                  </a:cubicBezTo>
                  <a:cubicBezTo>
                    <a:pt x="375" y="7823"/>
                    <a:pt x="-544" y="12659"/>
                    <a:pt x="375" y="15882"/>
                  </a:cubicBezTo>
                  <a:cubicBezTo>
                    <a:pt x="1294" y="19106"/>
                    <a:pt x="4052" y="20718"/>
                    <a:pt x="7499" y="21041"/>
                  </a:cubicBezTo>
                  <a:cubicBezTo>
                    <a:pt x="10945" y="21363"/>
                    <a:pt x="15082" y="20396"/>
                    <a:pt x="17609" y="18784"/>
                  </a:cubicBezTo>
                  <a:cubicBezTo>
                    <a:pt x="20137" y="17172"/>
                    <a:pt x="21056" y="14915"/>
                    <a:pt x="20826" y="13142"/>
                  </a:cubicBezTo>
                  <a:cubicBezTo>
                    <a:pt x="20596" y="11369"/>
                    <a:pt x="19218" y="10079"/>
                    <a:pt x="17839" y="8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693456" y="7071845"/>
              <a:ext cx="80087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82" fill="norm" stroke="1" extrusionOk="0">
                  <a:moveTo>
                    <a:pt x="16615" y="3647"/>
                  </a:moveTo>
                  <a:cubicBezTo>
                    <a:pt x="15508" y="2510"/>
                    <a:pt x="14400" y="1374"/>
                    <a:pt x="12462" y="691"/>
                  </a:cubicBezTo>
                  <a:cubicBezTo>
                    <a:pt x="10523" y="9"/>
                    <a:pt x="7754" y="-218"/>
                    <a:pt x="5815" y="237"/>
                  </a:cubicBezTo>
                  <a:cubicBezTo>
                    <a:pt x="3877" y="691"/>
                    <a:pt x="2769" y="1828"/>
                    <a:pt x="3600" y="3647"/>
                  </a:cubicBezTo>
                  <a:cubicBezTo>
                    <a:pt x="4431" y="5466"/>
                    <a:pt x="7200" y="7967"/>
                    <a:pt x="10523" y="10241"/>
                  </a:cubicBezTo>
                  <a:cubicBezTo>
                    <a:pt x="13846" y="12515"/>
                    <a:pt x="17723" y="14561"/>
                    <a:pt x="19662" y="16153"/>
                  </a:cubicBezTo>
                  <a:cubicBezTo>
                    <a:pt x="21600" y="17744"/>
                    <a:pt x="21600" y="18881"/>
                    <a:pt x="18000" y="19677"/>
                  </a:cubicBezTo>
                  <a:cubicBezTo>
                    <a:pt x="14400" y="20473"/>
                    <a:pt x="7200" y="20927"/>
                    <a:pt x="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718856" y="7068756"/>
              <a:ext cx="1206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137" y="13500"/>
                    <a:pt x="2274" y="6300"/>
                    <a:pt x="5116" y="2700"/>
                  </a:cubicBezTo>
                  <a:cubicBezTo>
                    <a:pt x="7958" y="-900"/>
                    <a:pt x="12505" y="-900"/>
                    <a:pt x="15537" y="2700"/>
                  </a:cubicBezTo>
                  <a:cubicBezTo>
                    <a:pt x="18568" y="6300"/>
                    <a:pt x="20084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6287056" y="7397898"/>
              <a:ext cx="393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4400"/>
                    <a:pt x="6735" y="7200"/>
                    <a:pt x="10335" y="3600"/>
                  </a:cubicBezTo>
                  <a:cubicBezTo>
                    <a:pt x="13935" y="0"/>
                    <a:pt x="177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6471206" y="7455048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6972856" y="7328048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7143086" y="7201048"/>
              <a:ext cx="153621" cy="13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24" fill="norm" stroke="1" extrusionOk="0">
                  <a:moveTo>
                    <a:pt x="1946" y="0"/>
                  </a:moveTo>
                  <a:cubicBezTo>
                    <a:pt x="1059" y="5829"/>
                    <a:pt x="171" y="11657"/>
                    <a:pt x="23" y="15429"/>
                  </a:cubicBezTo>
                  <a:cubicBezTo>
                    <a:pt x="-125" y="19200"/>
                    <a:pt x="467" y="20914"/>
                    <a:pt x="1354" y="21257"/>
                  </a:cubicBezTo>
                  <a:cubicBezTo>
                    <a:pt x="2242" y="21600"/>
                    <a:pt x="3426" y="20571"/>
                    <a:pt x="4165" y="19200"/>
                  </a:cubicBezTo>
                  <a:cubicBezTo>
                    <a:pt x="4905" y="17829"/>
                    <a:pt x="5201" y="16114"/>
                    <a:pt x="5793" y="14571"/>
                  </a:cubicBezTo>
                  <a:cubicBezTo>
                    <a:pt x="6385" y="13029"/>
                    <a:pt x="7272" y="11657"/>
                    <a:pt x="7864" y="11829"/>
                  </a:cubicBezTo>
                  <a:cubicBezTo>
                    <a:pt x="8456" y="12000"/>
                    <a:pt x="8752" y="13714"/>
                    <a:pt x="9491" y="15257"/>
                  </a:cubicBezTo>
                  <a:cubicBezTo>
                    <a:pt x="10231" y="16800"/>
                    <a:pt x="11415" y="18171"/>
                    <a:pt x="12746" y="18343"/>
                  </a:cubicBezTo>
                  <a:cubicBezTo>
                    <a:pt x="14078" y="18514"/>
                    <a:pt x="15557" y="17486"/>
                    <a:pt x="17037" y="14914"/>
                  </a:cubicBezTo>
                  <a:cubicBezTo>
                    <a:pt x="18516" y="12343"/>
                    <a:pt x="19996" y="8229"/>
                    <a:pt x="21475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7347506" y="7199901"/>
              <a:ext cx="76201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9702"/>
                  </a:moveTo>
                  <a:cubicBezTo>
                    <a:pt x="3000" y="8749"/>
                    <a:pt x="6000" y="7796"/>
                    <a:pt x="8700" y="6049"/>
                  </a:cubicBezTo>
                  <a:cubicBezTo>
                    <a:pt x="11400" y="4302"/>
                    <a:pt x="13800" y="1761"/>
                    <a:pt x="13500" y="649"/>
                  </a:cubicBezTo>
                  <a:cubicBezTo>
                    <a:pt x="13200" y="-463"/>
                    <a:pt x="10200" y="-145"/>
                    <a:pt x="7200" y="1602"/>
                  </a:cubicBezTo>
                  <a:cubicBezTo>
                    <a:pt x="4200" y="3349"/>
                    <a:pt x="1200" y="6525"/>
                    <a:pt x="600" y="9702"/>
                  </a:cubicBezTo>
                  <a:cubicBezTo>
                    <a:pt x="0" y="12878"/>
                    <a:pt x="1800" y="16055"/>
                    <a:pt x="5700" y="17961"/>
                  </a:cubicBezTo>
                  <a:cubicBezTo>
                    <a:pt x="9600" y="19866"/>
                    <a:pt x="15600" y="20502"/>
                    <a:pt x="21600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7583779" y="7204544"/>
              <a:ext cx="112978" cy="9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80" fill="norm" stroke="1" extrusionOk="0">
                  <a:moveTo>
                    <a:pt x="16550" y="3607"/>
                  </a:moveTo>
                  <a:cubicBezTo>
                    <a:pt x="14950" y="2135"/>
                    <a:pt x="13350" y="662"/>
                    <a:pt x="11550" y="171"/>
                  </a:cubicBezTo>
                  <a:cubicBezTo>
                    <a:pt x="9750" y="-320"/>
                    <a:pt x="7750" y="171"/>
                    <a:pt x="5750" y="2625"/>
                  </a:cubicBezTo>
                  <a:cubicBezTo>
                    <a:pt x="3750" y="5080"/>
                    <a:pt x="1750" y="9498"/>
                    <a:pt x="750" y="12935"/>
                  </a:cubicBezTo>
                  <a:cubicBezTo>
                    <a:pt x="-250" y="16371"/>
                    <a:pt x="-250" y="18825"/>
                    <a:pt x="750" y="19807"/>
                  </a:cubicBezTo>
                  <a:cubicBezTo>
                    <a:pt x="1750" y="20789"/>
                    <a:pt x="3750" y="20298"/>
                    <a:pt x="5550" y="19071"/>
                  </a:cubicBezTo>
                  <a:cubicBezTo>
                    <a:pt x="7350" y="17844"/>
                    <a:pt x="8950" y="15880"/>
                    <a:pt x="10550" y="13916"/>
                  </a:cubicBezTo>
                  <a:cubicBezTo>
                    <a:pt x="12150" y="11953"/>
                    <a:pt x="13750" y="9989"/>
                    <a:pt x="14550" y="10235"/>
                  </a:cubicBezTo>
                  <a:cubicBezTo>
                    <a:pt x="15350" y="10480"/>
                    <a:pt x="15350" y="12935"/>
                    <a:pt x="16350" y="15144"/>
                  </a:cubicBezTo>
                  <a:cubicBezTo>
                    <a:pt x="17350" y="17353"/>
                    <a:pt x="19350" y="19316"/>
                    <a:pt x="2135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7724273" y="7183648"/>
              <a:ext cx="93134" cy="10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21600" y="5795"/>
                  </a:moveTo>
                  <a:cubicBezTo>
                    <a:pt x="20618" y="3757"/>
                    <a:pt x="19636" y="1720"/>
                    <a:pt x="17918" y="701"/>
                  </a:cubicBezTo>
                  <a:cubicBezTo>
                    <a:pt x="16200" y="-318"/>
                    <a:pt x="13745" y="-318"/>
                    <a:pt x="10800" y="1312"/>
                  </a:cubicBezTo>
                  <a:cubicBezTo>
                    <a:pt x="7855" y="2942"/>
                    <a:pt x="4418" y="6203"/>
                    <a:pt x="2455" y="8852"/>
                  </a:cubicBezTo>
                  <a:cubicBezTo>
                    <a:pt x="491" y="11501"/>
                    <a:pt x="0" y="13539"/>
                    <a:pt x="0" y="15576"/>
                  </a:cubicBezTo>
                  <a:cubicBezTo>
                    <a:pt x="0" y="17614"/>
                    <a:pt x="491" y="19652"/>
                    <a:pt x="3436" y="20467"/>
                  </a:cubicBezTo>
                  <a:cubicBezTo>
                    <a:pt x="6382" y="21282"/>
                    <a:pt x="11782" y="20874"/>
                    <a:pt x="17182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7835237" y="7179629"/>
              <a:ext cx="64720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41" fill="norm" stroke="1" extrusionOk="0">
                  <a:moveTo>
                    <a:pt x="21305" y="4124"/>
                  </a:moveTo>
                  <a:cubicBezTo>
                    <a:pt x="18518" y="2494"/>
                    <a:pt x="15731" y="864"/>
                    <a:pt x="12595" y="252"/>
                  </a:cubicBezTo>
                  <a:cubicBezTo>
                    <a:pt x="9460" y="-359"/>
                    <a:pt x="5976" y="49"/>
                    <a:pt x="3537" y="2494"/>
                  </a:cubicBezTo>
                  <a:cubicBezTo>
                    <a:pt x="1099" y="4939"/>
                    <a:pt x="-295" y="9422"/>
                    <a:pt x="53" y="12683"/>
                  </a:cubicBezTo>
                  <a:cubicBezTo>
                    <a:pt x="402" y="15943"/>
                    <a:pt x="2492" y="17981"/>
                    <a:pt x="5279" y="19203"/>
                  </a:cubicBezTo>
                  <a:cubicBezTo>
                    <a:pt x="8066" y="20426"/>
                    <a:pt x="11550" y="20833"/>
                    <a:pt x="15034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7923199" y="7156602"/>
              <a:ext cx="198479" cy="27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2" fill="norm" stroke="1" extrusionOk="0">
                  <a:moveTo>
                    <a:pt x="1596" y="6333"/>
                  </a:moveTo>
                  <a:cubicBezTo>
                    <a:pt x="2505" y="5684"/>
                    <a:pt x="3415" y="5034"/>
                    <a:pt x="4211" y="4222"/>
                  </a:cubicBezTo>
                  <a:cubicBezTo>
                    <a:pt x="5006" y="3410"/>
                    <a:pt x="5689" y="2435"/>
                    <a:pt x="5461" y="2111"/>
                  </a:cubicBezTo>
                  <a:cubicBezTo>
                    <a:pt x="5234" y="1786"/>
                    <a:pt x="4097" y="2111"/>
                    <a:pt x="2960" y="3085"/>
                  </a:cubicBezTo>
                  <a:cubicBezTo>
                    <a:pt x="1823" y="4060"/>
                    <a:pt x="686" y="5684"/>
                    <a:pt x="232" y="6902"/>
                  </a:cubicBezTo>
                  <a:cubicBezTo>
                    <a:pt x="-223" y="8120"/>
                    <a:pt x="4" y="8932"/>
                    <a:pt x="800" y="9419"/>
                  </a:cubicBezTo>
                  <a:cubicBezTo>
                    <a:pt x="1596" y="9906"/>
                    <a:pt x="2960" y="10069"/>
                    <a:pt x="4893" y="9744"/>
                  </a:cubicBezTo>
                  <a:cubicBezTo>
                    <a:pt x="6825" y="9419"/>
                    <a:pt x="9326" y="8607"/>
                    <a:pt x="10918" y="7795"/>
                  </a:cubicBezTo>
                  <a:cubicBezTo>
                    <a:pt x="12510" y="6983"/>
                    <a:pt x="13192" y="6171"/>
                    <a:pt x="13078" y="6090"/>
                  </a:cubicBezTo>
                  <a:cubicBezTo>
                    <a:pt x="12964" y="6008"/>
                    <a:pt x="12055" y="6658"/>
                    <a:pt x="11032" y="8851"/>
                  </a:cubicBezTo>
                  <a:cubicBezTo>
                    <a:pt x="10009" y="11043"/>
                    <a:pt x="8872" y="14778"/>
                    <a:pt x="8190" y="17296"/>
                  </a:cubicBezTo>
                  <a:cubicBezTo>
                    <a:pt x="7508" y="19813"/>
                    <a:pt x="7280" y="21112"/>
                    <a:pt x="7508" y="21275"/>
                  </a:cubicBezTo>
                  <a:cubicBezTo>
                    <a:pt x="7735" y="21437"/>
                    <a:pt x="8417" y="20463"/>
                    <a:pt x="9668" y="17296"/>
                  </a:cubicBezTo>
                  <a:cubicBezTo>
                    <a:pt x="10918" y="14129"/>
                    <a:pt x="12737" y="8769"/>
                    <a:pt x="13988" y="5602"/>
                  </a:cubicBezTo>
                  <a:cubicBezTo>
                    <a:pt x="15238" y="2435"/>
                    <a:pt x="15920" y="1461"/>
                    <a:pt x="16830" y="811"/>
                  </a:cubicBezTo>
                  <a:cubicBezTo>
                    <a:pt x="17739" y="162"/>
                    <a:pt x="18876" y="-163"/>
                    <a:pt x="19672" y="81"/>
                  </a:cubicBezTo>
                  <a:cubicBezTo>
                    <a:pt x="20468" y="324"/>
                    <a:pt x="20922" y="1136"/>
                    <a:pt x="21150" y="2435"/>
                  </a:cubicBezTo>
                  <a:cubicBezTo>
                    <a:pt x="21377" y="3735"/>
                    <a:pt x="21377" y="5521"/>
                    <a:pt x="21150" y="6820"/>
                  </a:cubicBezTo>
                  <a:cubicBezTo>
                    <a:pt x="20922" y="8120"/>
                    <a:pt x="20468" y="8932"/>
                    <a:pt x="19558" y="9175"/>
                  </a:cubicBezTo>
                  <a:cubicBezTo>
                    <a:pt x="18649" y="9419"/>
                    <a:pt x="17284" y="9094"/>
                    <a:pt x="15920" y="8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8199729" y="6978798"/>
              <a:ext cx="106628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72" fill="norm" stroke="1" extrusionOk="0">
                  <a:moveTo>
                    <a:pt x="14982" y="0"/>
                  </a:moveTo>
                  <a:cubicBezTo>
                    <a:pt x="12017" y="3927"/>
                    <a:pt x="9053" y="7855"/>
                    <a:pt x="6511" y="11102"/>
                  </a:cubicBezTo>
                  <a:cubicBezTo>
                    <a:pt x="3970" y="14350"/>
                    <a:pt x="1853" y="16917"/>
                    <a:pt x="794" y="18655"/>
                  </a:cubicBezTo>
                  <a:cubicBezTo>
                    <a:pt x="-265" y="20392"/>
                    <a:pt x="-265" y="21298"/>
                    <a:pt x="794" y="21449"/>
                  </a:cubicBezTo>
                  <a:cubicBezTo>
                    <a:pt x="1853" y="21600"/>
                    <a:pt x="3970" y="20996"/>
                    <a:pt x="5241" y="20316"/>
                  </a:cubicBezTo>
                  <a:cubicBezTo>
                    <a:pt x="6511" y="19636"/>
                    <a:pt x="6935" y="18881"/>
                    <a:pt x="6935" y="18126"/>
                  </a:cubicBezTo>
                  <a:cubicBezTo>
                    <a:pt x="6935" y="17371"/>
                    <a:pt x="6511" y="16615"/>
                    <a:pt x="5029" y="16162"/>
                  </a:cubicBezTo>
                  <a:cubicBezTo>
                    <a:pt x="3547" y="15709"/>
                    <a:pt x="1006" y="15558"/>
                    <a:pt x="582" y="15709"/>
                  </a:cubicBezTo>
                  <a:cubicBezTo>
                    <a:pt x="159" y="15860"/>
                    <a:pt x="1853" y="16313"/>
                    <a:pt x="3759" y="16389"/>
                  </a:cubicBezTo>
                  <a:cubicBezTo>
                    <a:pt x="5664" y="16464"/>
                    <a:pt x="7782" y="16162"/>
                    <a:pt x="9900" y="15860"/>
                  </a:cubicBezTo>
                  <a:cubicBezTo>
                    <a:pt x="12017" y="15558"/>
                    <a:pt x="14135" y="15256"/>
                    <a:pt x="16041" y="15331"/>
                  </a:cubicBezTo>
                  <a:cubicBezTo>
                    <a:pt x="17947" y="15407"/>
                    <a:pt x="19641" y="15860"/>
                    <a:pt x="21335" y="16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8494485" y="7067698"/>
              <a:ext cx="14709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0380" y="0"/>
                  </a:moveTo>
                  <a:cubicBezTo>
                    <a:pt x="8859" y="4640"/>
                    <a:pt x="7338" y="9280"/>
                    <a:pt x="6425" y="12000"/>
                  </a:cubicBezTo>
                  <a:cubicBezTo>
                    <a:pt x="5512" y="14720"/>
                    <a:pt x="5208" y="15520"/>
                    <a:pt x="5056" y="16320"/>
                  </a:cubicBezTo>
                  <a:cubicBezTo>
                    <a:pt x="4904" y="17120"/>
                    <a:pt x="4904" y="17920"/>
                    <a:pt x="4752" y="18720"/>
                  </a:cubicBezTo>
                  <a:cubicBezTo>
                    <a:pt x="4600" y="19520"/>
                    <a:pt x="4295" y="20320"/>
                    <a:pt x="3839" y="20000"/>
                  </a:cubicBezTo>
                  <a:cubicBezTo>
                    <a:pt x="3383" y="19680"/>
                    <a:pt x="2774" y="18240"/>
                    <a:pt x="2166" y="17120"/>
                  </a:cubicBezTo>
                  <a:cubicBezTo>
                    <a:pt x="1557" y="16000"/>
                    <a:pt x="949" y="15200"/>
                    <a:pt x="493" y="14320"/>
                  </a:cubicBezTo>
                  <a:cubicBezTo>
                    <a:pt x="36" y="13440"/>
                    <a:pt x="-268" y="12480"/>
                    <a:pt x="340" y="11760"/>
                  </a:cubicBezTo>
                  <a:cubicBezTo>
                    <a:pt x="949" y="11040"/>
                    <a:pt x="2470" y="10560"/>
                    <a:pt x="5360" y="9280"/>
                  </a:cubicBezTo>
                  <a:cubicBezTo>
                    <a:pt x="8250" y="8000"/>
                    <a:pt x="12509" y="5920"/>
                    <a:pt x="15400" y="4560"/>
                  </a:cubicBezTo>
                  <a:cubicBezTo>
                    <a:pt x="18290" y="3200"/>
                    <a:pt x="19811" y="2560"/>
                    <a:pt x="20571" y="2720"/>
                  </a:cubicBezTo>
                  <a:cubicBezTo>
                    <a:pt x="21332" y="2880"/>
                    <a:pt x="21332" y="3840"/>
                    <a:pt x="20571" y="6320"/>
                  </a:cubicBezTo>
                  <a:cubicBezTo>
                    <a:pt x="19811" y="8800"/>
                    <a:pt x="18290" y="12800"/>
                    <a:pt x="17377" y="15600"/>
                  </a:cubicBezTo>
                  <a:cubicBezTo>
                    <a:pt x="16464" y="18400"/>
                    <a:pt x="16160" y="20000"/>
                    <a:pt x="158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8649256" y="7276685"/>
              <a:ext cx="99135" cy="7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613" fill="norm" stroke="1" extrusionOk="0">
                  <a:moveTo>
                    <a:pt x="9450" y="3562"/>
                  </a:moveTo>
                  <a:cubicBezTo>
                    <a:pt x="7650" y="5267"/>
                    <a:pt x="5850" y="6972"/>
                    <a:pt x="4950" y="9530"/>
                  </a:cubicBezTo>
                  <a:cubicBezTo>
                    <a:pt x="4050" y="12088"/>
                    <a:pt x="4050" y="15499"/>
                    <a:pt x="5175" y="17772"/>
                  </a:cubicBezTo>
                  <a:cubicBezTo>
                    <a:pt x="6300" y="20046"/>
                    <a:pt x="8550" y="21183"/>
                    <a:pt x="11475" y="20330"/>
                  </a:cubicBezTo>
                  <a:cubicBezTo>
                    <a:pt x="14400" y="19478"/>
                    <a:pt x="18000" y="16636"/>
                    <a:pt x="19800" y="13794"/>
                  </a:cubicBezTo>
                  <a:cubicBezTo>
                    <a:pt x="21600" y="10951"/>
                    <a:pt x="21600" y="8109"/>
                    <a:pt x="19125" y="5551"/>
                  </a:cubicBezTo>
                  <a:cubicBezTo>
                    <a:pt x="16650" y="2994"/>
                    <a:pt x="11700" y="720"/>
                    <a:pt x="8100" y="151"/>
                  </a:cubicBezTo>
                  <a:cubicBezTo>
                    <a:pt x="4500" y="-417"/>
                    <a:pt x="2250" y="720"/>
                    <a:pt x="0" y="1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7893606" y="7493148"/>
              <a:ext cx="647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7600"/>
                    <a:pt x="5506" y="13600"/>
                    <a:pt x="8118" y="10400"/>
                  </a:cubicBezTo>
                  <a:cubicBezTo>
                    <a:pt x="10729" y="7200"/>
                    <a:pt x="13200" y="4800"/>
                    <a:pt x="15424" y="3200"/>
                  </a:cubicBezTo>
                  <a:cubicBezTo>
                    <a:pt x="17647" y="1600"/>
                    <a:pt x="1962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8109506" y="7527014"/>
              <a:ext cx="4445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7" y="10800"/>
                    <a:pt x="8434" y="0"/>
                    <a:pt x="12034" y="0"/>
                  </a:cubicBezTo>
                  <a:cubicBezTo>
                    <a:pt x="15634" y="0"/>
                    <a:pt x="1861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1104153" y="6537383"/>
              <a:ext cx="6859304" cy="110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1" fill="norm" stroke="1" extrusionOk="0">
                  <a:moveTo>
                    <a:pt x="21591" y="20337"/>
                  </a:moveTo>
                  <a:cubicBezTo>
                    <a:pt x="21384" y="20047"/>
                    <a:pt x="21178" y="19757"/>
                    <a:pt x="20945" y="19612"/>
                  </a:cubicBezTo>
                  <a:cubicBezTo>
                    <a:pt x="20712" y="19467"/>
                    <a:pt x="20452" y="19467"/>
                    <a:pt x="20189" y="19446"/>
                  </a:cubicBezTo>
                  <a:cubicBezTo>
                    <a:pt x="19925" y="19425"/>
                    <a:pt x="19659" y="19384"/>
                    <a:pt x="19396" y="19384"/>
                  </a:cubicBezTo>
                  <a:cubicBezTo>
                    <a:pt x="19133" y="19384"/>
                    <a:pt x="18873" y="19425"/>
                    <a:pt x="18633" y="19529"/>
                  </a:cubicBezTo>
                  <a:cubicBezTo>
                    <a:pt x="18393" y="19632"/>
                    <a:pt x="18173" y="19798"/>
                    <a:pt x="17950" y="19943"/>
                  </a:cubicBezTo>
                  <a:cubicBezTo>
                    <a:pt x="17727" y="20088"/>
                    <a:pt x="17500" y="20213"/>
                    <a:pt x="17254" y="20296"/>
                  </a:cubicBezTo>
                  <a:cubicBezTo>
                    <a:pt x="17007" y="20379"/>
                    <a:pt x="16741" y="20420"/>
                    <a:pt x="16467" y="20441"/>
                  </a:cubicBezTo>
                  <a:cubicBezTo>
                    <a:pt x="16194" y="20462"/>
                    <a:pt x="15915" y="20462"/>
                    <a:pt x="15641" y="20482"/>
                  </a:cubicBezTo>
                  <a:cubicBezTo>
                    <a:pt x="15368" y="20503"/>
                    <a:pt x="15102" y="20545"/>
                    <a:pt x="14839" y="20627"/>
                  </a:cubicBezTo>
                  <a:cubicBezTo>
                    <a:pt x="14575" y="20710"/>
                    <a:pt x="14315" y="20835"/>
                    <a:pt x="14046" y="20918"/>
                  </a:cubicBezTo>
                  <a:cubicBezTo>
                    <a:pt x="13776" y="21001"/>
                    <a:pt x="13496" y="21042"/>
                    <a:pt x="13239" y="21083"/>
                  </a:cubicBezTo>
                  <a:cubicBezTo>
                    <a:pt x="12983" y="21125"/>
                    <a:pt x="12750" y="21166"/>
                    <a:pt x="12523" y="21229"/>
                  </a:cubicBezTo>
                  <a:cubicBezTo>
                    <a:pt x="12297" y="21291"/>
                    <a:pt x="12077" y="21374"/>
                    <a:pt x="11827" y="21436"/>
                  </a:cubicBezTo>
                  <a:cubicBezTo>
                    <a:pt x="11577" y="21498"/>
                    <a:pt x="11297" y="21540"/>
                    <a:pt x="11031" y="21560"/>
                  </a:cubicBezTo>
                  <a:cubicBezTo>
                    <a:pt x="10764" y="21581"/>
                    <a:pt x="10511" y="21581"/>
                    <a:pt x="10251" y="21581"/>
                  </a:cubicBezTo>
                  <a:cubicBezTo>
                    <a:pt x="9991" y="21581"/>
                    <a:pt x="9725" y="21581"/>
                    <a:pt x="9455" y="21560"/>
                  </a:cubicBezTo>
                  <a:cubicBezTo>
                    <a:pt x="9185" y="21540"/>
                    <a:pt x="8912" y="21498"/>
                    <a:pt x="8636" y="21457"/>
                  </a:cubicBezTo>
                  <a:cubicBezTo>
                    <a:pt x="8359" y="21415"/>
                    <a:pt x="8079" y="21374"/>
                    <a:pt x="7820" y="21332"/>
                  </a:cubicBezTo>
                  <a:cubicBezTo>
                    <a:pt x="7560" y="21291"/>
                    <a:pt x="7320" y="21249"/>
                    <a:pt x="7087" y="21187"/>
                  </a:cubicBezTo>
                  <a:cubicBezTo>
                    <a:pt x="6853" y="21125"/>
                    <a:pt x="6627" y="21042"/>
                    <a:pt x="6374" y="20938"/>
                  </a:cubicBezTo>
                  <a:cubicBezTo>
                    <a:pt x="6121" y="20835"/>
                    <a:pt x="5841" y="20710"/>
                    <a:pt x="5568" y="20586"/>
                  </a:cubicBezTo>
                  <a:cubicBezTo>
                    <a:pt x="5294" y="20462"/>
                    <a:pt x="5028" y="20337"/>
                    <a:pt x="4758" y="20192"/>
                  </a:cubicBezTo>
                  <a:cubicBezTo>
                    <a:pt x="4488" y="20047"/>
                    <a:pt x="4215" y="19881"/>
                    <a:pt x="3945" y="19715"/>
                  </a:cubicBezTo>
                  <a:cubicBezTo>
                    <a:pt x="3675" y="19550"/>
                    <a:pt x="3409" y="19384"/>
                    <a:pt x="3146" y="19259"/>
                  </a:cubicBezTo>
                  <a:cubicBezTo>
                    <a:pt x="2883" y="19135"/>
                    <a:pt x="2623" y="19052"/>
                    <a:pt x="2370" y="18969"/>
                  </a:cubicBezTo>
                  <a:cubicBezTo>
                    <a:pt x="2116" y="18886"/>
                    <a:pt x="1870" y="18803"/>
                    <a:pt x="1617" y="18700"/>
                  </a:cubicBezTo>
                  <a:cubicBezTo>
                    <a:pt x="1363" y="18596"/>
                    <a:pt x="1104" y="18472"/>
                    <a:pt x="874" y="18264"/>
                  </a:cubicBezTo>
                  <a:cubicBezTo>
                    <a:pt x="644" y="18057"/>
                    <a:pt x="444" y="17767"/>
                    <a:pt x="304" y="17394"/>
                  </a:cubicBezTo>
                  <a:cubicBezTo>
                    <a:pt x="164" y="17021"/>
                    <a:pt x="84" y="16564"/>
                    <a:pt x="41" y="15735"/>
                  </a:cubicBezTo>
                  <a:cubicBezTo>
                    <a:pt x="-2" y="14906"/>
                    <a:pt x="-9" y="13704"/>
                    <a:pt x="11" y="12398"/>
                  </a:cubicBezTo>
                  <a:cubicBezTo>
                    <a:pt x="31" y="11092"/>
                    <a:pt x="78" y="9682"/>
                    <a:pt x="148" y="8335"/>
                  </a:cubicBezTo>
                  <a:cubicBezTo>
                    <a:pt x="218" y="6988"/>
                    <a:pt x="311" y="5702"/>
                    <a:pt x="434" y="4459"/>
                  </a:cubicBezTo>
                  <a:cubicBezTo>
                    <a:pt x="557" y="3215"/>
                    <a:pt x="711" y="2012"/>
                    <a:pt x="801" y="1328"/>
                  </a:cubicBezTo>
                  <a:cubicBezTo>
                    <a:pt x="890" y="644"/>
                    <a:pt x="917" y="479"/>
                    <a:pt x="940" y="313"/>
                  </a:cubicBezTo>
                  <a:cubicBezTo>
                    <a:pt x="964" y="147"/>
                    <a:pt x="984" y="-19"/>
                    <a:pt x="984" y="2"/>
                  </a:cubicBezTo>
                  <a:cubicBezTo>
                    <a:pt x="984" y="22"/>
                    <a:pt x="964" y="230"/>
                    <a:pt x="900" y="727"/>
                  </a:cubicBezTo>
                  <a:cubicBezTo>
                    <a:pt x="837" y="1225"/>
                    <a:pt x="731" y="2012"/>
                    <a:pt x="641" y="2551"/>
                  </a:cubicBezTo>
                  <a:cubicBezTo>
                    <a:pt x="551" y="3090"/>
                    <a:pt x="477" y="3381"/>
                    <a:pt x="424" y="3546"/>
                  </a:cubicBezTo>
                  <a:cubicBezTo>
                    <a:pt x="371" y="3712"/>
                    <a:pt x="337" y="3754"/>
                    <a:pt x="334" y="3567"/>
                  </a:cubicBezTo>
                  <a:cubicBezTo>
                    <a:pt x="331" y="3381"/>
                    <a:pt x="357" y="2966"/>
                    <a:pt x="411" y="2365"/>
                  </a:cubicBezTo>
                  <a:cubicBezTo>
                    <a:pt x="464" y="1764"/>
                    <a:pt x="544" y="976"/>
                    <a:pt x="634" y="582"/>
                  </a:cubicBezTo>
                  <a:cubicBezTo>
                    <a:pt x="724" y="188"/>
                    <a:pt x="824" y="188"/>
                    <a:pt x="934" y="541"/>
                  </a:cubicBezTo>
                  <a:cubicBezTo>
                    <a:pt x="1044" y="893"/>
                    <a:pt x="1164" y="1598"/>
                    <a:pt x="1284" y="2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5" name="Drawing"/>
          <p:cNvGrpSpPr/>
          <p:nvPr/>
        </p:nvGrpSpPr>
        <p:grpSpPr>
          <a:xfrm>
            <a:off x="792538" y="1549391"/>
            <a:ext cx="11990552" cy="8119946"/>
            <a:chOff x="0" y="0"/>
            <a:chExt cx="11990550" cy="8119944"/>
          </a:xfrm>
        </p:grpSpPr>
        <p:sp>
          <p:nvSpPr>
            <p:cNvPr id="3191" name="Line"/>
            <p:cNvSpPr/>
            <p:nvPr/>
          </p:nvSpPr>
          <p:spPr>
            <a:xfrm>
              <a:off x="1322011" y="709756"/>
              <a:ext cx="285751" cy="2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08"/>
                  </a:moveTo>
                  <a:cubicBezTo>
                    <a:pt x="800" y="-49"/>
                    <a:pt x="1600" y="-207"/>
                    <a:pt x="3280" y="975"/>
                  </a:cubicBezTo>
                  <a:cubicBezTo>
                    <a:pt x="4960" y="2158"/>
                    <a:pt x="7520" y="4681"/>
                    <a:pt x="10080" y="7755"/>
                  </a:cubicBezTo>
                  <a:cubicBezTo>
                    <a:pt x="12640" y="10829"/>
                    <a:pt x="15200" y="14456"/>
                    <a:pt x="17120" y="16821"/>
                  </a:cubicBezTo>
                  <a:cubicBezTo>
                    <a:pt x="19040" y="19186"/>
                    <a:pt x="20320" y="20289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1423611" y="635008"/>
              <a:ext cx="1905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440"/>
                    <a:pt x="17280" y="2880"/>
                    <a:pt x="14400" y="5372"/>
                  </a:cubicBezTo>
                  <a:cubicBezTo>
                    <a:pt x="11520" y="7865"/>
                    <a:pt x="7920" y="11409"/>
                    <a:pt x="5400" y="14289"/>
                  </a:cubicBezTo>
                  <a:cubicBezTo>
                    <a:pt x="2880" y="17169"/>
                    <a:pt x="144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1791911" y="781058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1834244" y="895358"/>
              <a:ext cx="135468" cy="4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3375" y="0"/>
                  </a:moveTo>
                  <a:cubicBezTo>
                    <a:pt x="1687" y="7200"/>
                    <a:pt x="0" y="14400"/>
                    <a:pt x="0" y="18000"/>
                  </a:cubicBezTo>
                  <a:cubicBezTo>
                    <a:pt x="0" y="21600"/>
                    <a:pt x="1687" y="21600"/>
                    <a:pt x="5569" y="19800"/>
                  </a:cubicBezTo>
                  <a:cubicBezTo>
                    <a:pt x="9450" y="18000"/>
                    <a:pt x="15525" y="144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2261020" y="534355"/>
              <a:ext cx="146842" cy="4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80" fill="norm" stroke="1" extrusionOk="0">
                  <a:moveTo>
                    <a:pt x="21105" y="3381"/>
                  </a:moveTo>
                  <a:cubicBezTo>
                    <a:pt x="20192" y="2342"/>
                    <a:pt x="19280" y="1304"/>
                    <a:pt x="17150" y="681"/>
                  </a:cubicBezTo>
                  <a:cubicBezTo>
                    <a:pt x="15020" y="58"/>
                    <a:pt x="11674" y="-150"/>
                    <a:pt x="8632" y="110"/>
                  </a:cubicBezTo>
                  <a:cubicBezTo>
                    <a:pt x="5590" y="369"/>
                    <a:pt x="2851" y="1096"/>
                    <a:pt x="1330" y="2031"/>
                  </a:cubicBezTo>
                  <a:cubicBezTo>
                    <a:pt x="-191" y="2965"/>
                    <a:pt x="-495" y="4108"/>
                    <a:pt x="874" y="5302"/>
                  </a:cubicBezTo>
                  <a:cubicBezTo>
                    <a:pt x="2243" y="6496"/>
                    <a:pt x="5285" y="7742"/>
                    <a:pt x="7111" y="8885"/>
                  </a:cubicBezTo>
                  <a:cubicBezTo>
                    <a:pt x="8936" y="10027"/>
                    <a:pt x="9544" y="11065"/>
                    <a:pt x="9240" y="11740"/>
                  </a:cubicBezTo>
                  <a:cubicBezTo>
                    <a:pt x="8936" y="12415"/>
                    <a:pt x="7719" y="12727"/>
                    <a:pt x="7415" y="13142"/>
                  </a:cubicBezTo>
                  <a:cubicBezTo>
                    <a:pt x="7111" y="13558"/>
                    <a:pt x="7719" y="14077"/>
                    <a:pt x="8175" y="14856"/>
                  </a:cubicBezTo>
                  <a:cubicBezTo>
                    <a:pt x="8632" y="15635"/>
                    <a:pt x="8936" y="16673"/>
                    <a:pt x="8175" y="17815"/>
                  </a:cubicBezTo>
                  <a:cubicBezTo>
                    <a:pt x="7415" y="18958"/>
                    <a:pt x="5590" y="20204"/>
                    <a:pt x="5894" y="20827"/>
                  </a:cubicBezTo>
                  <a:cubicBezTo>
                    <a:pt x="6198" y="21450"/>
                    <a:pt x="8632" y="21450"/>
                    <a:pt x="11066" y="21294"/>
                  </a:cubicBezTo>
                  <a:cubicBezTo>
                    <a:pt x="13499" y="21138"/>
                    <a:pt x="15933" y="20827"/>
                    <a:pt x="18367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004511" y="596908"/>
              <a:ext cx="69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2607"/>
                    <a:pt x="1309" y="5214"/>
                    <a:pt x="3927" y="8441"/>
                  </a:cubicBezTo>
                  <a:cubicBezTo>
                    <a:pt x="6545" y="11669"/>
                    <a:pt x="11127" y="15517"/>
                    <a:pt x="14400" y="17814"/>
                  </a:cubicBezTo>
                  <a:cubicBezTo>
                    <a:pt x="17673" y="20110"/>
                    <a:pt x="19636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011566" y="567710"/>
              <a:ext cx="239392" cy="45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92" fill="norm" stroke="1" extrusionOk="0">
                  <a:moveTo>
                    <a:pt x="497" y="6479"/>
                  </a:moveTo>
                  <a:cubicBezTo>
                    <a:pt x="124" y="5179"/>
                    <a:pt x="-248" y="3879"/>
                    <a:pt x="218" y="2829"/>
                  </a:cubicBezTo>
                  <a:cubicBezTo>
                    <a:pt x="683" y="1779"/>
                    <a:pt x="1986" y="979"/>
                    <a:pt x="3755" y="479"/>
                  </a:cubicBezTo>
                  <a:cubicBezTo>
                    <a:pt x="5524" y="-21"/>
                    <a:pt x="7759" y="-221"/>
                    <a:pt x="10459" y="329"/>
                  </a:cubicBezTo>
                  <a:cubicBezTo>
                    <a:pt x="13159" y="879"/>
                    <a:pt x="16324" y="2179"/>
                    <a:pt x="18373" y="4029"/>
                  </a:cubicBezTo>
                  <a:cubicBezTo>
                    <a:pt x="20421" y="5879"/>
                    <a:pt x="21352" y="8279"/>
                    <a:pt x="20980" y="10729"/>
                  </a:cubicBezTo>
                  <a:cubicBezTo>
                    <a:pt x="20607" y="13179"/>
                    <a:pt x="18931" y="15679"/>
                    <a:pt x="17162" y="17429"/>
                  </a:cubicBezTo>
                  <a:cubicBezTo>
                    <a:pt x="15393" y="19179"/>
                    <a:pt x="13531" y="20179"/>
                    <a:pt x="11949" y="20729"/>
                  </a:cubicBezTo>
                  <a:cubicBezTo>
                    <a:pt x="10366" y="21279"/>
                    <a:pt x="9062" y="21379"/>
                    <a:pt x="8038" y="21229"/>
                  </a:cubicBezTo>
                  <a:cubicBezTo>
                    <a:pt x="7014" y="21079"/>
                    <a:pt x="6269" y="20679"/>
                    <a:pt x="5990" y="20429"/>
                  </a:cubicBezTo>
                  <a:cubicBezTo>
                    <a:pt x="5711" y="20179"/>
                    <a:pt x="5897" y="20079"/>
                    <a:pt x="6083" y="19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2547561" y="629656"/>
              <a:ext cx="50801" cy="2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378"/>
                  </a:moveTo>
                  <a:cubicBezTo>
                    <a:pt x="2700" y="1232"/>
                    <a:pt x="5400" y="87"/>
                    <a:pt x="7650" y="5"/>
                  </a:cubicBezTo>
                  <a:cubicBezTo>
                    <a:pt x="9900" y="-77"/>
                    <a:pt x="11700" y="905"/>
                    <a:pt x="13500" y="3687"/>
                  </a:cubicBezTo>
                  <a:cubicBezTo>
                    <a:pt x="15300" y="6468"/>
                    <a:pt x="17100" y="11050"/>
                    <a:pt x="18450" y="14323"/>
                  </a:cubicBezTo>
                  <a:cubicBezTo>
                    <a:pt x="19800" y="17596"/>
                    <a:pt x="20700" y="19559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2680911" y="889008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305"/>
                    <a:pt x="11127" y="10611"/>
                    <a:pt x="7527" y="14211"/>
                  </a:cubicBezTo>
                  <a:cubicBezTo>
                    <a:pt x="3927" y="17811"/>
                    <a:pt x="1964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3030161" y="605182"/>
              <a:ext cx="145073" cy="31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2" fill="norm" stroke="1" extrusionOk="0">
                  <a:moveTo>
                    <a:pt x="0" y="2429"/>
                  </a:moveTo>
                  <a:cubicBezTo>
                    <a:pt x="2504" y="1576"/>
                    <a:pt x="5009" y="724"/>
                    <a:pt x="7043" y="297"/>
                  </a:cubicBezTo>
                  <a:cubicBezTo>
                    <a:pt x="9078" y="-129"/>
                    <a:pt x="10643" y="-129"/>
                    <a:pt x="12365" y="510"/>
                  </a:cubicBezTo>
                  <a:cubicBezTo>
                    <a:pt x="14087" y="1150"/>
                    <a:pt x="15965" y="2429"/>
                    <a:pt x="16591" y="3495"/>
                  </a:cubicBezTo>
                  <a:cubicBezTo>
                    <a:pt x="17217" y="4560"/>
                    <a:pt x="16591" y="5413"/>
                    <a:pt x="15809" y="6195"/>
                  </a:cubicBezTo>
                  <a:cubicBezTo>
                    <a:pt x="15026" y="6976"/>
                    <a:pt x="14087" y="7687"/>
                    <a:pt x="13148" y="8326"/>
                  </a:cubicBezTo>
                  <a:cubicBezTo>
                    <a:pt x="12209" y="8966"/>
                    <a:pt x="11270" y="9534"/>
                    <a:pt x="11270" y="10103"/>
                  </a:cubicBezTo>
                  <a:cubicBezTo>
                    <a:pt x="11270" y="10671"/>
                    <a:pt x="12209" y="11239"/>
                    <a:pt x="14087" y="12092"/>
                  </a:cubicBezTo>
                  <a:cubicBezTo>
                    <a:pt x="15965" y="12945"/>
                    <a:pt x="18783" y="14082"/>
                    <a:pt x="20191" y="15005"/>
                  </a:cubicBezTo>
                  <a:cubicBezTo>
                    <a:pt x="21600" y="15929"/>
                    <a:pt x="21600" y="16639"/>
                    <a:pt x="21287" y="17421"/>
                  </a:cubicBezTo>
                  <a:cubicBezTo>
                    <a:pt x="20974" y="18203"/>
                    <a:pt x="20348" y="19055"/>
                    <a:pt x="18939" y="19766"/>
                  </a:cubicBezTo>
                  <a:cubicBezTo>
                    <a:pt x="17530" y="20476"/>
                    <a:pt x="15339" y="21045"/>
                    <a:pt x="13461" y="21258"/>
                  </a:cubicBezTo>
                  <a:cubicBezTo>
                    <a:pt x="11583" y="21471"/>
                    <a:pt x="10017" y="21329"/>
                    <a:pt x="9235" y="20760"/>
                  </a:cubicBezTo>
                  <a:cubicBezTo>
                    <a:pt x="8452" y="20192"/>
                    <a:pt x="8452" y="19197"/>
                    <a:pt x="8609" y="18345"/>
                  </a:cubicBezTo>
                  <a:cubicBezTo>
                    <a:pt x="8765" y="17492"/>
                    <a:pt x="9078" y="16782"/>
                    <a:pt x="9391" y="16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328611" y="513433"/>
              <a:ext cx="144875" cy="56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75" fill="norm" stroke="1" extrusionOk="0">
                  <a:moveTo>
                    <a:pt x="2777" y="1722"/>
                  </a:moveTo>
                  <a:cubicBezTo>
                    <a:pt x="3394" y="1079"/>
                    <a:pt x="4011" y="437"/>
                    <a:pt x="5400" y="156"/>
                  </a:cubicBezTo>
                  <a:cubicBezTo>
                    <a:pt x="6789" y="-125"/>
                    <a:pt x="8949" y="-45"/>
                    <a:pt x="10491" y="558"/>
                  </a:cubicBezTo>
                  <a:cubicBezTo>
                    <a:pt x="12034" y="1160"/>
                    <a:pt x="12960" y="2284"/>
                    <a:pt x="12497" y="3448"/>
                  </a:cubicBezTo>
                  <a:cubicBezTo>
                    <a:pt x="12034" y="4613"/>
                    <a:pt x="10183" y="5817"/>
                    <a:pt x="8949" y="6861"/>
                  </a:cubicBezTo>
                  <a:cubicBezTo>
                    <a:pt x="7714" y="7905"/>
                    <a:pt x="7097" y="8788"/>
                    <a:pt x="8177" y="9591"/>
                  </a:cubicBezTo>
                  <a:cubicBezTo>
                    <a:pt x="9257" y="10394"/>
                    <a:pt x="12034" y="11117"/>
                    <a:pt x="14349" y="11799"/>
                  </a:cubicBezTo>
                  <a:cubicBezTo>
                    <a:pt x="16663" y="12482"/>
                    <a:pt x="18514" y="13124"/>
                    <a:pt x="19749" y="14088"/>
                  </a:cubicBezTo>
                  <a:cubicBezTo>
                    <a:pt x="20983" y="15051"/>
                    <a:pt x="21600" y="16336"/>
                    <a:pt x="20674" y="17340"/>
                  </a:cubicBezTo>
                  <a:cubicBezTo>
                    <a:pt x="19749" y="18343"/>
                    <a:pt x="17280" y="19066"/>
                    <a:pt x="13577" y="19708"/>
                  </a:cubicBezTo>
                  <a:cubicBezTo>
                    <a:pt x="9874" y="20351"/>
                    <a:pt x="4937" y="20913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3421328" y="1720330"/>
              <a:ext cx="161284" cy="28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6" fill="norm" stroke="1" extrusionOk="0">
                  <a:moveTo>
                    <a:pt x="1178" y="6613"/>
                  </a:moveTo>
                  <a:cubicBezTo>
                    <a:pt x="897" y="10996"/>
                    <a:pt x="617" y="15378"/>
                    <a:pt x="476" y="17961"/>
                  </a:cubicBezTo>
                  <a:cubicBezTo>
                    <a:pt x="336" y="20543"/>
                    <a:pt x="336" y="21326"/>
                    <a:pt x="196" y="21326"/>
                  </a:cubicBezTo>
                  <a:cubicBezTo>
                    <a:pt x="56" y="21326"/>
                    <a:pt x="-225" y="20543"/>
                    <a:pt x="336" y="17413"/>
                  </a:cubicBezTo>
                  <a:cubicBezTo>
                    <a:pt x="897" y="14283"/>
                    <a:pt x="2300" y="8804"/>
                    <a:pt x="4123" y="5439"/>
                  </a:cubicBezTo>
                  <a:cubicBezTo>
                    <a:pt x="5946" y="2074"/>
                    <a:pt x="8191" y="822"/>
                    <a:pt x="10014" y="274"/>
                  </a:cubicBezTo>
                  <a:cubicBezTo>
                    <a:pt x="11837" y="-274"/>
                    <a:pt x="13240" y="-117"/>
                    <a:pt x="15063" y="1839"/>
                  </a:cubicBezTo>
                  <a:cubicBezTo>
                    <a:pt x="16887" y="3796"/>
                    <a:pt x="19131" y="7552"/>
                    <a:pt x="20253" y="10683"/>
                  </a:cubicBezTo>
                  <a:cubicBezTo>
                    <a:pt x="21375" y="13813"/>
                    <a:pt x="21375" y="16317"/>
                    <a:pt x="21375" y="18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3760411" y="1809758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3773111" y="193675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382711" y="1568458"/>
              <a:ext cx="50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291"/>
                    <a:pt x="5400" y="6583"/>
                    <a:pt x="7650" y="9669"/>
                  </a:cubicBezTo>
                  <a:cubicBezTo>
                    <a:pt x="9900" y="12754"/>
                    <a:pt x="11700" y="15634"/>
                    <a:pt x="13950" y="17589"/>
                  </a:cubicBezTo>
                  <a:cubicBezTo>
                    <a:pt x="16200" y="19543"/>
                    <a:pt x="189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585911" y="1651008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3360"/>
                    <a:pt x="10219" y="6720"/>
                    <a:pt x="13819" y="9840"/>
                  </a:cubicBezTo>
                  <a:cubicBezTo>
                    <a:pt x="17419" y="12960"/>
                    <a:pt x="19510" y="15840"/>
                    <a:pt x="20555" y="17760"/>
                  </a:cubicBezTo>
                  <a:cubicBezTo>
                    <a:pt x="21600" y="19680"/>
                    <a:pt x="216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4516061" y="1703514"/>
              <a:ext cx="214904" cy="25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2" fill="norm" stroke="1" extrusionOk="0">
                  <a:moveTo>
                    <a:pt x="0" y="1965"/>
                  </a:moveTo>
                  <a:cubicBezTo>
                    <a:pt x="424" y="6356"/>
                    <a:pt x="847" y="10746"/>
                    <a:pt x="1271" y="13907"/>
                  </a:cubicBezTo>
                  <a:cubicBezTo>
                    <a:pt x="1694" y="17068"/>
                    <a:pt x="2118" y="18999"/>
                    <a:pt x="2329" y="19263"/>
                  </a:cubicBezTo>
                  <a:cubicBezTo>
                    <a:pt x="2541" y="19526"/>
                    <a:pt x="2541" y="18121"/>
                    <a:pt x="2435" y="15224"/>
                  </a:cubicBezTo>
                  <a:cubicBezTo>
                    <a:pt x="2329" y="12326"/>
                    <a:pt x="2118" y="7936"/>
                    <a:pt x="2118" y="5302"/>
                  </a:cubicBezTo>
                  <a:cubicBezTo>
                    <a:pt x="2118" y="2668"/>
                    <a:pt x="2329" y="1790"/>
                    <a:pt x="3812" y="1087"/>
                  </a:cubicBezTo>
                  <a:cubicBezTo>
                    <a:pt x="5294" y="385"/>
                    <a:pt x="8047" y="-142"/>
                    <a:pt x="10694" y="34"/>
                  </a:cubicBezTo>
                  <a:cubicBezTo>
                    <a:pt x="13341" y="209"/>
                    <a:pt x="15882" y="1087"/>
                    <a:pt x="17894" y="2931"/>
                  </a:cubicBezTo>
                  <a:cubicBezTo>
                    <a:pt x="19906" y="4775"/>
                    <a:pt x="21388" y="7585"/>
                    <a:pt x="21494" y="10219"/>
                  </a:cubicBezTo>
                  <a:cubicBezTo>
                    <a:pt x="21600" y="12853"/>
                    <a:pt x="20329" y="15312"/>
                    <a:pt x="17788" y="17156"/>
                  </a:cubicBezTo>
                  <a:cubicBezTo>
                    <a:pt x="15247" y="18999"/>
                    <a:pt x="11435" y="20229"/>
                    <a:pt x="9000" y="20843"/>
                  </a:cubicBezTo>
                  <a:cubicBezTo>
                    <a:pt x="6565" y="21458"/>
                    <a:pt x="5506" y="21458"/>
                    <a:pt x="4553" y="21195"/>
                  </a:cubicBezTo>
                  <a:cubicBezTo>
                    <a:pt x="3600" y="20931"/>
                    <a:pt x="2753" y="20404"/>
                    <a:pt x="2224" y="19702"/>
                  </a:cubicBezTo>
                  <a:cubicBezTo>
                    <a:pt x="1694" y="18999"/>
                    <a:pt x="1482" y="18121"/>
                    <a:pt x="2435" y="17331"/>
                  </a:cubicBezTo>
                  <a:cubicBezTo>
                    <a:pt x="3388" y="16541"/>
                    <a:pt x="5506" y="15838"/>
                    <a:pt x="7306" y="15399"/>
                  </a:cubicBezTo>
                  <a:cubicBezTo>
                    <a:pt x="9106" y="14960"/>
                    <a:pt x="10588" y="14785"/>
                    <a:pt x="12071" y="14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4770061" y="1917708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4844456" y="1911358"/>
              <a:ext cx="589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914"/>
                    <a:pt x="5849" y="11829"/>
                    <a:pt x="2498" y="15429"/>
                  </a:cubicBezTo>
                  <a:cubicBezTo>
                    <a:pt x="-854" y="19029"/>
                    <a:pt x="-109" y="20314"/>
                    <a:pt x="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5119311" y="1612908"/>
              <a:ext cx="12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42"/>
                    <a:pt x="21600" y="9083"/>
                    <a:pt x="18000" y="12683"/>
                  </a:cubicBezTo>
                  <a:cubicBezTo>
                    <a:pt x="14400" y="16283"/>
                    <a:pt x="7200" y="189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5506661" y="1800730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97" y="12302"/>
                    <a:pt x="1394" y="4448"/>
                    <a:pt x="4994" y="1502"/>
                  </a:cubicBezTo>
                  <a:cubicBezTo>
                    <a:pt x="8594" y="-1443"/>
                    <a:pt x="1509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5640011" y="1720858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5951161" y="1574808"/>
              <a:ext cx="31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3086"/>
                    <a:pt x="0" y="6171"/>
                    <a:pt x="0" y="9429"/>
                  </a:cubicBezTo>
                  <a:cubicBezTo>
                    <a:pt x="0" y="12686"/>
                    <a:pt x="4320" y="16114"/>
                    <a:pt x="8640" y="18171"/>
                  </a:cubicBezTo>
                  <a:cubicBezTo>
                    <a:pt x="12960" y="20229"/>
                    <a:pt x="17280" y="209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6001961" y="1593575"/>
              <a:ext cx="192933" cy="40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91" fill="norm" stroke="1" extrusionOk="0">
                  <a:moveTo>
                    <a:pt x="10452" y="5752"/>
                  </a:moveTo>
                  <a:cubicBezTo>
                    <a:pt x="9523" y="7553"/>
                    <a:pt x="8594" y="9353"/>
                    <a:pt x="8013" y="11771"/>
                  </a:cubicBezTo>
                  <a:cubicBezTo>
                    <a:pt x="7432" y="14190"/>
                    <a:pt x="7200" y="17228"/>
                    <a:pt x="6968" y="19028"/>
                  </a:cubicBezTo>
                  <a:cubicBezTo>
                    <a:pt x="6735" y="20827"/>
                    <a:pt x="6503" y="21390"/>
                    <a:pt x="6271" y="21278"/>
                  </a:cubicBezTo>
                  <a:cubicBezTo>
                    <a:pt x="6039" y="21165"/>
                    <a:pt x="5806" y="20378"/>
                    <a:pt x="5806" y="18240"/>
                  </a:cubicBezTo>
                  <a:cubicBezTo>
                    <a:pt x="5806" y="16102"/>
                    <a:pt x="6039" y="12615"/>
                    <a:pt x="6503" y="9746"/>
                  </a:cubicBezTo>
                  <a:cubicBezTo>
                    <a:pt x="6968" y="6878"/>
                    <a:pt x="7665" y="4627"/>
                    <a:pt x="8361" y="3109"/>
                  </a:cubicBezTo>
                  <a:cubicBezTo>
                    <a:pt x="9058" y="1590"/>
                    <a:pt x="9755" y="802"/>
                    <a:pt x="10684" y="352"/>
                  </a:cubicBezTo>
                  <a:cubicBezTo>
                    <a:pt x="11613" y="-98"/>
                    <a:pt x="12774" y="-210"/>
                    <a:pt x="14632" y="577"/>
                  </a:cubicBezTo>
                  <a:cubicBezTo>
                    <a:pt x="16490" y="1365"/>
                    <a:pt x="19045" y="3052"/>
                    <a:pt x="20323" y="5359"/>
                  </a:cubicBezTo>
                  <a:cubicBezTo>
                    <a:pt x="21600" y="7665"/>
                    <a:pt x="21600" y="10590"/>
                    <a:pt x="19161" y="12840"/>
                  </a:cubicBezTo>
                  <a:cubicBezTo>
                    <a:pt x="16723" y="15090"/>
                    <a:pt x="11845" y="16665"/>
                    <a:pt x="8245" y="17452"/>
                  </a:cubicBezTo>
                  <a:cubicBezTo>
                    <a:pt x="4645" y="18240"/>
                    <a:pt x="2323" y="18240"/>
                    <a:pt x="0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6255961" y="1860558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6307290" y="1873258"/>
              <a:ext cx="7567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5450" y="2919"/>
                    <a:pt x="9450" y="5838"/>
                    <a:pt x="5850" y="8951"/>
                  </a:cubicBezTo>
                  <a:cubicBezTo>
                    <a:pt x="2250" y="12065"/>
                    <a:pt x="1050" y="15373"/>
                    <a:pt x="450" y="17514"/>
                  </a:cubicBezTo>
                  <a:cubicBezTo>
                    <a:pt x="-150" y="19654"/>
                    <a:pt x="-150" y="20627"/>
                    <a:pt x="450" y="21114"/>
                  </a:cubicBezTo>
                  <a:cubicBezTo>
                    <a:pt x="1050" y="21600"/>
                    <a:pt x="2250" y="21600"/>
                    <a:pt x="3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6553834" y="1600208"/>
              <a:ext cx="1962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1724"/>
                    <a:pt x="2749" y="3448"/>
                    <a:pt x="589" y="6287"/>
                  </a:cubicBezTo>
                  <a:cubicBezTo>
                    <a:pt x="-1571" y="9127"/>
                    <a:pt x="2749" y="13082"/>
                    <a:pt x="4909" y="15820"/>
                  </a:cubicBezTo>
                  <a:cubicBezTo>
                    <a:pt x="7069" y="18558"/>
                    <a:pt x="7069" y="20079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7113211" y="173990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157661" y="1847858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7475161" y="1603597"/>
              <a:ext cx="165101" cy="28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4064"/>
                  </a:moveTo>
                  <a:cubicBezTo>
                    <a:pt x="0" y="2944"/>
                    <a:pt x="0" y="1824"/>
                    <a:pt x="554" y="1024"/>
                  </a:cubicBezTo>
                  <a:cubicBezTo>
                    <a:pt x="1108" y="224"/>
                    <a:pt x="2215" y="-256"/>
                    <a:pt x="5538" y="144"/>
                  </a:cubicBezTo>
                  <a:cubicBezTo>
                    <a:pt x="8862" y="544"/>
                    <a:pt x="14400" y="1824"/>
                    <a:pt x="16477" y="4224"/>
                  </a:cubicBezTo>
                  <a:cubicBezTo>
                    <a:pt x="18554" y="6624"/>
                    <a:pt x="17169" y="10144"/>
                    <a:pt x="15508" y="12544"/>
                  </a:cubicBezTo>
                  <a:cubicBezTo>
                    <a:pt x="13846" y="14944"/>
                    <a:pt x="11908" y="16224"/>
                    <a:pt x="9692" y="17504"/>
                  </a:cubicBezTo>
                  <a:cubicBezTo>
                    <a:pt x="7477" y="18784"/>
                    <a:pt x="4985" y="20064"/>
                    <a:pt x="4431" y="20704"/>
                  </a:cubicBezTo>
                  <a:cubicBezTo>
                    <a:pt x="3877" y="21344"/>
                    <a:pt x="5262" y="21344"/>
                    <a:pt x="8446" y="21024"/>
                  </a:cubicBezTo>
                  <a:cubicBezTo>
                    <a:pt x="11631" y="20704"/>
                    <a:pt x="16615" y="20064"/>
                    <a:pt x="21600" y="19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7779961" y="1720858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7100"/>
                    <a:pt x="450" y="12600"/>
                    <a:pt x="2475" y="9450"/>
                  </a:cubicBezTo>
                  <a:cubicBezTo>
                    <a:pt x="4500" y="6300"/>
                    <a:pt x="8325" y="4500"/>
                    <a:pt x="11812" y="3150"/>
                  </a:cubicBezTo>
                  <a:cubicBezTo>
                    <a:pt x="15300" y="1800"/>
                    <a:pt x="1845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7867241" y="1651008"/>
              <a:ext cx="4607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11989" y="0"/>
                  </a:moveTo>
                  <a:cubicBezTo>
                    <a:pt x="8232" y="584"/>
                    <a:pt x="4476" y="1168"/>
                    <a:pt x="2128" y="3989"/>
                  </a:cubicBezTo>
                  <a:cubicBezTo>
                    <a:pt x="-220" y="6811"/>
                    <a:pt x="-1159" y="11870"/>
                    <a:pt x="2128" y="15178"/>
                  </a:cubicBezTo>
                  <a:cubicBezTo>
                    <a:pt x="5415" y="18486"/>
                    <a:pt x="12928" y="20043"/>
                    <a:pt x="20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8120415" y="1619258"/>
              <a:ext cx="2784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737"/>
                    <a:pt x="1783" y="9474"/>
                    <a:pt x="240" y="13074"/>
                  </a:cubicBezTo>
                  <a:cubicBezTo>
                    <a:pt x="-1303" y="16674"/>
                    <a:pt x="4868" y="1913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8345111" y="1682195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56" y="11375"/>
                    <a:pt x="6912" y="2735"/>
                    <a:pt x="10512" y="575"/>
                  </a:cubicBezTo>
                  <a:cubicBezTo>
                    <a:pt x="14112" y="-1585"/>
                    <a:pt x="17856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8351461" y="179070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8726111" y="1537653"/>
              <a:ext cx="152944" cy="33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39" fill="norm" stroke="1" extrusionOk="0">
                  <a:moveTo>
                    <a:pt x="0" y="3607"/>
                  </a:moveTo>
                  <a:cubicBezTo>
                    <a:pt x="0" y="2792"/>
                    <a:pt x="0" y="1977"/>
                    <a:pt x="2481" y="1297"/>
                  </a:cubicBezTo>
                  <a:cubicBezTo>
                    <a:pt x="4962" y="618"/>
                    <a:pt x="9924" y="75"/>
                    <a:pt x="13719" y="7"/>
                  </a:cubicBezTo>
                  <a:cubicBezTo>
                    <a:pt x="17514" y="-61"/>
                    <a:pt x="20141" y="347"/>
                    <a:pt x="20870" y="1297"/>
                  </a:cubicBezTo>
                  <a:cubicBezTo>
                    <a:pt x="21600" y="2248"/>
                    <a:pt x="20432" y="3743"/>
                    <a:pt x="18681" y="5033"/>
                  </a:cubicBezTo>
                  <a:cubicBezTo>
                    <a:pt x="16930" y="6324"/>
                    <a:pt x="14595" y="7411"/>
                    <a:pt x="12843" y="8226"/>
                  </a:cubicBezTo>
                  <a:cubicBezTo>
                    <a:pt x="11092" y="9041"/>
                    <a:pt x="9924" y="9584"/>
                    <a:pt x="10070" y="10196"/>
                  </a:cubicBezTo>
                  <a:cubicBezTo>
                    <a:pt x="10216" y="10807"/>
                    <a:pt x="11676" y="11486"/>
                    <a:pt x="13573" y="12641"/>
                  </a:cubicBezTo>
                  <a:cubicBezTo>
                    <a:pt x="15470" y="13796"/>
                    <a:pt x="17805" y="15426"/>
                    <a:pt x="19119" y="16784"/>
                  </a:cubicBezTo>
                  <a:cubicBezTo>
                    <a:pt x="20432" y="18143"/>
                    <a:pt x="20724" y="19230"/>
                    <a:pt x="17368" y="19977"/>
                  </a:cubicBezTo>
                  <a:cubicBezTo>
                    <a:pt x="14011" y="20724"/>
                    <a:pt x="7005" y="21131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961556" y="2604516"/>
              <a:ext cx="120352" cy="32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429" fill="norm" stroke="1" extrusionOk="0">
                  <a:moveTo>
                    <a:pt x="895" y="4168"/>
                  </a:moveTo>
                  <a:cubicBezTo>
                    <a:pt x="187" y="3180"/>
                    <a:pt x="-521" y="2192"/>
                    <a:pt x="541" y="1486"/>
                  </a:cubicBezTo>
                  <a:cubicBezTo>
                    <a:pt x="1604" y="780"/>
                    <a:pt x="4436" y="357"/>
                    <a:pt x="7092" y="145"/>
                  </a:cubicBezTo>
                  <a:cubicBezTo>
                    <a:pt x="9748" y="-67"/>
                    <a:pt x="12227" y="-67"/>
                    <a:pt x="13820" y="286"/>
                  </a:cubicBezTo>
                  <a:cubicBezTo>
                    <a:pt x="15413" y="639"/>
                    <a:pt x="16122" y="1345"/>
                    <a:pt x="15059" y="2615"/>
                  </a:cubicBezTo>
                  <a:cubicBezTo>
                    <a:pt x="13997" y="3886"/>
                    <a:pt x="11164" y="5721"/>
                    <a:pt x="8509" y="6992"/>
                  </a:cubicBezTo>
                  <a:cubicBezTo>
                    <a:pt x="5853" y="8262"/>
                    <a:pt x="3374" y="8968"/>
                    <a:pt x="3020" y="9392"/>
                  </a:cubicBezTo>
                  <a:cubicBezTo>
                    <a:pt x="2666" y="9815"/>
                    <a:pt x="4436" y="9957"/>
                    <a:pt x="7977" y="10662"/>
                  </a:cubicBezTo>
                  <a:cubicBezTo>
                    <a:pt x="11518" y="11368"/>
                    <a:pt x="16830" y="12639"/>
                    <a:pt x="18954" y="14051"/>
                  </a:cubicBezTo>
                  <a:cubicBezTo>
                    <a:pt x="21079" y="15462"/>
                    <a:pt x="20017" y="17015"/>
                    <a:pt x="18246" y="18286"/>
                  </a:cubicBezTo>
                  <a:cubicBezTo>
                    <a:pt x="16476" y="19557"/>
                    <a:pt x="13997" y="20545"/>
                    <a:pt x="11872" y="21039"/>
                  </a:cubicBezTo>
                  <a:cubicBezTo>
                    <a:pt x="9748" y="21533"/>
                    <a:pt x="7977" y="21533"/>
                    <a:pt x="6915" y="21180"/>
                  </a:cubicBezTo>
                  <a:cubicBezTo>
                    <a:pt x="5853" y="20827"/>
                    <a:pt x="5499" y="20121"/>
                    <a:pt x="5853" y="18709"/>
                  </a:cubicBezTo>
                  <a:cubicBezTo>
                    <a:pt x="6207" y="17298"/>
                    <a:pt x="7269" y="15180"/>
                    <a:pt x="8331" y="13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5214561" y="2524862"/>
              <a:ext cx="53667" cy="30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75" fill="norm" stroke="1" extrusionOk="0">
                  <a:moveTo>
                    <a:pt x="0" y="1059"/>
                  </a:moveTo>
                  <a:cubicBezTo>
                    <a:pt x="6646" y="467"/>
                    <a:pt x="13292" y="-125"/>
                    <a:pt x="17031" y="23"/>
                  </a:cubicBezTo>
                  <a:cubicBezTo>
                    <a:pt x="20769" y="171"/>
                    <a:pt x="21600" y="1059"/>
                    <a:pt x="20769" y="3574"/>
                  </a:cubicBezTo>
                  <a:cubicBezTo>
                    <a:pt x="19938" y="6089"/>
                    <a:pt x="17446" y="10231"/>
                    <a:pt x="15785" y="13486"/>
                  </a:cubicBezTo>
                  <a:cubicBezTo>
                    <a:pt x="14123" y="16741"/>
                    <a:pt x="13292" y="19108"/>
                    <a:pt x="12462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5220911" y="2946408"/>
              <a:ext cx="101563" cy="8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974" fill="norm" stroke="1" extrusionOk="0">
                  <a:moveTo>
                    <a:pt x="9257" y="0"/>
                  </a:moveTo>
                  <a:cubicBezTo>
                    <a:pt x="6612" y="4215"/>
                    <a:pt x="3967" y="8429"/>
                    <a:pt x="2645" y="11854"/>
                  </a:cubicBezTo>
                  <a:cubicBezTo>
                    <a:pt x="1322" y="15278"/>
                    <a:pt x="1322" y="17912"/>
                    <a:pt x="2424" y="19493"/>
                  </a:cubicBezTo>
                  <a:cubicBezTo>
                    <a:pt x="3527" y="21073"/>
                    <a:pt x="5731" y="21600"/>
                    <a:pt x="8816" y="20020"/>
                  </a:cubicBezTo>
                  <a:cubicBezTo>
                    <a:pt x="11902" y="18439"/>
                    <a:pt x="15869" y="14751"/>
                    <a:pt x="18294" y="11590"/>
                  </a:cubicBezTo>
                  <a:cubicBezTo>
                    <a:pt x="20718" y="8429"/>
                    <a:pt x="21600" y="5795"/>
                    <a:pt x="20939" y="4215"/>
                  </a:cubicBezTo>
                  <a:cubicBezTo>
                    <a:pt x="20278" y="2634"/>
                    <a:pt x="18073" y="2107"/>
                    <a:pt x="14327" y="2107"/>
                  </a:cubicBezTo>
                  <a:cubicBezTo>
                    <a:pt x="10580" y="2107"/>
                    <a:pt x="5290" y="2634"/>
                    <a:pt x="0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5690811" y="2758024"/>
              <a:ext cx="55627" cy="34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86" fill="norm" stroke="1" extrusionOk="0">
                  <a:moveTo>
                    <a:pt x="14400" y="3445"/>
                  </a:moveTo>
                  <a:cubicBezTo>
                    <a:pt x="12000" y="4903"/>
                    <a:pt x="9600" y="6361"/>
                    <a:pt x="8800" y="9077"/>
                  </a:cubicBezTo>
                  <a:cubicBezTo>
                    <a:pt x="8000" y="11794"/>
                    <a:pt x="8800" y="15769"/>
                    <a:pt x="8800" y="18155"/>
                  </a:cubicBezTo>
                  <a:cubicBezTo>
                    <a:pt x="8800" y="20540"/>
                    <a:pt x="8000" y="21335"/>
                    <a:pt x="6400" y="21467"/>
                  </a:cubicBezTo>
                  <a:cubicBezTo>
                    <a:pt x="4800" y="21600"/>
                    <a:pt x="2400" y="21070"/>
                    <a:pt x="1200" y="18552"/>
                  </a:cubicBezTo>
                  <a:cubicBezTo>
                    <a:pt x="0" y="16034"/>
                    <a:pt x="0" y="11529"/>
                    <a:pt x="800" y="8282"/>
                  </a:cubicBezTo>
                  <a:cubicBezTo>
                    <a:pt x="1600" y="5036"/>
                    <a:pt x="3200" y="3048"/>
                    <a:pt x="5200" y="1789"/>
                  </a:cubicBezTo>
                  <a:cubicBezTo>
                    <a:pt x="7200" y="530"/>
                    <a:pt x="9600" y="0"/>
                    <a:pt x="12400" y="0"/>
                  </a:cubicBezTo>
                  <a:cubicBezTo>
                    <a:pt x="15200" y="0"/>
                    <a:pt x="18400" y="530"/>
                    <a:pt x="20000" y="1590"/>
                  </a:cubicBezTo>
                  <a:cubicBezTo>
                    <a:pt x="21600" y="2650"/>
                    <a:pt x="21600" y="4240"/>
                    <a:pt x="18000" y="5566"/>
                  </a:cubicBezTo>
                  <a:cubicBezTo>
                    <a:pt x="14400" y="6891"/>
                    <a:pt x="7200" y="7951"/>
                    <a:pt x="0" y="9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5773361" y="2751112"/>
              <a:ext cx="133351" cy="15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0580"/>
                  </a:moveTo>
                  <a:cubicBezTo>
                    <a:pt x="6514" y="8480"/>
                    <a:pt x="13029" y="6380"/>
                    <a:pt x="16629" y="4580"/>
                  </a:cubicBezTo>
                  <a:cubicBezTo>
                    <a:pt x="20229" y="2780"/>
                    <a:pt x="20914" y="1280"/>
                    <a:pt x="20400" y="530"/>
                  </a:cubicBezTo>
                  <a:cubicBezTo>
                    <a:pt x="19886" y="-220"/>
                    <a:pt x="18171" y="-220"/>
                    <a:pt x="15943" y="830"/>
                  </a:cubicBezTo>
                  <a:cubicBezTo>
                    <a:pt x="13714" y="1880"/>
                    <a:pt x="10971" y="3980"/>
                    <a:pt x="9086" y="6830"/>
                  </a:cubicBezTo>
                  <a:cubicBezTo>
                    <a:pt x="7200" y="9680"/>
                    <a:pt x="6171" y="13280"/>
                    <a:pt x="8400" y="15830"/>
                  </a:cubicBezTo>
                  <a:cubicBezTo>
                    <a:pt x="10629" y="18380"/>
                    <a:pt x="16114" y="1988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5995611" y="2749558"/>
              <a:ext cx="244727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1" fill="norm" stroke="1" extrusionOk="0">
                  <a:moveTo>
                    <a:pt x="0" y="0"/>
                  </a:moveTo>
                  <a:cubicBezTo>
                    <a:pt x="1676" y="4896"/>
                    <a:pt x="3352" y="9792"/>
                    <a:pt x="4190" y="12960"/>
                  </a:cubicBezTo>
                  <a:cubicBezTo>
                    <a:pt x="5028" y="16128"/>
                    <a:pt x="5028" y="17568"/>
                    <a:pt x="4748" y="18864"/>
                  </a:cubicBezTo>
                  <a:cubicBezTo>
                    <a:pt x="4469" y="20160"/>
                    <a:pt x="3910" y="21312"/>
                    <a:pt x="3259" y="21456"/>
                  </a:cubicBezTo>
                  <a:cubicBezTo>
                    <a:pt x="2607" y="21600"/>
                    <a:pt x="1862" y="20736"/>
                    <a:pt x="1397" y="18576"/>
                  </a:cubicBezTo>
                  <a:cubicBezTo>
                    <a:pt x="931" y="16416"/>
                    <a:pt x="745" y="12960"/>
                    <a:pt x="1210" y="9792"/>
                  </a:cubicBezTo>
                  <a:cubicBezTo>
                    <a:pt x="1676" y="6624"/>
                    <a:pt x="2793" y="3744"/>
                    <a:pt x="4283" y="2592"/>
                  </a:cubicBezTo>
                  <a:cubicBezTo>
                    <a:pt x="5772" y="1440"/>
                    <a:pt x="7634" y="2016"/>
                    <a:pt x="8752" y="3744"/>
                  </a:cubicBezTo>
                  <a:cubicBezTo>
                    <a:pt x="9869" y="5472"/>
                    <a:pt x="10241" y="8352"/>
                    <a:pt x="10334" y="10656"/>
                  </a:cubicBezTo>
                  <a:cubicBezTo>
                    <a:pt x="10428" y="12960"/>
                    <a:pt x="10241" y="14688"/>
                    <a:pt x="10241" y="14832"/>
                  </a:cubicBezTo>
                  <a:cubicBezTo>
                    <a:pt x="10241" y="14976"/>
                    <a:pt x="10428" y="13536"/>
                    <a:pt x="11079" y="11664"/>
                  </a:cubicBezTo>
                  <a:cubicBezTo>
                    <a:pt x="11731" y="9792"/>
                    <a:pt x="12848" y="7488"/>
                    <a:pt x="13966" y="6048"/>
                  </a:cubicBezTo>
                  <a:cubicBezTo>
                    <a:pt x="15083" y="4608"/>
                    <a:pt x="16200" y="4032"/>
                    <a:pt x="16759" y="4464"/>
                  </a:cubicBezTo>
                  <a:cubicBezTo>
                    <a:pt x="17317" y="4896"/>
                    <a:pt x="17317" y="6336"/>
                    <a:pt x="17969" y="6336"/>
                  </a:cubicBezTo>
                  <a:cubicBezTo>
                    <a:pt x="18621" y="6336"/>
                    <a:pt x="19924" y="4896"/>
                    <a:pt x="20669" y="4896"/>
                  </a:cubicBezTo>
                  <a:cubicBezTo>
                    <a:pt x="21414" y="4896"/>
                    <a:pt x="21600" y="6336"/>
                    <a:pt x="21507" y="8496"/>
                  </a:cubicBezTo>
                  <a:cubicBezTo>
                    <a:pt x="21414" y="10656"/>
                    <a:pt x="21041" y="13536"/>
                    <a:pt x="20669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6344861" y="2762258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6363911" y="280670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6847361" y="2570628"/>
              <a:ext cx="112291" cy="31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28" fill="norm" stroke="1" extrusionOk="0">
                  <a:moveTo>
                    <a:pt x="20239" y="1781"/>
                  </a:moveTo>
                  <a:cubicBezTo>
                    <a:pt x="20239" y="929"/>
                    <a:pt x="20239" y="76"/>
                    <a:pt x="19639" y="5"/>
                  </a:cubicBezTo>
                  <a:cubicBezTo>
                    <a:pt x="19039" y="-66"/>
                    <a:pt x="17839" y="645"/>
                    <a:pt x="14839" y="2918"/>
                  </a:cubicBezTo>
                  <a:cubicBezTo>
                    <a:pt x="11839" y="5192"/>
                    <a:pt x="7039" y="9029"/>
                    <a:pt x="4239" y="11942"/>
                  </a:cubicBezTo>
                  <a:cubicBezTo>
                    <a:pt x="1439" y="14855"/>
                    <a:pt x="639" y="16845"/>
                    <a:pt x="239" y="18195"/>
                  </a:cubicBezTo>
                  <a:cubicBezTo>
                    <a:pt x="-161" y="19545"/>
                    <a:pt x="-161" y="20255"/>
                    <a:pt x="1039" y="20752"/>
                  </a:cubicBezTo>
                  <a:cubicBezTo>
                    <a:pt x="2239" y="21250"/>
                    <a:pt x="4639" y="21534"/>
                    <a:pt x="7639" y="21392"/>
                  </a:cubicBezTo>
                  <a:cubicBezTo>
                    <a:pt x="10639" y="21250"/>
                    <a:pt x="14239" y="20681"/>
                    <a:pt x="16639" y="20042"/>
                  </a:cubicBezTo>
                  <a:cubicBezTo>
                    <a:pt x="19039" y="19402"/>
                    <a:pt x="20239" y="18692"/>
                    <a:pt x="20839" y="17981"/>
                  </a:cubicBezTo>
                  <a:cubicBezTo>
                    <a:pt x="21439" y="17271"/>
                    <a:pt x="21439" y="16560"/>
                    <a:pt x="20039" y="15992"/>
                  </a:cubicBezTo>
                  <a:cubicBezTo>
                    <a:pt x="18639" y="15423"/>
                    <a:pt x="15839" y="14997"/>
                    <a:pt x="13039" y="14784"/>
                  </a:cubicBezTo>
                  <a:cubicBezTo>
                    <a:pt x="10239" y="14571"/>
                    <a:pt x="7439" y="14571"/>
                    <a:pt x="5439" y="14855"/>
                  </a:cubicBezTo>
                  <a:cubicBezTo>
                    <a:pt x="3439" y="15139"/>
                    <a:pt x="2239" y="15708"/>
                    <a:pt x="2039" y="16347"/>
                  </a:cubicBezTo>
                  <a:cubicBezTo>
                    <a:pt x="1839" y="16987"/>
                    <a:pt x="2639" y="17697"/>
                    <a:pt x="3439" y="1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6821111" y="3003558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6827461" y="306070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34561" y="3714758"/>
              <a:ext cx="9258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" y="20160"/>
                    <a:pt x="30" y="18720"/>
                    <a:pt x="54" y="18360"/>
                  </a:cubicBezTo>
                  <a:cubicBezTo>
                    <a:pt x="79" y="18000"/>
                    <a:pt x="114" y="18720"/>
                    <a:pt x="207" y="19620"/>
                  </a:cubicBezTo>
                  <a:cubicBezTo>
                    <a:pt x="301" y="20520"/>
                    <a:pt x="454" y="21600"/>
                    <a:pt x="612" y="21600"/>
                  </a:cubicBezTo>
                  <a:cubicBezTo>
                    <a:pt x="770" y="21600"/>
                    <a:pt x="933" y="20520"/>
                    <a:pt x="1109" y="19800"/>
                  </a:cubicBezTo>
                  <a:cubicBezTo>
                    <a:pt x="1284" y="19080"/>
                    <a:pt x="1472" y="18720"/>
                    <a:pt x="1657" y="18360"/>
                  </a:cubicBezTo>
                  <a:cubicBezTo>
                    <a:pt x="1842" y="18000"/>
                    <a:pt x="2025" y="17640"/>
                    <a:pt x="2217" y="17100"/>
                  </a:cubicBezTo>
                  <a:cubicBezTo>
                    <a:pt x="2410" y="16560"/>
                    <a:pt x="2612" y="15840"/>
                    <a:pt x="2793" y="15120"/>
                  </a:cubicBezTo>
                  <a:cubicBezTo>
                    <a:pt x="2973" y="14400"/>
                    <a:pt x="3131" y="13680"/>
                    <a:pt x="3304" y="12960"/>
                  </a:cubicBezTo>
                  <a:cubicBezTo>
                    <a:pt x="3477" y="12240"/>
                    <a:pt x="3664" y="11520"/>
                    <a:pt x="3852" y="10980"/>
                  </a:cubicBezTo>
                  <a:cubicBezTo>
                    <a:pt x="4040" y="10440"/>
                    <a:pt x="4227" y="10080"/>
                    <a:pt x="4420" y="9540"/>
                  </a:cubicBezTo>
                  <a:cubicBezTo>
                    <a:pt x="4612" y="9000"/>
                    <a:pt x="4810" y="8280"/>
                    <a:pt x="5010" y="7740"/>
                  </a:cubicBezTo>
                  <a:cubicBezTo>
                    <a:pt x="5210" y="7200"/>
                    <a:pt x="5412" y="6840"/>
                    <a:pt x="5625" y="6660"/>
                  </a:cubicBezTo>
                  <a:cubicBezTo>
                    <a:pt x="5837" y="6480"/>
                    <a:pt x="6059" y="6480"/>
                    <a:pt x="6249" y="6300"/>
                  </a:cubicBezTo>
                  <a:cubicBezTo>
                    <a:pt x="6440" y="6120"/>
                    <a:pt x="6598" y="5760"/>
                    <a:pt x="6756" y="5580"/>
                  </a:cubicBezTo>
                  <a:cubicBezTo>
                    <a:pt x="6914" y="5400"/>
                    <a:pt x="7072" y="5400"/>
                    <a:pt x="7232" y="5400"/>
                  </a:cubicBezTo>
                  <a:cubicBezTo>
                    <a:pt x="7393" y="5400"/>
                    <a:pt x="7556" y="5400"/>
                    <a:pt x="7728" y="5400"/>
                  </a:cubicBezTo>
                  <a:cubicBezTo>
                    <a:pt x="7901" y="5400"/>
                    <a:pt x="8084" y="5400"/>
                    <a:pt x="8306" y="5400"/>
                  </a:cubicBezTo>
                  <a:cubicBezTo>
                    <a:pt x="8528" y="5400"/>
                    <a:pt x="8790" y="5400"/>
                    <a:pt x="9012" y="5220"/>
                  </a:cubicBezTo>
                  <a:cubicBezTo>
                    <a:pt x="9235" y="5040"/>
                    <a:pt x="9417" y="4680"/>
                    <a:pt x="9607" y="4500"/>
                  </a:cubicBezTo>
                  <a:cubicBezTo>
                    <a:pt x="9798" y="4320"/>
                    <a:pt x="9995" y="4320"/>
                    <a:pt x="10193" y="4140"/>
                  </a:cubicBezTo>
                  <a:cubicBezTo>
                    <a:pt x="10390" y="3960"/>
                    <a:pt x="10588" y="3600"/>
                    <a:pt x="10795" y="3060"/>
                  </a:cubicBezTo>
                  <a:cubicBezTo>
                    <a:pt x="11002" y="2520"/>
                    <a:pt x="11220" y="1800"/>
                    <a:pt x="11437" y="1260"/>
                  </a:cubicBezTo>
                  <a:cubicBezTo>
                    <a:pt x="11654" y="720"/>
                    <a:pt x="11872" y="360"/>
                    <a:pt x="12094" y="180"/>
                  </a:cubicBezTo>
                  <a:cubicBezTo>
                    <a:pt x="12316" y="0"/>
                    <a:pt x="12543" y="0"/>
                    <a:pt x="12765" y="0"/>
                  </a:cubicBezTo>
                  <a:cubicBezTo>
                    <a:pt x="12988" y="0"/>
                    <a:pt x="13205" y="0"/>
                    <a:pt x="13380" y="0"/>
                  </a:cubicBezTo>
                  <a:cubicBezTo>
                    <a:pt x="13556" y="0"/>
                    <a:pt x="13689" y="0"/>
                    <a:pt x="13862" y="0"/>
                  </a:cubicBezTo>
                  <a:cubicBezTo>
                    <a:pt x="14035" y="0"/>
                    <a:pt x="14247" y="0"/>
                    <a:pt x="14462" y="180"/>
                  </a:cubicBezTo>
                  <a:cubicBezTo>
                    <a:pt x="14677" y="360"/>
                    <a:pt x="14894" y="720"/>
                    <a:pt x="15109" y="1260"/>
                  </a:cubicBezTo>
                  <a:cubicBezTo>
                    <a:pt x="15323" y="1800"/>
                    <a:pt x="15536" y="2520"/>
                    <a:pt x="15743" y="3060"/>
                  </a:cubicBezTo>
                  <a:cubicBezTo>
                    <a:pt x="15951" y="3600"/>
                    <a:pt x="16153" y="3960"/>
                    <a:pt x="16356" y="4320"/>
                  </a:cubicBezTo>
                  <a:cubicBezTo>
                    <a:pt x="16558" y="4680"/>
                    <a:pt x="16760" y="5040"/>
                    <a:pt x="16956" y="5400"/>
                  </a:cubicBezTo>
                  <a:cubicBezTo>
                    <a:pt x="17151" y="5760"/>
                    <a:pt x="17338" y="6120"/>
                    <a:pt x="17519" y="6300"/>
                  </a:cubicBezTo>
                  <a:cubicBezTo>
                    <a:pt x="17699" y="6480"/>
                    <a:pt x="17872" y="6480"/>
                    <a:pt x="18044" y="6480"/>
                  </a:cubicBezTo>
                  <a:cubicBezTo>
                    <a:pt x="18217" y="6480"/>
                    <a:pt x="18390" y="6480"/>
                    <a:pt x="18565" y="6480"/>
                  </a:cubicBezTo>
                  <a:cubicBezTo>
                    <a:pt x="18741" y="6480"/>
                    <a:pt x="18919" y="6480"/>
                    <a:pt x="19079" y="6480"/>
                  </a:cubicBezTo>
                  <a:cubicBezTo>
                    <a:pt x="19240" y="6480"/>
                    <a:pt x="19383" y="6480"/>
                    <a:pt x="19560" y="6660"/>
                  </a:cubicBezTo>
                  <a:cubicBezTo>
                    <a:pt x="19738" y="6840"/>
                    <a:pt x="19951" y="7200"/>
                    <a:pt x="20146" y="7560"/>
                  </a:cubicBezTo>
                  <a:cubicBezTo>
                    <a:pt x="20341" y="7920"/>
                    <a:pt x="20519" y="8280"/>
                    <a:pt x="20733" y="9180"/>
                  </a:cubicBezTo>
                  <a:cubicBezTo>
                    <a:pt x="20948" y="10080"/>
                    <a:pt x="21200" y="11520"/>
                    <a:pt x="21351" y="12420"/>
                  </a:cubicBezTo>
                  <a:cubicBezTo>
                    <a:pt x="21501" y="13320"/>
                    <a:pt x="21551" y="13680"/>
                    <a:pt x="21600" y="1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21861" y="4254508"/>
              <a:ext cx="9817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177" y="4464"/>
                    <a:pt x="354" y="3744"/>
                    <a:pt x="545" y="3384"/>
                  </a:cubicBezTo>
                  <a:cubicBezTo>
                    <a:pt x="736" y="3024"/>
                    <a:pt x="941" y="3024"/>
                    <a:pt x="1134" y="3024"/>
                  </a:cubicBezTo>
                  <a:cubicBezTo>
                    <a:pt x="1327" y="3024"/>
                    <a:pt x="1509" y="3024"/>
                    <a:pt x="1700" y="2880"/>
                  </a:cubicBezTo>
                  <a:cubicBezTo>
                    <a:pt x="1891" y="2736"/>
                    <a:pt x="2091" y="2448"/>
                    <a:pt x="2277" y="2160"/>
                  </a:cubicBezTo>
                  <a:cubicBezTo>
                    <a:pt x="2464" y="1872"/>
                    <a:pt x="2636" y="1584"/>
                    <a:pt x="2813" y="1296"/>
                  </a:cubicBezTo>
                  <a:cubicBezTo>
                    <a:pt x="2990" y="1008"/>
                    <a:pt x="3172" y="720"/>
                    <a:pt x="3358" y="504"/>
                  </a:cubicBezTo>
                  <a:cubicBezTo>
                    <a:pt x="3544" y="288"/>
                    <a:pt x="3735" y="144"/>
                    <a:pt x="3931" y="72"/>
                  </a:cubicBezTo>
                  <a:cubicBezTo>
                    <a:pt x="4126" y="0"/>
                    <a:pt x="4327" y="0"/>
                    <a:pt x="4529" y="0"/>
                  </a:cubicBezTo>
                  <a:cubicBezTo>
                    <a:pt x="4732" y="0"/>
                    <a:pt x="4937" y="0"/>
                    <a:pt x="5142" y="0"/>
                  </a:cubicBezTo>
                  <a:cubicBezTo>
                    <a:pt x="5346" y="0"/>
                    <a:pt x="5551" y="0"/>
                    <a:pt x="5721" y="0"/>
                  </a:cubicBezTo>
                  <a:cubicBezTo>
                    <a:pt x="5891" y="0"/>
                    <a:pt x="6026" y="0"/>
                    <a:pt x="6168" y="72"/>
                  </a:cubicBezTo>
                  <a:cubicBezTo>
                    <a:pt x="6310" y="144"/>
                    <a:pt x="6460" y="288"/>
                    <a:pt x="6609" y="360"/>
                  </a:cubicBezTo>
                  <a:cubicBezTo>
                    <a:pt x="6758" y="432"/>
                    <a:pt x="6907" y="432"/>
                    <a:pt x="7056" y="432"/>
                  </a:cubicBezTo>
                  <a:cubicBezTo>
                    <a:pt x="7205" y="432"/>
                    <a:pt x="7354" y="432"/>
                    <a:pt x="7505" y="432"/>
                  </a:cubicBezTo>
                  <a:cubicBezTo>
                    <a:pt x="7656" y="432"/>
                    <a:pt x="7810" y="432"/>
                    <a:pt x="7966" y="432"/>
                  </a:cubicBezTo>
                  <a:cubicBezTo>
                    <a:pt x="8122" y="432"/>
                    <a:pt x="8280" y="432"/>
                    <a:pt x="8436" y="432"/>
                  </a:cubicBezTo>
                  <a:cubicBezTo>
                    <a:pt x="8592" y="432"/>
                    <a:pt x="8746" y="432"/>
                    <a:pt x="8905" y="432"/>
                  </a:cubicBezTo>
                  <a:cubicBezTo>
                    <a:pt x="9063" y="432"/>
                    <a:pt x="9226" y="432"/>
                    <a:pt x="9387" y="432"/>
                  </a:cubicBezTo>
                  <a:cubicBezTo>
                    <a:pt x="9547" y="432"/>
                    <a:pt x="9706" y="432"/>
                    <a:pt x="9862" y="432"/>
                  </a:cubicBezTo>
                  <a:cubicBezTo>
                    <a:pt x="10018" y="432"/>
                    <a:pt x="10171" y="432"/>
                    <a:pt x="10327" y="432"/>
                  </a:cubicBezTo>
                  <a:cubicBezTo>
                    <a:pt x="10483" y="432"/>
                    <a:pt x="10642" y="432"/>
                    <a:pt x="10802" y="504"/>
                  </a:cubicBezTo>
                  <a:cubicBezTo>
                    <a:pt x="10963" y="576"/>
                    <a:pt x="11126" y="720"/>
                    <a:pt x="11287" y="792"/>
                  </a:cubicBezTo>
                  <a:cubicBezTo>
                    <a:pt x="11447" y="864"/>
                    <a:pt x="11606" y="864"/>
                    <a:pt x="11766" y="864"/>
                  </a:cubicBezTo>
                  <a:cubicBezTo>
                    <a:pt x="11927" y="864"/>
                    <a:pt x="12090" y="864"/>
                    <a:pt x="12255" y="936"/>
                  </a:cubicBezTo>
                  <a:cubicBezTo>
                    <a:pt x="12421" y="1008"/>
                    <a:pt x="12588" y="1152"/>
                    <a:pt x="12749" y="1296"/>
                  </a:cubicBezTo>
                  <a:cubicBezTo>
                    <a:pt x="12910" y="1440"/>
                    <a:pt x="13063" y="1584"/>
                    <a:pt x="13222" y="1728"/>
                  </a:cubicBezTo>
                  <a:cubicBezTo>
                    <a:pt x="13380" y="1872"/>
                    <a:pt x="13543" y="2016"/>
                    <a:pt x="13711" y="2160"/>
                  </a:cubicBezTo>
                  <a:cubicBezTo>
                    <a:pt x="13878" y="2304"/>
                    <a:pt x="14051" y="2448"/>
                    <a:pt x="14214" y="2664"/>
                  </a:cubicBezTo>
                  <a:cubicBezTo>
                    <a:pt x="14377" y="2880"/>
                    <a:pt x="14530" y="3168"/>
                    <a:pt x="14696" y="3456"/>
                  </a:cubicBezTo>
                  <a:cubicBezTo>
                    <a:pt x="14861" y="3744"/>
                    <a:pt x="15038" y="4032"/>
                    <a:pt x="15210" y="4392"/>
                  </a:cubicBezTo>
                  <a:cubicBezTo>
                    <a:pt x="15383" y="4752"/>
                    <a:pt x="15550" y="5184"/>
                    <a:pt x="15720" y="5688"/>
                  </a:cubicBezTo>
                  <a:cubicBezTo>
                    <a:pt x="15890" y="6192"/>
                    <a:pt x="16063" y="6768"/>
                    <a:pt x="16230" y="7344"/>
                  </a:cubicBezTo>
                  <a:cubicBezTo>
                    <a:pt x="16398" y="7920"/>
                    <a:pt x="16561" y="8496"/>
                    <a:pt x="16731" y="9000"/>
                  </a:cubicBezTo>
                  <a:cubicBezTo>
                    <a:pt x="16901" y="9504"/>
                    <a:pt x="17078" y="9936"/>
                    <a:pt x="17243" y="10440"/>
                  </a:cubicBezTo>
                  <a:cubicBezTo>
                    <a:pt x="17409" y="10944"/>
                    <a:pt x="17562" y="11520"/>
                    <a:pt x="17728" y="12024"/>
                  </a:cubicBezTo>
                  <a:cubicBezTo>
                    <a:pt x="17893" y="12528"/>
                    <a:pt x="18070" y="12960"/>
                    <a:pt x="18235" y="13392"/>
                  </a:cubicBezTo>
                  <a:cubicBezTo>
                    <a:pt x="18401" y="13824"/>
                    <a:pt x="18554" y="14256"/>
                    <a:pt x="18708" y="14616"/>
                  </a:cubicBezTo>
                  <a:cubicBezTo>
                    <a:pt x="18862" y="14976"/>
                    <a:pt x="19015" y="15264"/>
                    <a:pt x="19164" y="15480"/>
                  </a:cubicBezTo>
                  <a:cubicBezTo>
                    <a:pt x="19313" y="15696"/>
                    <a:pt x="19458" y="15840"/>
                    <a:pt x="19635" y="16056"/>
                  </a:cubicBezTo>
                  <a:cubicBezTo>
                    <a:pt x="19812" y="16272"/>
                    <a:pt x="20021" y="16560"/>
                    <a:pt x="20208" y="16848"/>
                  </a:cubicBezTo>
                  <a:cubicBezTo>
                    <a:pt x="20394" y="17136"/>
                    <a:pt x="20557" y="17424"/>
                    <a:pt x="20757" y="18000"/>
                  </a:cubicBezTo>
                  <a:cubicBezTo>
                    <a:pt x="20957" y="18576"/>
                    <a:pt x="21195" y="19440"/>
                    <a:pt x="21342" y="20088"/>
                  </a:cubicBezTo>
                  <a:cubicBezTo>
                    <a:pt x="21488" y="20736"/>
                    <a:pt x="21544" y="211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350461" y="409575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339877" y="3994158"/>
              <a:ext cx="2729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7" h="21600" fill="norm" stroke="1" extrusionOk="0">
                  <a:moveTo>
                    <a:pt x="12343" y="0"/>
                  </a:moveTo>
                  <a:cubicBezTo>
                    <a:pt x="6171" y="3600"/>
                    <a:pt x="0" y="7200"/>
                    <a:pt x="0" y="10800"/>
                  </a:cubicBezTo>
                  <a:cubicBezTo>
                    <a:pt x="0" y="14400"/>
                    <a:pt x="6171" y="18000"/>
                    <a:pt x="11571" y="17400"/>
                  </a:cubicBezTo>
                  <a:cubicBezTo>
                    <a:pt x="16971" y="16800"/>
                    <a:pt x="21600" y="12000"/>
                    <a:pt x="19286" y="9600"/>
                  </a:cubicBezTo>
                  <a:cubicBezTo>
                    <a:pt x="16971" y="7200"/>
                    <a:pt x="7714" y="7200"/>
                    <a:pt x="5400" y="9600"/>
                  </a:cubicBezTo>
                  <a:cubicBezTo>
                    <a:pt x="3086" y="12000"/>
                    <a:pt x="7714" y="16800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452061" y="3829058"/>
              <a:ext cx="266701" cy="388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259"/>
                    <a:pt x="19886" y="518"/>
                    <a:pt x="19286" y="818"/>
                  </a:cubicBezTo>
                  <a:cubicBezTo>
                    <a:pt x="18686" y="1118"/>
                    <a:pt x="18343" y="1459"/>
                    <a:pt x="18257" y="1847"/>
                  </a:cubicBezTo>
                  <a:cubicBezTo>
                    <a:pt x="18171" y="2235"/>
                    <a:pt x="18343" y="2671"/>
                    <a:pt x="18429" y="3129"/>
                  </a:cubicBezTo>
                  <a:cubicBezTo>
                    <a:pt x="18514" y="3588"/>
                    <a:pt x="18514" y="4071"/>
                    <a:pt x="18514" y="4553"/>
                  </a:cubicBezTo>
                  <a:cubicBezTo>
                    <a:pt x="18514" y="5035"/>
                    <a:pt x="18514" y="5518"/>
                    <a:pt x="18514" y="6024"/>
                  </a:cubicBezTo>
                  <a:cubicBezTo>
                    <a:pt x="18514" y="6529"/>
                    <a:pt x="18514" y="7059"/>
                    <a:pt x="18429" y="7535"/>
                  </a:cubicBezTo>
                  <a:cubicBezTo>
                    <a:pt x="18343" y="8012"/>
                    <a:pt x="18171" y="8435"/>
                    <a:pt x="18086" y="8871"/>
                  </a:cubicBezTo>
                  <a:cubicBezTo>
                    <a:pt x="18000" y="9306"/>
                    <a:pt x="18000" y="9753"/>
                    <a:pt x="17914" y="10212"/>
                  </a:cubicBezTo>
                  <a:cubicBezTo>
                    <a:pt x="17829" y="10671"/>
                    <a:pt x="17657" y="11141"/>
                    <a:pt x="17314" y="11588"/>
                  </a:cubicBezTo>
                  <a:cubicBezTo>
                    <a:pt x="16971" y="12035"/>
                    <a:pt x="16457" y="12459"/>
                    <a:pt x="15943" y="12876"/>
                  </a:cubicBezTo>
                  <a:cubicBezTo>
                    <a:pt x="15429" y="13294"/>
                    <a:pt x="14914" y="13706"/>
                    <a:pt x="14400" y="14124"/>
                  </a:cubicBezTo>
                  <a:cubicBezTo>
                    <a:pt x="13886" y="14541"/>
                    <a:pt x="13371" y="14965"/>
                    <a:pt x="12771" y="15382"/>
                  </a:cubicBezTo>
                  <a:cubicBezTo>
                    <a:pt x="12171" y="15800"/>
                    <a:pt x="11486" y="16212"/>
                    <a:pt x="10629" y="16624"/>
                  </a:cubicBezTo>
                  <a:cubicBezTo>
                    <a:pt x="9771" y="17035"/>
                    <a:pt x="8743" y="17447"/>
                    <a:pt x="7714" y="17882"/>
                  </a:cubicBezTo>
                  <a:cubicBezTo>
                    <a:pt x="6686" y="18318"/>
                    <a:pt x="5657" y="18776"/>
                    <a:pt x="4629" y="19229"/>
                  </a:cubicBezTo>
                  <a:cubicBezTo>
                    <a:pt x="3600" y="19682"/>
                    <a:pt x="2571" y="20129"/>
                    <a:pt x="1800" y="20524"/>
                  </a:cubicBezTo>
                  <a:cubicBezTo>
                    <a:pt x="1029" y="20918"/>
                    <a:pt x="514" y="212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274261" y="4540258"/>
              <a:ext cx="13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725"/>
                    <a:pt x="18514" y="9450"/>
                    <a:pt x="20057" y="13050"/>
                  </a:cubicBezTo>
                  <a:cubicBezTo>
                    <a:pt x="21600" y="16650"/>
                    <a:pt x="15429" y="19125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09161" y="4985728"/>
              <a:ext cx="279401" cy="19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4074"/>
                  </a:moveTo>
                  <a:cubicBezTo>
                    <a:pt x="1800" y="2448"/>
                    <a:pt x="3600" y="822"/>
                    <a:pt x="5318" y="242"/>
                  </a:cubicBezTo>
                  <a:cubicBezTo>
                    <a:pt x="7036" y="-339"/>
                    <a:pt x="8673" y="126"/>
                    <a:pt x="9736" y="1635"/>
                  </a:cubicBezTo>
                  <a:cubicBezTo>
                    <a:pt x="10800" y="3145"/>
                    <a:pt x="11291" y="5700"/>
                    <a:pt x="10473" y="8719"/>
                  </a:cubicBezTo>
                  <a:cubicBezTo>
                    <a:pt x="9655" y="11738"/>
                    <a:pt x="7527" y="15222"/>
                    <a:pt x="6218" y="17429"/>
                  </a:cubicBezTo>
                  <a:cubicBezTo>
                    <a:pt x="4909" y="19635"/>
                    <a:pt x="4418" y="20564"/>
                    <a:pt x="4664" y="20913"/>
                  </a:cubicBezTo>
                  <a:cubicBezTo>
                    <a:pt x="4909" y="21261"/>
                    <a:pt x="5891" y="21029"/>
                    <a:pt x="8836" y="20680"/>
                  </a:cubicBezTo>
                  <a:cubicBezTo>
                    <a:pt x="11782" y="20332"/>
                    <a:pt x="16691" y="19867"/>
                    <a:pt x="21600" y="19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15511" y="5519070"/>
              <a:ext cx="163145" cy="28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31" fill="norm" stroke="1" extrusionOk="0">
                  <a:moveTo>
                    <a:pt x="3323" y="1851"/>
                  </a:moveTo>
                  <a:cubicBezTo>
                    <a:pt x="4154" y="1211"/>
                    <a:pt x="4985" y="571"/>
                    <a:pt x="6092" y="251"/>
                  </a:cubicBezTo>
                  <a:cubicBezTo>
                    <a:pt x="7200" y="-69"/>
                    <a:pt x="8585" y="-69"/>
                    <a:pt x="9969" y="171"/>
                  </a:cubicBezTo>
                  <a:cubicBezTo>
                    <a:pt x="11354" y="411"/>
                    <a:pt x="12738" y="891"/>
                    <a:pt x="13292" y="1851"/>
                  </a:cubicBezTo>
                  <a:cubicBezTo>
                    <a:pt x="13846" y="2811"/>
                    <a:pt x="13569" y="4251"/>
                    <a:pt x="12877" y="5291"/>
                  </a:cubicBezTo>
                  <a:cubicBezTo>
                    <a:pt x="12185" y="6331"/>
                    <a:pt x="11077" y="6971"/>
                    <a:pt x="11215" y="7291"/>
                  </a:cubicBezTo>
                  <a:cubicBezTo>
                    <a:pt x="11354" y="7611"/>
                    <a:pt x="12738" y="7611"/>
                    <a:pt x="14123" y="7851"/>
                  </a:cubicBezTo>
                  <a:cubicBezTo>
                    <a:pt x="15508" y="8091"/>
                    <a:pt x="16892" y="8571"/>
                    <a:pt x="18138" y="9131"/>
                  </a:cubicBezTo>
                  <a:cubicBezTo>
                    <a:pt x="19385" y="9691"/>
                    <a:pt x="20492" y="10331"/>
                    <a:pt x="21046" y="11211"/>
                  </a:cubicBezTo>
                  <a:cubicBezTo>
                    <a:pt x="21600" y="12091"/>
                    <a:pt x="21600" y="13211"/>
                    <a:pt x="19108" y="14651"/>
                  </a:cubicBezTo>
                  <a:cubicBezTo>
                    <a:pt x="16615" y="16091"/>
                    <a:pt x="11631" y="17851"/>
                    <a:pt x="8031" y="19051"/>
                  </a:cubicBezTo>
                  <a:cubicBezTo>
                    <a:pt x="4431" y="20251"/>
                    <a:pt x="2215" y="20891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84555" y="6054644"/>
              <a:ext cx="128651" cy="2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12" fill="norm" stroke="1" extrusionOk="0">
                  <a:moveTo>
                    <a:pt x="1959" y="7178"/>
                  </a:moveTo>
                  <a:cubicBezTo>
                    <a:pt x="1263" y="5230"/>
                    <a:pt x="566" y="3283"/>
                    <a:pt x="740" y="1955"/>
                  </a:cubicBezTo>
                  <a:cubicBezTo>
                    <a:pt x="914" y="627"/>
                    <a:pt x="1959" y="-81"/>
                    <a:pt x="2656" y="8"/>
                  </a:cubicBezTo>
                  <a:cubicBezTo>
                    <a:pt x="3353" y="96"/>
                    <a:pt x="3701" y="981"/>
                    <a:pt x="3527" y="3194"/>
                  </a:cubicBezTo>
                  <a:cubicBezTo>
                    <a:pt x="3353" y="5408"/>
                    <a:pt x="2656" y="8949"/>
                    <a:pt x="1959" y="11693"/>
                  </a:cubicBezTo>
                  <a:cubicBezTo>
                    <a:pt x="1263" y="14437"/>
                    <a:pt x="566" y="16385"/>
                    <a:pt x="217" y="17889"/>
                  </a:cubicBezTo>
                  <a:cubicBezTo>
                    <a:pt x="-131" y="19394"/>
                    <a:pt x="-131" y="20457"/>
                    <a:pt x="740" y="20988"/>
                  </a:cubicBezTo>
                  <a:cubicBezTo>
                    <a:pt x="1611" y="21519"/>
                    <a:pt x="3353" y="21519"/>
                    <a:pt x="6140" y="21165"/>
                  </a:cubicBezTo>
                  <a:cubicBezTo>
                    <a:pt x="8927" y="20811"/>
                    <a:pt x="12759" y="20103"/>
                    <a:pt x="15546" y="19483"/>
                  </a:cubicBezTo>
                  <a:cubicBezTo>
                    <a:pt x="18334" y="18863"/>
                    <a:pt x="20075" y="18332"/>
                    <a:pt x="20772" y="17978"/>
                  </a:cubicBezTo>
                  <a:cubicBezTo>
                    <a:pt x="21469" y="17624"/>
                    <a:pt x="21121" y="17447"/>
                    <a:pt x="20772" y="17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159398" y="6235708"/>
              <a:ext cx="196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25"/>
                    <a:pt x="2735" y="5850"/>
                    <a:pt x="575" y="9450"/>
                  </a:cubicBezTo>
                  <a:cubicBezTo>
                    <a:pt x="-1585" y="13050"/>
                    <a:pt x="2735" y="1732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77411" y="6704385"/>
              <a:ext cx="114301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672"/>
                  </a:moveTo>
                  <a:cubicBezTo>
                    <a:pt x="17200" y="297"/>
                    <a:pt x="12800" y="-79"/>
                    <a:pt x="9800" y="15"/>
                  </a:cubicBezTo>
                  <a:cubicBezTo>
                    <a:pt x="6800" y="109"/>
                    <a:pt x="5200" y="672"/>
                    <a:pt x="5000" y="1893"/>
                  </a:cubicBezTo>
                  <a:cubicBezTo>
                    <a:pt x="4800" y="3114"/>
                    <a:pt x="6000" y="4992"/>
                    <a:pt x="8600" y="7246"/>
                  </a:cubicBezTo>
                  <a:cubicBezTo>
                    <a:pt x="11200" y="9500"/>
                    <a:pt x="15200" y="12130"/>
                    <a:pt x="16600" y="14384"/>
                  </a:cubicBezTo>
                  <a:cubicBezTo>
                    <a:pt x="18000" y="16638"/>
                    <a:pt x="16800" y="18516"/>
                    <a:pt x="13600" y="19643"/>
                  </a:cubicBezTo>
                  <a:cubicBezTo>
                    <a:pt x="10400" y="20770"/>
                    <a:pt x="5200" y="21145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5661" y="6697761"/>
              <a:ext cx="29845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0965"/>
                  </a:moveTo>
                  <a:cubicBezTo>
                    <a:pt x="3064" y="13601"/>
                    <a:pt x="6128" y="6238"/>
                    <a:pt x="9728" y="2801"/>
                  </a:cubicBezTo>
                  <a:cubicBezTo>
                    <a:pt x="13328" y="-635"/>
                    <a:pt x="17464" y="-144"/>
                    <a:pt x="21600" y="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-1" y="7285206"/>
              <a:ext cx="114060" cy="32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38" fill="norm" stroke="1" extrusionOk="0">
                  <a:moveTo>
                    <a:pt x="20254" y="1548"/>
                  </a:moveTo>
                  <a:cubicBezTo>
                    <a:pt x="20647" y="855"/>
                    <a:pt x="21039" y="163"/>
                    <a:pt x="20450" y="24"/>
                  </a:cubicBezTo>
                  <a:cubicBezTo>
                    <a:pt x="19861" y="-114"/>
                    <a:pt x="18290" y="301"/>
                    <a:pt x="14952" y="2378"/>
                  </a:cubicBezTo>
                  <a:cubicBezTo>
                    <a:pt x="11614" y="4455"/>
                    <a:pt x="6508" y="8194"/>
                    <a:pt x="3563" y="11378"/>
                  </a:cubicBezTo>
                  <a:cubicBezTo>
                    <a:pt x="617" y="14563"/>
                    <a:pt x="-168" y="17194"/>
                    <a:pt x="28" y="18786"/>
                  </a:cubicBezTo>
                  <a:cubicBezTo>
                    <a:pt x="225" y="20378"/>
                    <a:pt x="1403" y="20932"/>
                    <a:pt x="3170" y="21209"/>
                  </a:cubicBezTo>
                  <a:cubicBezTo>
                    <a:pt x="4937" y="21486"/>
                    <a:pt x="7294" y="21486"/>
                    <a:pt x="9650" y="21348"/>
                  </a:cubicBezTo>
                  <a:cubicBezTo>
                    <a:pt x="12007" y="21209"/>
                    <a:pt x="14363" y="20932"/>
                    <a:pt x="16327" y="20586"/>
                  </a:cubicBezTo>
                  <a:cubicBezTo>
                    <a:pt x="18290" y="20240"/>
                    <a:pt x="19861" y="19824"/>
                    <a:pt x="20647" y="19201"/>
                  </a:cubicBezTo>
                  <a:cubicBezTo>
                    <a:pt x="21432" y="18578"/>
                    <a:pt x="21432" y="17748"/>
                    <a:pt x="19861" y="17263"/>
                  </a:cubicBezTo>
                  <a:cubicBezTo>
                    <a:pt x="18290" y="16778"/>
                    <a:pt x="15148" y="16640"/>
                    <a:pt x="12596" y="16709"/>
                  </a:cubicBezTo>
                  <a:cubicBezTo>
                    <a:pt x="10043" y="16778"/>
                    <a:pt x="8079" y="17055"/>
                    <a:pt x="6116" y="17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2350975" y="3784608"/>
              <a:ext cx="154444" cy="398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17478" y="0"/>
                  </a:moveTo>
                  <a:cubicBezTo>
                    <a:pt x="18937" y="310"/>
                    <a:pt x="20396" y="619"/>
                    <a:pt x="20980" y="992"/>
                  </a:cubicBezTo>
                  <a:cubicBezTo>
                    <a:pt x="21564" y="1364"/>
                    <a:pt x="21272" y="1800"/>
                    <a:pt x="20688" y="2218"/>
                  </a:cubicBezTo>
                  <a:cubicBezTo>
                    <a:pt x="20105" y="2637"/>
                    <a:pt x="19229" y="3038"/>
                    <a:pt x="18499" y="3422"/>
                  </a:cubicBezTo>
                  <a:cubicBezTo>
                    <a:pt x="17769" y="3806"/>
                    <a:pt x="17186" y="4173"/>
                    <a:pt x="16456" y="4552"/>
                  </a:cubicBezTo>
                  <a:cubicBezTo>
                    <a:pt x="15726" y="4930"/>
                    <a:pt x="14850" y="5320"/>
                    <a:pt x="13829" y="5721"/>
                  </a:cubicBezTo>
                  <a:cubicBezTo>
                    <a:pt x="12807" y="6122"/>
                    <a:pt x="11640" y="6535"/>
                    <a:pt x="10764" y="6954"/>
                  </a:cubicBezTo>
                  <a:cubicBezTo>
                    <a:pt x="9888" y="7372"/>
                    <a:pt x="9305" y="7796"/>
                    <a:pt x="9013" y="8249"/>
                  </a:cubicBezTo>
                  <a:cubicBezTo>
                    <a:pt x="8721" y="8702"/>
                    <a:pt x="8721" y="9183"/>
                    <a:pt x="8867" y="9654"/>
                  </a:cubicBezTo>
                  <a:cubicBezTo>
                    <a:pt x="9013" y="10124"/>
                    <a:pt x="9305" y="10582"/>
                    <a:pt x="9450" y="11052"/>
                  </a:cubicBezTo>
                  <a:cubicBezTo>
                    <a:pt x="9596" y="11522"/>
                    <a:pt x="9596" y="12004"/>
                    <a:pt x="9159" y="12445"/>
                  </a:cubicBezTo>
                  <a:cubicBezTo>
                    <a:pt x="8721" y="12887"/>
                    <a:pt x="7845" y="13288"/>
                    <a:pt x="6823" y="13678"/>
                  </a:cubicBezTo>
                  <a:cubicBezTo>
                    <a:pt x="5802" y="14068"/>
                    <a:pt x="4634" y="14446"/>
                    <a:pt x="3613" y="14824"/>
                  </a:cubicBezTo>
                  <a:cubicBezTo>
                    <a:pt x="2591" y="15203"/>
                    <a:pt x="1715" y="15581"/>
                    <a:pt x="1132" y="15994"/>
                  </a:cubicBezTo>
                  <a:cubicBezTo>
                    <a:pt x="548" y="16406"/>
                    <a:pt x="256" y="16854"/>
                    <a:pt x="110" y="17318"/>
                  </a:cubicBezTo>
                  <a:cubicBezTo>
                    <a:pt x="-36" y="17782"/>
                    <a:pt x="-36" y="18264"/>
                    <a:pt x="110" y="18699"/>
                  </a:cubicBezTo>
                  <a:cubicBezTo>
                    <a:pt x="256" y="19135"/>
                    <a:pt x="548" y="19525"/>
                    <a:pt x="986" y="19903"/>
                  </a:cubicBezTo>
                  <a:cubicBezTo>
                    <a:pt x="1423" y="20282"/>
                    <a:pt x="2007" y="20648"/>
                    <a:pt x="2153" y="20929"/>
                  </a:cubicBezTo>
                  <a:cubicBezTo>
                    <a:pt x="2299" y="21210"/>
                    <a:pt x="2007" y="21405"/>
                    <a:pt x="17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1219280" y="3902889"/>
              <a:ext cx="151649" cy="2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98" fill="norm" stroke="1" extrusionOk="0">
                  <a:moveTo>
                    <a:pt x="6372" y="6951"/>
                  </a:moveTo>
                  <a:cubicBezTo>
                    <a:pt x="7259" y="9368"/>
                    <a:pt x="8147" y="11786"/>
                    <a:pt x="8591" y="13882"/>
                  </a:cubicBezTo>
                  <a:cubicBezTo>
                    <a:pt x="9035" y="15977"/>
                    <a:pt x="9035" y="17751"/>
                    <a:pt x="8887" y="19040"/>
                  </a:cubicBezTo>
                  <a:cubicBezTo>
                    <a:pt x="8739" y="20330"/>
                    <a:pt x="8443" y="21136"/>
                    <a:pt x="8295" y="21136"/>
                  </a:cubicBezTo>
                  <a:cubicBezTo>
                    <a:pt x="8147" y="21136"/>
                    <a:pt x="8147" y="20330"/>
                    <a:pt x="7999" y="17589"/>
                  </a:cubicBezTo>
                  <a:cubicBezTo>
                    <a:pt x="7851" y="14849"/>
                    <a:pt x="7555" y="10174"/>
                    <a:pt x="7999" y="6951"/>
                  </a:cubicBezTo>
                  <a:cubicBezTo>
                    <a:pt x="8443" y="3727"/>
                    <a:pt x="9626" y="1954"/>
                    <a:pt x="10958" y="986"/>
                  </a:cubicBezTo>
                  <a:cubicBezTo>
                    <a:pt x="12289" y="19"/>
                    <a:pt x="13769" y="-142"/>
                    <a:pt x="14952" y="100"/>
                  </a:cubicBezTo>
                  <a:cubicBezTo>
                    <a:pt x="16136" y="342"/>
                    <a:pt x="17024" y="986"/>
                    <a:pt x="18355" y="2921"/>
                  </a:cubicBezTo>
                  <a:cubicBezTo>
                    <a:pt x="19687" y="4855"/>
                    <a:pt x="21462" y="8079"/>
                    <a:pt x="21166" y="10980"/>
                  </a:cubicBezTo>
                  <a:cubicBezTo>
                    <a:pt x="20870" y="13882"/>
                    <a:pt x="18503" y="16461"/>
                    <a:pt x="15100" y="18154"/>
                  </a:cubicBezTo>
                  <a:cubicBezTo>
                    <a:pt x="11698" y="19846"/>
                    <a:pt x="7259" y="20652"/>
                    <a:pt x="4300" y="21055"/>
                  </a:cubicBezTo>
                  <a:cubicBezTo>
                    <a:pt x="1341" y="21458"/>
                    <a:pt x="-138" y="21458"/>
                    <a:pt x="10" y="21297"/>
                  </a:cubicBezTo>
                  <a:cubicBezTo>
                    <a:pt x="158" y="21136"/>
                    <a:pt x="1933" y="20813"/>
                    <a:pt x="3709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1391861" y="4108458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1391861" y="4108458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1964"/>
                    <a:pt x="13500" y="3927"/>
                    <a:pt x="9900" y="7527"/>
                  </a:cubicBezTo>
                  <a:cubicBezTo>
                    <a:pt x="6300" y="11127"/>
                    <a:pt x="3150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1461711" y="3911608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2826961" y="3839506"/>
              <a:ext cx="179020" cy="36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88" fill="norm" stroke="1" extrusionOk="0">
                  <a:moveTo>
                    <a:pt x="3812" y="6463"/>
                  </a:moveTo>
                  <a:cubicBezTo>
                    <a:pt x="4574" y="7829"/>
                    <a:pt x="5336" y="9194"/>
                    <a:pt x="5591" y="11243"/>
                  </a:cubicBezTo>
                  <a:cubicBezTo>
                    <a:pt x="5845" y="13291"/>
                    <a:pt x="5591" y="16022"/>
                    <a:pt x="5082" y="17946"/>
                  </a:cubicBezTo>
                  <a:cubicBezTo>
                    <a:pt x="4574" y="19870"/>
                    <a:pt x="3812" y="20987"/>
                    <a:pt x="3176" y="21236"/>
                  </a:cubicBezTo>
                  <a:cubicBezTo>
                    <a:pt x="2541" y="21484"/>
                    <a:pt x="2033" y="20863"/>
                    <a:pt x="2033" y="19001"/>
                  </a:cubicBezTo>
                  <a:cubicBezTo>
                    <a:pt x="2033" y="17139"/>
                    <a:pt x="2541" y="14036"/>
                    <a:pt x="4574" y="10932"/>
                  </a:cubicBezTo>
                  <a:cubicBezTo>
                    <a:pt x="6607" y="7829"/>
                    <a:pt x="10165" y="4725"/>
                    <a:pt x="12452" y="2925"/>
                  </a:cubicBezTo>
                  <a:cubicBezTo>
                    <a:pt x="14739" y="1125"/>
                    <a:pt x="15755" y="629"/>
                    <a:pt x="16899" y="318"/>
                  </a:cubicBezTo>
                  <a:cubicBezTo>
                    <a:pt x="18042" y="8"/>
                    <a:pt x="19313" y="-116"/>
                    <a:pt x="20202" y="132"/>
                  </a:cubicBezTo>
                  <a:cubicBezTo>
                    <a:pt x="21092" y="381"/>
                    <a:pt x="21600" y="1001"/>
                    <a:pt x="21473" y="3050"/>
                  </a:cubicBezTo>
                  <a:cubicBezTo>
                    <a:pt x="21346" y="5098"/>
                    <a:pt x="20584" y="8574"/>
                    <a:pt x="18296" y="11553"/>
                  </a:cubicBezTo>
                  <a:cubicBezTo>
                    <a:pt x="16009" y="14532"/>
                    <a:pt x="12198" y="17015"/>
                    <a:pt x="8894" y="18505"/>
                  </a:cubicBezTo>
                  <a:cubicBezTo>
                    <a:pt x="5591" y="19994"/>
                    <a:pt x="2795" y="20491"/>
                    <a:pt x="0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3036511" y="4038608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3087311" y="4089408"/>
              <a:ext cx="95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25"/>
                    <a:pt x="12000" y="9450"/>
                    <a:pt x="8880" y="12375"/>
                  </a:cubicBezTo>
                  <a:cubicBezTo>
                    <a:pt x="5760" y="15300"/>
                    <a:pt x="4320" y="16425"/>
                    <a:pt x="3120" y="17662"/>
                  </a:cubicBezTo>
                  <a:cubicBezTo>
                    <a:pt x="1920" y="18900"/>
                    <a:pt x="96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3163511" y="3835408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4020761" y="3803658"/>
              <a:ext cx="304801" cy="39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243"/>
                    <a:pt x="2700" y="486"/>
                    <a:pt x="3900" y="781"/>
                  </a:cubicBezTo>
                  <a:cubicBezTo>
                    <a:pt x="5100" y="1077"/>
                    <a:pt x="6150" y="1424"/>
                    <a:pt x="6750" y="1812"/>
                  </a:cubicBezTo>
                  <a:cubicBezTo>
                    <a:pt x="7350" y="2199"/>
                    <a:pt x="7500" y="2628"/>
                    <a:pt x="7425" y="3039"/>
                  </a:cubicBezTo>
                  <a:cubicBezTo>
                    <a:pt x="7350" y="3450"/>
                    <a:pt x="7050" y="3843"/>
                    <a:pt x="6750" y="4248"/>
                  </a:cubicBezTo>
                  <a:cubicBezTo>
                    <a:pt x="6450" y="4653"/>
                    <a:pt x="6150" y="5070"/>
                    <a:pt x="6150" y="5493"/>
                  </a:cubicBezTo>
                  <a:cubicBezTo>
                    <a:pt x="6150" y="5915"/>
                    <a:pt x="6450" y="6343"/>
                    <a:pt x="6675" y="6743"/>
                  </a:cubicBezTo>
                  <a:cubicBezTo>
                    <a:pt x="6900" y="7142"/>
                    <a:pt x="7050" y="7513"/>
                    <a:pt x="7275" y="7900"/>
                  </a:cubicBezTo>
                  <a:cubicBezTo>
                    <a:pt x="7500" y="8288"/>
                    <a:pt x="7800" y="8693"/>
                    <a:pt x="8400" y="9104"/>
                  </a:cubicBezTo>
                  <a:cubicBezTo>
                    <a:pt x="9000" y="9515"/>
                    <a:pt x="9900" y="9932"/>
                    <a:pt x="10650" y="10366"/>
                  </a:cubicBezTo>
                  <a:cubicBezTo>
                    <a:pt x="11400" y="10800"/>
                    <a:pt x="12000" y="11251"/>
                    <a:pt x="12525" y="11674"/>
                  </a:cubicBezTo>
                  <a:cubicBezTo>
                    <a:pt x="13050" y="12096"/>
                    <a:pt x="13500" y="12490"/>
                    <a:pt x="13875" y="12860"/>
                  </a:cubicBezTo>
                  <a:cubicBezTo>
                    <a:pt x="14250" y="13231"/>
                    <a:pt x="14550" y="13578"/>
                    <a:pt x="14850" y="13960"/>
                  </a:cubicBezTo>
                  <a:cubicBezTo>
                    <a:pt x="15150" y="14342"/>
                    <a:pt x="15450" y="14759"/>
                    <a:pt x="15675" y="15222"/>
                  </a:cubicBezTo>
                  <a:cubicBezTo>
                    <a:pt x="15900" y="15685"/>
                    <a:pt x="16050" y="16194"/>
                    <a:pt x="16125" y="16680"/>
                  </a:cubicBezTo>
                  <a:cubicBezTo>
                    <a:pt x="16200" y="17167"/>
                    <a:pt x="16200" y="17630"/>
                    <a:pt x="16200" y="18093"/>
                  </a:cubicBezTo>
                  <a:cubicBezTo>
                    <a:pt x="16200" y="18556"/>
                    <a:pt x="16200" y="19019"/>
                    <a:pt x="16275" y="19453"/>
                  </a:cubicBezTo>
                  <a:cubicBezTo>
                    <a:pt x="16350" y="19887"/>
                    <a:pt x="16500" y="20292"/>
                    <a:pt x="16650" y="20593"/>
                  </a:cubicBezTo>
                  <a:cubicBezTo>
                    <a:pt x="16800" y="20894"/>
                    <a:pt x="16950" y="21091"/>
                    <a:pt x="17775" y="21241"/>
                  </a:cubicBezTo>
                  <a:cubicBezTo>
                    <a:pt x="18600" y="21392"/>
                    <a:pt x="20100" y="214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4535111" y="3930658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4319211" y="3886208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5200"/>
                    <a:pt x="9347" y="8800"/>
                    <a:pt x="12947" y="5200"/>
                  </a:cubicBezTo>
                  <a:cubicBezTo>
                    <a:pt x="16547" y="1600"/>
                    <a:pt x="1907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4611311" y="4038608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4609570" y="3987808"/>
              <a:ext cx="22533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87" h="20407" fill="norm" stroke="1" extrusionOk="0">
                  <a:moveTo>
                    <a:pt x="11335" y="5891"/>
                  </a:moveTo>
                  <a:cubicBezTo>
                    <a:pt x="4689" y="11782"/>
                    <a:pt x="-1957" y="17673"/>
                    <a:pt x="535" y="19636"/>
                  </a:cubicBezTo>
                  <a:cubicBezTo>
                    <a:pt x="3028" y="21600"/>
                    <a:pt x="14658" y="19636"/>
                    <a:pt x="17151" y="15709"/>
                  </a:cubicBezTo>
                  <a:cubicBezTo>
                    <a:pt x="19643" y="11782"/>
                    <a:pt x="12997" y="5891"/>
                    <a:pt x="63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4814511" y="4000508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4827211" y="4057658"/>
              <a:ext cx="14605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3757" y="0"/>
                  </a:moveTo>
                  <a:cubicBezTo>
                    <a:pt x="1878" y="7200"/>
                    <a:pt x="0" y="14400"/>
                    <a:pt x="0" y="18000"/>
                  </a:cubicBezTo>
                  <a:cubicBezTo>
                    <a:pt x="0" y="21600"/>
                    <a:pt x="1878" y="21600"/>
                    <a:pt x="5791" y="20700"/>
                  </a:cubicBezTo>
                  <a:cubicBezTo>
                    <a:pt x="9704" y="19800"/>
                    <a:pt x="15652" y="180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5160767" y="3860808"/>
              <a:ext cx="156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4667"/>
                    <a:pt x="6518" y="9333"/>
                    <a:pt x="3818" y="12667"/>
                  </a:cubicBezTo>
                  <a:cubicBezTo>
                    <a:pt x="1118" y="16000"/>
                    <a:pt x="-1582" y="18000"/>
                    <a:pt x="1118" y="19267"/>
                  </a:cubicBezTo>
                  <a:cubicBezTo>
                    <a:pt x="3818" y="20533"/>
                    <a:pt x="11918" y="2106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5243046" y="3898405"/>
              <a:ext cx="166514" cy="26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67" fill="norm" stroke="1" extrusionOk="0">
                  <a:moveTo>
                    <a:pt x="8411" y="3177"/>
                  </a:moveTo>
                  <a:cubicBezTo>
                    <a:pt x="7611" y="4919"/>
                    <a:pt x="6811" y="6661"/>
                    <a:pt x="6145" y="9186"/>
                  </a:cubicBezTo>
                  <a:cubicBezTo>
                    <a:pt x="5478" y="11712"/>
                    <a:pt x="4945" y="15022"/>
                    <a:pt x="4678" y="17112"/>
                  </a:cubicBezTo>
                  <a:cubicBezTo>
                    <a:pt x="4411" y="19202"/>
                    <a:pt x="4411" y="20073"/>
                    <a:pt x="4278" y="20073"/>
                  </a:cubicBezTo>
                  <a:cubicBezTo>
                    <a:pt x="4145" y="20073"/>
                    <a:pt x="3878" y="19202"/>
                    <a:pt x="4278" y="16677"/>
                  </a:cubicBezTo>
                  <a:cubicBezTo>
                    <a:pt x="4678" y="14151"/>
                    <a:pt x="5745" y="9970"/>
                    <a:pt x="6545" y="7183"/>
                  </a:cubicBezTo>
                  <a:cubicBezTo>
                    <a:pt x="7345" y="4396"/>
                    <a:pt x="7878" y="3002"/>
                    <a:pt x="8545" y="1957"/>
                  </a:cubicBezTo>
                  <a:cubicBezTo>
                    <a:pt x="9211" y="912"/>
                    <a:pt x="10011" y="215"/>
                    <a:pt x="11078" y="41"/>
                  </a:cubicBezTo>
                  <a:cubicBezTo>
                    <a:pt x="12145" y="-133"/>
                    <a:pt x="13478" y="215"/>
                    <a:pt x="15345" y="1609"/>
                  </a:cubicBezTo>
                  <a:cubicBezTo>
                    <a:pt x="17211" y="3002"/>
                    <a:pt x="19611" y="5441"/>
                    <a:pt x="20545" y="7532"/>
                  </a:cubicBezTo>
                  <a:cubicBezTo>
                    <a:pt x="21478" y="9622"/>
                    <a:pt x="20945" y="11364"/>
                    <a:pt x="18545" y="13019"/>
                  </a:cubicBezTo>
                  <a:cubicBezTo>
                    <a:pt x="16145" y="14673"/>
                    <a:pt x="11878" y="16241"/>
                    <a:pt x="8811" y="17112"/>
                  </a:cubicBezTo>
                  <a:cubicBezTo>
                    <a:pt x="5745" y="17983"/>
                    <a:pt x="3878" y="18157"/>
                    <a:pt x="2411" y="18506"/>
                  </a:cubicBezTo>
                  <a:cubicBezTo>
                    <a:pt x="945" y="18854"/>
                    <a:pt x="-122" y="19377"/>
                    <a:pt x="11" y="19812"/>
                  </a:cubicBezTo>
                  <a:cubicBezTo>
                    <a:pt x="145" y="20248"/>
                    <a:pt x="1478" y="20596"/>
                    <a:pt x="2811" y="20857"/>
                  </a:cubicBezTo>
                  <a:cubicBezTo>
                    <a:pt x="4145" y="21119"/>
                    <a:pt x="5478" y="21293"/>
                    <a:pt x="6811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5398711" y="4114808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800" y="6000"/>
                  </a:cubicBezTo>
                  <a:cubicBezTo>
                    <a:pt x="14400" y="9600"/>
                    <a:pt x="18000" y="15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5386011" y="4108458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274"/>
                    <a:pt x="12282" y="4547"/>
                    <a:pt x="8682" y="8147"/>
                  </a:cubicBezTo>
                  <a:cubicBezTo>
                    <a:pt x="5082" y="11747"/>
                    <a:pt x="2541" y="166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5449511" y="3924308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5201861" y="3820629"/>
              <a:ext cx="311151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20754"/>
                  </a:moveTo>
                  <a:cubicBezTo>
                    <a:pt x="2204" y="14108"/>
                    <a:pt x="4408" y="7462"/>
                    <a:pt x="7200" y="3723"/>
                  </a:cubicBezTo>
                  <a:cubicBezTo>
                    <a:pt x="9992" y="-15"/>
                    <a:pt x="13371" y="-846"/>
                    <a:pt x="15869" y="816"/>
                  </a:cubicBezTo>
                  <a:cubicBezTo>
                    <a:pt x="18367" y="2477"/>
                    <a:pt x="19984" y="6631"/>
                    <a:pt x="21600" y="1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5690811" y="407670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957511" y="3917441"/>
              <a:ext cx="189268" cy="2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55" fill="norm" stroke="1" extrusionOk="0">
                  <a:moveTo>
                    <a:pt x="7043" y="2993"/>
                  </a:moveTo>
                  <a:cubicBezTo>
                    <a:pt x="6809" y="7706"/>
                    <a:pt x="6574" y="12419"/>
                    <a:pt x="6222" y="15364"/>
                  </a:cubicBezTo>
                  <a:cubicBezTo>
                    <a:pt x="5870" y="18310"/>
                    <a:pt x="5400" y="19488"/>
                    <a:pt x="5400" y="19095"/>
                  </a:cubicBezTo>
                  <a:cubicBezTo>
                    <a:pt x="5400" y="18702"/>
                    <a:pt x="5870" y="16739"/>
                    <a:pt x="6339" y="13990"/>
                  </a:cubicBezTo>
                  <a:cubicBezTo>
                    <a:pt x="6809" y="11240"/>
                    <a:pt x="7278" y="7706"/>
                    <a:pt x="8452" y="5055"/>
                  </a:cubicBezTo>
                  <a:cubicBezTo>
                    <a:pt x="9626" y="2404"/>
                    <a:pt x="11504" y="637"/>
                    <a:pt x="13500" y="146"/>
                  </a:cubicBezTo>
                  <a:cubicBezTo>
                    <a:pt x="15496" y="-345"/>
                    <a:pt x="17609" y="440"/>
                    <a:pt x="19135" y="1913"/>
                  </a:cubicBezTo>
                  <a:cubicBezTo>
                    <a:pt x="20661" y="3386"/>
                    <a:pt x="21600" y="5546"/>
                    <a:pt x="20543" y="8491"/>
                  </a:cubicBezTo>
                  <a:cubicBezTo>
                    <a:pt x="19487" y="11437"/>
                    <a:pt x="16435" y="15168"/>
                    <a:pt x="12678" y="17426"/>
                  </a:cubicBezTo>
                  <a:cubicBezTo>
                    <a:pt x="8922" y="19684"/>
                    <a:pt x="4461" y="20470"/>
                    <a:pt x="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6154361" y="4083058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600"/>
                    <a:pt x="4235" y="1200"/>
                    <a:pt x="7835" y="4800"/>
                  </a:cubicBezTo>
                  <a:cubicBezTo>
                    <a:pt x="11435" y="8400"/>
                    <a:pt x="16518" y="15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6198811" y="4089408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700"/>
                    <a:pt x="9600" y="11400"/>
                    <a:pt x="6000" y="15000"/>
                  </a:cubicBezTo>
                  <a:cubicBezTo>
                    <a:pt x="2400" y="18600"/>
                    <a:pt x="120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262311" y="3930658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6033711" y="3846888"/>
              <a:ext cx="247651" cy="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5434"/>
                    <a:pt x="0" y="9750"/>
                    <a:pt x="1938" y="5771"/>
                  </a:cubicBezTo>
                  <a:cubicBezTo>
                    <a:pt x="3877" y="1792"/>
                    <a:pt x="7754" y="-482"/>
                    <a:pt x="11354" y="86"/>
                  </a:cubicBezTo>
                  <a:cubicBezTo>
                    <a:pt x="14954" y="655"/>
                    <a:pt x="18277" y="4065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6561231" y="3816358"/>
              <a:ext cx="2493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360"/>
                    <a:pt x="6800" y="720"/>
                    <a:pt x="3200" y="2340"/>
                  </a:cubicBezTo>
                  <a:cubicBezTo>
                    <a:pt x="-400" y="3960"/>
                    <a:pt x="-400" y="6840"/>
                    <a:pt x="500" y="10260"/>
                  </a:cubicBezTo>
                  <a:cubicBezTo>
                    <a:pt x="1400" y="13680"/>
                    <a:pt x="3200" y="17640"/>
                    <a:pt x="5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701744" y="3765558"/>
              <a:ext cx="509088" cy="435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92" fill="norm" stroke="1" extrusionOk="0">
                  <a:moveTo>
                    <a:pt x="20832" y="0"/>
                  </a:moveTo>
                  <a:cubicBezTo>
                    <a:pt x="21010" y="315"/>
                    <a:pt x="21189" y="630"/>
                    <a:pt x="21323" y="981"/>
                  </a:cubicBezTo>
                  <a:cubicBezTo>
                    <a:pt x="21457" y="1333"/>
                    <a:pt x="21546" y="1721"/>
                    <a:pt x="21367" y="2125"/>
                  </a:cubicBezTo>
                  <a:cubicBezTo>
                    <a:pt x="21189" y="2529"/>
                    <a:pt x="20743" y="2949"/>
                    <a:pt x="20430" y="3338"/>
                  </a:cubicBezTo>
                  <a:cubicBezTo>
                    <a:pt x="20118" y="3726"/>
                    <a:pt x="19939" y="4083"/>
                    <a:pt x="19716" y="4455"/>
                  </a:cubicBezTo>
                  <a:cubicBezTo>
                    <a:pt x="19493" y="4828"/>
                    <a:pt x="19225" y="5216"/>
                    <a:pt x="18779" y="5631"/>
                  </a:cubicBezTo>
                  <a:cubicBezTo>
                    <a:pt x="18333" y="6045"/>
                    <a:pt x="17708" y="6486"/>
                    <a:pt x="17172" y="6901"/>
                  </a:cubicBezTo>
                  <a:cubicBezTo>
                    <a:pt x="16637" y="7315"/>
                    <a:pt x="16191" y="7704"/>
                    <a:pt x="15744" y="8097"/>
                  </a:cubicBezTo>
                  <a:cubicBezTo>
                    <a:pt x="15298" y="8491"/>
                    <a:pt x="14852" y="8890"/>
                    <a:pt x="14406" y="9299"/>
                  </a:cubicBezTo>
                  <a:cubicBezTo>
                    <a:pt x="13959" y="9708"/>
                    <a:pt x="13513" y="10128"/>
                    <a:pt x="13067" y="10553"/>
                  </a:cubicBezTo>
                  <a:cubicBezTo>
                    <a:pt x="12620" y="10978"/>
                    <a:pt x="12174" y="11409"/>
                    <a:pt x="11728" y="11834"/>
                  </a:cubicBezTo>
                  <a:cubicBezTo>
                    <a:pt x="11282" y="12259"/>
                    <a:pt x="10835" y="12679"/>
                    <a:pt x="10344" y="13099"/>
                  </a:cubicBezTo>
                  <a:cubicBezTo>
                    <a:pt x="9853" y="13518"/>
                    <a:pt x="9318" y="13938"/>
                    <a:pt x="8827" y="14348"/>
                  </a:cubicBezTo>
                  <a:cubicBezTo>
                    <a:pt x="8336" y="14757"/>
                    <a:pt x="7890" y="15156"/>
                    <a:pt x="7444" y="15549"/>
                  </a:cubicBezTo>
                  <a:cubicBezTo>
                    <a:pt x="6997" y="15943"/>
                    <a:pt x="6551" y="16331"/>
                    <a:pt x="6015" y="16735"/>
                  </a:cubicBezTo>
                  <a:cubicBezTo>
                    <a:pt x="5480" y="17139"/>
                    <a:pt x="4855" y="17559"/>
                    <a:pt x="4320" y="17953"/>
                  </a:cubicBezTo>
                  <a:cubicBezTo>
                    <a:pt x="3784" y="18346"/>
                    <a:pt x="3338" y="18714"/>
                    <a:pt x="2802" y="19118"/>
                  </a:cubicBezTo>
                  <a:cubicBezTo>
                    <a:pt x="2267" y="19522"/>
                    <a:pt x="1642" y="19963"/>
                    <a:pt x="1151" y="20330"/>
                  </a:cubicBezTo>
                  <a:cubicBezTo>
                    <a:pt x="660" y="20697"/>
                    <a:pt x="303" y="20991"/>
                    <a:pt x="125" y="21180"/>
                  </a:cubicBezTo>
                  <a:cubicBezTo>
                    <a:pt x="-54" y="21369"/>
                    <a:pt x="-54" y="21453"/>
                    <a:pt x="214" y="21511"/>
                  </a:cubicBezTo>
                  <a:cubicBezTo>
                    <a:pt x="482" y="21569"/>
                    <a:pt x="1017" y="21600"/>
                    <a:pt x="1463" y="21590"/>
                  </a:cubicBezTo>
                  <a:cubicBezTo>
                    <a:pt x="1910" y="21579"/>
                    <a:pt x="2267" y="21527"/>
                    <a:pt x="2624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7672011" y="3937008"/>
              <a:ext cx="25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927"/>
                    <a:pt x="21600" y="7855"/>
                    <a:pt x="19108" y="11455"/>
                  </a:cubicBezTo>
                  <a:cubicBezTo>
                    <a:pt x="16615" y="15055"/>
                    <a:pt x="8308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7532311" y="3966314"/>
              <a:ext cx="292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536030" y="4191008"/>
              <a:ext cx="256632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82" fill="norm" stroke="1" extrusionOk="0">
                  <a:moveTo>
                    <a:pt x="745" y="0"/>
                  </a:moveTo>
                  <a:cubicBezTo>
                    <a:pt x="218" y="7200"/>
                    <a:pt x="-309" y="14400"/>
                    <a:pt x="218" y="18000"/>
                  </a:cubicBezTo>
                  <a:cubicBezTo>
                    <a:pt x="745" y="21600"/>
                    <a:pt x="2325" y="21600"/>
                    <a:pt x="5398" y="19800"/>
                  </a:cubicBezTo>
                  <a:cubicBezTo>
                    <a:pt x="8471" y="18000"/>
                    <a:pt x="13037" y="14400"/>
                    <a:pt x="15935" y="12000"/>
                  </a:cubicBezTo>
                  <a:cubicBezTo>
                    <a:pt x="18832" y="9600"/>
                    <a:pt x="20062" y="8400"/>
                    <a:pt x="21291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7925876" y="3916146"/>
              <a:ext cx="177936" cy="28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20" fill="norm" stroke="1" extrusionOk="0">
                  <a:moveTo>
                    <a:pt x="17689" y="2027"/>
                  </a:moveTo>
                  <a:cubicBezTo>
                    <a:pt x="17198" y="1239"/>
                    <a:pt x="16707" y="451"/>
                    <a:pt x="15848" y="135"/>
                  </a:cubicBezTo>
                  <a:cubicBezTo>
                    <a:pt x="14989" y="-180"/>
                    <a:pt x="13761" y="-22"/>
                    <a:pt x="11061" y="1475"/>
                  </a:cubicBezTo>
                  <a:cubicBezTo>
                    <a:pt x="8361" y="2973"/>
                    <a:pt x="4189" y="5811"/>
                    <a:pt x="1857" y="8492"/>
                  </a:cubicBezTo>
                  <a:cubicBezTo>
                    <a:pt x="-475" y="11172"/>
                    <a:pt x="-966" y="13694"/>
                    <a:pt x="2470" y="15823"/>
                  </a:cubicBezTo>
                  <a:cubicBezTo>
                    <a:pt x="5907" y="17951"/>
                    <a:pt x="13270" y="19686"/>
                    <a:pt x="20634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8204188" y="4038608"/>
              <a:ext cx="13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25"/>
                    <a:pt x="-1303" y="11250"/>
                    <a:pt x="240" y="14850"/>
                  </a:cubicBezTo>
                  <a:cubicBezTo>
                    <a:pt x="1783" y="18450"/>
                    <a:pt x="11040" y="20025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8059361" y="4000508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4400"/>
                    <a:pt x="6887" y="7200"/>
                    <a:pt x="10487" y="3600"/>
                  </a:cubicBezTo>
                  <a:cubicBezTo>
                    <a:pt x="14087" y="0"/>
                    <a:pt x="178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8357811" y="4191008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543"/>
                    <a:pt x="10286" y="3086"/>
                    <a:pt x="13886" y="6686"/>
                  </a:cubicBezTo>
                  <a:cubicBezTo>
                    <a:pt x="17486" y="10286"/>
                    <a:pt x="19543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8402261" y="4108458"/>
              <a:ext cx="2653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21600"/>
                  </a:moveTo>
                  <a:cubicBezTo>
                    <a:pt x="13292" y="18000"/>
                    <a:pt x="21600" y="14400"/>
                    <a:pt x="20769" y="10800"/>
                  </a:cubicBezTo>
                  <a:cubicBezTo>
                    <a:pt x="19938" y="7200"/>
                    <a:pt x="9969" y="3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8599111" y="4032258"/>
              <a:ext cx="1819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0" y="0"/>
                  </a:moveTo>
                  <a:cubicBezTo>
                    <a:pt x="1986" y="1234"/>
                    <a:pt x="3972" y="2469"/>
                    <a:pt x="6952" y="4011"/>
                  </a:cubicBezTo>
                  <a:cubicBezTo>
                    <a:pt x="9931" y="5554"/>
                    <a:pt x="13903" y="7406"/>
                    <a:pt x="16510" y="8743"/>
                  </a:cubicBezTo>
                  <a:cubicBezTo>
                    <a:pt x="19117" y="10080"/>
                    <a:pt x="20359" y="10903"/>
                    <a:pt x="20979" y="11829"/>
                  </a:cubicBezTo>
                  <a:cubicBezTo>
                    <a:pt x="21600" y="12754"/>
                    <a:pt x="21600" y="13783"/>
                    <a:pt x="19614" y="14914"/>
                  </a:cubicBezTo>
                  <a:cubicBezTo>
                    <a:pt x="17628" y="16046"/>
                    <a:pt x="13655" y="17280"/>
                    <a:pt x="11297" y="18411"/>
                  </a:cubicBezTo>
                  <a:cubicBezTo>
                    <a:pt x="8938" y="19543"/>
                    <a:pt x="8193" y="20571"/>
                    <a:pt x="74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8986461" y="3989509"/>
              <a:ext cx="37738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1" fill="norm" stroke="1" extrusionOk="0">
                  <a:moveTo>
                    <a:pt x="0" y="831"/>
                  </a:moveTo>
                  <a:cubicBezTo>
                    <a:pt x="4800" y="351"/>
                    <a:pt x="9600" y="-129"/>
                    <a:pt x="13200" y="31"/>
                  </a:cubicBezTo>
                  <a:cubicBezTo>
                    <a:pt x="16800" y="191"/>
                    <a:pt x="19200" y="991"/>
                    <a:pt x="20400" y="3871"/>
                  </a:cubicBezTo>
                  <a:cubicBezTo>
                    <a:pt x="21600" y="6751"/>
                    <a:pt x="21600" y="11711"/>
                    <a:pt x="21000" y="14991"/>
                  </a:cubicBezTo>
                  <a:cubicBezTo>
                    <a:pt x="20400" y="18271"/>
                    <a:pt x="19200" y="19871"/>
                    <a:pt x="1800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853111" y="4022914"/>
              <a:ext cx="406401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338" y="16647"/>
                    <a:pt x="675" y="12327"/>
                    <a:pt x="2419" y="8547"/>
                  </a:cubicBezTo>
                  <a:cubicBezTo>
                    <a:pt x="4162" y="4767"/>
                    <a:pt x="7312" y="1527"/>
                    <a:pt x="10744" y="447"/>
                  </a:cubicBezTo>
                  <a:cubicBezTo>
                    <a:pt x="14175" y="-633"/>
                    <a:pt x="17888" y="447"/>
                    <a:pt x="21600" y="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9147327" y="4241808"/>
              <a:ext cx="66289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5" fill="norm" stroke="1" extrusionOk="0">
                  <a:moveTo>
                    <a:pt x="11475" y="0"/>
                  </a:moveTo>
                  <a:cubicBezTo>
                    <a:pt x="8100" y="0"/>
                    <a:pt x="4725" y="0"/>
                    <a:pt x="2700" y="1687"/>
                  </a:cubicBezTo>
                  <a:cubicBezTo>
                    <a:pt x="675" y="3375"/>
                    <a:pt x="0" y="6750"/>
                    <a:pt x="0" y="10125"/>
                  </a:cubicBezTo>
                  <a:cubicBezTo>
                    <a:pt x="0" y="13500"/>
                    <a:pt x="675" y="16875"/>
                    <a:pt x="2700" y="18900"/>
                  </a:cubicBezTo>
                  <a:cubicBezTo>
                    <a:pt x="4725" y="20925"/>
                    <a:pt x="8100" y="21600"/>
                    <a:pt x="11475" y="21262"/>
                  </a:cubicBezTo>
                  <a:cubicBezTo>
                    <a:pt x="14850" y="20925"/>
                    <a:pt x="18225" y="19575"/>
                    <a:pt x="19912" y="17212"/>
                  </a:cubicBezTo>
                  <a:cubicBezTo>
                    <a:pt x="21600" y="14850"/>
                    <a:pt x="21600" y="11475"/>
                    <a:pt x="19575" y="8437"/>
                  </a:cubicBezTo>
                  <a:cubicBezTo>
                    <a:pt x="17550" y="5400"/>
                    <a:pt x="13500" y="2700"/>
                    <a:pt x="9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9303961" y="4057658"/>
              <a:ext cx="15111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9900" y="0"/>
                  </a:moveTo>
                  <a:cubicBezTo>
                    <a:pt x="8700" y="568"/>
                    <a:pt x="7500" y="1137"/>
                    <a:pt x="6450" y="4263"/>
                  </a:cubicBezTo>
                  <a:cubicBezTo>
                    <a:pt x="5400" y="7389"/>
                    <a:pt x="4500" y="13074"/>
                    <a:pt x="4050" y="16484"/>
                  </a:cubicBezTo>
                  <a:cubicBezTo>
                    <a:pt x="3600" y="19895"/>
                    <a:pt x="3600" y="21032"/>
                    <a:pt x="3300" y="21126"/>
                  </a:cubicBezTo>
                  <a:cubicBezTo>
                    <a:pt x="3000" y="21221"/>
                    <a:pt x="2400" y="20274"/>
                    <a:pt x="2550" y="19326"/>
                  </a:cubicBezTo>
                  <a:cubicBezTo>
                    <a:pt x="2700" y="18379"/>
                    <a:pt x="3600" y="17432"/>
                    <a:pt x="5550" y="16674"/>
                  </a:cubicBezTo>
                  <a:cubicBezTo>
                    <a:pt x="7500" y="15916"/>
                    <a:pt x="10500" y="15347"/>
                    <a:pt x="12750" y="15063"/>
                  </a:cubicBezTo>
                  <a:cubicBezTo>
                    <a:pt x="15000" y="14779"/>
                    <a:pt x="16500" y="14779"/>
                    <a:pt x="17850" y="15063"/>
                  </a:cubicBezTo>
                  <a:cubicBezTo>
                    <a:pt x="19200" y="15347"/>
                    <a:pt x="20400" y="15916"/>
                    <a:pt x="21000" y="16674"/>
                  </a:cubicBezTo>
                  <a:cubicBezTo>
                    <a:pt x="21600" y="17432"/>
                    <a:pt x="21600" y="18379"/>
                    <a:pt x="20700" y="19137"/>
                  </a:cubicBezTo>
                  <a:cubicBezTo>
                    <a:pt x="19800" y="19895"/>
                    <a:pt x="18000" y="20463"/>
                    <a:pt x="14400" y="20842"/>
                  </a:cubicBezTo>
                  <a:cubicBezTo>
                    <a:pt x="10800" y="21221"/>
                    <a:pt x="5400" y="21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9507971" y="4204887"/>
              <a:ext cx="100279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33" fill="norm" stroke="1" extrusionOk="0">
                  <a:moveTo>
                    <a:pt x="12795" y="3433"/>
                  </a:moveTo>
                  <a:cubicBezTo>
                    <a:pt x="11067" y="2233"/>
                    <a:pt x="9339" y="1033"/>
                    <a:pt x="7395" y="433"/>
                  </a:cubicBezTo>
                  <a:cubicBezTo>
                    <a:pt x="5451" y="-167"/>
                    <a:pt x="3291" y="-167"/>
                    <a:pt x="1779" y="583"/>
                  </a:cubicBezTo>
                  <a:cubicBezTo>
                    <a:pt x="267" y="1333"/>
                    <a:pt x="-597" y="2833"/>
                    <a:pt x="483" y="4183"/>
                  </a:cubicBezTo>
                  <a:cubicBezTo>
                    <a:pt x="1563" y="5533"/>
                    <a:pt x="4587" y="6733"/>
                    <a:pt x="8043" y="8233"/>
                  </a:cubicBezTo>
                  <a:cubicBezTo>
                    <a:pt x="11499" y="9733"/>
                    <a:pt x="15387" y="11533"/>
                    <a:pt x="17763" y="13183"/>
                  </a:cubicBezTo>
                  <a:cubicBezTo>
                    <a:pt x="20139" y="14833"/>
                    <a:pt x="21003" y="16333"/>
                    <a:pt x="20139" y="17533"/>
                  </a:cubicBezTo>
                  <a:cubicBezTo>
                    <a:pt x="19275" y="18733"/>
                    <a:pt x="16683" y="19633"/>
                    <a:pt x="13227" y="20233"/>
                  </a:cubicBezTo>
                  <a:cubicBezTo>
                    <a:pt x="9771" y="20833"/>
                    <a:pt x="5451" y="21133"/>
                    <a:pt x="1131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634161" y="4013208"/>
              <a:ext cx="19080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600" fill="norm" stroke="1" extrusionOk="0">
                  <a:moveTo>
                    <a:pt x="10914" y="0"/>
                  </a:moveTo>
                  <a:cubicBezTo>
                    <a:pt x="13869" y="2700"/>
                    <a:pt x="16825" y="5400"/>
                    <a:pt x="18758" y="7740"/>
                  </a:cubicBezTo>
                  <a:cubicBezTo>
                    <a:pt x="20691" y="10080"/>
                    <a:pt x="21600" y="12060"/>
                    <a:pt x="18303" y="14310"/>
                  </a:cubicBezTo>
                  <a:cubicBezTo>
                    <a:pt x="15006" y="16560"/>
                    <a:pt x="7503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8421311" y="0"/>
              <a:ext cx="230088" cy="102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0" fill="norm" stroke="1" extrusionOk="0">
                  <a:moveTo>
                    <a:pt x="0" y="797"/>
                  </a:moveTo>
                  <a:cubicBezTo>
                    <a:pt x="195" y="576"/>
                    <a:pt x="389" y="354"/>
                    <a:pt x="1070" y="199"/>
                  </a:cubicBezTo>
                  <a:cubicBezTo>
                    <a:pt x="1751" y="45"/>
                    <a:pt x="2919" y="-44"/>
                    <a:pt x="5449" y="22"/>
                  </a:cubicBezTo>
                  <a:cubicBezTo>
                    <a:pt x="7978" y="89"/>
                    <a:pt x="11870" y="310"/>
                    <a:pt x="14497" y="1063"/>
                  </a:cubicBezTo>
                  <a:cubicBezTo>
                    <a:pt x="17124" y="1815"/>
                    <a:pt x="18486" y="3099"/>
                    <a:pt x="18292" y="4581"/>
                  </a:cubicBezTo>
                  <a:cubicBezTo>
                    <a:pt x="18097" y="6064"/>
                    <a:pt x="16346" y="7746"/>
                    <a:pt x="14886" y="9074"/>
                  </a:cubicBezTo>
                  <a:cubicBezTo>
                    <a:pt x="13427" y="10402"/>
                    <a:pt x="12259" y="11376"/>
                    <a:pt x="12454" y="12327"/>
                  </a:cubicBezTo>
                  <a:cubicBezTo>
                    <a:pt x="12649" y="13279"/>
                    <a:pt x="14205" y="14208"/>
                    <a:pt x="16054" y="15094"/>
                  </a:cubicBezTo>
                  <a:cubicBezTo>
                    <a:pt x="17903" y="15979"/>
                    <a:pt x="20043" y="16820"/>
                    <a:pt x="20822" y="17595"/>
                  </a:cubicBezTo>
                  <a:cubicBezTo>
                    <a:pt x="21600" y="18369"/>
                    <a:pt x="21016" y="19077"/>
                    <a:pt x="18973" y="19697"/>
                  </a:cubicBezTo>
                  <a:cubicBezTo>
                    <a:pt x="16930" y="20317"/>
                    <a:pt x="13427" y="20848"/>
                    <a:pt x="11092" y="21158"/>
                  </a:cubicBezTo>
                  <a:cubicBezTo>
                    <a:pt x="8757" y="21467"/>
                    <a:pt x="7589" y="21556"/>
                    <a:pt x="6519" y="21490"/>
                  </a:cubicBezTo>
                  <a:cubicBezTo>
                    <a:pt x="5449" y="21423"/>
                    <a:pt x="4476" y="21202"/>
                    <a:pt x="3503" y="20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080488" y="323858"/>
              <a:ext cx="1392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312"/>
                    <a:pt x="1783" y="6624"/>
                    <a:pt x="240" y="10224"/>
                  </a:cubicBezTo>
                  <a:cubicBezTo>
                    <a:pt x="-1303" y="13824"/>
                    <a:pt x="4868" y="17712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8853111" y="266708"/>
              <a:ext cx="355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3" y="18327"/>
                    <a:pt x="1286" y="15055"/>
                    <a:pt x="3600" y="11455"/>
                  </a:cubicBezTo>
                  <a:cubicBezTo>
                    <a:pt x="5914" y="7855"/>
                    <a:pt x="9900" y="3927"/>
                    <a:pt x="13179" y="1964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9176416" y="565158"/>
              <a:ext cx="56606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287" fill="norm" stroke="1" extrusionOk="0">
                  <a:moveTo>
                    <a:pt x="7141" y="0"/>
                  </a:moveTo>
                  <a:cubicBezTo>
                    <a:pt x="4056" y="5014"/>
                    <a:pt x="970" y="10029"/>
                    <a:pt x="198" y="13500"/>
                  </a:cubicBezTo>
                  <a:cubicBezTo>
                    <a:pt x="-573" y="16971"/>
                    <a:pt x="970" y="18900"/>
                    <a:pt x="3670" y="20057"/>
                  </a:cubicBezTo>
                  <a:cubicBezTo>
                    <a:pt x="6370" y="21214"/>
                    <a:pt x="10227" y="21600"/>
                    <a:pt x="13313" y="21021"/>
                  </a:cubicBezTo>
                  <a:cubicBezTo>
                    <a:pt x="16398" y="20443"/>
                    <a:pt x="18713" y="18900"/>
                    <a:pt x="19870" y="17164"/>
                  </a:cubicBezTo>
                  <a:cubicBezTo>
                    <a:pt x="21027" y="15429"/>
                    <a:pt x="21027" y="13500"/>
                    <a:pt x="18713" y="11764"/>
                  </a:cubicBezTo>
                  <a:cubicBezTo>
                    <a:pt x="16398" y="10029"/>
                    <a:pt x="11770" y="8486"/>
                    <a:pt x="7141" y="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9284911" y="406408"/>
              <a:ext cx="84014" cy="27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42" fill="norm" stroke="1" extrusionOk="0">
                  <a:moveTo>
                    <a:pt x="1580" y="1994"/>
                  </a:moveTo>
                  <a:cubicBezTo>
                    <a:pt x="1580" y="997"/>
                    <a:pt x="1580" y="0"/>
                    <a:pt x="1580" y="0"/>
                  </a:cubicBezTo>
                  <a:cubicBezTo>
                    <a:pt x="1580" y="0"/>
                    <a:pt x="1580" y="997"/>
                    <a:pt x="1844" y="3240"/>
                  </a:cubicBezTo>
                  <a:cubicBezTo>
                    <a:pt x="2107" y="5483"/>
                    <a:pt x="2634" y="8972"/>
                    <a:pt x="3161" y="11631"/>
                  </a:cubicBezTo>
                  <a:cubicBezTo>
                    <a:pt x="3688" y="14289"/>
                    <a:pt x="4215" y="16117"/>
                    <a:pt x="4478" y="17778"/>
                  </a:cubicBezTo>
                  <a:cubicBezTo>
                    <a:pt x="4741" y="19440"/>
                    <a:pt x="4741" y="20935"/>
                    <a:pt x="4478" y="21268"/>
                  </a:cubicBezTo>
                  <a:cubicBezTo>
                    <a:pt x="4215" y="21600"/>
                    <a:pt x="3688" y="20769"/>
                    <a:pt x="3424" y="19772"/>
                  </a:cubicBezTo>
                  <a:cubicBezTo>
                    <a:pt x="3161" y="18775"/>
                    <a:pt x="3161" y="17612"/>
                    <a:pt x="3688" y="16532"/>
                  </a:cubicBezTo>
                  <a:cubicBezTo>
                    <a:pt x="4215" y="15452"/>
                    <a:pt x="5268" y="14455"/>
                    <a:pt x="7112" y="13957"/>
                  </a:cubicBezTo>
                  <a:cubicBezTo>
                    <a:pt x="8956" y="13458"/>
                    <a:pt x="11590" y="13458"/>
                    <a:pt x="13961" y="13708"/>
                  </a:cubicBezTo>
                  <a:cubicBezTo>
                    <a:pt x="16332" y="13957"/>
                    <a:pt x="18439" y="14455"/>
                    <a:pt x="19756" y="15203"/>
                  </a:cubicBezTo>
                  <a:cubicBezTo>
                    <a:pt x="21073" y="15951"/>
                    <a:pt x="21600" y="16948"/>
                    <a:pt x="19493" y="17862"/>
                  </a:cubicBezTo>
                  <a:cubicBezTo>
                    <a:pt x="17385" y="18775"/>
                    <a:pt x="12644" y="19606"/>
                    <a:pt x="8956" y="19938"/>
                  </a:cubicBezTo>
                  <a:cubicBezTo>
                    <a:pt x="5268" y="20271"/>
                    <a:pt x="2634" y="20105"/>
                    <a:pt x="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9397008" y="524855"/>
              <a:ext cx="85299" cy="1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055" fill="norm" stroke="1" extrusionOk="0">
                  <a:moveTo>
                    <a:pt x="15964" y="3706"/>
                  </a:moveTo>
                  <a:cubicBezTo>
                    <a:pt x="16993" y="2285"/>
                    <a:pt x="18021" y="864"/>
                    <a:pt x="16736" y="295"/>
                  </a:cubicBezTo>
                  <a:cubicBezTo>
                    <a:pt x="15450" y="-273"/>
                    <a:pt x="11850" y="11"/>
                    <a:pt x="8764" y="864"/>
                  </a:cubicBezTo>
                  <a:cubicBezTo>
                    <a:pt x="5678" y="1716"/>
                    <a:pt x="3107" y="3138"/>
                    <a:pt x="1564" y="4559"/>
                  </a:cubicBezTo>
                  <a:cubicBezTo>
                    <a:pt x="21" y="5980"/>
                    <a:pt x="-493" y="7401"/>
                    <a:pt x="536" y="8538"/>
                  </a:cubicBezTo>
                  <a:cubicBezTo>
                    <a:pt x="1564" y="9674"/>
                    <a:pt x="4136" y="10527"/>
                    <a:pt x="6964" y="11238"/>
                  </a:cubicBezTo>
                  <a:cubicBezTo>
                    <a:pt x="9793" y="11948"/>
                    <a:pt x="12878" y="12516"/>
                    <a:pt x="15450" y="13369"/>
                  </a:cubicBezTo>
                  <a:cubicBezTo>
                    <a:pt x="18021" y="14222"/>
                    <a:pt x="20078" y="15359"/>
                    <a:pt x="20593" y="16638"/>
                  </a:cubicBezTo>
                  <a:cubicBezTo>
                    <a:pt x="21107" y="17916"/>
                    <a:pt x="20078" y="19338"/>
                    <a:pt x="18278" y="20190"/>
                  </a:cubicBezTo>
                  <a:cubicBezTo>
                    <a:pt x="16478" y="21043"/>
                    <a:pt x="13907" y="21327"/>
                    <a:pt x="12364" y="20759"/>
                  </a:cubicBezTo>
                  <a:cubicBezTo>
                    <a:pt x="10821" y="20190"/>
                    <a:pt x="10307" y="18769"/>
                    <a:pt x="9793" y="1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9551611" y="443945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9570661" y="558808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9932611" y="196858"/>
              <a:ext cx="698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344"/>
                    <a:pt x="6545" y="4688"/>
                    <a:pt x="8836" y="7367"/>
                  </a:cubicBezTo>
                  <a:cubicBezTo>
                    <a:pt x="11127" y="10047"/>
                    <a:pt x="12436" y="13060"/>
                    <a:pt x="13418" y="15321"/>
                  </a:cubicBezTo>
                  <a:cubicBezTo>
                    <a:pt x="14400" y="17581"/>
                    <a:pt x="15055" y="19088"/>
                    <a:pt x="16364" y="20009"/>
                  </a:cubicBezTo>
                  <a:cubicBezTo>
                    <a:pt x="17673" y="20930"/>
                    <a:pt x="19636" y="21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0152183" y="281702"/>
              <a:ext cx="120640" cy="2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22" fill="norm" stroke="1" extrusionOk="0">
                  <a:moveTo>
                    <a:pt x="463" y="4704"/>
                  </a:moveTo>
                  <a:cubicBezTo>
                    <a:pt x="829" y="9605"/>
                    <a:pt x="1195" y="14506"/>
                    <a:pt x="1378" y="17410"/>
                  </a:cubicBezTo>
                  <a:cubicBezTo>
                    <a:pt x="1562" y="20314"/>
                    <a:pt x="1562" y="21222"/>
                    <a:pt x="1378" y="21222"/>
                  </a:cubicBezTo>
                  <a:cubicBezTo>
                    <a:pt x="1195" y="21222"/>
                    <a:pt x="829" y="20314"/>
                    <a:pt x="463" y="17410"/>
                  </a:cubicBezTo>
                  <a:cubicBezTo>
                    <a:pt x="97" y="14506"/>
                    <a:pt x="-269" y="9605"/>
                    <a:pt x="280" y="6247"/>
                  </a:cubicBezTo>
                  <a:cubicBezTo>
                    <a:pt x="829" y="2889"/>
                    <a:pt x="2294" y="1074"/>
                    <a:pt x="5223" y="348"/>
                  </a:cubicBezTo>
                  <a:cubicBezTo>
                    <a:pt x="8151" y="-378"/>
                    <a:pt x="12545" y="-15"/>
                    <a:pt x="15839" y="1891"/>
                  </a:cubicBezTo>
                  <a:cubicBezTo>
                    <a:pt x="19134" y="3797"/>
                    <a:pt x="21331" y="7246"/>
                    <a:pt x="20782" y="10240"/>
                  </a:cubicBezTo>
                  <a:cubicBezTo>
                    <a:pt x="20233" y="13235"/>
                    <a:pt x="16938" y="15777"/>
                    <a:pt x="14375" y="17229"/>
                  </a:cubicBezTo>
                  <a:cubicBezTo>
                    <a:pt x="11812" y="18681"/>
                    <a:pt x="9982" y="19044"/>
                    <a:pt x="7419" y="19225"/>
                  </a:cubicBezTo>
                  <a:cubicBezTo>
                    <a:pt x="4856" y="19407"/>
                    <a:pt x="1562" y="19407"/>
                    <a:pt x="1195" y="19225"/>
                  </a:cubicBezTo>
                  <a:cubicBezTo>
                    <a:pt x="829" y="19044"/>
                    <a:pt x="3392" y="18681"/>
                    <a:pt x="5955" y="18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0288211" y="481156"/>
              <a:ext cx="9525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315"/>
                  </a:moveTo>
                  <a:cubicBezTo>
                    <a:pt x="2880" y="-144"/>
                    <a:pt x="5760" y="-604"/>
                    <a:pt x="9360" y="2843"/>
                  </a:cubicBezTo>
                  <a:cubicBezTo>
                    <a:pt x="12960" y="6290"/>
                    <a:pt x="17280" y="13643"/>
                    <a:pt x="21600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0313611" y="469908"/>
              <a:ext cx="63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0091311" y="215908"/>
              <a:ext cx="215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634" y="21600"/>
                  </a:moveTo>
                  <a:cubicBezTo>
                    <a:pt x="214" y="17100"/>
                    <a:pt x="-205" y="12600"/>
                    <a:pt x="110" y="9900"/>
                  </a:cubicBezTo>
                  <a:cubicBezTo>
                    <a:pt x="424" y="7200"/>
                    <a:pt x="1473" y="6300"/>
                    <a:pt x="5143" y="4950"/>
                  </a:cubicBezTo>
                  <a:cubicBezTo>
                    <a:pt x="8812" y="3600"/>
                    <a:pt x="15104" y="18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0650161" y="412758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600"/>
                    <a:pt x="1152" y="13600"/>
                    <a:pt x="4752" y="10000"/>
                  </a:cubicBezTo>
                  <a:cubicBezTo>
                    <a:pt x="8352" y="6400"/>
                    <a:pt x="14976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0942211" y="231381"/>
              <a:ext cx="174296" cy="29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159" fill="norm" stroke="1" extrusionOk="0">
                  <a:moveTo>
                    <a:pt x="6105" y="3452"/>
                  </a:moveTo>
                  <a:cubicBezTo>
                    <a:pt x="5851" y="8319"/>
                    <a:pt x="5597" y="13187"/>
                    <a:pt x="5470" y="16305"/>
                  </a:cubicBezTo>
                  <a:cubicBezTo>
                    <a:pt x="5343" y="19424"/>
                    <a:pt x="5343" y="20793"/>
                    <a:pt x="5343" y="21097"/>
                  </a:cubicBezTo>
                  <a:cubicBezTo>
                    <a:pt x="5343" y="21401"/>
                    <a:pt x="5343" y="20640"/>
                    <a:pt x="5216" y="17750"/>
                  </a:cubicBezTo>
                  <a:cubicBezTo>
                    <a:pt x="5088" y="14860"/>
                    <a:pt x="4834" y="9840"/>
                    <a:pt x="5470" y="6494"/>
                  </a:cubicBezTo>
                  <a:cubicBezTo>
                    <a:pt x="6105" y="3147"/>
                    <a:pt x="7630" y="1474"/>
                    <a:pt x="9154" y="638"/>
                  </a:cubicBezTo>
                  <a:cubicBezTo>
                    <a:pt x="10679" y="-199"/>
                    <a:pt x="12204" y="-199"/>
                    <a:pt x="14237" y="562"/>
                  </a:cubicBezTo>
                  <a:cubicBezTo>
                    <a:pt x="16270" y="1322"/>
                    <a:pt x="18811" y="2843"/>
                    <a:pt x="20081" y="5049"/>
                  </a:cubicBezTo>
                  <a:cubicBezTo>
                    <a:pt x="21352" y="7255"/>
                    <a:pt x="21352" y="10145"/>
                    <a:pt x="18938" y="12655"/>
                  </a:cubicBezTo>
                  <a:cubicBezTo>
                    <a:pt x="16524" y="15164"/>
                    <a:pt x="11696" y="17294"/>
                    <a:pt x="8646" y="18511"/>
                  </a:cubicBezTo>
                  <a:cubicBezTo>
                    <a:pt x="5597" y="19728"/>
                    <a:pt x="4326" y="20032"/>
                    <a:pt x="3056" y="20260"/>
                  </a:cubicBezTo>
                  <a:cubicBezTo>
                    <a:pt x="1785" y="20488"/>
                    <a:pt x="514" y="20640"/>
                    <a:pt x="133" y="20716"/>
                  </a:cubicBezTo>
                  <a:cubicBezTo>
                    <a:pt x="-248" y="20793"/>
                    <a:pt x="260" y="20793"/>
                    <a:pt x="768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1158161" y="444508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1183561" y="469908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600"/>
                    <a:pt x="9415" y="7200"/>
                    <a:pt x="5815" y="10200"/>
                  </a:cubicBezTo>
                  <a:cubicBezTo>
                    <a:pt x="2215" y="13200"/>
                    <a:pt x="1108" y="15600"/>
                    <a:pt x="554" y="17400"/>
                  </a:cubicBezTo>
                  <a:cubicBezTo>
                    <a:pt x="0" y="19200"/>
                    <a:pt x="0" y="20400"/>
                    <a:pt x="0" y="2100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0961311" y="146058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6200"/>
                    <a:pt x="3388" y="10800"/>
                    <a:pt x="6988" y="7200"/>
                  </a:cubicBezTo>
                  <a:cubicBezTo>
                    <a:pt x="10588" y="3600"/>
                    <a:pt x="1609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1367711" y="165108"/>
              <a:ext cx="444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370"/>
                    <a:pt x="6171" y="4739"/>
                    <a:pt x="9771" y="7337"/>
                  </a:cubicBezTo>
                  <a:cubicBezTo>
                    <a:pt x="13371" y="9934"/>
                    <a:pt x="17486" y="12759"/>
                    <a:pt x="19543" y="15175"/>
                  </a:cubicBezTo>
                  <a:cubicBezTo>
                    <a:pt x="21600" y="17590"/>
                    <a:pt x="21600" y="195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9723061" y="1111258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9742111" y="125095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0224711" y="1022085"/>
              <a:ext cx="88901" cy="3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67"/>
                  </a:moveTo>
                  <a:cubicBezTo>
                    <a:pt x="0" y="528"/>
                    <a:pt x="0" y="-111"/>
                    <a:pt x="771" y="17"/>
                  </a:cubicBezTo>
                  <a:cubicBezTo>
                    <a:pt x="1543" y="145"/>
                    <a:pt x="3086" y="1039"/>
                    <a:pt x="5143" y="2893"/>
                  </a:cubicBezTo>
                  <a:cubicBezTo>
                    <a:pt x="7200" y="4746"/>
                    <a:pt x="9771" y="7558"/>
                    <a:pt x="12600" y="10817"/>
                  </a:cubicBezTo>
                  <a:cubicBezTo>
                    <a:pt x="15429" y="14076"/>
                    <a:pt x="18514" y="17782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0358061" y="1107151"/>
              <a:ext cx="222251" cy="26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933"/>
                  </a:moveTo>
                  <a:cubicBezTo>
                    <a:pt x="0" y="3076"/>
                    <a:pt x="0" y="2218"/>
                    <a:pt x="514" y="1618"/>
                  </a:cubicBezTo>
                  <a:cubicBezTo>
                    <a:pt x="1029" y="1018"/>
                    <a:pt x="2057" y="676"/>
                    <a:pt x="3806" y="333"/>
                  </a:cubicBezTo>
                  <a:cubicBezTo>
                    <a:pt x="5554" y="-10"/>
                    <a:pt x="8023" y="-353"/>
                    <a:pt x="9874" y="761"/>
                  </a:cubicBezTo>
                  <a:cubicBezTo>
                    <a:pt x="11726" y="1876"/>
                    <a:pt x="12960" y="4447"/>
                    <a:pt x="12446" y="7361"/>
                  </a:cubicBezTo>
                  <a:cubicBezTo>
                    <a:pt x="11931" y="10276"/>
                    <a:pt x="9669" y="13533"/>
                    <a:pt x="8229" y="15847"/>
                  </a:cubicBezTo>
                  <a:cubicBezTo>
                    <a:pt x="6789" y="18161"/>
                    <a:pt x="6171" y="19533"/>
                    <a:pt x="6377" y="20304"/>
                  </a:cubicBezTo>
                  <a:cubicBezTo>
                    <a:pt x="6583" y="21076"/>
                    <a:pt x="7611" y="21247"/>
                    <a:pt x="10286" y="20904"/>
                  </a:cubicBezTo>
                  <a:cubicBezTo>
                    <a:pt x="12960" y="20561"/>
                    <a:pt x="17280" y="19704"/>
                    <a:pt x="21600" y="18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726361" y="1193808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1007077" y="1008526"/>
              <a:ext cx="176485" cy="23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07" fill="norm" stroke="1" extrusionOk="0">
                  <a:moveTo>
                    <a:pt x="9753" y="1823"/>
                  </a:moveTo>
                  <a:cubicBezTo>
                    <a:pt x="9753" y="867"/>
                    <a:pt x="9753" y="-89"/>
                    <a:pt x="9499" y="7"/>
                  </a:cubicBezTo>
                  <a:cubicBezTo>
                    <a:pt x="9244" y="102"/>
                    <a:pt x="8736" y="1249"/>
                    <a:pt x="7212" y="4307"/>
                  </a:cubicBezTo>
                  <a:cubicBezTo>
                    <a:pt x="5687" y="7366"/>
                    <a:pt x="3146" y="12336"/>
                    <a:pt x="1621" y="15585"/>
                  </a:cubicBezTo>
                  <a:cubicBezTo>
                    <a:pt x="96" y="18835"/>
                    <a:pt x="-412" y="20364"/>
                    <a:pt x="350" y="20938"/>
                  </a:cubicBezTo>
                  <a:cubicBezTo>
                    <a:pt x="1113" y="21511"/>
                    <a:pt x="3146" y="21129"/>
                    <a:pt x="6830" y="20173"/>
                  </a:cubicBezTo>
                  <a:cubicBezTo>
                    <a:pt x="10515" y="19217"/>
                    <a:pt x="15852" y="17688"/>
                    <a:pt x="21188" y="16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1144238" y="1149358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86"/>
                    <a:pt x="-1303" y="9771"/>
                    <a:pt x="240" y="13371"/>
                  </a:cubicBezTo>
                  <a:cubicBezTo>
                    <a:pt x="1783" y="16971"/>
                    <a:pt x="11040" y="19286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1342311" y="920758"/>
              <a:ext cx="190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43"/>
                    <a:pt x="7200" y="5486"/>
                    <a:pt x="3600" y="9086"/>
                  </a:cubicBezTo>
                  <a:cubicBezTo>
                    <a:pt x="0" y="12686"/>
                    <a:pt x="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9875461" y="1800730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59" y="12302"/>
                    <a:pt x="11917" y="4448"/>
                    <a:pt x="15517" y="1502"/>
                  </a:cubicBezTo>
                  <a:cubicBezTo>
                    <a:pt x="19117" y="-1443"/>
                    <a:pt x="2035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9983411" y="1898658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0356168" y="1647342"/>
              <a:ext cx="338444" cy="34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32" fill="norm" stroke="1" extrusionOk="0">
                  <a:moveTo>
                    <a:pt x="120" y="7689"/>
                  </a:moveTo>
                  <a:cubicBezTo>
                    <a:pt x="-14" y="5987"/>
                    <a:pt x="-148" y="4285"/>
                    <a:pt x="389" y="2976"/>
                  </a:cubicBezTo>
                  <a:cubicBezTo>
                    <a:pt x="925" y="1667"/>
                    <a:pt x="2133" y="750"/>
                    <a:pt x="3407" y="292"/>
                  </a:cubicBezTo>
                  <a:cubicBezTo>
                    <a:pt x="4682" y="-166"/>
                    <a:pt x="6023" y="-166"/>
                    <a:pt x="6895" y="881"/>
                  </a:cubicBezTo>
                  <a:cubicBezTo>
                    <a:pt x="7768" y="1929"/>
                    <a:pt x="8170" y="4023"/>
                    <a:pt x="7633" y="6641"/>
                  </a:cubicBezTo>
                  <a:cubicBezTo>
                    <a:pt x="7097" y="9259"/>
                    <a:pt x="5621" y="12401"/>
                    <a:pt x="4548" y="14627"/>
                  </a:cubicBezTo>
                  <a:cubicBezTo>
                    <a:pt x="3474" y="16852"/>
                    <a:pt x="2804" y="18161"/>
                    <a:pt x="2401" y="19143"/>
                  </a:cubicBezTo>
                  <a:cubicBezTo>
                    <a:pt x="1999" y="20125"/>
                    <a:pt x="1864" y="20779"/>
                    <a:pt x="2334" y="21107"/>
                  </a:cubicBezTo>
                  <a:cubicBezTo>
                    <a:pt x="2804" y="21434"/>
                    <a:pt x="3877" y="21434"/>
                    <a:pt x="6426" y="20910"/>
                  </a:cubicBezTo>
                  <a:cubicBezTo>
                    <a:pt x="8975" y="20387"/>
                    <a:pt x="13000" y="19339"/>
                    <a:pt x="15750" y="18881"/>
                  </a:cubicBezTo>
                  <a:cubicBezTo>
                    <a:pt x="18500" y="18423"/>
                    <a:pt x="19976" y="18554"/>
                    <a:pt x="21452" y="18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9411911" y="3835408"/>
              <a:ext cx="152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9488111" y="3892558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9761161" y="3589312"/>
              <a:ext cx="196851" cy="18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4864"/>
                  </a:moveTo>
                  <a:cubicBezTo>
                    <a:pt x="1858" y="3184"/>
                    <a:pt x="3716" y="1504"/>
                    <a:pt x="5690" y="664"/>
                  </a:cubicBezTo>
                  <a:cubicBezTo>
                    <a:pt x="7665" y="-176"/>
                    <a:pt x="9755" y="-176"/>
                    <a:pt x="10800" y="424"/>
                  </a:cubicBezTo>
                  <a:cubicBezTo>
                    <a:pt x="11845" y="1024"/>
                    <a:pt x="11845" y="2224"/>
                    <a:pt x="10684" y="4504"/>
                  </a:cubicBezTo>
                  <a:cubicBezTo>
                    <a:pt x="9523" y="6784"/>
                    <a:pt x="7200" y="10144"/>
                    <a:pt x="5574" y="12544"/>
                  </a:cubicBezTo>
                  <a:cubicBezTo>
                    <a:pt x="3948" y="14944"/>
                    <a:pt x="3019" y="16384"/>
                    <a:pt x="2323" y="17704"/>
                  </a:cubicBezTo>
                  <a:cubicBezTo>
                    <a:pt x="1626" y="19024"/>
                    <a:pt x="1161" y="20224"/>
                    <a:pt x="1626" y="20824"/>
                  </a:cubicBezTo>
                  <a:cubicBezTo>
                    <a:pt x="2090" y="21424"/>
                    <a:pt x="3484" y="21424"/>
                    <a:pt x="6968" y="21184"/>
                  </a:cubicBezTo>
                  <a:cubicBezTo>
                    <a:pt x="10452" y="20944"/>
                    <a:pt x="16026" y="20464"/>
                    <a:pt x="21600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025927" y="4433487"/>
              <a:ext cx="150035" cy="36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56" fill="norm" stroke="1" extrusionOk="0">
                  <a:moveTo>
                    <a:pt x="16765" y="1421"/>
                  </a:moveTo>
                  <a:cubicBezTo>
                    <a:pt x="15865" y="924"/>
                    <a:pt x="14965" y="428"/>
                    <a:pt x="13765" y="179"/>
                  </a:cubicBezTo>
                  <a:cubicBezTo>
                    <a:pt x="12565" y="-69"/>
                    <a:pt x="11065" y="-69"/>
                    <a:pt x="8965" y="241"/>
                  </a:cubicBezTo>
                  <a:cubicBezTo>
                    <a:pt x="6865" y="552"/>
                    <a:pt x="4165" y="1172"/>
                    <a:pt x="2365" y="1731"/>
                  </a:cubicBezTo>
                  <a:cubicBezTo>
                    <a:pt x="565" y="2290"/>
                    <a:pt x="-335" y="2786"/>
                    <a:pt x="115" y="3283"/>
                  </a:cubicBezTo>
                  <a:cubicBezTo>
                    <a:pt x="565" y="3779"/>
                    <a:pt x="2365" y="4276"/>
                    <a:pt x="5065" y="4710"/>
                  </a:cubicBezTo>
                  <a:cubicBezTo>
                    <a:pt x="7765" y="5145"/>
                    <a:pt x="11365" y="5517"/>
                    <a:pt x="13765" y="6386"/>
                  </a:cubicBezTo>
                  <a:cubicBezTo>
                    <a:pt x="16165" y="7255"/>
                    <a:pt x="17365" y="8621"/>
                    <a:pt x="16915" y="9800"/>
                  </a:cubicBezTo>
                  <a:cubicBezTo>
                    <a:pt x="16465" y="10979"/>
                    <a:pt x="14365" y="11972"/>
                    <a:pt x="12565" y="12531"/>
                  </a:cubicBezTo>
                  <a:cubicBezTo>
                    <a:pt x="10765" y="13090"/>
                    <a:pt x="9265" y="13214"/>
                    <a:pt x="7765" y="13276"/>
                  </a:cubicBezTo>
                  <a:cubicBezTo>
                    <a:pt x="6265" y="13338"/>
                    <a:pt x="4765" y="13338"/>
                    <a:pt x="4465" y="13586"/>
                  </a:cubicBezTo>
                  <a:cubicBezTo>
                    <a:pt x="4165" y="13834"/>
                    <a:pt x="5065" y="14331"/>
                    <a:pt x="5815" y="15324"/>
                  </a:cubicBezTo>
                  <a:cubicBezTo>
                    <a:pt x="6565" y="16317"/>
                    <a:pt x="7165" y="17807"/>
                    <a:pt x="7165" y="18924"/>
                  </a:cubicBezTo>
                  <a:cubicBezTo>
                    <a:pt x="7165" y="20041"/>
                    <a:pt x="6565" y="20786"/>
                    <a:pt x="7165" y="21159"/>
                  </a:cubicBezTo>
                  <a:cubicBezTo>
                    <a:pt x="7765" y="21531"/>
                    <a:pt x="9565" y="21531"/>
                    <a:pt x="12115" y="21283"/>
                  </a:cubicBezTo>
                  <a:cubicBezTo>
                    <a:pt x="14665" y="21034"/>
                    <a:pt x="17965" y="20538"/>
                    <a:pt x="21265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315661" y="4514858"/>
              <a:ext cx="63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018"/>
                    <a:pt x="12960" y="10036"/>
                    <a:pt x="16560" y="13636"/>
                  </a:cubicBezTo>
                  <a:cubicBezTo>
                    <a:pt x="20160" y="17236"/>
                    <a:pt x="20880" y="194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487111" y="4705358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741111" y="4521472"/>
              <a:ext cx="136300" cy="22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75" fill="norm" stroke="1" extrusionOk="0">
                  <a:moveTo>
                    <a:pt x="0" y="3575"/>
                  </a:moveTo>
                  <a:cubicBezTo>
                    <a:pt x="327" y="2575"/>
                    <a:pt x="655" y="1575"/>
                    <a:pt x="1636" y="975"/>
                  </a:cubicBezTo>
                  <a:cubicBezTo>
                    <a:pt x="2618" y="375"/>
                    <a:pt x="4255" y="175"/>
                    <a:pt x="5891" y="75"/>
                  </a:cubicBezTo>
                  <a:cubicBezTo>
                    <a:pt x="7527" y="-25"/>
                    <a:pt x="9164" y="-25"/>
                    <a:pt x="10800" y="75"/>
                  </a:cubicBezTo>
                  <a:cubicBezTo>
                    <a:pt x="12436" y="175"/>
                    <a:pt x="14073" y="375"/>
                    <a:pt x="14564" y="1475"/>
                  </a:cubicBezTo>
                  <a:cubicBezTo>
                    <a:pt x="15055" y="2575"/>
                    <a:pt x="14400" y="4575"/>
                    <a:pt x="13255" y="5975"/>
                  </a:cubicBezTo>
                  <a:cubicBezTo>
                    <a:pt x="12109" y="7375"/>
                    <a:pt x="10473" y="8175"/>
                    <a:pt x="9164" y="8975"/>
                  </a:cubicBezTo>
                  <a:cubicBezTo>
                    <a:pt x="7855" y="9775"/>
                    <a:pt x="6873" y="10575"/>
                    <a:pt x="7527" y="10975"/>
                  </a:cubicBezTo>
                  <a:cubicBezTo>
                    <a:pt x="8182" y="11375"/>
                    <a:pt x="10473" y="11375"/>
                    <a:pt x="12436" y="11375"/>
                  </a:cubicBezTo>
                  <a:cubicBezTo>
                    <a:pt x="14400" y="11375"/>
                    <a:pt x="16036" y="11375"/>
                    <a:pt x="17836" y="12275"/>
                  </a:cubicBezTo>
                  <a:cubicBezTo>
                    <a:pt x="19636" y="13175"/>
                    <a:pt x="21600" y="14975"/>
                    <a:pt x="20945" y="16675"/>
                  </a:cubicBezTo>
                  <a:cubicBezTo>
                    <a:pt x="20291" y="18375"/>
                    <a:pt x="17018" y="19975"/>
                    <a:pt x="13909" y="20775"/>
                  </a:cubicBezTo>
                  <a:cubicBezTo>
                    <a:pt x="10800" y="21575"/>
                    <a:pt x="7855" y="21575"/>
                    <a:pt x="4909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2014161" y="4421309"/>
              <a:ext cx="130705" cy="42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14" fill="norm" stroke="1" extrusionOk="0">
                  <a:moveTo>
                    <a:pt x="0" y="559"/>
                  </a:moveTo>
                  <a:cubicBezTo>
                    <a:pt x="1371" y="236"/>
                    <a:pt x="2743" y="-86"/>
                    <a:pt x="5486" y="21"/>
                  </a:cubicBezTo>
                  <a:cubicBezTo>
                    <a:pt x="8229" y="129"/>
                    <a:pt x="12343" y="666"/>
                    <a:pt x="14400" y="1526"/>
                  </a:cubicBezTo>
                  <a:cubicBezTo>
                    <a:pt x="16457" y="2386"/>
                    <a:pt x="16457" y="3568"/>
                    <a:pt x="15429" y="4696"/>
                  </a:cubicBezTo>
                  <a:cubicBezTo>
                    <a:pt x="14400" y="5824"/>
                    <a:pt x="12343" y="6899"/>
                    <a:pt x="10971" y="7705"/>
                  </a:cubicBezTo>
                  <a:cubicBezTo>
                    <a:pt x="9600" y="8511"/>
                    <a:pt x="8914" y="9048"/>
                    <a:pt x="9086" y="9532"/>
                  </a:cubicBezTo>
                  <a:cubicBezTo>
                    <a:pt x="9257" y="10015"/>
                    <a:pt x="10286" y="10445"/>
                    <a:pt x="12514" y="11359"/>
                  </a:cubicBezTo>
                  <a:cubicBezTo>
                    <a:pt x="14743" y="12272"/>
                    <a:pt x="18171" y="13669"/>
                    <a:pt x="19886" y="14744"/>
                  </a:cubicBezTo>
                  <a:cubicBezTo>
                    <a:pt x="21600" y="15818"/>
                    <a:pt x="21600" y="16571"/>
                    <a:pt x="19886" y="17430"/>
                  </a:cubicBezTo>
                  <a:cubicBezTo>
                    <a:pt x="18171" y="18290"/>
                    <a:pt x="14743" y="19257"/>
                    <a:pt x="12343" y="19956"/>
                  </a:cubicBezTo>
                  <a:cubicBezTo>
                    <a:pt x="9943" y="20654"/>
                    <a:pt x="8571" y="21084"/>
                    <a:pt x="720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2942071" y="4455591"/>
              <a:ext cx="119841" cy="41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39" fill="norm" stroke="1" extrusionOk="0">
                  <a:moveTo>
                    <a:pt x="15499" y="2755"/>
                  </a:moveTo>
                  <a:cubicBezTo>
                    <a:pt x="15499" y="2204"/>
                    <a:pt x="15499" y="1653"/>
                    <a:pt x="15499" y="1102"/>
                  </a:cubicBezTo>
                  <a:cubicBezTo>
                    <a:pt x="15499" y="551"/>
                    <a:pt x="15499" y="0"/>
                    <a:pt x="14754" y="0"/>
                  </a:cubicBezTo>
                  <a:cubicBezTo>
                    <a:pt x="14009" y="0"/>
                    <a:pt x="12519" y="551"/>
                    <a:pt x="10099" y="1653"/>
                  </a:cubicBezTo>
                  <a:cubicBezTo>
                    <a:pt x="7678" y="2755"/>
                    <a:pt x="4326" y="4408"/>
                    <a:pt x="2651" y="5510"/>
                  </a:cubicBezTo>
                  <a:cubicBezTo>
                    <a:pt x="975" y="6612"/>
                    <a:pt x="975" y="7163"/>
                    <a:pt x="2278" y="7824"/>
                  </a:cubicBezTo>
                  <a:cubicBezTo>
                    <a:pt x="3582" y="8486"/>
                    <a:pt x="6188" y="9257"/>
                    <a:pt x="7678" y="10249"/>
                  </a:cubicBezTo>
                  <a:cubicBezTo>
                    <a:pt x="9168" y="11241"/>
                    <a:pt x="9540" y="12453"/>
                    <a:pt x="9726" y="13610"/>
                  </a:cubicBezTo>
                  <a:cubicBezTo>
                    <a:pt x="9913" y="14767"/>
                    <a:pt x="9913" y="15869"/>
                    <a:pt x="9354" y="16641"/>
                  </a:cubicBezTo>
                  <a:cubicBezTo>
                    <a:pt x="8795" y="17412"/>
                    <a:pt x="7678" y="17853"/>
                    <a:pt x="6188" y="18349"/>
                  </a:cubicBezTo>
                  <a:cubicBezTo>
                    <a:pt x="4699" y="18845"/>
                    <a:pt x="2837" y="19396"/>
                    <a:pt x="1533" y="19947"/>
                  </a:cubicBezTo>
                  <a:cubicBezTo>
                    <a:pt x="230" y="20498"/>
                    <a:pt x="-515" y="21049"/>
                    <a:pt x="416" y="21324"/>
                  </a:cubicBezTo>
                  <a:cubicBezTo>
                    <a:pt x="1347" y="21600"/>
                    <a:pt x="3954" y="21600"/>
                    <a:pt x="7678" y="21380"/>
                  </a:cubicBezTo>
                  <a:cubicBezTo>
                    <a:pt x="11402" y="21159"/>
                    <a:pt x="16244" y="20718"/>
                    <a:pt x="21085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3226070" y="4546608"/>
              <a:ext cx="166042" cy="1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48" fill="norm" stroke="1" extrusionOk="0">
                  <a:moveTo>
                    <a:pt x="6600" y="0"/>
                  </a:moveTo>
                  <a:cubicBezTo>
                    <a:pt x="4980" y="4611"/>
                    <a:pt x="3360" y="9222"/>
                    <a:pt x="2280" y="12135"/>
                  </a:cubicBezTo>
                  <a:cubicBezTo>
                    <a:pt x="1200" y="15047"/>
                    <a:pt x="660" y="16261"/>
                    <a:pt x="255" y="17474"/>
                  </a:cubicBezTo>
                  <a:cubicBezTo>
                    <a:pt x="-150" y="18688"/>
                    <a:pt x="-420" y="19901"/>
                    <a:pt x="2280" y="20629"/>
                  </a:cubicBezTo>
                  <a:cubicBezTo>
                    <a:pt x="4980" y="21357"/>
                    <a:pt x="10650" y="21600"/>
                    <a:pt x="14295" y="21357"/>
                  </a:cubicBezTo>
                  <a:cubicBezTo>
                    <a:pt x="17940" y="21115"/>
                    <a:pt x="19560" y="20387"/>
                    <a:pt x="21180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3373061" y="4679958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3601661" y="4476758"/>
              <a:ext cx="10448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1664" y="0"/>
                  </a:moveTo>
                  <a:cubicBezTo>
                    <a:pt x="14688" y="99"/>
                    <a:pt x="17712" y="197"/>
                    <a:pt x="19440" y="493"/>
                  </a:cubicBezTo>
                  <a:cubicBezTo>
                    <a:pt x="21168" y="789"/>
                    <a:pt x="21600" y="1282"/>
                    <a:pt x="21168" y="2071"/>
                  </a:cubicBezTo>
                  <a:cubicBezTo>
                    <a:pt x="20736" y="2860"/>
                    <a:pt x="19440" y="3945"/>
                    <a:pt x="16848" y="5326"/>
                  </a:cubicBezTo>
                  <a:cubicBezTo>
                    <a:pt x="14256" y="6707"/>
                    <a:pt x="10368" y="8384"/>
                    <a:pt x="9288" y="10011"/>
                  </a:cubicBezTo>
                  <a:cubicBezTo>
                    <a:pt x="8208" y="11638"/>
                    <a:pt x="9936" y="13216"/>
                    <a:pt x="11664" y="14449"/>
                  </a:cubicBezTo>
                  <a:cubicBezTo>
                    <a:pt x="13392" y="15682"/>
                    <a:pt x="15120" y="16570"/>
                    <a:pt x="14904" y="17458"/>
                  </a:cubicBezTo>
                  <a:cubicBezTo>
                    <a:pt x="14688" y="18345"/>
                    <a:pt x="12528" y="19233"/>
                    <a:pt x="9720" y="19923"/>
                  </a:cubicBezTo>
                  <a:cubicBezTo>
                    <a:pt x="6912" y="20614"/>
                    <a:pt x="3456" y="211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067668" y="5003909"/>
              <a:ext cx="140044" cy="4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86" fill="norm" stroke="1" extrusionOk="0">
                  <a:moveTo>
                    <a:pt x="14345" y="2925"/>
                  </a:moveTo>
                  <a:cubicBezTo>
                    <a:pt x="14981" y="2382"/>
                    <a:pt x="15616" y="1840"/>
                    <a:pt x="15934" y="1297"/>
                  </a:cubicBezTo>
                  <a:cubicBezTo>
                    <a:pt x="16251" y="754"/>
                    <a:pt x="16251" y="212"/>
                    <a:pt x="15457" y="49"/>
                  </a:cubicBezTo>
                  <a:cubicBezTo>
                    <a:pt x="14663" y="-114"/>
                    <a:pt x="13075" y="103"/>
                    <a:pt x="10375" y="1080"/>
                  </a:cubicBezTo>
                  <a:cubicBezTo>
                    <a:pt x="7675" y="2057"/>
                    <a:pt x="3863" y="3794"/>
                    <a:pt x="1798" y="4933"/>
                  </a:cubicBezTo>
                  <a:cubicBezTo>
                    <a:pt x="-266" y="6073"/>
                    <a:pt x="-584" y="6616"/>
                    <a:pt x="1004" y="7158"/>
                  </a:cubicBezTo>
                  <a:cubicBezTo>
                    <a:pt x="2592" y="7701"/>
                    <a:pt x="6087" y="8244"/>
                    <a:pt x="9422" y="8732"/>
                  </a:cubicBezTo>
                  <a:cubicBezTo>
                    <a:pt x="12757" y="9221"/>
                    <a:pt x="15934" y="9655"/>
                    <a:pt x="17998" y="10089"/>
                  </a:cubicBezTo>
                  <a:cubicBezTo>
                    <a:pt x="20063" y="10523"/>
                    <a:pt x="21016" y="10957"/>
                    <a:pt x="21016" y="11446"/>
                  </a:cubicBezTo>
                  <a:cubicBezTo>
                    <a:pt x="21016" y="11934"/>
                    <a:pt x="20063" y="12477"/>
                    <a:pt x="17681" y="13400"/>
                  </a:cubicBezTo>
                  <a:cubicBezTo>
                    <a:pt x="15298" y="14322"/>
                    <a:pt x="11487" y="15625"/>
                    <a:pt x="9422" y="16547"/>
                  </a:cubicBezTo>
                  <a:cubicBezTo>
                    <a:pt x="7357" y="17470"/>
                    <a:pt x="7040" y="18013"/>
                    <a:pt x="7516" y="18501"/>
                  </a:cubicBezTo>
                  <a:cubicBezTo>
                    <a:pt x="7992" y="18990"/>
                    <a:pt x="9263" y="19424"/>
                    <a:pt x="10375" y="19912"/>
                  </a:cubicBezTo>
                  <a:cubicBezTo>
                    <a:pt x="11487" y="20401"/>
                    <a:pt x="12440" y="20943"/>
                    <a:pt x="13869" y="21215"/>
                  </a:cubicBezTo>
                  <a:cubicBezTo>
                    <a:pt x="15298" y="21486"/>
                    <a:pt x="17204" y="21486"/>
                    <a:pt x="1911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398211" y="5099058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12"/>
                    <a:pt x="0" y="7024"/>
                    <a:pt x="3600" y="10624"/>
                  </a:cubicBezTo>
                  <a:cubicBezTo>
                    <a:pt x="7200" y="14224"/>
                    <a:pt x="14400" y="17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449011" y="5346708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705127" y="5080008"/>
              <a:ext cx="15028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48" y="0"/>
                  </a:moveTo>
                  <a:cubicBezTo>
                    <a:pt x="7301" y="2908"/>
                    <a:pt x="3955" y="5815"/>
                    <a:pt x="2130" y="7615"/>
                  </a:cubicBezTo>
                  <a:cubicBezTo>
                    <a:pt x="304" y="9415"/>
                    <a:pt x="0" y="10108"/>
                    <a:pt x="0" y="10869"/>
                  </a:cubicBezTo>
                  <a:cubicBezTo>
                    <a:pt x="0" y="11631"/>
                    <a:pt x="304" y="12462"/>
                    <a:pt x="1977" y="12877"/>
                  </a:cubicBezTo>
                  <a:cubicBezTo>
                    <a:pt x="3651" y="13292"/>
                    <a:pt x="6693" y="13292"/>
                    <a:pt x="9735" y="13154"/>
                  </a:cubicBezTo>
                  <a:cubicBezTo>
                    <a:pt x="12777" y="13015"/>
                    <a:pt x="15820" y="12738"/>
                    <a:pt x="17949" y="12185"/>
                  </a:cubicBezTo>
                  <a:cubicBezTo>
                    <a:pt x="20079" y="11631"/>
                    <a:pt x="21296" y="10800"/>
                    <a:pt x="21144" y="10454"/>
                  </a:cubicBezTo>
                  <a:cubicBezTo>
                    <a:pt x="20992" y="10108"/>
                    <a:pt x="19470" y="10246"/>
                    <a:pt x="18254" y="10662"/>
                  </a:cubicBezTo>
                  <a:cubicBezTo>
                    <a:pt x="17037" y="11077"/>
                    <a:pt x="16124" y="11769"/>
                    <a:pt x="16124" y="13292"/>
                  </a:cubicBezTo>
                  <a:cubicBezTo>
                    <a:pt x="16124" y="14815"/>
                    <a:pt x="17037" y="17169"/>
                    <a:pt x="18101" y="18692"/>
                  </a:cubicBezTo>
                  <a:cubicBezTo>
                    <a:pt x="19166" y="20215"/>
                    <a:pt x="20383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2007811" y="5080008"/>
              <a:ext cx="9696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5515" y="0"/>
                  </a:moveTo>
                  <a:cubicBezTo>
                    <a:pt x="7813" y="206"/>
                    <a:pt x="10111" y="411"/>
                    <a:pt x="11719" y="1080"/>
                  </a:cubicBezTo>
                  <a:cubicBezTo>
                    <a:pt x="13328" y="1749"/>
                    <a:pt x="14247" y="2880"/>
                    <a:pt x="13328" y="4011"/>
                  </a:cubicBezTo>
                  <a:cubicBezTo>
                    <a:pt x="12409" y="5143"/>
                    <a:pt x="9651" y="6274"/>
                    <a:pt x="7813" y="7097"/>
                  </a:cubicBezTo>
                  <a:cubicBezTo>
                    <a:pt x="5974" y="7920"/>
                    <a:pt x="5055" y="8434"/>
                    <a:pt x="6204" y="9309"/>
                  </a:cubicBezTo>
                  <a:cubicBezTo>
                    <a:pt x="7353" y="10183"/>
                    <a:pt x="10570" y="11417"/>
                    <a:pt x="13787" y="12446"/>
                  </a:cubicBezTo>
                  <a:cubicBezTo>
                    <a:pt x="17004" y="13474"/>
                    <a:pt x="20221" y="14297"/>
                    <a:pt x="20911" y="15274"/>
                  </a:cubicBezTo>
                  <a:cubicBezTo>
                    <a:pt x="21600" y="16251"/>
                    <a:pt x="19762" y="17383"/>
                    <a:pt x="15855" y="18463"/>
                  </a:cubicBezTo>
                  <a:cubicBezTo>
                    <a:pt x="11949" y="19543"/>
                    <a:pt x="5974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2947611" y="5110628"/>
              <a:ext cx="101601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8900" y="1448"/>
                  </a:moveTo>
                  <a:cubicBezTo>
                    <a:pt x="17100" y="755"/>
                    <a:pt x="15300" y="62"/>
                    <a:pt x="13950" y="4"/>
                  </a:cubicBezTo>
                  <a:cubicBezTo>
                    <a:pt x="12600" y="-54"/>
                    <a:pt x="11700" y="524"/>
                    <a:pt x="10800" y="2083"/>
                  </a:cubicBezTo>
                  <a:cubicBezTo>
                    <a:pt x="9900" y="3642"/>
                    <a:pt x="9000" y="6183"/>
                    <a:pt x="8775" y="8320"/>
                  </a:cubicBezTo>
                  <a:cubicBezTo>
                    <a:pt x="8550" y="10457"/>
                    <a:pt x="9000" y="12190"/>
                    <a:pt x="8550" y="13345"/>
                  </a:cubicBezTo>
                  <a:cubicBezTo>
                    <a:pt x="8100" y="14500"/>
                    <a:pt x="6750" y="15078"/>
                    <a:pt x="5175" y="15597"/>
                  </a:cubicBezTo>
                  <a:cubicBezTo>
                    <a:pt x="3600" y="16117"/>
                    <a:pt x="1800" y="16579"/>
                    <a:pt x="900" y="17099"/>
                  </a:cubicBezTo>
                  <a:cubicBezTo>
                    <a:pt x="0" y="17619"/>
                    <a:pt x="0" y="18196"/>
                    <a:pt x="0" y="18774"/>
                  </a:cubicBezTo>
                  <a:cubicBezTo>
                    <a:pt x="0" y="19351"/>
                    <a:pt x="0" y="19929"/>
                    <a:pt x="900" y="20391"/>
                  </a:cubicBezTo>
                  <a:cubicBezTo>
                    <a:pt x="1800" y="20853"/>
                    <a:pt x="3600" y="21199"/>
                    <a:pt x="7200" y="21373"/>
                  </a:cubicBezTo>
                  <a:cubicBezTo>
                    <a:pt x="10800" y="21546"/>
                    <a:pt x="16200" y="21546"/>
                    <a:pt x="2160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3201611" y="5201384"/>
              <a:ext cx="154918" cy="25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40" fill="norm" stroke="1" extrusionOk="0">
                  <a:moveTo>
                    <a:pt x="0" y="994"/>
                  </a:moveTo>
                  <a:cubicBezTo>
                    <a:pt x="2919" y="642"/>
                    <a:pt x="5838" y="291"/>
                    <a:pt x="8173" y="116"/>
                  </a:cubicBezTo>
                  <a:cubicBezTo>
                    <a:pt x="10508" y="-60"/>
                    <a:pt x="12259" y="-60"/>
                    <a:pt x="14011" y="291"/>
                  </a:cubicBezTo>
                  <a:cubicBezTo>
                    <a:pt x="15762" y="642"/>
                    <a:pt x="17514" y="1345"/>
                    <a:pt x="17368" y="2486"/>
                  </a:cubicBezTo>
                  <a:cubicBezTo>
                    <a:pt x="17222" y="3628"/>
                    <a:pt x="15178" y="5208"/>
                    <a:pt x="13573" y="6262"/>
                  </a:cubicBezTo>
                  <a:cubicBezTo>
                    <a:pt x="11968" y="7316"/>
                    <a:pt x="10800" y="7842"/>
                    <a:pt x="9924" y="8545"/>
                  </a:cubicBezTo>
                  <a:cubicBezTo>
                    <a:pt x="9049" y="9247"/>
                    <a:pt x="8465" y="10125"/>
                    <a:pt x="9632" y="10828"/>
                  </a:cubicBezTo>
                  <a:cubicBezTo>
                    <a:pt x="10800" y="11530"/>
                    <a:pt x="13719" y="12057"/>
                    <a:pt x="15908" y="12584"/>
                  </a:cubicBezTo>
                  <a:cubicBezTo>
                    <a:pt x="18097" y="13111"/>
                    <a:pt x="19557" y="13638"/>
                    <a:pt x="20432" y="14428"/>
                  </a:cubicBezTo>
                  <a:cubicBezTo>
                    <a:pt x="21308" y="15218"/>
                    <a:pt x="21600" y="16272"/>
                    <a:pt x="21162" y="17062"/>
                  </a:cubicBezTo>
                  <a:cubicBezTo>
                    <a:pt x="20724" y="17852"/>
                    <a:pt x="19557" y="18379"/>
                    <a:pt x="16638" y="19081"/>
                  </a:cubicBezTo>
                  <a:cubicBezTo>
                    <a:pt x="13719" y="19784"/>
                    <a:pt x="9049" y="20662"/>
                    <a:pt x="4378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3531811" y="5162558"/>
              <a:ext cx="14358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270" y="708"/>
                  </a:moveTo>
                  <a:cubicBezTo>
                    <a:pt x="12835" y="354"/>
                    <a:pt x="14400" y="0"/>
                    <a:pt x="15809" y="0"/>
                  </a:cubicBezTo>
                  <a:cubicBezTo>
                    <a:pt x="17217" y="0"/>
                    <a:pt x="18470" y="354"/>
                    <a:pt x="19409" y="1298"/>
                  </a:cubicBezTo>
                  <a:cubicBezTo>
                    <a:pt x="20348" y="2243"/>
                    <a:pt x="20974" y="3777"/>
                    <a:pt x="20348" y="5075"/>
                  </a:cubicBezTo>
                  <a:cubicBezTo>
                    <a:pt x="19722" y="6374"/>
                    <a:pt x="17843" y="7436"/>
                    <a:pt x="16591" y="8262"/>
                  </a:cubicBezTo>
                  <a:cubicBezTo>
                    <a:pt x="15339" y="9089"/>
                    <a:pt x="14713" y="9679"/>
                    <a:pt x="14870" y="10210"/>
                  </a:cubicBezTo>
                  <a:cubicBezTo>
                    <a:pt x="15026" y="10741"/>
                    <a:pt x="15965" y="11213"/>
                    <a:pt x="17217" y="11980"/>
                  </a:cubicBezTo>
                  <a:cubicBezTo>
                    <a:pt x="18470" y="12748"/>
                    <a:pt x="20035" y="13810"/>
                    <a:pt x="20817" y="14813"/>
                  </a:cubicBezTo>
                  <a:cubicBezTo>
                    <a:pt x="21600" y="15816"/>
                    <a:pt x="21600" y="16761"/>
                    <a:pt x="18000" y="17882"/>
                  </a:cubicBezTo>
                  <a:cubicBezTo>
                    <a:pt x="14400" y="19003"/>
                    <a:pt x="7200" y="20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1125596" y="5645158"/>
              <a:ext cx="5671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11413" y="0"/>
                  </a:moveTo>
                  <a:cubicBezTo>
                    <a:pt x="6784" y="1080"/>
                    <a:pt x="2156" y="2160"/>
                    <a:pt x="613" y="3480"/>
                  </a:cubicBezTo>
                  <a:cubicBezTo>
                    <a:pt x="-930" y="4800"/>
                    <a:pt x="613" y="6360"/>
                    <a:pt x="3313" y="7740"/>
                  </a:cubicBezTo>
                  <a:cubicBezTo>
                    <a:pt x="6013" y="9120"/>
                    <a:pt x="9870" y="10320"/>
                    <a:pt x="10641" y="11520"/>
                  </a:cubicBezTo>
                  <a:cubicBezTo>
                    <a:pt x="11413" y="12720"/>
                    <a:pt x="9099" y="13920"/>
                    <a:pt x="7941" y="15240"/>
                  </a:cubicBezTo>
                  <a:cubicBezTo>
                    <a:pt x="6784" y="16560"/>
                    <a:pt x="6784" y="18000"/>
                    <a:pt x="9099" y="19080"/>
                  </a:cubicBezTo>
                  <a:cubicBezTo>
                    <a:pt x="11413" y="20160"/>
                    <a:pt x="16041" y="20880"/>
                    <a:pt x="206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1360111" y="5695319"/>
              <a:ext cx="137712" cy="29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43" fill="norm" stroke="1" extrusionOk="0">
                  <a:moveTo>
                    <a:pt x="0" y="1858"/>
                  </a:moveTo>
                  <a:cubicBezTo>
                    <a:pt x="1309" y="1253"/>
                    <a:pt x="2618" y="649"/>
                    <a:pt x="4582" y="272"/>
                  </a:cubicBezTo>
                  <a:cubicBezTo>
                    <a:pt x="6545" y="-106"/>
                    <a:pt x="9164" y="-257"/>
                    <a:pt x="10473" y="951"/>
                  </a:cubicBezTo>
                  <a:cubicBezTo>
                    <a:pt x="11782" y="2160"/>
                    <a:pt x="11782" y="4728"/>
                    <a:pt x="11127" y="6465"/>
                  </a:cubicBezTo>
                  <a:cubicBezTo>
                    <a:pt x="10473" y="8202"/>
                    <a:pt x="9164" y="9108"/>
                    <a:pt x="9327" y="9712"/>
                  </a:cubicBezTo>
                  <a:cubicBezTo>
                    <a:pt x="9491" y="10316"/>
                    <a:pt x="11127" y="10619"/>
                    <a:pt x="12764" y="10845"/>
                  </a:cubicBezTo>
                  <a:cubicBezTo>
                    <a:pt x="14400" y="11072"/>
                    <a:pt x="16036" y="11223"/>
                    <a:pt x="17509" y="11525"/>
                  </a:cubicBezTo>
                  <a:cubicBezTo>
                    <a:pt x="18982" y="11827"/>
                    <a:pt x="20291" y="12280"/>
                    <a:pt x="20945" y="12960"/>
                  </a:cubicBezTo>
                  <a:cubicBezTo>
                    <a:pt x="21600" y="13640"/>
                    <a:pt x="21600" y="14546"/>
                    <a:pt x="18491" y="15981"/>
                  </a:cubicBezTo>
                  <a:cubicBezTo>
                    <a:pt x="15382" y="17416"/>
                    <a:pt x="9164" y="19379"/>
                    <a:pt x="2945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487111" y="5956308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711062" y="5721358"/>
              <a:ext cx="157050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62" fill="norm" stroke="1" extrusionOk="0">
                  <a:moveTo>
                    <a:pt x="10136" y="0"/>
                  </a:moveTo>
                  <a:cubicBezTo>
                    <a:pt x="6680" y="5462"/>
                    <a:pt x="3224" y="10924"/>
                    <a:pt x="1496" y="14276"/>
                  </a:cubicBezTo>
                  <a:cubicBezTo>
                    <a:pt x="-232" y="17628"/>
                    <a:pt x="-232" y="18869"/>
                    <a:pt x="344" y="19862"/>
                  </a:cubicBezTo>
                  <a:cubicBezTo>
                    <a:pt x="920" y="20855"/>
                    <a:pt x="2072" y="21600"/>
                    <a:pt x="5672" y="21103"/>
                  </a:cubicBezTo>
                  <a:cubicBezTo>
                    <a:pt x="9272" y="20607"/>
                    <a:pt x="15320" y="18869"/>
                    <a:pt x="21368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842661" y="5861058"/>
              <a:ext cx="25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6000"/>
                    <a:pt x="-1622" y="12000"/>
                    <a:pt x="870" y="15600"/>
                  </a:cubicBezTo>
                  <a:cubicBezTo>
                    <a:pt x="3363" y="19200"/>
                    <a:pt x="11670" y="2040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1995111" y="5670558"/>
              <a:ext cx="779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6821" y="0"/>
                  </a:moveTo>
                  <a:cubicBezTo>
                    <a:pt x="10800" y="1738"/>
                    <a:pt x="14779" y="3476"/>
                    <a:pt x="15632" y="4966"/>
                  </a:cubicBezTo>
                  <a:cubicBezTo>
                    <a:pt x="16484" y="6455"/>
                    <a:pt x="14211" y="7697"/>
                    <a:pt x="12221" y="8628"/>
                  </a:cubicBezTo>
                  <a:cubicBezTo>
                    <a:pt x="10232" y="9559"/>
                    <a:pt x="8526" y="10179"/>
                    <a:pt x="8526" y="10738"/>
                  </a:cubicBezTo>
                  <a:cubicBezTo>
                    <a:pt x="8526" y="11297"/>
                    <a:pt x="10232" y="11793"/>
                    <a:pt x="13074" y="12538"/>
                  </a:cubicBezTo>
                  <a:cubicBezTo>
                    <a:pt x="15916" y="13283"/>
                    <a:pt x="19895" y="14276"/>
                    <a:pt x="20747" y="15517"/>
                  </a:cubicBezTo>
                  <a:cubicBezTo>
                    <a:pt x="21600" y="16759"/>
                    <a:pt x="19326" y="18248"/>
                    <a:pt x="15347" y="19303"/>
                  </a:cubicBezTo>
                  <a:cubicBezTo>
                    <a:pt x="11368" y="20359"/>
                    <a:pt x="5684" y="209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2962022" y="5651508"/>
              <a:ext cx="125290" cy="34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26" fill="norm" stroke="1" extrusionOk="0">
                  <a:moveTo>
                    <a:pt x="18069" y="2800"/>
                  </a:moveTo>
                  <a:cubicBezTo>
                    <a:pt x="18069" y="2133"/>
                    <a:pt x="18069" y="1467"/>
                    <a:pt x="17349" y="933"/>
                  </a:cubicBezTo>
                  <a:cubicBezTo>
                    <a:pt x="16629" y="400"/>
                    <a:pt x="15189" y="0"/>
                    <a:pt x="13749" y="0"/>
                  </a:cubicBezTo>
                  <a:cubicBezTo>
                    <a:pt x="12309" y="0"/>
                    <a:pt x="10869" y="400"/>
                    <a:pt x="10149" y="1067"/>
                  </a:cubicBezTo>
                  <a:cubicBezTo>
                    <a:pt x="9429" y="1733"/>
                    <a:pt x="9429" y="2667"/>
                    <a:pt x="10329" y="3867"/>
                  </a:cubicBezTo>
                  <a:cubicBezTo>
                    <a:pt x="11229" y="5067"/>
                    <a:pt x="13029" y="6533"/>
                    <a:pt x="13389" y="8000"/>
                  </a:cubicBezTo>
                  <a:cubicBezTo>
                    <a:pt x="13749" y="9467"/>
                    <a:pt x="12669" y="10933"/>
                    <a:pt x="11589" y="11933"/>
                  </a:cubicBezTo>
                  <a:cubicBezTo>
                    <a:pt x="10509" y="12933"/>
                    <a:pt x="9429" y="13467"/>
                    <a:pt x="9069" y="14333"/>
                  </a:cubicBezTo>
                  <a:cubicBezTo>
                    <a:pt x="8709" y="15200"/>
                    <a:pt x="9069" y="16400"/>
                    <a:pt x="7989" y="17400"/>
                  </a:cubicBezTo>
                  <a:cubicBezTo>
                    <a:pt x="6909" y="18400"/>
                    <a:pt x="4389" y="19200"/>
                    <a:pt x="2589" y="19867"/>
                  </a:cubicBezTo>
                  <a:cubicBezTo>
                    <a:pt x="789" y="20533"/>
                    <a:pt x="-291" y="21067"/>
                    <a:pt x="69" y="21333"/>
                  </a:cubicBezTo>
                  <a:cubicBezTo>
                    <a:pt x="429" y="21600"/>
                    <a:pt x="2229" y="21600"/>
                    <a:pt x="6009" y="21267"/>
                  </a:cubicBezTo>
                  <a:cubicBezTo>
                    <a:pt x="9789" y="20933"/>
                    <a:pt x="15549" y="20267"/>
                    <a:pt x="21309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3290511" y="5765808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75"/>
                    <a:pt x="5760" y="8550"/>
                    <a:pt x="9360" y="12150"/>
                  </a:cubicBezTo>
                  <a:cubicBezTo>
                    <a:pt x="12960" y="15750"/>
                    <a:pt x="1728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3449261" y="5661530"/>
              <a:ext cx="104864" cy="40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7" fill="norm" stroke="1" extrusionOk="0">
                  <a:moveTo>
                    <a:pt x="9072" y="143"/>
                  </a:moveTo>
                  <a:cubicBezTo>
                    <a:pt x="11232" y="30"/>
                    <a:pt x="13392" y="-83"/>
                    <a:pt x="15120" y="87"/>
                  </a:cubicBezTo>
                  <a:cubicBezTo>
                    <a:pt x="16848" y="256"/>
                    <a:pt x="18144" y="709"/>
                    <a:pt x="19008" y="1670"/>
                  </a:cubicBezTo>
                  <a:cubicBezTo>
                    <a:pt x="19872" y="2631"/>
                    <a:pt x="20304" y="4101"/>
                    <a:pt x="19224" y="5345"/>
                  </a:cubicBezTo>
                  <a:cubicBezTo>
                    <a:pt x="18144" y="6589"/>
                    <a:pt x="15552" y="7607"/>
                    <a:pt x="14040" y="8399"/>
                  </a:cubicBezTo>
                  <a:cubicBezTo>
                    <a:pt x="12528" y="9190"/>
                    <a:pt x="12096" y="9756"/>
                    <a:pt x="12744" y="10208"/>
                  </a:cubicBezTo>
                  <a:cubicBezTo>
                    <a:pt x="13392" y="10660"/>
                    <a:pt x="15120" y="11000"/>
                    <a:pt x="17064" y="11678"/>
                  </a:cubicBezTo>
                  <a:cubicBezTo>
                    <a:pt x="19008" y="12357"/>
                    <a:pt x="21168" y="13375"/>
                    <a:pt x="21384" y="14562"/>
                  </a:cubicBezTo>
                  <a:cubicBezTo>
                    <a:pt x="21600" y="15749"/>
                    <a:pt x="19872" y="17107"/>
                    <a:pt x="15984" y="18294"/>
                  </a:cubicBezTo>
                  <a:cubicBezTo>
                    <a:pt x="12096" y="19481"/>
                    <a:pt x="6048" y="20499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164269" y="6144291"/>
              <a:ext cx="113293" cy="35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4" fill="norm" stroke="1" extrusionOk="0">
                  <a:moveTo>
                    <a:pt x="9409" y="2045"/>
                  </a:moveTo>
                  <a:cubicBezTo>
                    <a:pt x="9809" y="1414"/>
                    <a:pt x="10209" y="782"/>
                    <a:pt x="9209" y="403"/>
                  </a:cubicBezTo>
                  <a:cubicBezTo>
                    <a:pt x="8209" y="24"/>
                    <a:pt x="5809" y="-102"/>
                    <a:pt x="4009" y="87"/>
                  </a:cubicBezTo>
                  <a:cubicBezTo>
                    <a:pt x="2209" y="277"/>
                    <a:pt x="1009" y="782"/>
                    <a:pt x="409" y="1666"/>
                  </a:cubicBezTo>
                  <a:cubicBezTo>
                    <a:pt x="-191" y="2551"/>
                    <a:pt x="-191" y="3814"/>
                    <a:pt x="809" y="5014"/>
                  </a:cubicBezTo>
                  <a:cubicBezTo>
                    <a:pt x="1809" y="6214"/>
                    <a:pt x="3809" y="7351"/>
                    <a:pt x="6209" y="8424"/>
                  </a:cubicBezTo>
                  <a:cubicBezTo>
                    <a:pt x="8609" y="9498"/>
                    <a:pt x="11409" y="10509"/>
                    <a:pt x="12409" y="11456"/>
                  </a:cubicBezTo>
                  <a:cubicBezTo>
                    <a:pt x="13409" y="12403"/>
                    <a:pt x="12609" y="13287"/>
                    <a:pt x="11609" y="14361"/>
                  </a:cubicBezTo>
                  <a:cubicBezTo>
                    <a:pt x="10609" y="15435"/>
                    <a:pt x="9409" y="16698"/>
                    <a:pt x="8009" y="17582"/>
                  </a:cubicBezTo>
                  <a:cubicBezTo>
                    <a:pt x="6609" y="18466"/>
                    <a:pt x="5009" y="18972"/>
                    <a:pt x="3409" y="19477"/>
                  </a:cubicBezTo>
                  <a:cubicBezTo>
                    <a:pt x="1809" y="19982"/>
                    <a:pt x="209" y="20487"/>
                    <a:pt x="409" y="20866"/>
                  </a:cubicBezTo>
                  <a:cubicBezTo>
                    <a:pt x="609" y="21245"/>
                    <a:pt x="2609" y="21498"/>
                    <a:pt x="6409" y="21435"/>
                  </a:cubicBezTo>
                  <a:cubicBezTo>
                    <a:pt x="10209" y="21372"/>
                    <a:pt x="15809" y="20993"/>
                    <a:pt x="21409" y="2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1387247" y="6184908"/>
              <a:ext cx="137965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2495" y="0"/>
                  </a:moveTo>
                  <a:cubicBezTo>
                    <a:pt x="9549" y="3208"/>
                    <a:pt x="6604" y="6416"/>
                    <a:pt x="4313" y="9731"/>
                  </a:cubicBezTo>
                  <a:cubicBezTo>
                    <a:pt x="2022" y="13046"/>
                    <a:pt x="386" y="16467"/>
                    <a:pt x="58" y="18606"/>
                  </a:cubicBezTo>
                  <a:cubicBezTo>
                    <a:pt x="-269" y="20745"/>
                    <a:pt x="713" y="21600"/>
                    <a:pt x="4476" y="21600"/>
                  </a:cubicBezTo>
                  <a:cubicBezTo>
                    <a:pt x="8240" y="21600"/>
                    <a:pt x="14786" y="20745"/>
                    <a:pt x="21331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490783" y="6343658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08"/>
                    <a:pt x="-1443" y="9216"/>
                    <a:pt x="1502" y="12816"/>
                  </a:cubicBezTo>
                  <a:cubicBezTo>
                    <a:pt x="4448" y="16416"/>
                    <a:pt x="12302" y="1900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556961" y="6426208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486"/>
                    <a:pt x="8640" y="10971"/>
                    <a:pt x="5040" y="14571"/>
                  </a:cubicBezTo>
                  <a:cubicBezTo>
                    <a:pt x="1440" y="18171"/>
                    <a:pt x="72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772861" y="6217128"/>
              <a:ext cx="102687" cy="26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35" fill="norm" stroke="1" extrusionOk="0">
                  <a:moveTo>
                    <a:pt x="2592" y="3023"/>
                  </a:moveTo>
                  <a:cubicBezTo>
                    <a:pt x="2160" y="2173"/>
                    <a:pt x="1728" y="1323"/>
                    <a:pt x="2592" y="812"/>
                  </a:cubicBezTo>
                  <a:cubicBezTo>
                    <a:pt x="3456" y="302"/>
                    <a:pt x="5616" y="132"/>
                    <a:pt x="7776" y="47"/>
                  </a:cubicBezTo>
                  <a:cubicBezTo>
                    <a:pt x="9936" y="-38"/>
                    <a:pt x="12096" y="-38"/>
                    <a:pt x="13824" y="302"/>
                  </a:cubicBezTo>
                  <a:cubicBezTo>
                    <a:pt x="15552" y="642"/>
                    <a:pt x="16848" y="1323"/>
                    <a:pt x="15768" y="2683"/>
                  </a:cubicBezTo>
                  <a:cubicBezTo>
                    <a:pt x="14688" y="4044"/>
                    <a:pt x="11232" y="6085"/>
                    <a:pt x="8640" y="7360"/>
                  </a:cubicBezTo>
                  <a:cubicBezTo>
                    <a:pt x="6048" y="8636"/>
                    <a:pt x="4320" y="9146"/>
                    <a:pt x="4104" y="9742"/>
                  </a:cubicBezTo>
                  <a:cubicBezTo>
                    <a:pt x="3888" y="10337"/>
                    <a:pt x="5184" y="11017"/>
                    <a:pt x="8208" y="11953"/>
                  </a:cubicBezTo>
                  <a:cubicBezTo>
                    <a:pt x="11232" y="12888"/>
                    <a:pt x="15984" y="14079"/>
                    <a:pt x="18576" y="15099"/>
                  </a:cubicBezTo>
                  <a:cubicBezTo>
                    <a:pt x="21168" y="16119"/>
                    <a:pt x="21600" y="16970"/>
                    <a:pt x="20088" y="17905"/>
                  </a:cubicBezTo>
                  <a:cubicBezTo>
                    <a:pt x="18576" y="18841"/>
                    <a:pt x="15120" y="19861"/>
                    <a:pt x="12096" y="20542"/>
                  </a:cubicBezTo>
                  <a:cubicBezTo>
                    <a:pt x="9072" y="21222"/>
                    <a:pt x="6480" y="21562"/>
                    <a:pt x="4536" y="21392"/>
                  </a:cubicBezTo>
                  <a:cubicBezTo>
                    <a:pt x="2592" y="21222"/>
                    <a:pt x="1296" y="20542"/>
                    <a:pt x="0" y="1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001461" y="6189055"/>
              <a:ext cx="95769" cy="4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98" fill="norm" stroke="1" extrusionOk="0">
                  <a:moveTo>
                    <a:pt x="1379" y="1707"/>
                  </a:moveTo>
                  <a:cubicBezTo>
                    <a:pt x="1379" y="1175"/>
                    <a:pt x="1379" y="643"/>
                    <a:pt x="2528" y="324"/>
                  </a:cubicBezTo>
                  <a:cubicBezTo>
                    <a:pt x="3677" y="4"/>
                    <a:pt x="5974" y="-102"/>
                    <a:pt x="8043" y="111"/>
                  </a:cubicBezTo>
                  <a:cubicBezTo>
                    <a:pt x="10111" y="324"/>
                    <a:pt x="11949" y="856"/>
                    <a:pt x="11949" y="1920"/>
                  </a:cubicBezTo>
                  <a:cubicBezTo>
                    <a:pt x="11949" y="2984"/>
                    <a:pt x="10111" y="4580"/>
                    <a:pt x="7813" y="5857"/>
                  </a:cubicBezTo>
                  <a:cubicBezTo>
                    <a:pt x="5515" y="7133"/>
                    <a:pt x="2757" y="8091"/>
                    <a:pt x="1609" y="8836"/>
                  </a:cubicBezTo>
                  <a:cubicBezTo>
                    <a:pt x="460" y="9581"/>
                    <a:pt x="919" y="10113"/>
                    <a:pt x="3217" y="10751"/>
                  </a:cubicBezTo>
                  <a:cubicBezTo>
                    <a:pt x="5515" y="11390"/>
                    <a:pt x="9651" y="12134"/>
                    <a:pt x="12868" y="12826"/>
                  </a:cubicBezTo>
                  <a:cubicBezTo>
                    <a:pt x="16085" y="13518"/>
                    <a:pt x="18383" y="14156"/>
                    <a:pt x="19762" y="14741"/>
                  </a:cubicBezTo>
                  <a:cubicBezTo>
                    <a:pt x="21140" y="15327"/>
                    <a:pt x="21600" y="15859"/>
                    <a:pt x="18153" y="16976"/>
                  </a:cubicBezTo>
                  <a:cubicBezTo>
                    <a:pt x="14706" y="18093"/>
                    <a:pt x="7353" y="19796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2888209" y="6167304"/>
              <a:ext cx="129253" cy="39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56" fill="norm" stroke="1" extrusionOk="0">
                  <a:moveTo>
                    <a:pt x="20229" y="1663"/>
                  </a:moveTo>
                  <a:cubicBezTo>
                    <a:pt x="19880" y="1082"/>
                    <a:pt x="19532" y="502"/>
                    <a:pt x="18487" y="211"/>
                  </a:cubicBezTo>
                  <a:cubicBezTo>
                    <a:pt x="17442" y="-79"/>
                    <a:pt x="15700" y="-79"/>
                    <a:pt x="13261" y="269"/>
                  </a:cubicBezTo>
                  <a:cubicBezTo>
                    <a:pt x="10822" y="618"/>
                    <a:pt x="7687" y="1315"/>
                    <a:pt x="5945" y="1953"/>
                  </a:cubicBezTo>
                  <a:cubicBezTo>
                    <a:pt x="4203" y="2592"/>
                    <a:pt x="3855" y="3173"/>
                    <a:pt x="4203" y="3695"/>
                  </a:cubicBezTo>
                  <a:cubicBezTo>
                    <a:pt x="4551" y="4218"/>
                    <a:pt x="5597" y="4682"/>
                    <a:pt x="7513" y="5321"/>
                  </a:cubicBezTo>
                  <a:cubicBezTo>
                    <a:pt x="9429" y="5960"/>
                    <a:pt x="12216" y="6773"/>
                    <a:pt x="13958" y="7934"/>
                  </a:cubicBezTo>
                  <a:cubicBezTo>
                    <a:pt x="15700" y="9095"/>
                    <a:pt x="16397" y="10605"/>
                    <a:pt x="16222" y="11592"/>
                  </a:cubicBezTo>
                  <a:cubicBezTo>
                    <a:pt x="16048" y="12579"/>
                    <a:pt x="15003" y="13044"/>
                    <a:pt x="13609" y="13392"/>
                  </a:cubicBezTo>
                  <a:cubicBezTo>
                    <a:pt x="12216" y="13740"/>
                    <a:pt x="10474" y="13973"/>
                    <a:pt x="8732" y="14089"/>
                  </a:cubicBezTo>
                  <a:cubicBezTo>
                    <a:pt x="6990" y="14205"/>
                    <a:pt x="5248" y="14205"/>
                    <a:pt x="5074" y="14379"/>
                  </a:cubicBezTo>
                  <a:cubicBezTo>
                    <a:pt x="4900" y="14553"/>
                    <a:pt x="6293" y="14902"/>
                    <a:pt x="6990" y="15366"/>
                  </a:cubicBezTo>
                  <a:cubicBezTo>
                    <a:pt x="7687" y="15831"/>
                    <a:pt x="7687" y="16411"/>
                    <a:pt x="7164" y="16992"/>
                  </a:cubicBezTo>
                  <a:cubicBezTo>
                    <a:pt x="6642" y="17573"/>
                    <a:pt x="5597" y="18153"/>
                    <a:pt x="4377" y="18618"/>
                  </a:cubicBezTo>
                  <a:cubicBezTo>
                    <a:pt x="3158" y="19082"/>
                    <a:pt x="1764" y="19431"/>
                    <a:pt x="893" y="19895"/>
                  </a:cubicBezTo>
                  <a:cubicBezTo>
                    <a:pt x="22" y="20360"/>
                    <a:pt x="-326" y="20940"/>
                    <a:pt x="371" y="21231"/>
                  </a:cubicBezTo>
                  <a:cubicBezTo>
                    <a:pt x="1068" y="21521"/>
                    <a:pt x="2809" y="21521"/>
                    <a:pt x="6468" y="21289"/>
                  </a:cubicBezTo>
                  <a:cubicBezTo>
                    <a:pt x="10126" y="21056"/>
                    <a:pt x="15700" y="20592"/>
                    <a:pt x="21274" y="2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3144461" y="6254758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7200" y="13015"/>
                  </a:cubicBezTo>
                  <a:cubicBezTo>
                    <a:pt x="9600" y="16431"/>
                    <a:pt x="12000" y="18462"/>
                    <a:pt x="14400" y="19662"/>
                  </a:cubicBezTo>
                  <a:cubicBezTo>
                    <a:pt x="16800" y="20862"/>
                    <a:pt x="19200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3277811" y="6151549"/>
              <a:ext cx="88863" cy="41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64" fill="norm" stroke="1" extrusionOk="0">
                  <a:moveTo>
                    <a:pt x="0" y="1728"/>
                  </a:moveTo>
                  <a:cubicBezTo>
                    <a:pt x="2512" y="1070"/>
                    <a:pt x="5023" y="412"/>
                    <a:pt x="7535" y="138"/>
                  </a:cubicBezTo>
                  <a:cubicBezTo>
                    <a:pt x="10047" y="-136"/>
                    <a:pt x="12558" y="-26"/>
                    <a:pt x="14819" y="686"/>
                  </a:cubicBezTo>
                  <a:cubicBezTo>
                    <a:pt x="17079" y="1399"/>
                    <a:pt x="19088" y="2715"/>
                    <a:pt x="18335" y="4250"/>
                  </a:cubicBezTo>
                  <a:cubicBezTo>
                    <a:pt x="17581" y="5785"/>
                    <a:pt x="14065" y="7539"/>
                    <a:pt x="11302" y="8636"/>
                  </a:cubicBezTo>
                  <a:cubicBezTo>
                    <a:pt x="8540" y="9732"/>
                    <a:pt x="6530" y="10171"/>
                    <a:pt x="4772" y="10609"/>
                  </a:cubicBezTo>
                  <a:cubicBezTo>
                    <a:pt x="3014" y="11048"/>
                    <a:pt x="1507" y="11486"/>
                    <a:pt x="1758" y="11925"/>
                  </a:cubicBezTo>
                  <a:cubicBezTo>
                    <a:pt x="2009" y="12363"/>
                    <a:pt x="4019" y="12802"/>
                    <a:pt x="7284" y="13350"/>
                  </a:cubicBezTo>
                  <a:cubicBezTo>
                    <a:pt x="10549" y="13899"/>
                    <a:pt x="15070" y="14556"/>
                    <a:pt x="17833" y="15159"/>
                  </a:cubicBezTo>
                  <a:cubicBezTo>
                    <a:pt x="20595" y="15762"/>
                    <a:pt x="21600" y="16311"/>
                    <a:pt x="20847" y="17243"/>
                  </a:cubicBezTo>
                  <a:cubicBezTo>
                    <a:pt x="20093" y="18175"/>
                    <a:pt x="17581" y="19490"/>
                    <a:pt x="14567" y="20258"/>
                  </a:cubicBezTo>
                  <a:cubicBezTo>
                    <a:pt x="11553" y="21025"/>
                    <a:pt x="8037" y="21245"/>
                    <a:pt x="4521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005519" y="6767379"/>
              <a:ext cx="132343" cy="33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91" fill="norm" stroke="1" extrusionOk="0">
                  <a:moveTo>
                    <a:pt x="16294" y="110"/>
                  </a:moveTo>
                  <a:cubicBezTo>
                    <a:pt x="14580" y="-25"/>
                    <a:pt x="12866" y="-160"/>
                    <a:pt x="10637" y="515"/>
                  </a:cubicBezTo>
                  <a:cubicBezTo>
                    <a:pt x="8408" y="1190"/>
                    <a:pt x="5666" y="2675"/>
                    <a:pt x="3780" y="3688"/>
                  </a:cubicBezTo>
                  <a:cubicBezTo>
                    <a:pt x="1894" y="4700"/>
                    <a:pt x="866" y="5240"/>
                    <a:pt x="351" y="5848"/>
                  </a:cubicBezTo>
                  <a:cubicBezTo>
                    <a:pt x="-163" y="6455"/>
                    <a:pt x="-163" y="7130"/>
                    <a:pt x="694" y="7467"/>
                  </a:cubicBezTo>
                  <a:cubicBezTo>
                    <a:pt x="1551" y="7805"/>
                    <a:pt x="3266" y="7805"/>
                    <a:pt x="4980" y="7872"/>
                  </a:cubicBezTo>
                  <a:cubicBezTo>
                    <a:pt x="6694" y="7940"/>
                    <a:pt x="8408" y="8075"/>
                    <a:pt x="10123" y="8682"/>
                  </a:cubicBezTo>
                  <a:cubicBezTo>
                    <a:pt x="11837" y="9290"/>
                    <a:pt x="13551" y="10370"/>
                    <a:pt x="13551" y="11517"/>
                  </a:cubicBezTo>
                  <a:cubicBezTo>
                    <a:pt x="13551" y="12665"/>
                    <a:pt x="11837" y="13880"/>
                    <a:pt x="10466" y="14757"/>
                  </a:cubicBezTo>
                  <a:cubicBezTo>
                    <a:pt x="9094" y="15635"/>
                    <a:pt x="8066" y="16175"/>
                    <a:pt x="7551" y="16782"/>
                  </a:cubicBezTo>
                  <a:cubicBezTo>
                    <a:pt x="7037" y="17390"/>
                    <a:pt x="7037" y="18065"/>
                    <a:pt x="6866" y="18740"/>
                  </a:cubicBezTo>
                  <a:cubicBezTo>
                    <a:pt x="6694" y="19415"/>
                    <a:pt x="6351" y="20090"/>
                    <a:pt x="7208" y="20563"/>
                  </a:cubicBezTo>
                  <a:cubicBezTo>
                    <a:pt x="8066" y="21035"/>
                    <a:pt x="10123" y="21305"/>
                    <a:pt x="12694" y="21373"/>
                  </a:cubicBezTo>
                  <a:cubicBezTo>
                    <a:pt x="15266" y="21440"/>
                    <a:pt x="18351" y="21305"/>
                    <a:pt x="21437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1253108" y="6800858"/>
              <a:ext cx="145104" cy="2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4" fill="norm" stroke="1" extrusionOk="0">
                  <a:moveTo>
                    <a:pt x="10044" y="0"/>
                  </a:moveTo>
                  <a:cubicBezTo>
                    <a:pt x="6959" y="5850"/>
                    <a:pt x="3873" y="11700"/>
                    <a:pt x="2022" y="15300"/>
                  </a:cubicBezTo>
                  <a:cubicBezTo>
                    <a:pt x="170" y="18900"/>
                    <a:pt x="-447" y="20250"/>
                    <a:pt x="324" y="20925"/>
                  </a:cubicBezTo>
                  <a:cubicBezTo>
                    <a:pt x="1096" y="21600"/>
                    <a:pt x="3256" y="21600"/>
                    <a:pt x="6959" y="21150"/>
                  </a:cubicBezTo>
                  <a:cubicBezTo>
                    <a:pt x="10662" y="20700"/>
                    <a:pt x="15907" y="19800"/>
                    <a:pt x="21153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1339843" y="6946908"/>
              <a:ext cx="4566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6456" y="0"/>
                  </a:moveTo>
                  <a:cubicBezTo>
                    <a:pt x="3510" y="1800"/>
                    <a:pt x="565" y="3600"/>
                    <a:pt x="74" y="6750"/>
                  </a:cubicBezTo>
                  <a:cubicBezTo>
                    <a:pt x="-417" y="9900"/>
                    <a:pt x="1547" y="14400"/>
                    <a:pt x="5474" y="17100"/>
                  </a:cubicBezTo>
                  <a:cubicBezTo>
                    <a:pt x="9401" y="19800"/>
                    <a:pt x="15292" y="20700"/>
                    <a:pt x="21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1429961" y="6972308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1683961" y="6864358"/>
              <a:ext cx="1" cy="196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1843653" y="6775408"/>
              <a:ext cx="77140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4" h="21477" fill="norm" stroke="1" extrusionOk="0">
                  <a:moveTo>
                    <a:pt x="1415" y="379"/>
                  </a:moveTo>
                  <a:cubicBezTo>
                    <a:pt x="4738" y="128"/>
                    <a:pt x="8061" y="-123"/>
                    <a:pt x="9999" y="65"/>
                  </a:cubicBezTo>
                  <a:cubicBezTo>
                    <a:pt x="11938" y="254"/>
                    <a:pt x="12491" y="882"/>
                    <a:pt x="12215" y="2137"/>
                  </a:cubicBezTo>
                  <a:cubicBezTo>
                    <a:pt x="11938" y="3393"/>
                    <a:pt x="10830" y="5277"/>
                    <a:pt x="9168" y="6470"/>
                  </a:cubicBezTo>
                  <a:cubicBezTo>
                    <a:pt x="7507" y="7663"/>
                    <a:pt x="5291" y="8165"/>
                    <a:pt x="3353" y="8668"/>
                  </a:cubicBezTo>
                  <a:cubicBezTo>
                    <a:pt x="1415" y="9170"/>
                    <a:pt x="-247" y="9672"/>
                    <a:pt x="30" y="10175"/>
                  </a:cubicBezTo>
                  <a:cubicBezTo>
                    <a:pt x="307" y="10677"/>
                    <a:pt x="2522" y="11179"/>
                    <a:pt x="6676" y="12058"/>
                  </a:cubicBezTo>
                  <a:cubicBezTo>
                    <a:pt x="10830" y="12937"/>
                    <a:pt x="16922" y="14193"/>
                    <a:pt x="19138" y="15449"/>
                  </a:cubicBezTo>
                  <a:cubicBezTo>
                    <a:pt x="21353" y="16705"/>
                    <a:pt x="19691" y="17961"/>
                    <a:pt x="17476" y="18965"/>
                  </a:cubicBezTo>
                  <a:cubicBezTo>
                    <a:pt x="15261" y="19970"/>
                    <a:pt x="12491" y="20724"/>
                    <a:pt x="9722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2752181" y="6735241"/>
              <a:ext cx="14463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15530" y="584"/>
                  </a:moveTo>
                  <a:cubicBezTo>
                    <a:pt x="12135" y="292"/>
                    <a:pt x="8741" y="0"/>
                    <a:pt x="6273" y="0"/>
                  </a:cubicBezTo>
                  <a:cubicBezTo>
                    <a:pt x="3804" y="0"/>
                    <a:pt x="2261" y="292"/>
                    <a:pt x="1181" y="803"/>
                  </a:cubicBezTo>
                  <a:cubicBezTo>
                    <a:pt x="101" y="1314"/>
                    <a:pt x="-516" y="2043"/>
                    <a:pt x="564" y="2919"/>
                  </a:cubicBezTo>
                  <a:cubicBezTo>
                    <a:pt x="1644" y="3795"/>
                    <a:pt x="4421" y="4816"/>
                    <a:pt x="6581" y="5546"/>
                  </a:cubicBezTo>
                  <a:cubicBezTo>
                    <a:pt x="8741" y="6276"/>
                    <a:pt x="10284" y="6714"/>
                    <a:pt x="11210" y="7735"/>
                  </a:cubicBezTo>
                  <a:cubicBezTo>
                    <a:pt x="12135" y="8757"/>
                    <a:pt x="12444" y="10362"/>
                    <a:pt x="11210" y="11749"/>
                  </a:cubicBezTo>
                  <a:cubicBezTo>
                    <a:pt x="9975" y="13135"/>
                    <a:pt x="7198" y="14303"/>
                    <a:pt x="5501" y="15251"/>
                  </a:cubicBezTo>
                  <a:cubicBezTo>
                    <a:pt x="3804" y="16200"/>
                    <a:pt x="3187" y="16930"/>
                    <a:pt x="3187" y="17659"/>
                  </a:cubicBezTo>
                  <a:cubicBezTo>
                    <a:pt x="3187" y="18389"/>
                    <a:pt x="3804" y="19119"/>
                    <a:pt x="6890" y="19776"/>
                  </a:cubicBezTo>
                  <a:cubicBezTo>
                    <a:pt x="9975" y="20432"/>
                    <a:pt x="15530" y="21016"/>
                    <a:pt x="21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2947611" y="6769108"/>
              <a:ext cx="1143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1309"/>
                  </a:moveTo>
                  <a:cubicBezTo>
                    <a:pt x="1571" y="655"/>
                    <a:pt x="3142" y="0"/>
                    <a:pt x="6087" y="0"/>
                  </a:cubicBezTo>
                  <a:cubicBezTo>
                    <a:pt x="9033" y="0"/>
                    <a:pt x="13353" y="655"/>
                    <a:pt x="14924" y="2182"/>
                  </a:cubicBezTo>
                  <a:cubicBezTo>
                    <a:pt x="16495" y="3709"/>
                    <a:pt x="15316" y="6109"/>
                    <a:pt x="13942" y="7636"/>
                  </a:cubicBezTo>
                  <a:cubicBezTo>
                    <a:pt x="12567" y="9164"/>
                    <a:pt x="10996" y="9818"/>
                    <a:pt x="10996" y="10473"/>
                  </a:cubicBezTo>
                  <a:cubicBezTo>
                    <a:pt x="10996" y="11127"/>
                    <a:pt x="12567" y="11782"/>
                    <a:pt x="14335" y="12218"/>
                  </a:cubicBezTo>
                  <a:cubicBezTo>
                    <a:pt x="16102" y="12655"/>
                    <a:pt x="18065" y="12873"/>
                    <a:pt x="19440" y="13527"/>
                  </a:cubicBezTo>
                  <a:cubicBezTo>
                    <a:pt x="20815" y="14182"/>
                    <a:pt x="21600" y="15273"/>
                    <a:pt x="21011" y="16255"/>
                  </a:cubicBezTo>
                  <a:cubicBezTo>
                    <a:pt x="20422" y="17236"/>
                    <a:pt x="18458" y="18109"/>
                    <a:pt x="15905" y="18982"/>
                  </a:cubicBezTo>
                  <a:cubicBezTo>
                    <a:pt x="13353" y="19855"/>
                    <a:pt x="10211" y="20727"/>
                    <a:pt x="70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3080961" y="6729876"/>
              <a:ext cx="123915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3" fill="norm" stroke="1" extrusionOk="0">
                  <a:moveTo>
                    <a:pt x="12081" y="1177"/>
                  </a:moveTo>
                  <a:cubicBezTo>
                    <a:pt x="12081" y="560"/>
                    <a:pt x="12081" y="-57"/>
                    <a:pt x="13180" y="5"/>
                  </a:cubicBezTo>
                  <a:cubicBezTo>
                    <a:pt x="14278" y="66"/>
                    <a:pt x="16475" y="807"/>
                    <a:pt x="18305" y="1794"/>
                  </a:cubicBezTo>
                  <a:cubicBezTo>
                    <a:pt x="20136" y="2782"/>
                    <a:pt x="21600" y="4016"/>
                    <a:pt x="21417" y="5127"/>
                  </a:cubicBezTo>
                  <a:cubicBezTo>
                    <a:pt x="21234" y="6238"/>
                    <a:pt x="19403" y="7225"/>
                    <a:pt x="17756" y="7966"/>
                  </a:cubicBezTo>
                  <a:cubicBezTo>
                    <a:pt x="16108" y="8706"/>
                    <a:pt x="14644" y="9200"/>
                    <a:pt x="13180" y="9632"/>
                  </a:cubicBezTo>
                  <a:cubicBezTo>
                    <a:pt x="11715" y="10064"/>
                    <a:pt x="10251" y="10434"/>
                    <a:pt x="10251" y="10990"/>
                  </a:cubicBezTo>
                  <a:cubicBezTo>
                    <a:pt x="10251" y="11545"/>
                    <a:pt x="11715" y="12286"/>
                    <a:pt x="12997" y="12903"/>
                  </a:cubicBezTo>
                  <a:cubicBezTo>
                    <a:pt x="14278" y="13520"/>
                    <a:pt x="15376" y="14014"/>
                    <a:pt x="15925" y="14569"/>
                  </a:cubicBezTo>
                  <a:cubicBezTo>
                    <a:pt x="16475" y="15125"/>
                    <a:pt x="16475" y="15742"/>
                    <a:pt x="16292" y="16359"/>
                  </a:cubicBezTo>
                  <a:cubicBezTo>
                    <a:pt x="16108" y="16976"/>
                    <a:pt x="15742" y="17593"/>
                    <a:pt x="12997" y="18457"/>
                  </a:cubicBezTo>
                  <a:cubicBezTo>
                    <a:pt x="10251" y="19321"/>
                    <a:pt x="5125" y="20432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1103994" y="7270758"/>
              <a:ext cx="78318" cy="36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45" fill="norm" stroke="1" extrusionOk="0">
                  <a:moveTo>
                    <a:pt x="17621" y="0"/>
                  </a:moveTo>
                  <a:cubicBezTo>
                    <a:pt x="14779" y="372"/>
                    <a:pt x="11937" y="745"/>
                    <a:pt x="9948" y="1614"/>
                  </a:cubicBezTo>
                  <a:cubicBezTo>
                    <a:pt x="7958" y="2483"/>
                    <a:pt x="6821" y="3848"/>
                    <a:pt x="7958" y="4779"/>
                  </a:cubicBezTo>
                  <a:cubicBezTo>
                    <a:pt x="9095" y="5710"/>
                    <a:pt x="12506" y="6207"/>
                    <a:pt x="14495" y="6766"/>
                  </a:cubicBezTo>
                  <a:cubicBezTo>
                    <a:pt x="16485" y="7324"/>
                    <a:pt x="17053" y="7945"/>
                    <a:pt x="16200" y="8503"/>
                  </a:cubicBezTo>
                  <a:cubicBezTo>
                    <a:pt x="15348" y="9062"/>
                    <a:pt x="13074" y="9559"/>
                    <a:pt x="9948" y="10303"/>
                  </a:cubicBezTo>
                  <a:cubicBezTo>
                    <a:pt x="6821" y="11048"/>
                    <a:pt x="2843" y="12041"/>
                    <a:pt x="1137" y="13159"/>
                  </a:cubicBezTo>
                  <a:cubicBezTo>
                    <a:pt x="-568" y="14276"/>
                    <a:pt x="0" y="15517"/>
                    <a:pt x="569" y="16448"/>
                  </a:cubicBezTo>
                  <a:cubicBezTo>
                    <a:pt x="1137" y="17379"/>
                    <a:pt x="1706" y="18000"/>
                    <a:pt x="1706" y="18683"/>
                  </a:cubicBezTo>
                  <a:cubicBezTo>
                    <a:pt x="1706" y="19366"/>
                    <a:pt x="1137" y="20110"/>
                    <a:pt x="1990" y="20669"/>
                  </a:cubicBezTo>
                  <a:cubicBezTo>
                    <a:pt x="2843" y="21228"/>
                    <a:pt x="5116" y="21600"/>
                    <a:pt x="8527" y="21538"/>
                  </a:cubicBezTo>
                  <a:cubicBezTo>
                    <a:pt x="11937" y="21476"/>
                    <a:pt x="16485" y="20979"/>
                    <a:pt x="21032" y="20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296611" y="7321508"/>
              <a:ext cx="94135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426" fill="norm" stroke="1" extrusionOk="0">
                  <a:moveTo>
                    <a:pt x="0" y="540"/>
                  </a:moveTo>
                  <a:cubicBezTo>
                    <a:pt x="2298" y="183"/>
                    <a:pt x="4596" y="-174"/>
                    <a:pt x="7813" y="94"/>
                  </a:cubicBezTo>
                  <a:cubicBezTo>
                    <a:pt x="11030" y="362"/>
                    <a:pt x="15166" y="1254"/>
                    <a:pt x="17234" y="2147"/>
                  </a:cubicBezTo>
                  <a:cubicBezTo>
                    <a:pt x="19302" y="3039"/>
                    <a:pt x="19302" y="3932"/>
                    <a:pt x="18383" y="4735"/>
                  </a:cubicBezTo>
                  <a:cubicBezTo>
                    <a:pt x="17464" y="5538"/>
                    <a:pt x="15626" y="6252"/>
                    <a:pt x="13787" y="6877"/>
                  </a:cubicBezTo>
                  <a:cubicBezTo>
                    <a:pt x="11949" y="7502"/>
                    <a:pt x="10111" y="8038"/>
                    <a:pt x="9651" y="8752"/>
                  </a:cubicBezTo>
                  <a:cubicBezTo>
                    <a:pt x="9191" y="9466"/>
                    <a:pt x="10111" y="10358"/>
                    <a:pt x="11719" y="10983"/>
                  </a:cubicBezTo>
                  <a:cubicBezTo>
                    <a:pt x="13328" y="11608"/>
                    <a:pt x="15626" y="11965"/>
                    <a:pt x="17694" y="13125"/>
                  </a:cubicBezTo>
                  <a:cubicBezTo>
                    <a:pt x="19762" y="14286"/>
                    <a:pt x="21600" y="16249"/>
                    <a:pt x="19532" y="17766"/>
                  </a:cubicBezTo>
                  <a:cubicBezTo>
                    <a:pt x="17464" y="19284"/>
                    <a:pt x="11489" y="20355"/>
                    <a:pt x="5515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709361" y="7353308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0"/>
                    <a:pt x="0" y="10000"/>
                    <a:pt x="0" y="13600"/>
                  </a:cubicBezTo>
                  <a:cubicBezTo>
                    <a:pt x="0" y="17200"/>
                    <a:pt x="10800" y="19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842711" y="7256835"/>
              <a:ext cx="115509" cy="42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5" fill="norm" stroke="1" extrusionOk="0">
                  <a:moveTo>
                    <a:pt x="11782" y="383"/>
                  </a:moveTo>
                  <a:cubicBezTo>
                    <a:pt x="13745" y="169"/>
                    <a:pt x="15709" y="-45"/>
                    <a:pt x="17476" y="8"/>
                  </a:cubicBezTo>
                  <a:cubicBezTo>
                    <a:pt x="19244" y="62"/>
                    <a:pt x="20815" y="383"/>
                    <a:pt x="21207" y="1078"/>
                  </a:cubicBezTo>
                  <a:cubicBezTo>
                    <a:pt x="21600" y="1773"/>
                    <a:pt x="20815" y="2842"/>
                    <a:pt x="19440" y="4018"/>
                  </a:cubicBezTo>
                  <a:cubicBezTo>
                    <a:pt x="18065" y="5195"/>
                    <a:pt x="16102" y="6478"/>
                    <a:pt x="14531" y="7333"/>
                  </a:cubicBezTo>
                  <a:cubicBezTo>
                    <a:pt x="12960" y="8189"/>
                    <a:pt x="11782" y="8616"/>
                    <a:pt x="11585" y="9098"/>
                  </a:cubicBezTo>
                  <a:cubicBezTo>
                    <a:pt x="11389" y="9579"/>
                    <a:pt x="12175" y="10113"/>
                    <a:pt x="13549" y="10488"/>
                  </a:cubicBezTo>
                  <a:cubicBezTo>
                    <a:pt x="14924" y="10862"/>
                    <a:pt x="16887" y="11076"/>
                    <a:pt x="18458" y="11397"/>
                  </a:cubicBezTo>
                  <a:cubicBezTo>
                    <a:pt x="20029" y="11717"/>
                    <a:pt x="21207" y="12145"/>
                    <a:pt x="21404" y="13001"/>
                  </a:cubicBezTo>
                  <a:cubicBezTo>
                    <a:pt x="21600" y="13856"/>
                    <a:pt x="20815" y="15139"/>
                    <a:pt x="17084" y="16636"/>
                  </a:cubicBezTo>
                  <a:cubicBezTo>
                    <a:pt x="13353" y="18133"/>
                    <a:pt x="6676" y="19844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461711" y="7687741"/>
              <a:ext cx="190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18"/>
                  </a:moveTo>
                  <a:cubicBezTo>
                    <a:pt x="21600" y="4909"/>
                    <a:pt x="21600" y="0"/>
                    <a:pt x="21600" y="0"/>
                  </a:cubicBezTo>
                  <a:cubicBezTo>
                    <a:pt x="21600" y="0"/>
                    <a:pt x="21600" y="4909"/>
                    <a:pt x="18000" y="9327"/>
                  </a:cubicBezTo>
                  <a:cubicBezTo>
                    <a:pt x="14400" y="13745"/>
                    <a:pt x="72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732216" y="7226308"/>
              <a:ext cx="113796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00" fill="norm" stroke="1" extrusionOk="0">
                  <a:moveTo>
                    <a:pt x="21505" y="2607"/>
                  </a:moveTo>
                  <a:cubicBezTo>
                    <a:pt x="21505" y="1986"/>
                    <a:pt x="21505" y="1366"/>
                    <a:pt x="20705" y="869"/>
                  </a:cubicBezTo>
                  <a:cubicBezTo>
                    <a:pt x="19905" y="372"/>
                    <a:pt x="18305" y="0"/>
                    <a:pt x="16705" y="0"/>
                  </a:cubicBezTo>
                  <a:cubicBezTo>
                    <a:pt x="15105" y="0"/>
                    <a:pt x="13505" y="372"/>
                    <a:pt x="11705" y="1117"/>
                  </a:cubicBezTo>
                  <a:cubicBezTo>
                    <a:pt x="9905" y="1862"/>
                    <a:pt x="7905" y="2979"/>
                    <a:pt x="7905" y="4097"/>
                  </a:cubicBezTo>
                  <a:cubicBezTo>
                    <a:pt x="7905" y="5214"/>
                    <a:pt x="9905" y="6331"/>
                    <a:pt x="11705" y="7138"/>
                  </a:cubicBezTo>
                  <a:cubicBezTo>
                    <a:pt x="13505" y="7945"/>
                    <a:pt x="15105" y="8441"/>
                    <a:pt x="15305" y="9372"/>
                  </a:cubicBezTo>
                  <a:cubicBezTo>
                    <a:pt x="15505" y="10303"/>
                    <a:pt x="14305" y="11669"/>
                    <a:pt x="12505" y="12600"/>
                  </a:cubicBezTo>
                  <a:cubicBezTo>
                    <a:pt x="10705" y="13531"/>
                    <a:pt x="8305" y="14028"/>
                    <a:pt x="6105" y="14524"/>
                  </a:cubicBezTo>
                  <a:cubicBezTo>
                    <a:pt x="3905" y="15021"/>
                    <a:pt x="1905" y="15517"/>
                    <a:pt x="905" y="16076"/>
                  </a:cubicBezTo>
                  <a:cubicBezTo>
                    <a:pt x="-95" y="16634"/>
                    <a:pt x="-95" y="17255"/>
                    <a:pt x="105" y="17938"/>
                  </a:cubicBezTo>
                  <a:cubicBezTo>
                    <a:pt x="305" y="18621"/>
                    <a:pt x="705" y="19366"/>
                    <a:pt x="1305" y="20048"/>
                  </a:cubicBezTo>
                  <a:cubicBezTo>
                    <a:pt x="1905" y="20731"/>
                    <a:pt x="2705" y="21352"/>
                    <a:pt x="4505" y="21476"/>
                  </a:cubicBezTo>
                  <a:cubicBezTo>
                    <a:pt x="6305" y="21600"/>
                    <a:pt x="9105" y="21228"/>
                    <a:pt x="11905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933476" y="7296158"/>
              <a:ext cx="185586" cy="22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49" fill="norm" stroke="1" extrusionOk="0">
                  <a:moveTo>
                    <a:pt x="12542" y="0"/>
                  </a:moveTo>
                  <a:cubicBezTo>
                    <a:pt x="10115" y="1646"/>
                    <a:pt x="7688" y="3291"/>
                    <a:pt x="5504" y="6377"/>
                  </a:cubicBezTo>
                  <a:cubicBezTo>
                    <a:pt x="3319" y="9463"/>
                    <a:pt x="1378" y="13989"/>
                    <a:pt x="528" y="16766"/>
                  </a:cubicBezTo>
                  <a:cubicBezTo>
                    <a:pt x="-321" y="19543"/>
                    <a:pt x="-78" y="20571"/>
                    <a:pt x="771" y="21086"/>
                  </a:cubicBezTo>
                  <a:cubicBezTo>
                    <a:pt x="1621" y="21600"/>
                    <a:pt x="3077" y="21600"/>
                    <a:pt x="6596" y="20880"/>
                  </a:cubicBezTo>
                  <a:cubicBezTo>
                    <a:pt x="10115" y="20160"/>
                    <a:pt x="15697" y="18720"/>
                    <a:pt x="2127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3053917" y="7442208"/>
              <a:ext cx="397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600" fill="norm" stroke="1" extrusionOk="0">
                  <a:moveTo>
                    <a:pt x="20278" y="0"/>
                  </a:moveTo>
                  <a:cubicBezTo>
                    <a:pt x="12718" y="5520"/>
                    <a:pt x="5158" y="11040"/>
                    <a:pt x="1918" y="14400"/>
                  </a:cubicBezTo>
                  <a:cubicBezTo>
                    <a:pt x="-1322" y="17760"/>
                    <a:pt x="-242" y="18960"/>
                    <a:pt x="3538" y="19800"/>
                  </a:cubicBezTo>
                  <a:cubicBezTo>
                    <a:pt x="7318" y="20640"/>
                    <a:pt x="13798" y="21120"/>
                    <a:pt x="202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3341311" y="7232658"/>
              <a:ext cx="7519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7200" y="0"/>
                  </a:moveTo>
                  <a:cubicBezTo>
                    <a:pt x="10200" y="0"/>
                    <a:pt x="13200" y="0"/>
                    <a:pt x="15600" y="203"/>
                  </a:cubicBezTo>
                  <a:cubicBezTo>
                    <a:pt x="18000" y="406"/>
                    <a:pt x="19800" y="811"/>
                    <a:pt x="20700" y="1623"/>
                  </a:cubicBezTo>
                  <a:cubicBezTo>
                    <a:pt x="21600" y="2434"/>
                    <a:pt x="21600" y="3651"/>
                    <a:pt x="20100" y="5172"/>
                  </a:cubicBezTo>
                  <a:cubicBezTo>
                    <a:pt x="18600" y="6693"/>
                    <a:pt x="15600" y="8518"/>
                    <a:pt x="15300" y="10496"/>
                  </a:cubicBezTo>
                  <a:cubicBezTo>
                    <a:pt x="15000" y="12473"/>
                    <a:pt x="17400" y="14603"/>
                    <a:pt x="18000" y="16175"/>
                  </a:cubicBezTo>
                  <a:cubicBezTo>
                    <a:pt x="18600" y="17746"/>
                    <a:pt x="17400" y="18761"/>
                    <a:pt x="14100" y="19572"/>
                  </a:cubicBezTo>
                  <a:cubicBezTo>
                    <a:pt x="10800" y="20383"/>
                    <a:pt x="5400" y="209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5089677" y="4553752"/>
              <a:ext cx="334435" cy="33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734" y="2802"/>
                  </a:moveTo>
                  <a:cubicBezTo>
                    <a:pt x="3144" y="2123"/>
                    <a:pt x="3554" y="1443"/>
                    <a:pt x="4511" y="968"/>
                  </a:cubicBezTo>
                  <a:cubicBezTo>
                    <a:pt x="5468" y="492"/>
                    <a:pt x="6972" y="221"/>
                    <a:pt x="8203" y="85"/>
                  </a:cubicBezTo>
                  <a:cubicBezTo>
                    <a:pt x="9433" y="-51"/>
                    <a:pt x="10390" y="-51"/>
                    <a:pt x="11073" y="289"/>
                  </a:cubicBezTo>
                  <a:cubicBezTo>
                    <a:pt x="11757" y="628"/>
                    <a:pt x="12167" y="1307"/>
                    <a:pt x="12099" y="2326"/>
                  </a:cubicBezTo>
                  <a:cubicBezTo>
                    <a:pt x="12030" y="3345"/>
                    <a:pt x="11484" y="4704"/>
                    <a:pt x="9775" y="6945"/>
                  </a:cubicBezTo>
                  <a:cubicBezTo>
                    <a:pt x="8066" y="9187"/>
                    <a:pt x="5195" y="12311"/>
                    <a:pt x="3554" y="14145"/>
                  </a:cubicBezTo>
                  <a:cubicBezTo>
                    <a:pt x="1914" y="15979"/>
                    <a:pt x="1504" y="16523"/>
                    <a:pt x="1025" y="17066"/>
                  </a:cubicBezTo>
                  <a:cubicBezTo>
                    <a:pt x="547" y="17609"/>
                    <a:pt x="0" y="18153"/>
                    <a:pt x="0" y="18696"/>
                  </a:cubicBezTo>
                  <a:cubicBezTo>
                    <a:pt x="0" y="19240"/>
                    <a:pt x="547" y="19783"/>
                    <a:pt x="2051" y="20191"/>
                  </a:cubicBezTo>
                  <a:cubicBezTo>
                    <a:pt x="3554" y="20598"/>
                    <a:pt x="6015" y="20870"/>
                    <a:pt x="9433" y="21074"/>
                  </a:cubicBezTo>
                  <a:cubicBezTo>
                    <a:pt x="12851" y="21277"/>
                    <a:pt x="17225" y="21413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4936735" y="5222120"/>
              <a:ext cx="173583" cy="23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12" fill="norm" stroke="1" extrusionOk="0">
                  <a:moveTo>
                    <a:pt x="15820" y="5374"/>
                  </a:moveTo>
                  <a:cubicBezTo>
                    <a:pt x="15820" y="4443"/>
                    <a:pt x="15820" y="3512"/>
                    <a:pt x="15947" y="2488"/>
                  </a:cubicBezTo>
                  <a:cubicBezTo>
                    <a:pt x="16075" y="1464"/>
                    <a:pt x="16329" y="347"/>
                    <a:pt x="15820" y="67"/>
                  </a:cubicBezTo>
                  <a:cubicBezTo>
                    <a:pt x="15312" y="-212"/>
                    <a:pt x="14042" y="347"/>
                    <a:pt x="11627" y="2395"/>
                  </a:cubicBezTo>
                  <a:cubicBezTo>
                    <a:pt x="9213" y="4443"/>
                    <a:pt x="5656" y="7981"/>
                    <a:pt x="3496" y="10774"/>
                  </a:cubicBezTo>
                  <a:cubicBezTo>
                    <a:pt x="1336" y="13567"/>
                    <a:pt x="573" y="15616"/>
                    <a:pt x="192" y="17291"/>
                  </a:cubicBezTo>
                  <a:cubicBezTo>
                    <a:pt x="-189" y="18967"/>
                    <a:pt x="-189" y="20271"/>
                    <a:pt x="1971" y="20829"/>
                  </a:cubicBezTo>
                  <a:cubicBezTo>
                    <a:pt x="4131" y="21388"/>
                    <a:pt x="8451" y="21202"/>
                    <a:pt x="12136" y="19526"/>
                  </a:cubicBezTo>
                  <a:cubicBezTo>
                    <a:pt x="15820" y="17850"/>
                    <a:pt x="18870" y="14685"/>
                    <a:pt x="20140" y="11891"/>
                  </a:cubicBezTo>
                  <a:cubicBezTo>
                    <a:pt x="21411" y="9098"/>
                    <a:pt x="20903" y="6678"/>
                    <a:pt x="18997" y="5188"/>
                  </a:cubicBezTo>
                  <a:cubicBezTo>
                    <a:pt x="17091" y="3698"/>
                    <a:pt x="13787" y="3140"/>
                    <a:pt x="11246" y="3885"/>
                  </a:cubicBezTo>
                  <a:cubicBezTo>
                    <a:pt x="8705" y="4629"/>
                    <a:pt x="6926" y="6678"/>
                    <a:pt x="5147" y="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5182811" y="539750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5311548" y="5276313"/>
              <a:ext cx="132208" cy="24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464" fill="norm" stroke="1" extrusionOk="0">
                  <a:moveTo>
                    <a:pt x="15440" y="1695"/>
                  </a:moveTo>
                  <a:cubicBezTo>
                    <a:pt x="11840" y="962"/>
                    <a:pt x="8240" y="230"/>
                    <a:pt x="5622" y="47"/>
                  </a:cubicBezTo>
                  <a:cubicBezTo>
                    <a:pt x="3004" y="-136"/>
                    <a:pt x="1367" y="230"/>
                    <a:pt x="549" y="871"/>
                  </a:cubicBezTo>
                  <a:cubicBezTo>
                    <a:pt x="-269" y="1511"/>
                    <a:pt x="-269" y="2427"/>
                    <a:pt x="1204" y="3433"/>
                  </a:cubicBezTo>
                  <a:cubicBezTo>
                    <a:pt x="2676" y="4440"/>
                    <a:pt x="5622" y="5539"/>
                    <a:pt x="9386" y="7186"/>
                  </a:cubicBezTo>
                  <a:cubicBezTo>
                    <a:pt x="13149" y="8833"/>
                    <a:pt x="17731" y="11030"/>
                    <a:pt x="19531" y="13044"/>
                  </a:cubicBezTo>
                  <a:cubicBezTo>
                    <a:pt x="21331" y="15057"/>
                    <a:pt x="20349" y="16888"/>
                    <a:pt x="17567" y="18261"/>
                  </a:cubicBezTo>
                  <a:cubicBezTo>
                    <a:pt x="14786" y="19633"/>
                    <a:pt x="10204" y="20549"/>
                    <a:pt x="5622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5322511" y="5283208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4400"/>
                    <a:pt x="9834" y="7200"/>
                    <a:pt x="13434" y="3600"/>
                  </a:cubicBezTo>
                  <a:cubicBezTo>
                    <a:pt x="17034" y="0"/>
                    <a:pt x="1931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4778115" y="5786141"/>
              <a:ext cx="195147" cy="23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3" fill="norm" stroke="1" extrusionOk="0">
                  <a:moveTo>
                    <a:pt x="3994" y="6138"/>
                  </a:moveTo>
                  <a:cubicBezTo>
                    <a:pt x="3994" y="5190"/>
                    <a:pt x="3994" y="4243"/>
                    <a:pt x="4923" y="3201"/>
                  </a:cubicBezTo>
                  <a:cubicBezTo>
                    <a:pt x="5852" y="2159"/>
                    <a:pt x="7710" y="1022"/>
                    <a:pt x="9219" y="453"/>
                  </a:cubicBezTo>
                  <a:cubicBezTo>
                    <a:pt x="10729" y="-115"/>
                    <a:pt x="11890" y="-115"/>
                    <a:pt x="12819" y="264"/>
                  </a:cubicBezTo>
                  <a:cubicBezTo>
                    <a:pt x="13748" y="643"/>
                    <a:pt x="14445" y="1401"/>
                    <a:pt x="12936" y="4243"/>
                  </a:cubicBezTo>
                  <a:cubicBezTo>
                    <a:pt x="11426" y="7085"/>
                    <a:pt x="7710" y="12011"/>
                    <a:pt x="5387" y="14853"/>
                  </a:cubicBezTo>
                  <a:cubicBezTo>
                    <a:pt x="3065" y="17696"/>
                    <a:pt x="2136" y="18453"/>
                    <a:pt x="1323" y="19211"/>
                  </a:cubicBezTo>
                  <a:cubicBezTo>
                    <a:pt x="510" y="19969"/>
                    <a:pt x="-187" y="20727"/>
                    <a:pt x="45" y="21106"/>
                  </a:cubicBezTo>
                  <a:cubicBezTo>
                    <a:pt x="278" y="21485"/>
                    <a:pt x="1439" y="21485"/>
                    <a:pt x="5155" y="21390"/>
                  </a:cubicBezTo>
                  <a:cubicBezTo>
                    <a:pt x="8871" y="21296"/>
                    <a:pt x="15142" y="21106"/>
                    <a:pt x="21413" y="2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5026923" y="5943608"/>
              <a:ext cx="3523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5429"/>
                    <a:pt x="-1623" y="9257"/>
                    <a:pt x="777" y="5657"/>
                  </a:cubicBezTo>
                  <a:cubicBezTo>
                    <a:pt x="3177" y="2057"/>
                    <a:pt x="11577" y="1029"/>
                    <a:pt x="199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199029" y="5776305"/>
              <a:ext cx="110783" cy="2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42" fill="norm" stroke="1" extrusionOk="0">
                  <a:moveTo>
                    <a:pt x="20555" y="2645"/>
                  </a:moveTo>
                  <a:cubicBezTo>
                    <a:pt x="20555" y="1821"/>
                    <a:pt x="20555" y="996"/>
                    <a:pt x="19376" y="502"/>
                  </a:cubicBezTo>
                  <a:cubicBezTo>
                    <a:pt x="18198" y="7"/>
                    <a:pt x="15842" y="-158"/>
                    <a:pt x="12504" y="172"/>
                  </a:cubicBezTo>
                  <a:cubicBezTo>
                    <a:pt x="9165" y="502"/>
                    <a:pt x="4845" y="1326"/>
                    <a:pt x="2489" y="2150"/>
                  </a:cubicBezTo>
                  <a:cubicBezTo>
                    <a:pt x="133" y="2975"/>
                    <a:pt x="-260" y="3799"/>
                    <a:pt x="133" y="4541"/>
                  </a:cubicBezTo>
                  <a:cubicBezTo>
                    <a:pt x="525" y="5283"/>
                    <a:pt x="1704" y="5943"/>
                    <a:pt x="5238" y="7509"/>
                  </a:cubicBezTo>
                  <a:cubicBezTo>
                    <a:pt x="8773" y="9076"/>
                    <a:pt x="14664" y="11549"/>
                    <a:pt x="17805" y="13692"/>
                  </a:cubicBezTo>
                  <a:cubicBezTo>
                    <a:pt x="20947" y="15836"/>
                    <a:pt x="21340" y="17650"/>
                    <a:pt x="18984" y="18886"/>
                  </a:cubicBezTo>
                  <a:cubicBezTo>
                    <a:pt x="16627" y="20123"/>
                    <a:pt x="11522" y="20782"/>
                    <a:pt x="6416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5233611" y="5754569"/>
              <a:ext cx="304801" cy="5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50" y="12582"/>
                    <a:pt x="8700" y="4867"/>
                    <a:pt x="12300" y="1782"/>
                  </a:cubicBezTo>
                  <a:cubicBezTo>
                    <a:pt x="15900" y="-1304"/>
                    <a:pt x="1875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4723494" y="6340730"/>
              <a:ext cx="218018" cy="21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4614" y="2780"/>
                  </a:moveTo>
                  <a:cubicBezTo>
                    <a:pt x="5243" y="1949"/>
                    <a:pt x="5872" y="1118"/>
                    <a:pt x="7235" y="599"/>
                  </a:cubicBezTo>
                  <a:cubicBezTo>
                    <a:pt x="8598" y="80"/>
                    <a:pt x="10695" y="-128"/>
                    <a:pt x="12163" y="80"/>
                  </a:cubicBezTo>
                  <a:cubicBezTo>
                    <a:pt x="13631" y="287"/>
                    <a:pt x="14470" y="910"/>
                    <a:pt x="14365" y="2676"/>
                  </a:cubicBezTo>
                  <a:cubicBezTo>
                    <a:pt x="14260" y="4441"/>
                    <a:pt x="13212" y="7349"/>
                    <a:pt x="11010" y="10360"/>
                  </a:cubicBezTo>
                  <a:cubicBezTo>
                    <a:pt x="8808" y="13372"/>
                    <a:pt x="5452" y="16487"/>
                    <a:pt x="3250" y="18357"/>
                  </a:cubicBezTo>
                  <a:cubicBezTo>
                    <a:pt x="1049" y="20226"/>
                    <a:pt x="0" y="20849"/>
                    <a:pt x="0" y="21160"/>
                  </a:cubicBezTo>
                  <a:cubicBezTo>
                    <a:pt x="0" y="21472"/>
                    <a:pt x="1049" y="21472"/>
                    <a:pt x="4823" y="21160"/>
                  </a:cubicBezTo>
                  <a:cubicBezTo>
                    <a:pt x="8598" y="20849"/>
                    <a:pt x="15099" y="20226"/>
                    <a:pt x="21600" y="1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4992311" y="6468395"/>
              <a:ext cx="57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00" y="12793"/>
                    <a:pt x="4800" y="5170"/>
                    <a:pt x="8400" y="1993"/>
                  </a:cubicBezTo>
                  <a:cubicBezTo>
                    <a:pt x="12000" y="-1183"/>
                    <a:pt x="168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5138361" y="6311368"/>
              <a:ext cx="142145" cy="32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5" fill="norm" stroke="1" extrusionOk="0">
                  <a:moveTo>
                    <a:pt x="20965" y="2981"/>
                  </a:moveTo>
                  <a:cubicBezTo>
                    <a:pt x="21282" y="2139"/>
                    <a:pt x="21600" y="1298"/>
                    <a:pt x="20965" y="737"/>
                  </a:cubicBezTo>
                  <a:cubicBezTo>
                    <a:pt x="20329" y="176"/>
                    <a:pt x="18741" y="-105"/>
                    <a:pt x="16200" y="35"/>
                  </a:cubicBezTo>
                  <a:cubicBezTo>
                    <a:pt x="13659" y="176"/>
                    <a:pt x="10165" y="737"/>
                    <a:pt x="7941" y="1298"/>
                  </a:cubicBezTo>
                  <a:cubicBezTo>
                    <a:pt x="5718" y="1859"/>
                    <a:pt x="4765" y="2420"/>
                    <a:pt x="4447" y="3051"/>
                  </a:cubicBezTo>
                  <a:cubicBezTo>
                    <a:pt x="4129" y="3682"/>
                    <a:pt x="4447" y="4383"/>
                    <a:pt x="6671" y="5716"/>
                  </a:cubicBezTo>
                  <a:cubicBezTo>
                    <a:pt x="8894" y="7048"/>
                    <a:pt x="13024" y="9012"/>
                    <a:pt x="15724" y="10835"/>
                  </a:cubicBezTo>
                  <a:cubicBezTo>
                    <a:pt x="18424" y="12659"/>
                    <a:pt x="19694" y="14342"/>
                    <a:pt x="18900" y="15814"/>
                  </a:cubicBezTo>
                  <a:cubicBezTo>
                    <a:pt x="18106" y="17287"/>
                    <a:pt x="15247" y="18550"/>
                    <a:pt x="11753" y="19461"/>
                  </a:cubicBezTo>
                  <a:cubicBezTo>
                    <a:pt x="8259" y="20373"/>
                    <a:pt x="4129" y="20934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5157411" y="6283877"/>
              <a:ext cx="2794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73" y="11918"/>
                    <a:pt x="10145" y="3818"/>
                    <a:pt x="13745" y="1118"/>
                  </a:cubicBezTo>
                  <a:cubicBezTo>
                    <a:pt x="17345" y="-1582"/>
                    <a:pt x="1947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4738922" y="6854629"/>
              <a:ext cx="194588" cy="23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79" fill="norm" stroke="1" extrusionOk="0">
                  <a:moveTo>
                    <a:pt x="12894" y="3713"/>
                  </a:moveTo>
                  <a:cubicBezTo>
                    <a:pt x="11757" y="2955"/>
                    <a:pt x="10620" y="2197"/>
                    <a:pt x="9597" y="2102"/>
                  </a:cubicBezTo>
                  <a:cubicBezTo>
                    <a:pt x="8574" y="2008"/>
                    <a:pt x="7665" y="2576"/>
                    <a:pt x="6073" y="4945"/>
                  </a:cubicBezTo>
                  <a:cubicBezTo>
                    <a:pt x="4481" y="7313"/>
                    <a:pt x="2208" y="11481"/>
                    <a:pt x="1071" y="14134"/>
                  </a:cubicBezTo>
                  <a:cubicBezTo>
                    <a:pt x="-66" y="16787"/>
                    <a:pt x="-66" y="17923"/>
                    <a:pt x="48" y="18966"/>
                  </a:cubicBezTo>
                  <a:cubicBezTo>
                    <a:pt x="161" y="20008"/>
                    <a:pt x="389" y="20955"/>
                    <a:pt x="2549" y="21145"/>
                  </a:cubicBezTo>
                  <a:cubicBezTo>
                    <a:pt x="4709" y="21334"/>
                    <a:pt x="8801" y="20766"/>
                    <a:pt x="12439" y="18587"/>
                  </a:cubicBezTo>
                  <a:cubicBezTo>
                    <a:pt x="16077" y="16408"/>
                    <a:pt x="19260" y="12618"/>
                    <a:pt x="20397" y="9397"/>
                  </a:cubicBezTo>
                  <a:cubicBezTo>
                    <a:pt x="21534" y="6176"/>
                    <a:pt x="20625" y="3523"/>
                    <a:pt x="18919" y="1913"/>
                  </a:cubicBezTo>
                  <a:cubicBezTo>
                    <a:pt x="17214" y="302"/>
                    <a:pt x="14713" y="-266"/>
                    <a:pt x="12894" y="113"/>
                  </a:cubicBezTo>
                  <a:cubicBezTo>
                    <a:pt x="11075" y="492"/>
                    <a:pt x="9938" y="1818"/>
                    <a:pt x="8801" y="3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4998661" y="695960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074742" y="6829614"/>
              <a:ext cx="158870" cy="25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15" fill="norm" stroke="1" extrusionOk="0">
                  <a:moveTo>
                    <a:pt x="21055" y="3495"/>
                  </a:moveTo>
                  <a:cubicBezTo>
                    <a:pt x="20774" y="2595"/>
                    <a:pt x="20494" y="1695"/>
                    <a:pt x="19091" y="975"/>
                  </a:cubicBezTo>
                  <a:cubicBezTo>
                    <a:pt x="17689" y="255"/>
                    <a:pt x="15164" y="-285"/>
                    <a:pt x="11798" y="165"/>
                  </a:cubicBezTo>
                  <a:cubicBezTo>
                    <a:pt x="8432" y="615"/>
                    <a:pt x="4224" y="2055"/>
                    <a:pt x="1980" y="3315"/>
                  </a:cubicBezTo>
                  <a:cubicBezTo>
                    <a:pt x="-264" y="4575"/>
                    <a:pt x="-545" y="5655"/>
                    <a:pt x="858" y="6645"/>
                  </a:cubicBezTo>
                  <a:cubicBezTo>
                    <a:pt x="2260" y="7635"/>
                    <a:pt x="5346" y="8535"/>
                    <a:pt x="8291" y="9525"/>
                  </a:cubicBezTo>
                  <a:cubicBezTo>
                    <a:pt x="11237" y="10515"/>
                    <a:pt x="14042" y="11595"/>
                    <a:pt x="15585" y="12855"/>
                  </a:cubicBezTo>
                  <a:cubicBezTo>
                    <a:pt x="17128" y="14115"/>
                    <a:pt x="17408" y="15555"/>
                    <a:pt x="15304" y="16995"/>
                  </a:cubicBezTo>
                  <a:cubicBezTo>
                    <a:pt x="13200" y="18435"/>
                    <a:pt x="8712" y="19875"/>
                    <a:pt x="6328" y="20595"/>
                  </a:cubicBezTo>
                  <a:cubicBezTo>
                    <a:pt x="3943" y="21315"/>
                    <a:pt x="3663" y="21315"/>
                    <a:pt x="3382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5093911" y="6817230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8" y="12302"/>
                    <a:pt x="1137" y="4448"/>
                    <a:pt x="4737" y="1502"/>
                  </a:cubicBezTo>
                  <a:cubicBezTo>
                    <a:pt x="8337" y="-1443"/>
                    <a:pt x="1496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4825094" y="7430597"/>
              <a:ext cx="306918" cy="2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1043" y="3313"/>
                  </a:moveTo>
                  <a:cubicBezTo>
                    <a:pt x="2234" y="2176"/>
                    <a:pt x="3426" y="1039"/>
                    <a:pt x="4916" y="470"/>
                  </a:cubicBezTo>
                  <a:cubicBezTo>
                    <a:pt x="6406" y="-98"/>
                    <a:pt x="8193" y="-98"/>
                    <a:pt x="9385" y="186"/>
                  </a:cubicBezTo>
                  <a:cubicBezTo>
                    <a:pt x="10577" y="470"/>
                    <a:pt x="11172" y="1039"/>
                    <a:pt x="10800" y="3123"/>
                  </a:cubicBezTo>
                  <a:cubicBezTo>
                    <a:pt x="10428" y="5207"/>
                    <a:pt x="9087" y="8807"/>
                    <a:pt x="7374" y="11649"/>
                  </a:cubicBezTo>
                  <a:cubicBezTo>
                    <a:pt x="5661" y="14491"/>
                    <a:pt x="3575" y="16576"/>
                    <a:pt x="2160" y="17807"/>
                  </a:cubicBezTo>
                  <a:cubicBezTo>
                    <a:pt x="745" y="19039"/>
                    <a:pt x="0" y="19418"/>
                    <a:pt x="0" y="19702"/>
                  </a:cubicBezTo>
                  <a:cubicBezTo>
                    <a:pt x="0" y="19986"/>
                    <a:pt x="745" y="20176"/>
                    <a:pt x="4022" y="20270"/>
                  </a:cubicBezTo>
                  <a:cubicBezTo>
                    <a:pt x="7299" y="20365"/>
                    <a:pt x="13109" y="20365"/>
                    <a:pt x="16461" y="20555"/>
                  </a:cubicBezTo>
                  <a:cubicBezTo>
                    <a:pt x="19812" y="20744"/>
                    <a:pt x="20706" y="21123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7833799" y="4698524"/>
              <a:ext cx="197153" cy="23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98" fill="norm" stroke="1" extrusionOk="0">
                  <a:moveTo>
                    <a:pt x="12502" y="3953"/>
                  </a:moveTo>
                  <a:cubicBezTo>
                    <a:pt x="12502" y="2277"/>
                    <a:pt x="12502" y="601"/>
                    <a:pt x="11715" y="136"/>
                  </a:cubicBezTo>
                  <a:cubicBezTo>
                    <a:pt x="10927" y="-330"/>
                    <a:pt x="9352" y="415"/>
                    <a:pt x="7215" y="2184"/>
                  </a:cubicBezTo>
                  <a:cubicBezTo>
                    <a:pt x="5077" y="3953"/>
                    <a:pt x="2377" y="6746"/>
                    <a:pt x="1027" y="9539"/>
                  </a:cubicBezTo>
                  <a:cubicBezTo>
                    <a:pt x="-323" y="12332"/>
                    <a:pt x="-323" y="15125"/>
                    <a:pt x="914" y="17360"/>
                  </a:cubicBezTo>
                  <a:cubicBezTo>
                    <a:pt x="2152" y="19594"/>
                    <a:pt x="4627" y="21270"/>
                    <a:pt x="8002" y="21084"/>
                  </a:cubicBezTo>
                  <a:cubicBezTo>
                    <a:pt x="11377" y="20898"/>
                    <a:pt x="15652" y="18849"/>
                    <a:pt x="18127" y="16149"/>
                  </a:cubicBezTo>
                  <a:cubicBezTo>
                    <a:pt x="20602" y="13449"/>
                    <a:pt x="21277" y="10098"/>
                    <a:pt x="20827" y="7398"/>
                  </a:cubicBezTo>
                  <a:cubicBezTo>
                    <a:pt x="20377" y="4698"/>
                    <a:pt x="18802" y="2649"/>
                    <a:pt x="16327" y="2184"/>
                  </a:cubicBezTo>
                  <a:cubicBezTo>
                    <a:pt x="13852" y="1718"/>
                    <a:pt x="10477" y="2836"/>
                    <a:pt x="7102" y="3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7790544" y="5436237"/>
              <a:ext cx="171209" cy="25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71" fill="norm" stroke="1" extrusionOk="0">
                  <a:moveTo>
                    <a:pt x="11327" y="5216"/>
                  </a:moveTo>
                  <a:cubicBezTo>
                    <a:pt x="11854" y="4338"/>
                    <a:pt x="12380" y="3460"/>
                    <a:pt x="12907" y="2494"/>
                  </a:cubicBezTo>
                  <a:cubicBezTo>
                    <a:pt x="13434" y="1528"/>
                    <a:pt x="13961" y="474"/>
                    <a:pt x="13566" y="123"/>
                  </a:cubicBezTo>
                  <a:cubicBezTo>
                    <a:pt x="13171" y="-228"/>
                    <a:pt x="11854" y="123"/>
                    <a:pt x="9615" y="1792"/>
                  </a:cubicBezTo>
                  <a:cubicBezTo>
                    <a:pt x="7376" y="3460"/>
                    <a:pt x="4215" y="6445"/>
                    <a:pt x="2371" y="9518"/>
                  </a:cubicBezTo>
                  <a:cubicBezTo>
                    <a:pt x="527" y="12592"/>
                    <a:pt x="0" y="15752"/>
                    <a:pt x="0" y="17772"/>
                  </a:cubicBezTo>
                  <a:cubicBezTo>
                    <a:pt x="0" y="19792"/>
                    <a:pt x="527" y="20670"/>
                    <a:pt x="2898" y="21021"/>
                  </a:cubicBezTo>
                  <a:cubicBezTo>
                    <a:pt x="5268" y="21372"/>
                    <a:pt x="9483" y="21196"/>
                    <a:pt x="12907" y="19528"/>
                  </a:cubicBezTo>
                  <a:cubicBezTo>
                    <a:pt x="16332" y="17860"/>
                    <a:pt x="18966" y="14699"/>
                    <a:pt x="20283" y="12592"/>
                  </a:cubicBezTo>
                  <a:cubicBezTo>
                    <a:pt x="21600" y="10484"/>
                    <a:pt x="21600" y="9431"/>
                    <a:pt x="20546" y="8377"/>
                  </a:cubicBezTo>
                  <a:cubicBezTo>
                    <a:pt x="19493" y="7323"/>
                    <a:pt x="17385" y="6270"/>
                    <a:pt x="15146" y="6006"/>
                  </a:cubicBezTo>
                  <a:cubicBezTo>
                    <a:pt x="12907" y="5743"/>
                    <a:pt x="10537" y="6270"/>
                    <a:pt x="8166" y="6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7776510" y="6019808"/>
              <a:ext cx="161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871"/>
                    <a:pt x="1701" y="9741"/>
                    <a:pt x="351" y="13235"/>
                  </a:cubicBezTo>
                  <a:cubicBezTo>
                    <a:pt x="-999" y="16729"/>
                    <a:pt x="1701" y="18847"/>
                    <a:pt x="5751" y="20012"/>
                  </a:cubicBezTo>
                  <a:cubicBezTo>
                    <a:pt x="9801" y="21176"/>
                    <a:pt x="15201" y="21388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7799011" y="6502408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93"/>
                    <a:pt x="0" y="11386"/>
                    <a:pt x="3600" y="14986"/>
                  </a:cubicBezTo>
                  <a:cubicBezTo>
                    <a:pt x="7200" y="18586"/>
                    <a:pt x="14400" y="20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7640070" y="7140375"/>
              <a:ext cx="205653" cy="24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0995" fill="norm" stroke="1" extrusionOk="0">
                  <a:moveTo>
                    <a:pt x="10927" y="8459"/>
                  </a:moveTo>
                  <a:cubicBezTo>
                    <a:pt x="11568" y="6643"/>
                    <a:pt x="12210" y="4828"/>
                    <a:pt x="12317" y="3376"/>
                  </a:cubicBezTo>
                  <a:cubicBezTo>
                    <a:pt x="12424" y="1924"/>
                    <a:pt x="11996" y="835"/>
                    <a:pt x="11140" y="291"/>
                  </a:cubicBezTo>
                  <a:cubicBezTo>
                    <a:pt x="10285" y="-254"/>
                    <a:pt x="9002" y="-254"/>
                    <a:pt x="6863" y="2287"/>
                  </a:cubicBezTo>
                  <a:cubicBezTo>
                    <a:pt x="4725" y="4828"/>
                    <a:pt x="1730" y="9911"/>
                    <a:pt x="554" y="13541"/>
                  </a:cubicBezTo>
                  <a:cubicBezTo>
                    <a:pt x="-622" y="17171"/>
                    <a:pt x="20" y="19349"/>
                    <a:pt x="3014" y="20348"/>
                  </a:cubicBezTo>
                  <a:cubicBezTo>
                    <a:pt x="6008" y="21346"/>
                    <a:pt x="11354" y="21164"/>
                    <a:pt x="15097" y="19985"/>
                  </a:cubicBezTo>
                  <a:cubicBezTo>
                    <a:pt x="18839" y="18805"/>
                    <a:pt x="20978" y="16627"/>
                    <a:pt x="20764" y="13904"/>
                  </a:cubicBezTo>
                  <a:cubicBezTo>
                    <a:pt x="20550" y="11181"/>
                    <a:pt x="17984" y="7914"/>
                    <a:pt x="16059" y="6280"/>
                  </a:cubicBezTo>
                  <a:cubicBezTo>
                    <a:pt x="14134" y="4647"/>
                    <a:pt x="12851" y="4647"/>
                    <a:pt x="11889" y="5191"/>
                  </a:cubicBezTo>
                  <a:cubicBezTo>
                    <a:pt x="10927" y="5736"/>
                    <a:pt x="10285" y="6825"/>
                    <a:pt x="9643" y="7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7627990" y="7727958"/>
              <a:ext cx="192024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8139" y="16577"/>
                  </a:moveTo>
                  <a:cubicBezTo>
                    <a:pt x="9048" y="13060"/>
                    <a:pt x="9958" y="9544"/>
                    <a:pt x="10413" y="7158"/>
                  </a:cubicBezTo>
                  <a:cubicBezTo>
                    <a:pt x="10867" y="4772"/>
                    <a:pt x="10867" y="3516"/>
                    <a:pt x="10299" y="2888"/>
                  </a:cubicBezTo>
                  <a:cubicBezTo>
                    <a:pt x="9731" y="2260"/>
                    <a:pt x="8594" y="2260"/>
                    <a:pt x="7002" y="2763"/>
                  </a:cubicBezTo>
                  <a:cubicBezTo>
                    <a:pt x="5411" y="3265"/>
                    <a:pt x="3364" y="4270"/>
                    <a:pt x="1886" y="6907"/>
                  </a:cubicBezTo>
                  <a:cubicBezTo>
                    <a:pt x="408" y="9544"/>
                    <a:pt x="-501" y="13814"/>
                    <a:pt x="295" y="16828"/>
                  </a:cubicBezTo>
                  <a:cubicBezTo>
                    <a:pt x="1091" y="19842"/>
                    <a:pt x="3592" y="21600"/>
                    <a:pt x="7343" y="21600"/>
                  </a:cubicBezTo>
                  <a:cubicBezTo>
                    <a:pt x="11095" y="21600"/>
                    <a:pt x="16097" y="19842"/>
                    <a:pt x="18598" y="16953"/>
                  </a:cubicBezTo>
                  <a:cubicBezTo>
                    <a:pt x="21099" y="14065"/>
                    <a:pt x="21099" y="10047"/>
                    <a:pt x="19621" y="7033"/>
                  </a:cubicBezTo>
                  <a:cubicBezTo>
                    <a:pt x="18143" y="4019"/>
                    <a:pt x="15187" y="2009"/>
                    <a:pt x="122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9035819" y="5368077"/>
              <a:ext cx="190835" cy="45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90" fill="norm" stroke="1" extrusionOk="0">
                  <a:moveTo>
                    <a:pt x="5036" y="9836"/>
                  </a:moveTo>
                  <a:cubicBezTo>
                    <a:pt x="4107" y="9133"/>
                    <a:pt x="3178" y="8430"/>
                    <a:pt x="2713" y="8530"/>
                  </a:cubicBezTo>
                  <a:cubicBezTo>
                    <a:pt x="2249" y="8630"/>
                    <a:pt x="2249" y="9535"/>
                    <a:pt x="2365" y="11594"/>
                  </a:cubicBezTo>
                  <a:cubicBezTo>
                    <a:pt x="2481" y="13654"/>
                    <a:pt x="2713" y="16869"/>
                    <a:pt x="2829" y="18828"/>
                  </a:cubicBezTo>
                  <a:cubicBezTo>
                    <a:pt x="2946" y="20787"/>
                    <a:pt x="2946" y="21490"/>
                    <a:pt x="2713" y="21490"/>
                  </a:cubicBezTo>
                  <a:cubicBezTo>
                    <a:pt x="2481" y="21490"/>
                    <a:pt x="2017" y="20787"/>
                    <a:pt x="1552" y="19029"/>
                  </a:cubicBezTo>
                  <a:cubicBezTo>
                    <a:pt x="1088" y="17270"/>
                    <a:pt x="623" y="14457"/>
                    <a:pt x="275" y="11795"/>
                  </a:cubicBezTo>
                  <a:cubicBezTo>
                    <a:pt x="-74" y="9133"/>
                    <a:pt x="-306" y="6621"/>
                    <a:pt x="971" y="4662"/>
                  </a:cubicBezTo>
                  <a:cubicBezTo>
                    <a:pt x="2249" y="2703"/>
                    <a:pt x="5036" y="1297"/>
                    <a:pt x="7939" y="593"/>
                  </a:cubicBezTo>
                  <a:cubicBezTo>
                    <a:pt x="10842" y="-110"/>
                    <a:pt x="13862" y="-110"/>
                    <a:pt x="16184" y="191"/>
                  </a:cubicBezTo>
                  <a:cubicBezTo>
                    <a:pt x="18507" y="493"/>
                    <a:pt x="20133" y="1096"/>
                    <a:pt x="20713" y="2100"/>
                  </a:cubicBezTo>
                  <a:cubicBezTo>
                    <a:pt x="21294" y="3105"/>
                    <a:pt x="20829" y="4511"/>
                    <a:pt x="18507" y="6018"/>
                  </a:cubicBezTo>
                  <a:cubicBezTo>
                    <a:pt x="16184" y="7525"/>
                    <a:pt x="12004" y="9133"/>
                    <a:pt x="9217" y="9987"/>
                  </a:cubicBezTo>
                  <a:cubicBezTo>
                    <a:pt x="6429" y="10841"/>
                    <a:pt x="5036" y="10941"/>
                    <a:pt x="3642" y="1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9284911" y="5448308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457"/>
                    <a:pt x="960" y="11314"/>
                    <a:pt x="4560" y="7714"/>
                  </a:cubicBezTo>
                  <a:cubicBezTo>
                    <a:pt x="8160" y="4114"/>
                    <a:pt x="1488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9443661" y="5391158"/>
              <a:ext cx="95251" cy="12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0"/>
                  </a:moveTo>
                  <a:cubicBezTo>
                    <a:pt x="480" y="3895"/>
                    <a:pt x="960" y="7790"/>
                    <a:pt x="2160" y="11154"/>
                  </a:cubicBezTo>
                  <a:cubicBezTo>
                    <a:pt x="3360" y="14518"/>
                    <a:pt x="5280" y="17351"/>
                    <a:pt x="7440" y="19121"/>
                  </a:cubicBezTo>
                  <a:cubicBezTo>
                    <a:pt x="9600" y="20892"/>
                    <a:pt x="12000" y="21600"/>
                    <a:pt x="13680" y="20361"/>
                  </a:cubicBezTo>
                  <a:cubicBezTo>
                    <a:pt x="15360" y="19121"/>
                    <a:pt x="16320" y="15934"/>
                    <a:pt x="17520" y="12216"/>
                  </a:cubicBezTo>
                  <a:cubicBezTo>
                    <a:pt x="18720" y="8498"/>
                    <a:pt x="20160" y="42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9568933" y="5367574"/>
              <a:ext cx="154129" cy="10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548" fill="norm" stroke="1" extrusionOk="0">
                  <a:moveTo>
                    <a:pt x="12497" y="5763"/>
                  </a:moveTo>
                  <a:cubicBezTo>
                    <a:pt x="12789" y="3725"/>
                    <a:pt x="13081" y="1688"/>
                    <a:pt x="12497" y="669"/>
                  </a:cubicBezTo>
                  <a:cubicBezTo>
                    <a:pt x="11913" y="-350"/>
                    <a:pt x="10454" y="-350"/>
                    <a:pt x="8557" y="1688"/>
                  </a:cubicBezTo>
                  <a:cubicBezTo>
                    <a:pt x="6659" y="3725"/>
                    <a:pt x="4324" y="7801"/>
                    <a:pt x="2573" y="11673"/>
                  </a:cubicBezTo>
                  <a:cubicBezTo>
                    <a:pt x="822" y="15544"/>
                    <a:pt x="-346" y="19212"/>
                    <a:pt x="92" y="20231"/>
                  </a:cubicBezTo>
                  <a:cubicBezTo>
                    <a:pt x="530" y="21250"/>
                    <a:pt x="2573" y="19620"/>
                    <a:pt x="4032" y="17990"/>
                  </a:cubicBezTo>
                  <a:cubicBezTo>
                    <a:pt x="5492" y="16359"/>
                    <a:pt x="6368" y="14729"/>
                    <a:pt x="7681" y="13099"/>
                  </a:cubicBezTo>
                  <a:cubicBezTo>
                    <a:pt x="8995" y="11469"/>
                    <a:pt x="10746" y="9839"/>
                    <a:pt x="11622" y="10246"/>
                  </a:cubicBezTo>
                  <a:cubicBezTo>
                    <a:pt x="12497" y="10654"/>
                    <a:pt x="12497" y="13099"/>
                    <a:pt x="13081" y="14933"/>
                  </a:cubicBezTo>
                  <a:cubicBezTo>
                    <a:pt x="13665" y="16767"/>
                    <a:pt x="14832" y="17990"/>
                    <a:pt x="16292" y="17175"/>
                  </a:cubicBezTo>
                  <a:cubicBezTo>
                    <a:pt x="17751" y="16359"/>
                    <a:pt x="19503" y="13507"/>
                    <a:pt x="21254" y="10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9710353" y="5162558"/>
              <a:ext cx="28575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6671" y="0"/>
                  </a:moveTo>
                  <a:cubicBezTo>
                    <a:pt x="5083" y="2757"/>
                    <a:pt x="3495" y="5515"/>
                    <a:pt x="2304" y="8732"/>
                  </a:cubicBezTo>
                  <a:cubicBezTo>
                    <a:pt x="1113" y="11949"/>
                    <a:pt x="318" y="15626"/>
                    <a:pt x="80" y="17847"/>
                  </a:cubicBezTo>
                  <a:cubicBezTo>
                    <a:pt x="-158" y="20068"/>
                    <a:pt x="160" y="20834"/>
                    <a:pt x="716" y="21217"/>
                  </a:cubicBezTo>
                  <a:cubicBezTo>
                    <a:pt x="1271" y="21600"/>
                    <a:pt x="2066" y="21600"/>
                    <a:pt x="3177" y="20757"/>
                  </a:cubicBezTo>
                  <a:cubicBezTo>
                    <a:pt x="4289" y="19915"/>
                    <a:pt x="5718" y="18230"/>
                    <a:pt x="6671" y="16774"/>
                  </a:cubicBezTo>
                  <a:cubicBezTo>
                    <a:pt x="7624" y="15319"/>
                    <a:pt x="8101" y="14094"/>
                    <a:pt x="8021" y="13787"/>
                  </a:cubicBezTo>
                  <a:cubicBezTo>
                    <a:pt x="7942" y="13481"/>
                    <a:pt x="7307" y="14094"/>
                    <a:pt x="6830" y="14860"/>
                  </a:cubicBezTo>
                  <a:cubicBezTo>
                    <a:pt x="6354" y="15626"/>
                    <a:pt x="6036" y="16545"/>
                    <a:pt x="5798" y="17464"/>
                  </a:cubicBezTo>
                  <a:cubicBezTo>
                    <a:pt x="5560" y="18383"/>
                    <a:pt x="5401" y="19302"/>
                    <a:pt x="5560" y="20068"/>
                  </a:cubicBezTo>
                  <a:cubicBezTo>
                    <a:pt x="5718" y="20834"/>
                    <a:pt x="6195" y="21447"/>
                    <a:pt x="6830" y="21523"/>
                  </a:cubicBezTo>
                  <a:cubicBezTo>
                    <a:pt x="7466" y="21600"/>
                    <a:pt x="8260" y="21140"/>
                    <a:pt x="8895" y="20604"/>
                  </a:cubicBezTo>
                  <a:cubicBezTo>
                    <a:pt x="9530" y="20068"/>
                    <a:pt x="10007" y="19455"/>
                    <a:pt x="10483" y="18613"/>
                  </a:cubicBezTo>
                  <a:cubicBezTo>
                    <a:pt x="10960" y="17770"/>
                    <a:pt x="11436" y="16698"/>
                    <a:pt x="11674" y="16545"/>
                  </a:cubicBezTo>
                  <a:cubicBezTo>
                    <a:pt x="11913" y="16391"/>
                    <a:pt x="11913" y="17157"/>
                    <a:pt x="12230" y="17770"/>
                  </a:cubicBezTo>
                  <a:cubicBezTo>
                    <a:pt x="12548" y="18383"/>
                    <a:pt x="13183" y="18843"/>
                    <a:pt x="14374" y="18843"/>
                  </a:cubicBezTo>
                  <a:cubicBezTo>
                    <a:pt x="15566" y="18843"/>
                    <a:pt x="17313" y="18383"/>
                    <a:pt x="18504" y="17694"/>
                  </a:cubicBezTo>
                  <a:cubicBezTo>
                    <a:pt x="19695" y="17004"/>
                    <a:pt x="20330" y="16085"/>
                    <a:pt x="20727" y="15166"/>
                  </a:cubicBezTo>
                  <a:cubicBezTo>
                    <a:pt x="21124" y="14247"/>
                    <a:pt x="21283" y="13328"/>
                    <a:pt x="20966" y="12791"/>
                  </a:cubicBezTo>
                  <a:cubicBezTo>
                    <a:pt x="20648" y="12255"/>
                    <a:pt x="19854" y="12102"/>
                    <a:pt x="19139" y="12255"/>
                  </a:cubicBezTo>
                  <a:cubicBezTo>
                    <a:pt x="18424" y="12409"/>
                    <a:pt x="17789" y="12868"/>
                    <a:pt x="17154" y="13787"/>
                  </a:cubicBezTo>
                  <a:cubicBezTo>
                    <a:pt x="16518" y="14706"/>
                    <a:pt x="15883" y="16085"/>
                    <a:pt x="15566" y="17157"/>
                  </a:cubicBezTo>
                  <a:cubicBezTo>
                    <a:pt x="15248" y="18230"/>
                    <a:pt x="15248" y="18996"/>
                    <a:pt x="16280" y="19685"/>
                  </a:cubicBezTo>
                  <a:cubicBezTo>
                    <a:pt x="17313" y="20374"/>
                    <a:pt x="19377" y="20987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0148511" y="5340358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10161211" y="5410208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0573961" y="5162558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14"/>
                    <a:pt x="4800" y="11829"/>
                    <a:pt x="8400" y="15429"/>
                  </a:cubicBezTo>
                  <a:cubicBezTo>
                    <a:pt x="12000" y="19029"/>
                    <a:pt x="168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0466011" y="5492758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0459121" y="5600708"/>
              <a:ext cx="113558" cy="27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28" fill="norm" stroke="1" extrusionOk="0">
                  <a:moveTo>
                    <a:pt x="20129" y="0"/>
                  </a:moveTo>
                  <a:cubicBezTo>
                    <a:pt x="18165" y="335"/>
                    <a:pt x="16202" y="670"/>
                    <a:pt x="14238" y="1674"/>
                  </a:cubicBezTo>
                  <a:cubicBezTo>
                    <a:pt x="12274" y="2679"/>
                    <a:pt x="10311" y="4353"/>
                    <a:pt x="8151" y="6530"/>
                  </a:cubicBezTo>
                  <a:cubicBezTo>
                    <a:pt x="5991" y="8707"/>
                    <a:pt x="3634" y="11386"/>
                    <a:pt x="2063" y="13647"/>
                  </a:cubicBezTo>
                  <a:cubicBezTo>
                    <a:pt x="492" y="15907"/>
                    <a:pt x="-293" y="17749"/>
                    <a:pt x="100" y="19005"/>
                  </a:cubicBezTo>
                  <a:cubicBezTo>
                    <a:pt x="492" y="20260"/>
                    <a:pt x="2063" y="20930"/>
                    <a:pt x="3831" y="21265"/>
                  </a:cubicBezTo>
                  <a:cubicBezTo>
                    <a:pt x="5598" y="21600"/>
                    <a:pt x="7562" y="21600"/>
                    <a:pt x="9722" y="21349"/>
                  </a:cubicBezTo>
                  <a:cubicBezTo>
                    <a:pt x="11882" y="21098"/>
                    <a:pt x="14238" y="20595"/>
                    <a:pt x="16202" y="20009"/>
                  </a:cubicBezTo>
                  <a:cubicBezTo>
                    <a:pt x="18165" y="19423"/>
                    <a:pt x="19736" y="18753"/>
                    <a:pt x="20522" y="18000"/>
                  </a:cubicBezTo>
                  <a:cubicBezTo>
                    <a:pt x="21307" y="17247"/>
                    <a:pt x="21307" y="16409"/>
                    <a:pt x="20129" y="15740"/>
                  </a:cubicBezTo>
                  <a:cubicBezTo>
                    <a:pt x="18951" y="15070"/>
                    <a:pt x="16594" y="14567"/>
                    <a:pt x="13845" y="14316"/>
                  </a:cubicBezTo>
                  <a:cubicBezTo>
                    <a:pt x="11096" y="14065"/>
                    <a:pt x="7954" y="14065"/>
                    <a:pt x="5794" y="14567"/>
                  </a:cubicBezTo>
                  <a:cubicBezTo>
                    <a:pt x="3634" y="15070"/>
                    <a:pt x="2456" y="16074"/>
                    <a:pt x="1278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0971613" y="5177588"/>
              <a:ext cx="103999" cy="24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97" fill="norm" stroke="1" extrusionOk="0">
                  <a:moveTo>
                    <a:pt x="20809" y="905"/>
                  </a:moveTo>
                  <a:cubicBezTo>
                    <a:pt x="19115" y="351"/>
                    <a:pt x="17421" y="-203"/>
                    <a:pt x="15515" y="74"/>
                  </a:cubicBezTo>
                  <a:cubicBezTo>
                    <a:pt x="13609" y="351"/>
                    <a:pt x="11491" y="1459"/>
                    <a:pt x="8527" y="4043"/>
                  </a:cubicBezTo>
                  <a:cubicBezTo>
                    <a:pt x="5562" y="6628"/>
                    <a:pt x="1750" y="10689"/>
                    <a:pt x="480" y="13551"/>
                  </a:cubicBezTo>
                  <a:cubicBezTo>
                    <a:pt x="-791" y="16412"/>
                    <a:pt x="480" y="18074"/>
                    <a:pt x="4080" y="19182"/>
                  </a:cubicBezTo>
                  <a:cubicBezTo>
                    <a:pt x="7680" y="20289"/>
                    <a:pt x="13609" y="20843"/>
                    <a:pt x="19538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11151811" y="5239816"/>
              <a:ext cx="158751" cy="12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283"/>
                  </a:moveTo>
                  <a:cubicBezTo>
                    <a:pt x="864" y="2793"/>
                    <a:pt x="1728" y="1304"/>
                    <a:pt x="3024" y="559"/>
                  </a:cubicBezTo>
                  <a:cubicBezTo>
                    <a:pt x="4320" y="-186"/>
                    <a:pt x="6048" y="-186"/>
                    <a:pt x="7344" y="559"/>
                  </a:cubicBezTo>
                  <a:cubicBezTo>
                    <a:pt x="8640" y="1304"/>
                    <a:pt x="9504" y="2793"/>
                    <a:pt x="9360" y="5214"/>
                  </a:cubicBezTo>
                  <a:cubicBezTo>
                    <a:pt x="9216" y="7635"/>
                    <a:pt x="8064" y="10986"/>
                    <a:pt x="7056" y="13407"/>
                  </a:cubicBezTo>
                  <a:cubicBezTo>
                    <a:pt x="6048" y="15828"/>
                    <a:pt x="5184" y="17317"/>
                    <a:pt x="5472" y="18621"/>
                  </a:cubicBezTo>
                  <a:cubicBezTo>
                    <a:pt x="5760" y="19924"/>
                    <a:pt x="7200" y="21042"/>
                    <a:pt x="10080" y="21228"/>
                  </a:cubicBezTo>
                  <a:cubicBezTo>
                    <a:pt x="12960" y="21414"/>
                    <a:pt x="17280" y="20669"/>
                    <a:pt x="21600" y="1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11348661" y="5216220"/>
              <a:ext cx="110442" cy="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68" fill="norm" stroke="1" extrusionOk="0">
                  <a:moveTo>
                    <a:pt x="2400" y="797"/>
                  </a:moveTo>
                  <a:cubicBezTo>
                    <a:pt x="4400" y="282"/>
                    <a:pt x="6400" y="-232"/>
                    <a:pt x="9200" y="111"/>
                  </a:cubicBezTo>
                  <a:cubicBezTo>
                    <a:pt x="12000" y="454"/>
                    <a:pt x="15600" y="1654"/>
                    <a:pt x="18000" y="3625"/>
                  </a:cubicBezTo>
                  <a:cubicBezTo>
                    <a:pt x="20400" y="5597"/>
                    <a:pt x="21600" y="8339"/>
                    <a:pt x="20400" y="10911"/>
                  </a:cubicBezTo>
                  <a:cubicBezTo>
                    <a:pt x="19200" y="13482"/>
                    <a:pt x="15600" y="15882"/>
                    <a:pt x="11800" y="17597"/>
                  </a:cubicBezTo>
                  <a:cubicBezTo>
                    <a:pt x="8000" y="19311"/>
                    <a:pt x="4000" y="20339"/>
                    <a:pt x="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11596311" y="5399209"/>
              <a:ext cx="1206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789" y="3953"/>
                    <a:pt x="7579" y="-1447"/>
                    <a:pt x="11179" y="353"/>
                  </a:cubicBezTo>
                  <a:cubicBezTo>
                    <a:pt x="14779" y="2153"/>
                    <a:pt x="18189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11615361" y="548640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11837611" y="5289558"/>
              <a:ext cx="980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60"/>
                    <a:pt x="21600" y="11520"/>
                    <a:pt x="19440" y="15120"/>
                  </a:cubicBezTo>
                  <a:cubicBezTo>
                    <a:pt x="17280" y="18720"/>
                    <a:pt x="864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1869361" y="5353058"/>
              <a:ext cx="107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680"/>
                    <a:pt x="10588" y="9360"/>
                    <a:pt x="6988" y="12960"/>
                  </a:cubicBezTo>
                  <a:cubicBezTo>
                    <a:pt x="3388" y="16560"/>
                    <a:pt x="1694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11799511" y="5532228"/>
              <a:ext cx="191040" cy="22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48" fill="norm" stroke="1" extrusionOk="0">
                  <a:moveTo>
                    <a:pt x="12818" y="4586"/>
                  </a:moveTo>
                  <a:cubicBezTo>
                    <a:pt x="13055" y="3604"/>
                    <a:pt x="13292" y="2622"/>
                    <a:pt x="13886" y="1837"/>
                  </a:cubicBezTo>
                  <a:cubicBezTo>
                    <a:pt x="14479" y="1051"/>
                    <a:pt x="15429" y="462"/>
                    <a:pt x="16615" y="168"/>
                  </a:cubicBezTo>
                  <a:cubicBezTo>
                    <a:pt x="17802" y="-127"/>
                    <a:pt x="19226" y="-127"/>
                    <a:pt x="20176" y="953"/>
                  </a:cubicBezTo>
                  <a:cubicBezTo>
                    <a:pt x="21125" y="2033"/>
                    <a:pt x="21600" y="4193"/>
                    <a:pt x="21363" y="5764"/>
                  </a:cubicBezTo>
                  <a:cubicBezTo>
                    <a:pt x="21125" y="7335"/>
                    <a:pt x="20176" y="8317"/>
                    <a:pt x="18989" y="9102"/>
                  </a:cubicBezTo>
                  <a:cubicBezTo>
                    <a:pt x="17802" y="9888"/>
                    <a:pt x="16378" y="10477"/>
                    <a:pt x="16378" y="10673"/>
                  </a:cubicBezTo>
                  <a:cubicBezTo>
                    <a:pt x="16378" y="10869"/>
                    <a:pt x="17802" y="10673"/>
                    <a:pt x="18870" y="10968"/>
                  </a:cubicBezTo>
                  <a:cubicBezTo>
                    <a:pt x="19938" y="11262"/>
                    <a:pt x="20651" y="12048"/>
                    <a:pt x="20888" y="12931"/>
                  </a:cubicBezTo>
                  <a:cubicBezTo>
                    <a:pt x="21125" y="13815"/>
                    <a:pt x="20888" y="14797"/>
                    <a:pt x="18040" y="16269"/>
                  </a:cubicBezTo>
                  <a:cubicBezTo>
                    <a:pt x="15191" y="17742"/>
                    <a:pt x="9732" y="19706"/>
                    <a:pt x="6290" y="20589"/>
                  </a:cubicBezTo>
                  <a:cubicBezTo>
                    <a:pt x="2848" y="21473"/>
                    <a:pt x="1424" y="21277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10307261" y="6337308"/>
              <a:ext cx="25611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640"/>
                    <a:pt x="3927" y="1280"/>
                    <a:pt x="6783" y="2640"/>
                  </a:cubicBezTo>
                  <a:cubicBezTo>
                    <a:pt x="9640" y="4000"/>
                    <a:pt x="13388" y="6080"/>
                    <a:pt x="15709" y="7360"/>
                  </a:cubicBezTo>
                  <a:cubicBezTo>
                    <a:pt x="18030" y="8640"/>
                    <a:pt x="18922" y="9120"/>
                    <a:pt x="19815" y="9600"/>
                  </a:cubicBezTo>
                  <a:cubicBezTo>
                    <a:pt x="20707" y="10080"/>
                    <a:pt x="21600" y="10560"/>
                    <a:pt x="21600" y="11040"/>
                  </a:cubicBezTo>
                  <a:cubicBezTo>
                    <a:pt x="21600" y="11520"/>
                    <a:pt x="20707" y="12000"/>
                    <a:pt x="17762" y="13120"/>
                  </a:cubicBezTo>
                  <a:cubicBezTo>
                    <a:pt x="14817" y="14240"/>
                    <a:pt x="9818" y="16000"/>
                    <a:pt x="6873" y="17120"/>
                  </a:cubicBezTo>
                  <a:cubicBezTo>
                    <a:pt x="3927" y="18240"/>
                    <a:pt x="3035" y="18720"/>
                    <a:pt x="2767" y="19360"/>
                  </a:cubicBezTo>
                  <a:cubicBezTo>
                    <a:pt x="2499" y="20000"/>
                    <a:pt x="2856" y="20800"/>
                    <a:pt x="32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10694611" y="6429070"/>
              <a:ext cx="110301" cy="17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48" fill="norm" stroke="1" extrusionOk="0">
                  <a:moveTo>
                    <a:pt x="13449" y="1209"/>
                  </a:moveTo>
                  <a:cubicBezTo>
                    <a:pt x="11819" y="429"/>
                    <a:pt x="10189" y="-352"/>
                    <a:pt x="8355" y="168"/>
                  </a:cubicBezTo>
                  <a:cubicBezTo>
                    <a:pt x="6521" y="689"/>
                    <a:pt x="4483" y="2511"/>
                    <a:pt x="2853" y="5894"/>
                  </a:cubicBezTo>
                  <a:cubicBezTo>
                    <a:pt x="1223" y="9277"/>
                    <a:pt x="0" y="14221"/>
                    <a:pt x="0" y="17214"/>
                  </a:cubicBezTo>
                  <a:cubicBezTo>
                    <a:pt x="0" y="20207"/>
                    <a:pt x="1223" y="21248"/>
                    <a:pt x="4279" y="21248"/>
                  </a:cubicBezTo>
                  <a:cubicBezTo>
                    <a:pt x="7336" y="21248"/>
                    <a:pt x="12226" y="20207"/>
                    <a:pt x="15487" y="17344"/>
                  </a:cubicBezTo>
                  <a:cubicBezTo>
                    <a:pt x="18747" y="14482"/>
                    <a:pt x="20377" y="9797"/>
                    <a:pt x="20989" y="6805"/>
                  </a:cubicBezTo>
                  <a:cubicBezTo>
                    <a:pt x="21600" y="3812"/>
                    <a:pt x="21192" y="2511"/>
                    <a:pt x="18543" y="2381"/>
                  </a:cubicBezTo>
                  <a:cubicBezTo>
                    <a:pt x="15894" y="2250"/>
                    <a:pt x="11004" y="3291"/>
                    <a:pt x="6113" y="4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10923211" y="6553208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11064927" y="6490653"/>
              <a:ext cx="144850" cy="1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574" fill="norm" stroke="1" extrusionOk="0">
                  <a:moveTo>
                    <a:pt x="17964" y="3132"/>
                  </a:moveTo>
                  <a:cubicBezTo>
                    <a:pt x="17051" y="1668"/>
                    <a:pt x="16138" y="203"/>
                    <a:pt x="13856" y="20"/>
                  </a:cubicBezTo>
                  <a:cubicBezTo>
                    <a:pt x="11575" y="-163"/>
                    <a:pt x="7924" y="935"/>
                    <a:pt x="5338" y="3315"/>
                  </a:cubicBezTo>
                  <a:cubicBezTo>
                    <a:pt x="2752" y="5695"/>
                    <a:pt x="1231" y="9356"/>
                    <a:pt x="471" y="12101"/>
                  </a:cubicBezTo>
                  <a:cubicBezTo>
                    <a:pt x="-290" y="14847"/>
                    <a:pt x="-290" y="16678"/>
                    <a:pt x="1687" y="18325"/>
                  </a:cubicBezTo>
                  <a:cubicBezTo>
                    <a:pt x="3665" y="19973"/>
                    <a:pt x="7620" y="21437"/>
                    <a:pt x="11271" y="19973"/>
                  </a:cubicBezTo>
                  <a:cubicBezTo>
                    <a:pt x="14921" y="18508"/>
                    <a:pt x="18268" y="14115"/>
                    <a:pt x="19789" y="11003"/>
                  </a:cubicBezTo>
                  <a:cubicBezTo>
                    <a:pt x="21310" y="7891"/>
                    <a:pt x="21006" y="6061"/>
                    <a:pt x="19789" y="4596"/>
                  </a:cubicBezTo>
                  <a:cubicBezTo>
                    <a:pt x="18572" y="3132"/>
                    <a:pt x="16442" y="2034"/>
                    <a:pt x="14313" y="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11306027" y="6469440"/>
              <a:ext cx="93435" cy="22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14" fill="norm" stroke="1" extrusionOk="0">
                  <a:moveTo>
                    <a:pt x="21188" y="1339"/>
                  </a:moveTo>
                  <a:cubicBezTo>
                    <a:pt x="16388" y="728"/>
                    <a:pt x="11588" y="117"/>
                    <a:pt x="7988" y="15"/>
                  </a:cubicBezTo>
                  <a:cubicBezTo>
                    <a:pt x="4388" y="-87"/>
                    <a:pt x="1988" y="321"/>
                    <a:pt x="788" y="1136"/>
                  </a:cubicBezTo>
                  <a:cubicBezTo>
                    <a:pt x="-412" y="1951"/>
                    <a:pt x="-412" y="3173"/>
                    <a:pt x="1988" y="5007"/>
                  </a:cubicBezTo>
                  <a:cubicBezTo>
                    <a:pt x="4388" y="6841"/>
                    <a:pt x="9188" y="9287"/>
                    <a:pt x="12788" y="11222"/>
                  </a:cubicBezTo>
                  <a:cubicBezTo>
                    <a:pt x="16388" y="13158"/>
                    <a:pt x="18788" y="14585"/>
                    <a:pt x="18788" y="16215"/>
                  </a:cubicBezTo>
                  <a:cubicBezTo>
                    <a:pt x="18788" y="17845"/>
                    <a:pt x="16388" y="19679"/>
                    <a:pt x="13748" y="20596"/>
                  </a:cubicBezTo>
                  <a:cubicBezTo>
                    <a:pt x="11108" y="21513"/>
                    <a:pt x="8228" y="21513"/>
                    <a:pt x="534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1278811" y="6462191"/>
              <a:ext cx="336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4347" y="0"/>
                    <a:pt x="8694" y="-1080"/>
                    <a:pt x="12294" y="2160"/>
                  </a:cubicBezTo>
                  <a:cubicBezTo>
                    <a:pt x="15894" y="5400"/>
                    <a:pt x="18747" y="1296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0723096" y="6769058"/>
              <a:ext cx="523966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0756" fill="norm" stroke="1" extrusionOk="0">
                  <a:moveTo>
                    <a:pt x="657" y="18164"/>
                  </a:moveTo>
                  <a:cubicBezTo>
                    <a:pt x="308" y="14708"/>
                    <a:pt x="-40" y="11252"/>
                    <a:pt x="4" y="8660"/>
                  </a:cubicBezTo>
                  <a:cubicBezTo>
                    <a:pt x="47" y="6068"/>
                    <a:pt x="483" y="4340"/>
                    <a:pt x="2181" y="2612"/>
                  </a:cubicBezTo>
                  <a:cubicBezTo>
                    <a:pt x="3879" y="884"/>
                    <a:pt x="6841" y="-844"/>
                    <a:pt x="9976" y="452"/>
                  </a:cubicBezTo>
                  <a:cubicBezTo>
                    <a:pt x="13112" y="1748"/>
                    <a:pt x="16421" y="6068"/>
                    <a:pt x="18381" y="9956"/>
                  </a:cubicBezTo>
                  <a:cubicBezTo>
                    <a:pt x="20341" y="13844"/>
                    <a:pt x="20950" y="17300"/>
                    <a:pt x="2156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10751761" y="6893800"/>
              <a:ext cx="508001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2160" y="12482"/>
                    <a:pt x="4320" y="4767"/>
                    <a:pt x="7335" y="1682"/>
                  </a:cubicBezTo>
                  <a:cubicBezTo>
                    <a:pt x="10350" y="-1404"/>
                    <a:pt x="14220" y="139"/>
                    <a:pt x="16740" y="3225"/>
                  </a:cubicBezTo>
                  <a:cubicBezTo>
                    <a:pt x="19260" y="6310"/>
                    <a:pt x="20430" y="10939"/>
                    <a:pt x="21600" y="15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9170611" y="7259759"/>
              <a:ext cx="298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209" y="11153"/>
                    <a:pt x="10417" y="2153"/>
                    <a:pt x="14017" y="353"/>
                  </a:cubicBezTo>
                  <a:cubicBezTo>
                    <a:pt x="17617" y="-1447"/>
                    <a:pt x="19609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9208711" y="733425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9443661" y="7188208"/>
              <a:ext cx="12759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600" fill="norm" stroke="1" extrusionOk="0">
                  <a:moveTo>
                    <a:pt x="2025" y="0"/>
                  </a:moveTo>
                  <a:cubicBezTo>
                    <a:pt x="6750" y="369"/>
                    <a:pt x="11475" y="738"/>
                    <a:pt x="15187" y="2308"/>
                  </a:cubicBezTo>
                  <a:cubicBezTo>
                    <a:pt x="18900" y="3877"/>
                    <a:pt x="21600" y="6646"/>
                    <a:pt x="19744" y="9600"/>
                  </a:cubicBezTo>
                  <a:cubicBezTo>
                    <a:pt x="17887" y="12554"/>
                    <a:pt x="11475" y="15692"/>
                    <a:pt x="7425" y="17723"/>
                  </a:cubicBezTo>
                  <a:cubicBezTo>
                    <a:pt x="3375" y="19754"/>
                    <a:pt x="1687" y="206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9672261" y="7147672"/>
              <a:ext cx="202289" cy="46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7" fill="norm" stroke="1" extrusionOk="0">
                  <a:moveTo>
                    <a:pt x="0" y="21517"/>
                  </a:moveTo>
                  <a:cubicBezTo>
                    <a:pt x="900" y="19269"/>
                    <a:pt x="1800" y="17021"/>
                    <a:pt x="3938" y="14187"/>
                  </a:cubicBezTo>
                  <a:cubicBezTo>
                    <a:pt x="6075" y="11352"/>
                    <a:pt x="9450" y="7931"/>
                    <a:pt x="12150" y="5586"/>
                  </a:cubicBezTo>
                  <a:cubicBezTo>
                    <a:pt x="14850" y="3240"/>
                    <a:pt x="16875" y="1969"/>
                    <a:pt x="18337" y="1139"/>
                  </a:cubicBezTo>
                  <a:cubicBezTo>
                    <a:pt x="19800" y="308"/>
                    <a:pt x="20700" y="-83"/>
                    <a:pt x="21150" y="15"/>
                  </a:cubicBezTo>
                  <a:cubicBezTo>
                    <a:pt x="21600" y="112"/>
                    <a:pt x="21600" y="699"/>
                    <a:pt x="21262" y="2898"/>
                  </a:cubicBezTo>
                  <a:cubicBezTo>
                    <a:pt x="20925" y="5097"/>
                    <a:pt x="20250" y="8909"/>
                    <a:pt x="19912" y="11401"/>
                  </a:cubicBezTo>
                  <a:cubicBezTo>
                    <a:pt x="19575" y="13893"/>
                    <a:pt x="19575" y="15066"/>
                    <a:pt x="19575" y="16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9710361" y="7382380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0" y="12302"/>
                    <a:pt x="6000" y="4448"/>
                    <a:pt x="9600" y="1502"/>
                  </a:cubicBezTo>
                  <a:cubicBezTo>
                    <a:pt x="13200" y="-1443"/>
                    <a:pt x="17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9954042" y="7334258"/>
              <a:ext cx="1246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6515" y="800"/>
                    <a:pt x="11835" y="1600"/>
                    <a:pt x="8235" y="3867"/>
                  </a:cubicBezTo>
                  <a:cubicBezTo>
                    <a:pt x="4635" y="6133"/>
                    <a:pt x="2115" y="9867"/>
                    <a:pt x="855" y="12400"/>
                  </a:cubicBezTo>
                  <a:cubicBezTo>
                    <a:pt x="-405" y="14933"/>
                    <a:pt x="-405" y="16267"/>
                    <a:pt x="1755" y="17600"/>
                  </a:cubicBezTo>
                  <a:cubicBezTo>
                    <a:pt x="3915" y="18933"/>
                    <a:pt x="8235" y="20267"/>
                    <a:pt x="125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10119266" y="7336082"/>
              <a:ext cx="130846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110" fill="norm" stroke="1" extrusionOk="0">
                  <a:moveTo>
                    <a:pt x="20863" y="564"/>
                  </a:moveTo>
                  <a:cubicBezTo>
                    <a:pt x="17150" y="37"/>
                    <a:pt x="13438" y="-490"/>
                    <a:pt x="9725" y="827"/>
                  </a:cubicBezTo>
                  <a:cubicBezTo>
                    <a:pt x="6013" y="2144"/>
                    <a:pt x="2300" y="5305"/>
                    <a:pt x="782" y="8334"/>
                  </a:cubicBezTo>
                  <a:cubicBezTo>
                    <a:pt x="-737" y="11364"/>
                    <a:pt x="-62" y="14261"/>
                    <a:pt x="2975" y="16369"/>
                  </a:cubicBezTo>
                  <a:cubicBezTo>
                    <a:pt x="6013" y="18476"/>
                    <a:pt x="11413" y="19793"/>
                    <a:pt x="16813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10244933" y="7367331"/>
              <a:ext cx="100429" cy="20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213" fill="norm" stroke="1" extrusionOk="0">
                  <a:moveTo>
                    <a:pt x="3649" y="6923"/>
                  </a:moveTo>
                  <a:cubicBezTo>
                    <a:pt x="8833" y="5640"/>
                    <a:pt x="14017" y="4357"/>
                    <a:pt x="17041" y="3181"/>
                  </a:cubicBezTo>
                  <a:cubicBezTo>
                    <a:pt x="20065" y="2005"/>
                    <a:pt x="20929" y="935"/>
                    <a:pt x="20065" y="401"/>
                  </a:cubicBezTo>
                  <a:cubicBezTo>
                    <a:pt x="19201" y="-134"/>
                    <a:pt x="16609" y="-134"/>
                    <a:pt x="13585" y="401"/>
                  </a:cubicBezTo>
                  <a:cubicBezTo>
                    <a:pt x="10561" y="935"/>
                    <a:pt x="7105" y="2005"/>
                    <a:pt x="4297" y="4464"/>
                  </a:cubicBezTo>
                  <a:cubicBezTo>
                    <a:pt x="1489" y="6923"/>
                    <a:pt x="-671" y="10773"/>
                    <a:pt x="193" y="13874"/>
                  </a:cubicBezTo>
                  <a:cubicBezTo>
                    <a:pt x="1057" y="16975"/>
                    <a:pt x="4945" y="19327"/>
                    <a:pt x="8833" y="20397"/>
                  </a:cubicBezTo>
                  <a:cubicBezTo>
                    <a:pt x="12721" y="21466"/>
                    <a:pt x="16609" y="21252"/>
                    <a:pt x="20497" y="2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0374946" y="7316387"/>
              <a:ext cx="172638" cy="38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7" fill="norm" stroke="1" extrusionOk="0">
                  <a:moveTo>
                    <a:pt x="11197" y="6626"/>
                  </a:moveTo>
                  <a:cubicBezTo>
                    <a:pt x="8854" y="7448"/>
                    <a:pt x="6512" y="8270"/>
                    <a:pt x="4560" y="10324"/>
                  </a:cubicBezTo>
                  <a:cubicBezTo>
                    <a:pt x="2609" y="12378"/>
                    <a:pt x="1047" y="15665"/>
                    <a:pt x="397" y="17837"/>
                  </a:cubicBezTo>
                  <a:cubicBezTo>
                    <a:pt x="-254" y="20009"/>
                    <a:pt x="6" y="21065"/>
                    <a:pt x="397" y="21300"/>
                  </a:cubicBezTo>
                  <a:cubicBezTo>
                    <a:pt x="787" y="21535"/>
                    <a:pt x="1307" y="20948"/>
                    <a:pt x="2218" y="18483"/>
                  </a:cubicBezTo>
                  <a:cubicBezTo>
                    <a:pt x="3129" y="16018"/>
                    <a:pt x="4430" y="11674"/>
                    <a:pt x="6122" y="8505"/>
                  </a:cubicBezTo>
                  <a:cubicBezTo>
                    <a:pt x="7813" y="5335"/>
                    <a:pt x="9895" y="3339"/>
                    <a:pt x="11587" y="2107"/>
                  </a:cubicBezTo>
                  <a:cubicBezTo>
                    <a:pt x="13279" y="874"/>
                    <a:pt x="14580" y="405"/>
                    <a:pt x="15881" y="170"/>
                  </a:cubicBezTo>
                  <a:cubicBezTo>
                    <a:pt x="17182" y="-65"/>
                    <a:pt x="18483" y="-65"/>
                    <a:pt x="19394" y="228"/>
                  </a:cubicBezTo>
                  <a:cubicBezTo>
                    <a:pt x="20305" y="522"/>
                    <a:pt x="20826" y="1109"/>
                    <a:pt x="21086" y="2107"/>
                  </a:cubicBezTo>
                  <a:cubicBezTo>
                    <a:pt x="21346" y="3105"/>
                    <a:pt x="21346" y="4513"/>
                    <a:pt x="20175" y="5863"/>
                  </a:cubicBezTo>
                  <a:cubicBezTo>
                    <a:pt x="19004" y="7213"/>
                    <a:pt x="16662" y="8505"/>
                    <a:pt x="13929" y="9268"/>
                  </a:cubicBezTo>
                  <a:cubicBezTo>
                    <a:pt x="11197" y="10031"/>
                    <a:pt x="8074" y="10265"/>
                    <a:pt x="4951" y="1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0583397" y="7143758"/>
              <a:ext cx="117565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3" fill="norm" stroke="1" extrusionOk="0">
                  <a:moveTo>
                    <a:pt x="21423" y="0"/>
                  </a:moveTo>
                  <a:cubicBezTo>
                    <a:pt x="15637" y="3685"/>
                    <a:pt x="9852" y="7369"/>
                    <a:pt x="5994" y="10673"/>
                  </a:cubicBezTo>
                  <a:cubicBezTo>
                    <a:pt x="2137" y="13976"/>
                    <a:pt x="209" y="16899"/>
                    <a:pt x="16" y="18678"/>
                  </a:cubicBezTo>
                  <a:cubicBezTo>
                    <a:pt x="-177" y="20456"/>
                    <a:pt x="1366" y="21092"/>
                    <a:pt x="4259" y="21346"/>
                  </a:cubicBezTo>
                  <a:cubicBezTo>
                    <a:pt x="7152" y="21600"/>
                    <a:pt x="11394" y="21473"/>
                    <a:pt x="15637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0554911" y="7391408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9577011" y="7769730"/>
              <a:ext cx="679451" cy="7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1413" y="16209"/>
                    <a:pt x="2826" y="11272"/>
                    <a:pt x="4778" y="7569"/>
                  </a:cubicBezTo>
                  <a:cubicBezTo>
                    <a:pt x="6729" y="3866"/>
                    <a:pt x="9219" y="1397"/>
                    <a:pt x="11877" y="472"/>
                  </a:cubicBezTo>
                  <a:cubicBezTo>
                    <a:pt x="14535" y="-454"/>
                    <a:pt x="17361" y="163"/>
                    <a:pt x="19009" y="780"/>
                  </a:cubicBezTo>
                  <a:cubicBezTo>
                    <a:pt x="20658" y="1397"/>
                    <a:pt x="21129" y="2015"/>
                    <a:pt x="21600" y="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9659561" y="7842258"/>
              <a:ext cx="825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3" y="15429"/>
                    <a:pt x="3766" y="9257"/>
                    <a:pt x="5760" y="5657"/>
                  </a:cubicBezTo>
                  <a:cubicBezTo>
                    <a:pt x="7754" y="2057"/>
                    <a:pt x="9858" y="1029"/>
                    <a:pt x="12517" y="514"/>
                  </a:cubicBezTo>
                  <a:cubicBezTo>
                    <a:pt x="15175" y="0"/>
                    <a:pt x="183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55" name="Drawing"/>
          <p:cNvGrpSpPr/>
          <p:nvPr/>
        </p:nvGrpSpPr>
        <p:grpSpPr>
          <a:xfrm>
            <a:off x="6515099" y="2002876"/>
            <a:ext cx="2084445" cy="702225"/>
            <a:chOff x="0" y="0"/>
            <a:chExt cx="2084443" cy="702223"/>
          </a:xfrm>
        </p:grpSpPr>
        <p:sp>
          <p:nvSpPr>
            <p:cNvPr id="3446" name="Line"/>
            <p:cNvSpPr/>
            <p:nvPr/>
          </p:nvSpPr>
          <p:spPr>
            <a:xfrm>
              <a:off x="0" y="11756"/>
              <a:ext cx="266532" cy="49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15" fill="norm" stroke="1" extrusionOk="0">
                  <a:moveTo>
                    <a:pt x="0" y="5328"/>
                  </a:moveTo>
                  <a:cubicBezTo>
                    <a:pt x="1005" y="7848"/>
                    <a:pt x="2009" y="10368"/>
                    <a:pt x="2679" y="12843"/>
                  </a:cubicBezTo>
                  <a:cubicBezTo>
                    <a:pt x="3349" y="15318"/>
                    <a:pt x="3684" y="17748"/>
                    <a:pt x="3767" y="17343"/>
                  </a:cubicBezTo>
                  <a:cubicBezTo>
                    <a:pt x="3851" y="16938"/>
                    <a:pt x="3684" y="13698"/>
                    <a:pt x="3767" y="10458"/>
                  </a:cubicBezTo>
                  <a:cubicBezTo>
                    <a:pt x="3851" y="7218"/>
                    <a:pt x="4186" y="3978"/>
                    <a:pt x="5526" y="2088"/>
                  </a:cubicBezTo>
                  <a:cubicBezTo>
                    <a:pt x="6865" y="198"/>
                    <a:pt x="9209" y="-342"/>
                    <a:pt x="11888" y="198"/>
                  </a:cubicBezTo>
                  <a:cubicBezTo>
                    <a:pt x="14567" y="738"/>
                    <a:pt x="17581" y="2358"/>
                    <a:pt x="19340" y="4383"/>
                  </a:cubicBezTo>
                  <a:cubicBezTo>
                    <a:pt x="21098" y="6408"/>
                    <a:pt x="21600" y="8838"/>
                    <a:pt x="20512" y="11268"/>
                  </a:cubicBezTo>
                  <a:cubicBezTo>
                    <a:pt x="19423" y="13698"/>
                    <a:pt x="16744" y="16128"/>
                    <a:pt x="13981" y="17793"/>
                  </a:cubicBezTo>
                  <a:cubicBezTo>
                    <a:pt x="11219" y="19458"/>
                    <a:pt x="8372" y="20358"/>
                    <a:pt x="6447" y="20808"/>
                  </a:cubicBezTo>
                  <a:cubicBezTo>
                    <a:pt x="4521" y="21258"/>
                    <a:pt x="3516" y="21258"/>
                    <a:pt x="2595" y="21168"/>
                  </a:cubicBezTo>
                  <a:cubicBezTo>
                    <a:pt x="1674" y="21078"/>
                    <a:pt x="837" y="20898"/>
                    <a:pt x="502" y="20583"/>
                  </a:cubicBezTo>
                  <a:cubicBezTo>
                    <a:pt x="167" y="20268"/>
                    <a:pt x="335" y="19818"/>
                    <a:pt x="502" y="1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254000" y="378373"/>
              <a:ext cx="10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538"/>
                    <a:pt x="11012" y="11077"/>
                    <a:pt x="14612" y="14677"/>
                  </a:cubicBezTo>
                  <a:cubicBezTo>
                    <a:pt x="18212" y="18277"/>
                    <a:pt x="19906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336550" y="372023"/>
              <a:ext cx="1079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969"/>
                    <a:pt x="14824" y="1938"/>
                    <a:pt x="11224" y="4431"/>
                  </a:cubicBezTo>
                  <a:cubicBezTo>
                    <a:pt x="7624" y="6923"/>
                    <a:pt x="3812" y="10938"/>
                    <a:pt x="1906" y="14054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863600" y="23232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889000" y="333923"/>
              <a:ext cx="196850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11435"/>
                  </a:moveTo>
                  <a:cubicBezTo>
                    <a:pt x="697" y="16518"/>
                    <a:pt x="1394" y="21600"/>
                    <a:pt x="4994" y="19694"/>
                  </a:cubicBezTo>
                  <a:cubicBezTo>
                    <a:pt x="8594" y="17788"/>
                    <a:pt x="15097" y="88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301230" y="0"/>
              <a:ext cx="165621" cy="44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4" fill="norm" stroke="1" extrusionOk="0">
                  <a:moveTo>
                    <a:pt x="21394" y="1692"/>
                  </a:moveTo>
                  <a:cubicBezTo>
                    <a:pt x="20574" y="1187"/>
                    <a:pt x="19753" y="682"/>
                    <a:pt x="17976" y="329"/>
                  </a:cubicBezTo>
                  <a:cubicBezTo>
                    <a:pt x="16199" y="-24"/>
                    <a:pt x="13465" y="-226"/>
                    <a:pt x="10867" y="430"/>
                  </a:cubicBezTo>
                  <a:cubicBezTo>
                    <a:pt x="8270" y="1086"/>
                    <a:pt x="5809" y="2600"/>
                    <a:pt x="5399" y="3811"/>
                  </a:cubicBezTo>
                  <a:cubicBezTo>
                    <a:pt x="4989" y="5023"/>
                    <a:pt x="6629" y="5931"/>
                    <a:pt x="8680" y="6537"/>
                  </a:cubicBezTo>
                  <a:cubicBezTo>
                    <a:pt x="10731" y="7142"/>
                    <a:pt x="13191" y="7445"/>
                    <a:pt x="14969" y="7748"/>
                  </a:cubicBezTo>
                  <a:cubicBezTo>
                    <a:pt x="16746" y="8051"/>
                    <a:pt x="17840" y="8353"/>
                    <a:pt x="18250" y="8757"/>
                  </a:cubicBezTo>
                  <a:cubicBezTo>
                    <a:pt x="18660" y="9161"/>
                    <a:pt x="18386" y="9666"/>
                    <a:pt x="15652" y="10624"/>
                  </a:cubicBezTo>
                  <a:cubicBezTo>
                    <a:pt x="12918" y="11583"/>
                    <a:pt x="7723" y="12996"/>
                    <a:pt x="4579" y="13854"/>
                  </a:cubicBezTo>
                  <a:cubicBezTo>
                    <a:pt x="1435" y="14712"/>
                    <a:pt x="341" y="15015"/>
                    <a:pt x="67" y="15419"/>
                  </a:cubicBezTo>
                  <a:cubicBezTo>
                    <a:pt x="-206" y="15823"/>
                    <a:pt x="341" y="16327"/>
                    <a:pt x="1981" y="17185"/>
                  </a:cubicBezTo>
                  <a:cubicBezTo>
                    <a:pt x="3622" y="18043"/>
                    <a:pt x="6356" y="19254"/>
                    <a:pt x="9364" y="20011"/>
                  </a:cubicBezTo>
                  <a:cubicBezTo>
                    <a:pt x="12371" y="20768"/>
                    <a:pt x="15652" y="21071"/>
                    <a:pt x="1893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712192" y="73573"/>
              <a:ext cx="154708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8" fill="norm" stroke="1" extrusionOk="0">
                  <a:moveTo>
                    <a:pt x="18707" y="0"/>
                  </a:moveTo>
                  <a:cubicBezTo>
                    <a:pt x="13453" y="4629"/>
                    <a:pt x="8199" y="9257"/>
                    <a:pt x="5134" y="12233"/>
                  </a:cubicBezTo>
                  <a:cubicBezTo>
                    <a:pt x="2069" y="15208"/>
                    <a:pt x="1193" y="16531"/>
                    <a:pt x="610" y="17743"/>
                  </a:cubicBezTo>
                  <a:cubicBezTo>
                    <a:pt x="26" y="18955"/>
                    <a:pt x="-266" y="20057"/>
                    <a:pt x="318" y="20718"/>
                  </a:cubicBezTo>
                  <a:cubicBezTo>
                    <a:pt x="902" y="21380"/>
                    <a:pt x="2361" y="21600"/>
                    <a:pt x="6010" y="20939"/>
                  </a:cubicBezTo>
                  <a:cubicBezTo>
                    <a:pt x="9658" y="20278"/>
                    <a:pt x="15496" y="18735"/>
                    <a:pt x="21334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797555" y="194223"/>
              <a:ext cx="75695" cy="1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3" fill="norm" stroke="1" extrusionOk="0">
                  <a:moveTo>
                    <a:pt x="21457" y="0"/>
                  </a:moveTo>
                  <a:cubicBezTo>
                    <a:pt x="14857" y="4800"/>
                    <a:pt x="8257" y="9600"/>
                    <a:pt x="4657" y="12600"/>
                  </a:cubicBezTo>
                  <a:cubicBezTo>
                    <a:pt x="1057" y="15600"/>
                    <a:pt x="457" y="16800"/>
                    <a:pt x="157" y="18000"/>
                  </a:cubicBezTo>
                  <a:cubicBezTo>
                    <a:pt x="-143" y="19200"/>
                    <a:pt x="-143" y="20400"/>
                    <a:pt x="1357" y="21000"/>
                  </a:cubicBezTo>
                  <a:cubicBezTo>
                    <a:pt x="2857" y="21600"/>
                    <a:pt x="5857" y="21600"/>
                    <a:pt x="7957" y="21480"/>
                  </a:cubicBezTo>
                  <a:cubicBezTo>
                    <a:pt x="10057" y="21360"/>
                    <a:pt x="11257" y="21120"/>
                    <a:pt x="12457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987550" y="1607"/>
              <a:ext cx="96894" cy="4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13787" y="943"/>
                  </a:moveTo>
                  <a:cubicBezTo>
                    <a:pt x="14706" y="472"/>
                    <a:pt x="15626" y="0"/>
                    <a:pt x="16545" y="0"/>
                  </a:cubicBezTo>
                  <a:cubicBezTo>
                    <a:pt x="17464" y="0"/>
                    <a:pt x="18383" y="472"/>
                    <a:pt x="19072" y="1226"/>
                  </a:cubicBezTo>
                  <a:cubicBezTo>
                    <a:pt x="19762" y="1981"/>
                    <a:pt x="20221" y="3018"/>
                    <a:pt x="19532" y="3962"/>
                  </a:cubicBezTo>
                  <a:cubicBezTo>
                    <a:pt x="18843" y="4905"/>
                    <a:pt x="17004" y="5754"/>
                    <a:pt x="15626" y="6650"/>
                  </a:cubicBezTo>
                  <a:cubicBezTo>
                    <a:pt x="14247" y="7546"/>
                    <a:pt x="13328" y="8489"/>
                    <a:pt x="14247" y="9810"/>
                  </a:cubicBezTo>
                  <a:cubicBezTo>
                    <a:pt x="15166" y="11130"/>
                    <a:pt x="17923" y="12828"/>
                    <a:pt x="19532" y="14479"/>
                  </a:cubicBezTo>
                  <a:cubicBezTo>
                    <a:pt x="21140" y="16129"/>
                    <a:pt x="21600" y="17733"/>
                    <a:pt x="20221" y="18912"/>
                  </a:cubicBezTo>
                  <a:cubicBezTo>
                    <a:pt x="18843" y="20091"/>
                    <a:pt x="15626" y="20845"/>
                    <a:pt x="11949" y="21223"/>
                  </a:cubicBezTo>
                  <a:cubicBezTo>
                    <a:pt x="8272" y="21600"/>
                    <a:pt x="413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7" name="Drawing"/>
          <p:cNvGrpSpPr/>
          <p:nvPr/>
        </p:nvGrpSpPr>
        <p:grpSpPr>
          <a:xfrm>
            <a:off x="1289050" y="2363453"/>
            <a:ext cx="11049000" cy="3592847"/>
            <a:chOff x="0" y="0"/>
            <a:chExt cx="11049000" cy="3592846"/>
          </a:xfrm>
        </p:grpSpPr>
        <p:sp>
          <p:nvSpPr>
            <p:cNvPr id="3457" name="Line"/>
            <p:cNvSpPr/>
            <p:nvPr/>
          </p:nvSpPr>
          <p:spPr>
            <a:xfrm>
              <a:off x="0" y="50039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59833" y="284030"/>
              <a:ext cx="287867" cy="43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4924" y="5056"/>
                  </a:moveTo>
                  <a:cubicBezTo>
                    <a:pt x="4288" y="5370"/>
                    <a:pt x="3653" y="5685"/>
                    <a:pt x="2938" y="6000"/>
                  </a:cubicBezTo>
                  <a:cubicBezTo>
                    <a:pt x="2224" y="6314"/>
                    <a:pt x="1429" y="6629"/>
                    <a:pt x="874" y="6471"/>
                  </a:cubicBezTo>
                  <a:cubicBezTo>
                    <a:pt x="318" y="6314"/>
                    <a:pt x="0" y="5685"/>
                    <a:pt x="0" y="4689"/>
                  </a:cubicBezTo>
                  <a:cubicBezTo>
                    <a:pt x="0" y="3693"/>
                    <a:pt x="318" y="2330"/>
                    <a:pt x="715" y="1438"/>
                  </a:cubicBezTo>
                  <a:cubicBezTo>
                    <a:pt x="1112" y="547"/>
                    <a:pt x="1588" y="128"/>
                    <a:pt x="2224" y="23"/>
                  </a:cubicBezTo>
                  <a:cubicBezTo>
                    <a:pt x="2859" y="-82"/>
                    <a:pt x="3653" y="128"/>
                    <a:pt x="4368" y="1543"/>
                  </a:cubicBezTo>
                  <a:cubicBezTo>
                    <a:pt x="5082" y="2959"/>
                    <a:pt x="5718" y="5580"/>
                    <a:pt x="6035" y="8359"/>
                  </a:cubicBezTo>
                  <a:cubicBezTo>
                    <a:pt x="6353" y="11137"/>
                    <a:pt x="6353" y="14073"/>
                    <a:pt x="6194" y="16118"/>
                  </a:cubicBezTo>
                  <a:cubicBezTo>
                    <a:pt x="6035" y="18163"/>
                    <a:pt x="5718" y="19316"/>
                    <a:pt x="5400" y="20155"/>
                  </a:cubicBezTo>
                  <a:cubicBezTo>
                    <a:pt x="5082" y="20994"/>
                    <a:pt x="4765" y="21518"/>
                    <a:pt x="4606" y="21518"/>
                  </a:cubicBezTo>
                  <a:cubicBezTo>
                    <a:pt x="4447" y="21518"/>
                    <a:pt x="4447" y="20994"/>
                    <a:pt x="4765" y="19631"/>
                  </a:cubicBezTo>
                  <a:cubicBezTo>
                    <a:pt x="5082" y="18268"/>
                    <a:pt x="5718" y="16066"/>
                    <a:pt x="6274" y="14650"/>
                  </a:cubicBezTo>
                  <a:cubicBezTo>
                    <a:pt x="6829" y="13235"/>
                    <a:pt x="7306" y="12605"/>
                    <a:pt x="8021" y="12134"/>
                  </a:cubicBezTo>
                  <a:cubicBezTo>
                    <a:pt x="8735" y="11662"/>
                    <a:pt x="9688" y="11347"/>
                    <a:pt x="10244" y="11504"/>
                  </a:cubicBezTo>
                  <a:cubicBezTo>
                    <a:pt x="10800" y="11662"/>
                    <a:pt x="10959" y="12291"/>
                    <a:pt x="11038" y="13392"/>
                  </a:cubicBezTo>
                  <a:cubicBezTo>
                    <a:pt x="11118" y="14493"/>
                    <a:pt x="11118" y="16066"/>
                    <a:pt x="11038" y="17114"/>
                  </a:cubicBezTo>
                  <a:cubicBezTo>
                    <a:pt x="10959" y="18163"/>
                    <a:pt x="10800" y="18687"/>
                    <a:pt x="10800" y="18635"/>
                  </a:cubicBezTo>
                  <a:cubicBezTo>
                    <a:pt x="10800" y="18582"/>
                    <a:pt x="10959" y="17953"/>
                    <a:pt x="11515" y="17009"/>
                  </a:cubicBezTo>
                  <a:cubicBezTo>
                    <a:pt x="12071" y="16066"/>
                    <a:pt x="13024" y="14807"/>
                    <a:pt x="13818" y="13968"/>
                  </a:cubicBezTo>
                  <a:cubicBezTo>
                    <a:pt x="14612" y="13130"/>
                    <a:pt x="15247" y="12710"/>
                    <a:pt x="15962" y="12448"/>
                  </a:cubicBezTo>
                  <a:cubicBezTo>
                    <a:pt x="16676" y="12186"/>
                    <a:pt x="17471" y="12081"/>
                    <a:pt x="18106" y="12291"/>
                  </a:cubicBezTo>
                  <a:cubicBezTo>
                    <a:pt x="18741" y="12501"/>
                    <a:pt x="19218" y="13025"/>
                    <a:pt x="19774" y="14178"/>
                  </a:cubicBezTo>
                  <a:cubicBezTo>
                    <a:pt x="20329" y="15332"/>
                    <a:pt x="20965" y="17114"/>
                    <a:pt x="21600" y="18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1116443" y="442731"/>
              <a:ext cx="157983" cy="47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87" fill="norm" stroke="1" extrusionOk="0">
                  <a:moveTo>
                    <a:pt x="6886" y="4919"/>
                  </a:moveTo>
                  <a:cubicBezTo>
                    <a:pt x="7727" y="7703"/>
                    <a:pt x="8569" y="10487"/>
                    <a:pt x="9270" y="13031"/>
                  </a:cubicBezTo>
                  <a:cubicBezTo>
                    <a:pt x="9971" y="15575"/>
                    <a:pt x="10532" y="17879"/>
                    <a:pt x="10392" y="19319"/>
                  </a:cubicBezTo>
                  <a:cubicBezTo>
                    <a:pt x="10252" y="20759"/>
                    <a:pt x="9410" y="21335"/>
                    <a:pt x="8569" y="21383"/>
                  </a:cubicBezTo>
                  <a:cubicBezTo>
                    <a:pt x="7727" y="21431"/>
                    <a:pt x="6886" y="20951"/>
                    <a:pt x="5483" y="19031"/>
                  </a:cubicBezTo>
                  <a:cubicBezTo>
                    <a:pt x="4080" y="17111"/>
                    <a:pt x="2117" y="13751"/>
                    <a:pt x="995" y="10823"/>
                  </a:cubicBezTo>
                  <a:cubicBezTo>
                    <a:pt x="-127" y="7895"/>
                    <a:pt x="-408" y="5399"/>
                    <a:pt x="714" y="3623"/>
                  </a:cubicBezTo>
                  <a:cubicBezTo>
                    <a:pt x="1836" y="1847"/>
                    <a:pt x="4361" y="791"/>
                    <a:pt x="7166" y="311"/>
                  </a:cubicBezTo>
                  <a:cubicBezTo>
                    <a:pt x="9971" y="-169"/>
                    <a:pt x="13057" y="-73"/>
                    <a:pt x="15441" y="455"/>
                  </a:cubicBezTo>
                  <a:cubicBezTo>
                    <a:pt x="17826" y="983"/>
                    <a:pt x="19509" y="1943"/>
                    <a:pt x="20350" y="2951"/>
                  </a:cubicBezTo>
                  <a:cubicBezTo>
                    <a:pt x="21192" y="3959"/>
                    <a:pt x="21192" y="5015"/>
                    <a:pt x="19930" y="6071"/>
                  </a:cubicBezTo>
                  <a:cubicBezTo>
                    <a:pt x="18667" y="7127"/>
                    <a:pt x="16143" y="8183"/>
                    <a:pt x="14179" y="8759"/>
                  </a:cubicBezTo>
                  <a:cubicBezTo>
                    <a:pt x="12215" y="9335"/>
                    <a:pt x="10813" y="9431"/>
                    <a:pt x="9550" y="9143"/>
                  </a:cubicBezTo>
                  <a:cubicBezTo>
                    <a:pt x="8288" y="8855"/>
                    <a:pt x="7166" y="8183"/>
                    <a:pt x="6044" y="7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365249" y="449596"/>
              <a:ext cx="158751" cy="16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791"/>
                  </a:moveTo>
                  <a:cubicBezTo>
                    <a:pt x="1440" y="264"/>
                    <a:pt x="2880" y="-263"/>
                    <a:pt x="4752" y="659"/>
                  </a:cubicBezTo>
                  <a:cubicBezTo>
                    <a:pt x="6624" y="1581"/>
                    <a:pt x="8928" y="3952"/>
                    <a:pt x="10224" y="7376"/>
                  </a:cubicBezTo>
                  <a:cubicBezTo>
                    <a:pt x="11520" y="10800"/>
                    <a:pt x="11808" y="15278"/>
                    <a:pt x="11376" y="17913"/>
                  </a:cubicBezTo>
                  <a:cubicBezTo>
                    <a:pt x="10944" y="20547"/>
                    <a:pt x="9792" y="21337"/>
                    <a:pt x="8928" y="20942"/>
                  </a:cubicBezTo>
                  <a:cubicBezTo>
                    <a:pt x="8064" y="20547"/>
                    <a:pt x="7488" y="18966"/>
                    <a:pt x="7488" y="16200"/>
                  </a:cubicBezTo>
                  <a:cubicBezTo>
                    <a:pt x="7488" y="13435"/>
                    <a:pt x="8064" y="9483"/>
                    <a:pt x="10512" y="6586"/>
                  </a:cubicBezTo>
                  <a:cubicBezTo>
                    <a:pt x="12960" y="3688"/>
                    <a:pt x="17280" y="18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1544058" y="413891"/>
              <a:ext cx="151392" cy="13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983" fill="norm" stroke="1" extrusionOk="0">
                  <a:moveTo>
                    <a:pt x="8857" y="4406"/>
                  </a:moveTo>
                  <a:cubicBezTo>
                    <a:pt x="8257" y="2500"/>
                    <a:pt x="7657" y="594"/>
                    <a:pt x="6607" y="117"/>
                  </a:cubicBezTo>
                  <a:cubicBezTo>
                    <a:pt x="5557" y="-359"/>
                    <a:pt x="4057" y="594"/>
                    <a:pt x="2857" y="3453"/>
                  </a:cubicBezTo>
                  <a:cubicBezTo>
                    <a:pt x="1657" y="6312"/>
                    <a:pt x="757" y="11076"/>
                    <a:pt x="307" y="14253"/>
                  </a:cubicBezTo>
                  <a:cubicBezTo>
                    <a:pt x="-143" y="17429"/>
                    <a:pt x="-143" y="19017"/>
                    <a:pt x="607" y="19970"/>
                  </a:cubicBezTo>
                  <a:cubicBezTo>
                    <a:pt x="1357" y="20923"/>
                    <a:pt x="2857" y="21241"/>
                    <a:pt x="4207" y="20765"/>
                  </a:cubicBezTo>
                  <a:cubicBezTo>
                    <a:pt x="5557" y="20288"/>
                    <a:pt x="6757" y="19017"/>
                    <a:pt x="7807" y="17588"/>
                  </a:cubicBezTo>
                  <a:cubicBezTo>
                    <a:pt x="8857" y="16159"/>
                    <a:pt x="9757" y="14570"/>
                    <a:pt x="10807" y="13300"/>
                  </a:cubicBezTo>
                  <a:cubicBezTo>
                    <a:pt x="11857" y="12029"/>
                    <a:pt x="13057" y="11076"/>
                    <a:pt x="14107" y="11235"/>
                  </a:cubicBezTo>
                  <a:cubicBezTo>
                    <a:pt x="15157" y="11394"/>
                    <a:pt x="16057" y="12665"/>
                    <a:pt x="17257" y="13617"/>
                  </a:cubicBezTo>
                  <a:cubicBezTo>
                    <a:pt x="18457" y="14570"/>
                    <a:pt x="19957" y="15206"/>
                    <a:pt x="21457" y="15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1760129" y="396991"/>
              <a:ext cx="68671" cy="1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78" fill="norm" stroke="1" extrusionOk="0">
                  <a:moveTo>
                    <a:pt x="21235" y="239"/>
                  </a:moveTo>
                  <a:cubicBezTo>
                    <a:pt x="17308" y="-41"/>
                    <a:pt x="13380" y="-322"/>
                    <a:pt x="9780" y="940"/>
                  </a:cubicBezTo>
                  <a:cubicBezTo>
                    <a:pt x="6180" y="2203"/>
                    <a:pt x="2908" y="5008"/>
                    <a:pt x="1271" y="8234"/>
                  </a:cubicBezTo>
                  <a:cubicBezTo>
                    <a:pt x="-365" y="11460"/>
                    <a:pt x="-365" y="15107"/>
                    <a:pt x="944" y="17351"/>
                  </a:cubicBezTo>
                  <a:cubicBezTo>
                    <a:pt x="2253" y="19595"/>
                    <a:pt x="4871" y="20436"/>
                    <a:pt x="7490" y="20857"/>
                  </a:cubicBezTo>
                  <a:cubicBezTo>
                    <a:pt x="10108" y="21278"/>
                    <a:pt x="12726" y="21278"/>
                    <a:pt x="15344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1939655" y="157496"/>
              <a:ext cx="66945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2" fill="norm" stroke="1" extrusionOk="0">
                  <a:moveTo>
                    <a:pt x="17299" y="0"/>
                  </a:moveTo>
                  <a:cubicBezTo>
                    <a:pt x="12574" y="1350"/>
                    <a:pt x="7849" y="2700"/>
                    <a:pt x="4812" y="5339"/>
                  </a:cubicBezTo>
                  <a:cubicBezTo>
                    <a:pt x="1774" y="7977"/>
                    <a:pt x="424" y="11905"/>
                    <a:pt x="86" y="14482"/>
                  </a:cubicBezTo>
                  <a:cubicBezTo>
                    <a:pt x="-251" y="17059"/>
                    <a:pt x="424" y="18286"/>
                    <a:pt x="1774" y="19207"/>
                  </a:cubicBezTo>
                  <a:cubicBezTo>
                    <a:pt x="3124" y="20127"/>
                    <a:pt x="5149" y="20741"/>
                    <a:pt x="7849" y="21109"/>
                  </a:cubicBezTo>
                  <a:cubicBezTo>
                    <a:pt x="10549" y="21477"/>
                    <a:pt x="13924" y="21600"/>
                    <a:pt x="16286" y="21355"/>
                  </a:cubicBezTo>
                  <a:cubicBezTo>
                    <a:pt x="18649" y="21109"/>
                    <a:pt x="19999" y="20495"/>
                    <a:pt x="21349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898649" y="322596"/>
              <a:ext cx="15838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12096"/>
                  </a:moveTo>
                  <a:cubicBezTo>
                    <a:pt x="4320" y="10656"/>
                    <a:pt x="8640" y="9216"/>
                    <a:pt x="11952" y="9216"/>
                  </a:cubicBezTo>
                  <a:cubicBezTo>
                    <a:pt x="15264" y="9216"/>
                    <a:pt x="17568" y="10656"/>
                    <a:pt x="19008" y="12096"/>
                  </a:cubicBezTo>
                  <a:cubicBezTo>
                    <a:pt x="20448" y="13536"/>
                    <a:pt x="21024" y="14976"/>
                    <a:pt x="21312" y="16992"/>
                  </a:cubicBezTo>
                  <a:cubicBezTo>
                    <a:pt x="21600" y="19008"/>
                    <a:pt x="21600" y="21600"/>
                    <a:pt x="21456" y="21600"/>
                  </a:cubicBezTo>
                  <a:cubicBezTo>
                    <a:pt x="21312" y="21600"/>
                    <a:pt x="21024" y="19008"/>
                    <a:pt x="20736" y="14976"/>
                  </a:cubicBezTo>
                  <a:cubicBezTo>
                    <a:pt x="20448" y="10944"/>
                    <a:pt x="20160" y="5472"/>
                    <a:pt x="198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2106218" y="341684"/>
              <a:ext cx="319482" cy="1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86" fill="norm" stroke="1" extrusionOk="0">
                  <a:moveTo>
                    <a:pt x="6102" y="826"/>
                  </a:moveTo>
                  <a:cubicBezTo>
                    <a:pt x="4681" y="2764"/>
                    <a:pt x="3260" y="4703"/>
                    <a:pt x="2194" y="7333"/>
                  </a:cubicBezTo>
                  <a:cubicBezTo>
                    <a:pt x="1128" y="9964"/>
                    <a:pt x="417" y="13287"/>
                    <a:pt x="133" y="15641"/>
                  </a:cubicBezTo>
                  <a:cubicBezTo>
                    <a:pt x="-151" y="17995"/>
                    <a:pt x="-9" y="19380"/>
                    <a:pt x="844" y="20210"/>
                  </a:cubicBezTo>
                  <a:cubicBezTo>
                    <a:pt x="1696" y="21041"/>
                    <a:pt x="3260" y="21318"/>
                    <a:pt x="5391" y="19795"/>
                  </a:cubicBezTo>
                  <a:cubicBezTo>
                    <a:pt x="7523" y="18272"/>
                    <a:pt x="10223" y="14949"/>
                    <a:pt x="12070" y="11903"/>
                  </a:cubicBezTo>
                  <a:cubicBezTo>
                    <a:pt x="13917" y="8856"/>
                    <a:pt x="14912" y="6087"/>
                    <a:pt x="15410" y="4010"/>
                  </a:cubicBezTo>
                  <a:cubicBezTo>
                    <a:pt x="15907" y="1933"/>
                    <a:pt x="15907" y="549"/>
                    <a:pt x="15552" y="133"/>
                  </a:cubicBezTo>
                  <a:cubicBezTo>
                    <a:pt x="15196" y="-282"/>
                    <a:pt x="14486" y="272"/>
                    <a:pt x="13775" y="1795"/>
                  </a:cubicBezTo>
                  <a:cubicBezTo>
                    <a:pt x="13065" y="3318"/>
                    <a:pt x="12354" y="5810"/>
                    <a:pt x="11857" y="7749"/>
                  </a:cubicBezTo>
                  <a:cubicBezTo>
                    <a:pt x="11360" y="9687"/>
                    <a:pt x="11075" y="11072"/>
                    <a:pt x="10933" y="12456"/>
                  </a:cubicBezTo>
                  <a:cubicBezTo>
                    <a:pt x="10791" y="13841"/>
                    <a:pt x="10791" y="15226"/>
                    <a:pt x="11146" y="16195"/>
                  </a:cubicBezTo>
                  <a:cubicBezTo>
                    <a:pt x="11502" y="17164"/>
                    <a:pt x="12212" y="17718"/>
                    <a:pt x="13988" y="17441"/>
                  </a:cubicBezTo>
                  <a:cubicBezTo>
                    <a:pt x="15765" y="17164"/>
                    <a:pt x="18607" y="16056"/>
                    <a:pt x="21449" y="14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2463800" y="487696"/>
              <a:ext cx="31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3254099" y="315669"/>
              <a:ext cx="152531" cy="25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52" fill="norm" stroke="1" extrusionOk="0">
                  <a:moveTo>
                    <a:pt x="1351" y="6732"/>
                  </a:moveTo>
                  <a:cubicBezTo>
                    <a:pt x="1643" y="10846"/>
                    <a:pt x="1935" y="14961"/>
                    <a:pt x="1789" y="17532"/>
                  </a:cubicBezTo>
                  <a:cubicBezTo>
                    <a:pt x="1643" y="20103"/>
                    <a:pt x="1060" y="21132"/>
                    <a:pt x="622" y="21046"/>
                  </a:cubicBezTo>
                  <a:cubicBezTo>
                    <a:pt x="184" y="20961"/>
                    <a:pt x="-108" y="19761"/>
                    <a:pt x="38" y="17018"/>
                  </a:cubicBezTo>
                  <a:cubicBezTo>
                    <a:pt x="184" y="14275"/>
                    <a:pt x="768" y="9989"/>
                    <a:pt x="2081" y="6732"/>
                  </a:cubicBezTo>
                  <a:cubicBezTo>
                    <a:pt x="3395" y="3475"/>
                    <a:pt x="5438" y="1246"/>
                    <a:pt x="7773" y="389"/>
                  </a:cubicBezTo>
                  <a:cubicBezTo>
                    <a:pt x="10108" y="-468"/>
                    <a:pt x="12735" y="46"/>
                    <a:pt x="15216" y="2361"/>
                  </a:cubicBezTo>
                  <a:cubicBezTo>
                    <a:pt x="17697" y="4675"/>
                    <a:pt x="20033" y="8789"/>
                    <a:pt x="20762" y="11361"/>
                  </a:cubicBezTo>
                  <a:cubicBezTo>
                    <a:pt x="21492" y="13932"/>
                    <a:pt x="20616" y="14961"/>
                    <a:pt x="19741" y="15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3581399" y="182896"/>
              <a:ext cx="3095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343"/>
                    <a:pt x="14400" y="686"/>
                    <a:pt x="18000" y="1971"/>
                  </a:cubicBezTo>
                  <a:cubicBezTo>
                    <a:pt x="21600" y="3257"/>
                    <a:pt x="21600" y="5486"/>
                    <a:pt x="20160" y="8914"/>
                  </a:cubicBezTo>
                  <a:cubicBezTo>
                    <a:pt x="18720" y="12343"/>
                    <a:pt x="15840" y="1697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611929" y="614696"/>
              <a:ext cx="70637" cy="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331" fill="norm" stroke="1" extrusionOk="0">
                  <a:moveTo>
                    <a:pt x="4059" y="0"/>
                  </a:moveTo>
                  <a:cubicBezTo>
                    <a:pt x="2208" y="2541"/>
                    <a:pt x="356" y="5082"/>
                    <a:pt x="48" y="7941"/>
                  </a:cubicBezTo>
                  <a:cubicBezTo>
                    <a:pt x="-261" y="10800"/>
                    <a:pt x="973" y="13976"/>
                    <a:pt x="2825" y="16518"/>
                  </a:cubicBezTo>
                  <a:cubicBezTo>
                    <a:pt x="4676" y="19059"/>
                    <a:pt x="7145" y="20965"/>
                    <a:pt x="9922" y="21282"/>
                  </a:cubicBezTo>
                  <a:cubicBezTo>
                    <a:pt x="12699" y="21600"/>
                    <a:pt x="15785" y="20329"/>
                    <a:pt x="17945" y="18106"/>
                  </a:cubicBezTo>
                  <a:cubicBezTo>
                    <a:pt x="20105" y="15882"/>
                    <a:pt x="21339" y="12706"/>
                    <a:pt x="20105" y="10800"/>
                  </a:cubicBezTo>
                  <a:cubicBezTo>
                    <a:pt x="18870" y="8894"/>
                    <a:pt x="15168" y="8259"/>
                    <a:pt x="12082" y="7624"/>
                  </a:cubicBezTo>
                  <a:cubicBezTo>
                    <a:pt x="8996" y="6988"/>
                    <a:pt x="6528" y="6353"/>
                    <a:pt x="4059" y="5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4290176" y="386801"/>
              <a:ext cx="377075" cy="19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778" fill="norm" stroke="1" extrusionOk="0">
                  <a:moveTo>
                    <a:pt x="6293" y="613"/>
                  </a:moveTo>
                  <a:cubicBezTo>
                    <a:pt x="5569" y="154"/>
                    <a:pt x="4844" y="-306"/>
                    <a:pt x="4060" y="268"/>
                  </a:cubicBezTo>
                  <a:cubicBezTo>
                    <a:pt x="3276" y="843"/>
                    <a:pt x="2431" y="2451"/>
                    <a:pt x="1647" y="5668"/>
                  </a:cubicBezTo>
                  <a:cubicBezTo>
                    <a:pt x="862" y="8885"/>
                    <a:pt x="138" y="13711"/>
                    <a:pt x="18" y="16813"/>
                  </a:cubicBezTo>
                  <a:cubicBezTo>
                    <a:pt x="-103" y="19915"/>
                    <a:pt x="380" y="21294"/>
                    <a:pt x="2129" y="20605"/>
                  </a:cubicBezTo>
                  <a:cubicBezTo>
                    <a:pt x="3879" y="19915"/>
                    <a:pt x="6896" y="17158"/>
                    <a:pt x="8646" y="14400"/>
                  </a:cubicBezTo>
                  <a:cubicBezTo>
                    <a:pt x="10395" y="11643"/>
                    <a:pt x="10878" y="8885"/>
                    <a:pt x="11059" y="6932"/>
                  </a:cubicBezTo>
                  <a:cubicBezTo>
                    <a:pt x="11240" y="4979"/>
                    <a:pt x="11119" y="3830"/>
                    <a:pt x="10757" y="3600"/>
                  </a:cubicBezTo>
                  <a:cubicBezTo>
                    <a:pt x="10395" y="3371"/>
                    <a:pt x="9792" y="4060"/>
                    <a:pt x="9249" y="5554"/>
                  </a:cubicBezTo>
                  <a:cubicBezTo>
                    <a:pt x="8706" y="7047"/>
                    <a:pt x="8223" y="9345"/>
                    <a:pt x="7982" y="11068"/>
                  </a:cubicBezTo>
                  <a:cubicBezTo>
                    <a:pt x="7741" y="12792"/>
                    <a:pt x="7741" y="13941"/>
                    <a:pt x="7801" y="15205"/>
                  </a:cubicBezTo>
                  <a:cubicBezTo>
                    <a:pt x="7861" y="16468"/>
                    <a:pt x="7982" y="17847"/>
                    <a:pt x="8284" y="18192"/>
                  </a:cubicBezTo>
                  <a:cubicBezTo>
                    <a:pt x="8585" y="18537"/>
                    <a:pt x="9068" y="17847"/>
                    <a:pt x="9490" y="16928"/>
                  </a:cubicBezTo>
                  <a:cubicBezTo>
                    <a:pt x="9913" y="16009"/>
                    <a:pt x="10275" y="14860"/>
                    <a:pt x="10576" y="13711"/>
                  </a:cubicBezTo>
                  <a:cubicBezTo>
                    <a:pt x="10878" y="12562"/>
                    <a:pt x="11119" y="11413"/>
                    <a:pt x="11361" y="11413"/>
                  </a:cubicBezTo>
                  <a:cubicBezTo>
                    <a:pt x="11602" y="11413"/>
                    <a:pt x="11843" y="12562"/>
                    <a:pt x="12266" y="13251"/>
                  </a:cubicBezTo>
                  <a:cubicBezTo>
                    <a:pt x="12688" y="13941"/>
                    <a:pt x="13291" y="14171"/>
                    <a:pt x="13895" y="14285"/>
                  </a:cubicBezTo>
                  <a:cubicBezTo>
                    <a:pt x="14498" y="14400"/>
                    <a:pt x="15101" y="14400"/>
                    <a:pt x="15343" y="15434"/>
                  </a:cubicBezTo>
                  <a:cubicBezTo>
                    <a:pt x="15584" y="16468"/>
                    <a:pt x="15463" y="18537"/>
                    <a:pt x="15463" y="18996"/>
                  </a:cubicBezTo>
                  <a:cubicBezTo>
                    <a:pt x="15463" y="19456"/>
                    <a:pt x="15584" y="18307"/>
                    <a:pt x="15644" y="15779"/>
                  </a:cubicBezTo>
                  <a:cubicBezTo>
                    <a:pt x="15705" y="13251"/>
                    <a:pt x="15705" y="9345"/>
                    <a:pt x="15886" y="6817"/>
                  </a:cubicBezTo>
                  <a:cubicBezTo>
                    <a:pt x="16067" y="4290"/>
                    <a:pt x="16429" y="3141"/>
                    <a:pt x="16912" y="2681"/>
                  </a:cubicBezTo>
                  <a:cubicBezTo>
                    <a:pt x="17394" y="2222"/>
                    <a:pt x="17998" y="2451"/>
                    <a:pt x="18782" y="4060"/>
                  </a:cubicBezTo>
                  <a:cubicBezTo>
                    <a:pt x="19566" y="5668"/>
                    <a:pt x="20532" y="8656"/>
                    <a:pt x="21014" y="10724"/>
                  </a:cubicBezTo>
                  <a:cubicBezTo>
                    <a:pt x="21497" y="12792"/>
                    <a:pt x="21497" y="13941"/>
                    <a:pt x="21497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5187950" y="208296"/>
              <a:ext cx="94457" cy="37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94" fill="norm" stroke="1" extrusionOk="0">
                  <a:moveTo>
                    <a:pt x="14400" y="0"/>
                  </a:moveTo>
                  <a:cubicBezTo>
                    <a:pt x="13440" y="4369"/>
                    <a:pt x="12480" y="8737"/>
                    <a:pt x="11520" y="12013"/>
                  </a:cubicBezTo>
                  <a:cubicBezTo>
                    <a:pt x="10560" y="15290"/>
                    <a:pt x="9600" y="17474"/>
                    <a:pt x="8400" y="18991"/>
                  </a:cubicBezTo>
                  <a:cubicBezTo>
                    <a:pt x="7200" y="20508"/>
                    <a:pt x="5760" y="21357"/>
                    <a:pt x="4560" y="21479"/>
                  </a:cubicBezTo>
                  <a:cubicBezTo>
                    <a:pt x="3360" y="21600"/>
                    <a:pt x="2400" y="20993"/>
                    <a:pt x="2640" y="19537"/>
                  </a:cubicBezTo>
                  <a:cubicBezTo>
                    <a:pt x="2880" y="18081"/>
                    <a:pt x="4320" y="15775"/>
                    <a:pt x="5520" y="14319"/>
                  </a:cubicBezTo>
                  <a:cubicBezTo>
                    <a:pt x="6720" y="12863"/>
                    <a:pt x="7680" y="12256"/>
                    <a:pt x="9600" y="11831"/>
                  </a:cubicBezTo>
                  <a:cubicBezTo>
                    <a:pt x="11520" y="11407"/>
                    <a:pt x="14400" y="11164"/>
                    <a:pt x="16560" y="11467"/>
                  </a:cubicBezTo>
                  <a:cubicBezTo>
                    <a:pt x="18720" y="11771"/>
                    <a:pt x="20160" y="12620"/>
                    <a:pt x="20880" y="13834"/>
                  </a:cubicBezTo>
                  <a:cubicBezTo>
                    <a:pt x="21600" y="15047"/>
                    <a:pt x="21600" y="16625"/>
                    <a:pt x="20880" y="17656"/>
                  </a:cubicBezTo>
                  <a:cubicBezTo>
                    <a:pt x="20160" y="18688"/>
                    <a:pt x="18720" y="19173"/>
                    <a:pt x="15120" y="19355"/>
                  </a:cubicBezTo>
                  <a:cubicBezTo>
                    <a:pt x="11520" y="19537"/>
                    <a:pt x="5760" y="19416"/>
                    <a:pt x="0" y="19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5351097" y="381819"/>
              <a:ext cx="173403" cy="1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3" fill="norm" stroke="1" extrusionOk="0">
                  <a:moveTo>
                    <a:pt x="3363" y="10963"/>
                  </a:moveTo>
                  <a:cubicBezTo>
                    <a:pt x="4665" y="11276"/>
                    <a:pt x="5966" y="11589"/>
                    <a:pt x="7657" y="10493"/>
                  </a:cubicBezTo>
                  <a:cubicBezTo>
                    <a:pt x="9349" y="9397"/>
                    <a:pt x="11431" y="6893"/>
                    <a:pt x="12472" y="4858"/>
                  </a:cubicBezTo>
                  <a:cubicBezTo>
                    <a:pt x="13513" y="2823"/>
                    <a:pt x="13513" y="1258"/>
                    <a:pt x="12862" y="476"/>
                  </a:cubicBezTo>
                  <a:cubicBezTo>
                    <a:pt x="12212" y="-307"/>
                    <a:pt x="10910" y="-307"/>
                    <a:pt x="8698" y="1884"/>
                  </a:cubicBezTo>
                  <a:cubicBezTo>
                    <a:pt x="6486" y="4076"/>
                    <a:pt x="3363" y="8458"/>
                    <a:pt x="1672" y="11589"/>
                  </a:cubicBezTo>
                  <a:cubicBezTo>
                    <a:pt x="-20" y="14719"/>
                    <a:pt x="-280" y="16597"/>
                    <a:pt x="240" y="18006"/>
                  </a:cubicBezTo>
                  <a:cubicBezTo>
                    <a:pt x="761" y="19415"/>
                    <a:pt x="2062" y="20354"/>
                    <a:pt x="5706" y="20823"/>
                  </a:cubicBezTo>
                  <a:cubicBezTo>
                    <a:pt x="9349" y="21293"/>
                    <a:pt x="15334" y="21293"/>
                    <a:pt x="21320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6102855" y="301645"/>
              <a:ext cx="104359" cy="42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48" fill="norm" stroke="1" extrusionOk="0">
                  <a:moveTo>
                    <a:pt x="2489" y="8157"/>
                  </a:moveTo>
                  <a:cubicBezTo>
                    <a:pt x="2921" y="11166"/>
                    <a:pt x="3353" y="14175"/>
                    <a:pt x="3569" y="16055"/>
                  </a:cubicBezTo>
                  <a:cubicBezTo>
                    <a:pt x="3785" y="17936"/>
                    <a:pt x="3785" y="18688"/>
                    <a:pt x="3353" y="19494"/>
                  </a:cubicBezTo>
                  <a:cubicBezTo>
                    <a:pt x="2921" y="20300"/>
                    <a:pt x="2057" y="21160"/>
                    <a:pt x="1409" y="21321"/>
                  </a:cubicBezTo>
                  <a:cubicBezTo>
                    <a:pt x="761" y="21482"/>
                    <a:pt x="329" y="20945"/>
                    <a:pt x="113" y="19225"/>
                  </a:cubicBezTo>
                  <a:cubicBezTo>
                    <a:pt x="-103" y="17506"/>
                    <a:pt x="-103" y="14604"/>
                    <a:pt x="977" y="11434"/>
                  </a:cubicBezTo>
                  <a:cubicBezTo>
                    <a:pt x="2057" y="8264"/>
                    <a:pt x="4217" y="4825"/>
                    <a:pt x="5945" y="2837"/>
                  </a:cubicBezTo>
                  <a:cubicBezTo>
                    <a:pt x="7673" y="849"/>
                    <a:pt x="8969" y="312"/>
                    <a:pt x="10697" y="97"/>
                  </a:cubicBezTo>
                  <a:cubicBezTo>
                    <a:pt x="12425" y="-118"/>
                    <a:pt x="14585" y="-11"/>
                    <a:pt x="16745" y="795"/>
                  </a:cubicBezTo>
                  <a:cubicBezTo>
                    <a:pt x="18905" y="1601"/>
                    <a:pt x="21065" y="3106"/>
                    <a:pt x="21281" y="4449"/>
                  </a:cubicBezTo>
                  <a:cubicBezTo>
                    <a:pt x="21497" y="5792"/>
                    <a:pt x="19769" y="6975"/>
                    <a:pt x="16745" y="7781"/>
                  </a:cubicBezTo>
                  <a:cubicBezTo>
                    <a:pt x="13721" y="8586"/>
                    <a:pt x="9401" y="9016"/>
                    <a:pt x="6377" y="9070"/>
                  </a:cubicBezTo>
                  <a:cubicBezTo>
                    <a:pt x="3353" y="9124"/>
                    <a:pt x="1625" y="8801"/>
                    <a:pt x="1193" y="8264"/>
                  </a:cubicBezTo>
                  <a:cubicBezTo>
                    <a:pt x="761" y="7727"/>
                    <a:pt x="1625" y="6975"/>
                    <a:pt x="2489" y="6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6203950" y="309896"/>
              <a:ext cx="17145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049"/>
                  </a:moveTo>
                  <a:cubicBezTo>
                    <a:pt x="1600" y="3647"/>
                    <a:pt x="3200" y="2244"/>
                    <a:pt x="5733" y="2945"/>
                  </a:cubicBezTo>
                  <a:cubicBezTo>
                    <a:pt x="8267" y="3647"/>
                    <a:pt x="11733" y="6452"/>
                    <a:pt x="13467" y="9538"/>
                  </a:cubicBezTo>
                  <a:cubicBezTo>
                    <a:pt x="15200" y="12623"/>
                    <a:pt x="15200" y="15990"/>
                    <a:pt x="14400" y="18234"/>
                  </a:cubicBezTo>
                  <a:cubicBezTo>
                    <a:pt x="13600" y="20478"/>
                    <a:pt x="12000" y="21600"/>
                    <a:pt x="10800" y="21460"/>
                  </a:cubicBezTo>
                  <a:cubicBezTo>
                    <a:pt x="9600" y="21319"/>
                    <a:pt x="8800" y="19917"/>
                    <a:pt x="8667" y="17112"/>
                  </a:cubicBezTo>
                  <a:cubicBezTo>
                    <a:pt x="8533" y="14306"/>
                    <a:pt x="9067" y="10099"/>
                    <a:pt x="11333" y="7013"/>
                  </a:cubicBezTo>
                  <a:cubicBezTo>
                    <a:pt x="13600" y="3927"/>
                    <a:pt x="176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6396167" y="333033"/>
              <a:ext cx="116956" cy="10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315" fill="norm" stroke="1" extrusionOk="0">
                  <a:moveTo>
                    <a:pt x="9924" y="453"/>
                  </a:moveTo>
                  <a:cubicBezTo>
                    <a:pt x="8029" y="30"/>
                    <a:pt x="6134" y="-394"/>
                    <a:pt x="4239" y="665"/>
                  </a:cubicBezTo>
                  <a:cubicBezTo>
                    <a:pt x="2345" y="1724"/>
                    <a:pt x="450" y="4265"/>
                    <a:pt x="71" y="8077"/>
                  </a:cubicBezTo>
                  <a:cubicBezTo>
                    <a:pt x="-308" y="11888"/>
                    <a:pt x="829" y="16971"/>
                    <a:pt x="3292" y="19088"/>
                  </a:cubicBezTo>
                  <a:cubicBezTo>
                    <a:pt x="5755" y="21206"/>
                    <a:pt x="9545" y="20359"/>
                    <a:pt x="12766" y="18241"/>
                  </a:cubicBezTo>
                  <a:cubicBezTo>
                    <a:pt x="15987" y="16124"/>
                    <a:pt x="18639" y="12735"/>
                    <a:pt x="19966" y="9982"/>
                  </a:cubicBezTo>
                  <a:cubicBezTo>
                    <a:pt x="21292" y="7230"/>
                    <a:pt x="21292" y="5112"/>
                    <a:pt x="19776" y="4265"/>
                  </a:cubicBezTo>
                  <a:cubicBezTo>
                    <a:pt x="18260" y="3418"/>
                    <a:pt x="15229" y="3841"/>
                    <a:pt x="12197" y="4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6566541" y="138446"/>
              <a:ext cx="81909" cy="32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77" fill="norm" stroke="1" extrusionOk="0">
                  <a:moveTo>
                    <a:pt x="6478" y="0"/>
                  </a:moveTo>
                  <a:cubicBezTo>
                    <a:pt x="6478" y="4909"/>
                    <a:pt x="6478" y="9818"/>
                    <a:pt x="5924" y="13044"/>
                  </a:cubicBezTo>
                  <a:cubicBezTo>
                    <a:pt x="5370" y="16270"/>
                    <a:pt x="4263" y="17813"/>
                    <a:pt x="3155" y="19075"/>
                  </a:cubicBezTo>
                  <a:cubicBezTo>
                    <a:pt x="2047" y="20338"/>
                    <a:pt x="940" y="21319"/>
                    <a:pt x="386" y="21460"/>
                  </a:cubicBezTo>
                  <a:cubicBezTo>
                    <a:pt x="-168" y="21600"/>
                    <a:pt x="-168" y="20899"/>
                    <a:pt x="663" y="19145"/>
                  </a:cubicBezTo>
                  <a:cubicBezTo>
                    <a:pt x="1494" y="17392"/>
                    <a:pt x="3155" y="14587"/>
                    <a:pt x="5094" y="12974"/>
                  </a:cubicBezTo>
                  <a:cubicBezTo>
                    <a:pt x="7032" y="11361"/>
                    <a:pt x="9247" y="10940"/>
                    <a:pt x="11186" y="11010"/>
                  </a:cubicBezTo>
                  <a:cubicBezTo>
                    <a:pt x="13124" y="11081"/>
                    <a:pt x="14786" y="11642"/>
                    <a:pt x="16447" y="13255"/>
                  </a:cubicBezTo>
                  <a:cubicBezTo>
                    <a:pt x="18109" y="14868"/>
                    <a:pt x="19770" y="17532"/>
                    <a:pt x="21432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6711950" y="335296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6718300" y="27179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6845300" y="132096"/>
              <a:ext cx="104151" cy="31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90" fill="norm" stroke="1" extrusionOk="0">
                  <a:moveTo>
                    <a:pt x="7776" y="0"/>
                  </a:moveTo>
                  <a:cubicBezTo>
                    <a:pt x="6912" y="5654"/>
                    <a:pt x="6048" y="11307"/>
                    <a:pt x="5616" y="14569"/>
                  </a:cubicBezTo>
                  <a:cubicBezTo>
                    <a:pt x="5184" y="17831"/>
                    <a:pt x="5184" y="18701"/>
                    <a:pt x="5184" y="18701"/>
                  </a:cubicBezTo>
                  <a:cubicBezTo>
                    <a:pt x="5184" y="18701"/>
                    <a:pt x="5184" y="17831"/>
                    <a:pt x="5832" y="16599"/>
                  </a:cubicBezTo>
                  <a:cubicBezTo>
                    <a:pt x="6480" y="15366"/>
                    <a:pt x="7776" y="13772"/>
                    <a:pt x="9072" y="12685"/>
                  </a:cubicBezTo>
                  <a:cubicBezTo>
                    <a:pt x="10368" y="11597"/>
                    <a:pt x="11664" y="11017"/>
                    <a:pt x="12960" y="11017"/>
                  </a:cubicBezTo>
                  <a:cubicBezTo>
                    <a:pt x="14256" y="11017"/>
                    <a:pt x="15552" y="11597"/>
                    <a:pt x="17064" y="12830"/>
                  </a:cubicBezTo>
                  <a:cubicBezTo>
                    <a:pt x="18576" y="14062"/>
                    <a:pt x="20304" y="15946"/>
                    <a:pt x="20952" y="17251"/>
                  </a:cubicBezTo>
                  <a:cubicBezTo>
                    <a:pt x="21600" y="18556"/>
                    <a:pt x="21168" y="19281"/>
                    <a:pt x="20088" y="19860"/>
                  </a:cubicBezTo>
                  <a:cubicBezTo>
                    <a:pt x="19008" y="20440"/>
                    <a:pt x="17280" y="20875"/>
                    <a:pt x="14904" y="21165"/>
                  </a:cubicBezTo>
                  <a:cubicBezTo>
                    <a:pt x="12528" y="21455"/>
                    <a:pt x="9504" y="21600"/>
                    <a:pt x="6912" y="20730"/>
                  </a:cubicBezTo>
                  <a:cubicBezTo>
                    <a:pt x="4320" y="19860"/>
                    <a:pt x="2160" y="17976"/>
                    <a:pt x="0" y="16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7010399" y="31624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7035800" y="240046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7183984" y="74946"/>
              <a:ext cx="296317" cy="35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67" fill="norm" stroke="1" extrusionOk="0">
                  <a:moveTo>
                    <a:pt x="10724" y="0"/>
                  </a:moveTo>
                  <a:cubicBezTo>
                    <a:pt x="9515" y="1768"/>
                    <a:pt x="8307" y="3537"/>
                    <a:pt x="6947" y="6632"/>
                  </a:cubicBezTo>
                  <a:cubicBezTo>
                    <a:pt x="5588" y="9726"/>
                    <a:pt x="4077" y="14147"/>
                    <a:pt x="3322" y="16926"/>
                  </a:cubicBezTo>
                  <a:cubicBezTo>
                    <a:pt x="2567" y="19705"/>
                    <a:pt x="2567" y="20842"/>
                    <a:pt x="2945" y="21221"/>
                  </a:cubicBezTo>
                  <a:cubicBezTo>
                    <a:pt x="3322" y="21600"/>
                    <a:pt x="4077" y="21221"/>
                    <a:pt x="4682" y="20337"/>
                  </a:cubicBezTo>
                  <a:cubicBezTo>
                    <a:pt x="5286" y="19453"/>
                    <a:pt x="5739" y="18063"/>
                    <a:pt x="5663" y="17053"/>
                  </a:cubicBezTo>
                  <a:cubicBezTo>
                    <a:pt x="5588" y="16042"/>
                    <a:pt x="4984" y="15411"/>
                    <a:pt x="3473" y="14779"/>
                  </a:cubicBezTo>
                  <a:cubicBezTo>
                    <a:pt x="1963" y="14147"/>
                    <a:pt x="-454" y="13516"/>
                    <a:pt x="75" y="13137"/>
                  </a:cubicBezTo>
                  <a:cubicBezTo>
                    <a:pt x="603" y="12758"/>
                    <a:pt x="4077" y="12632"/>
                    <a:pt x="6268" y="12568"/>
                  </a:cubicBezTo>
                  <a:cubicBezTo>
                    <a:pt x="8458" y="12505"/>
                    <a:pt x="9364" y="12505"/>
                    <a:pt x="10119" y="12695"/>
                  </a:cubicBezTo>
                  <a:cubicBezTo>
                    <a:pt x="10875" y="12884"/>
                    <a:pt x="11479" y="13263"/>
                    <a:pt x="11630" y="13768"/>
                  </a:cubicBezTo>
                  <a:cubicBezTo>
                    <a:pt x="11781" y="14274"/>
                    <a:pt x="11479" y="14905"/>
                    <a:pt x="11328" y="15726"/>
                  </a:cubicBezTo>
                  <a:cubicBezTo>
                    <a:pt x="11177" y="16547"/>
                    <a:pt x="11177" y="17558"/>
                    <a:pt x="11252" y="17684"/>
                  </a:cubicBezTo>
                  <a:cubicBezTo>
                    <a:pt x="11328" y="17811"/>
                    <a:pt x="11479" y="17053"/>
                    <a:pt x="11630" y="16042"/>
                  </a:cubicBezTo>
                  <a:cubicBezTo>
                    <a:pt x="11781" y="15032"/>
                    <a:pt x="11932" y="13768"/>
                    <a:pt x="12083" y="12758"/>
                  </a:cubicBezTo>
                  <a:cubicBezTo>
                    <a:pt x="12234" y="11747"/>
                    <a:pt x="12385" y="10989"/>
                    <a:pt x="12687" y="10863"/>
                  </a:cubicBezTo>
                  <a:cubicBezTo>
                    <a:pt x="12989" y="10737"/>
                    <a:pt x="13443" y="11242"/>
                    <a:pt x="13896" y="12505"/>
                  </a:cubicBezTo>
                  <a:cubicBezTo>
                    <a:pt x="14349" y="13768"/>
                    <a:pt x="14802" y="15789"/>
                    <a:pt x="15331" y="16989"/>
                  </a:cubicBezTo>
                  <a:cubicBezTo>
                    <a:pt x="15859" y="18189"/>
                    <a:pt x="16463" y="18568"/>
                    <a:pt x="16992" y="18505"/>
                  </a:cubicBezTo>
                  <a:cubicBezTo>
                    <a:pt x="17521" y="18442"/>
                    <a:pt x="17974" y="17937"/>
                    <a:pt x="18654" y="16863"/>
                  </a:cubicBezTo>
                  <a:cubicBezTo>
                    <a:pt x="19333" y="15789"/>
                    <a:pt x="20240" y="14147"/>
                    <a:pt x="21146" y="12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7515882" y="0"/>
              <a:ext cx="313668" cy="66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0" fill="norm" stroke="1" extrusionOk="0">
                  <a:moveTo>
                    <a:pt x="1477" y="10245"/>
                  </a:moveTo>
                  <a:cubicBezTo>
                    <a:pt x="1912" y="9971"/>
                    <a:pt x="2346" y="9697"/>
                    <a:pt x="2854" y="9422"/>
                  </a:cubicBezTo>
                  <a:cubicBezTo>
                    <a:pt x="3361" y="9148"/>
                    <a:pt x="3941" y="8874"/>
                    <a:pt x="3869" y="8805"/>
                  </a:cubicBezTo>
                  <a:cubicBezTo>
                    <a:pt x="3796" y="8737"/>
                    <a:pt x="3071" y="8874"/>
                    <a:pt x="2346" y="9251"/>
                  </a:cubicBezTo>
                  <a:cubicBezTo>
                    <a:pt x="1622" y="9628"/>
                    <a:pt x="897" y="10245"/>
                    <a:pt x="462" y="10760"/>
                  </a:cubicBezTo>
                  <a:cubicBezTo>
                    <a:pt x="27" y="11274"/>
                    <a:pt x="-118" y="11685"/>
                    <a:pt x="99" y="12028"/>
                  </a:cubicBezTo>
                  <a:cubicBezTo>
                    <a:pt x="317" y="12371"/>
                    <a:pt x="897" y="12645"/>
                    <a:pt x="1549" y="12714"/>
                  </a:cubicBezTo>
                  <a:cubicBezTo>
                    <a:pt x="2201" y="12782"/>
                    <a:pt x="2926" y="12645"/>
                    <a:pt x="4376" y="11960"/>
                  </a:cubicBezTo>
                  <a:cubicBezTo>
                    <a:pt x="5826" y="11274"/>
                    <a:pt x="8000" y="10040"/>
                    <a:pt x="9885" y="8462"/>
                  </a:cubicBezTo>
                  <a:cubicBezTo>
                    <a:pt x="11769" y="6885"/>
                    <a:pt x="13364" y="4965"/>
                    <a:pt x="14306" y="3731"/>
                  </a:cubicBezTo>
                  <a:cubicBezTo>
                    <a:pt x="15248" y="2497"/>
                    <a:pt x="15538" y="1948"/>
                    <a:pt x="15683" y="1365"/>
                  </a:cubicBezTo>
                  <a:cubicBezTo>
                    <a:pt x="15828" y="782"/>
                    <a:pt x="15828" y="165"/>
                    <a:pt x="15466" y="28"/>
                  </a:cubicBezTo>
                  <a:cubicBezTo>
                    <a:pt x="15103" y="-109"/>
                    <a:pt x="14379" y="234"/>
                    <a:pt x="13219" y="1605"/>
                  </a:cubicBezTo>
                  <a:cubicBezTo>
                    <a:pt x="12059" y="2977"/>
                    <a:pt x="10465" y="5377"/>
                    <a:pt x="9595" y="7091"/>
                  </a:cubicBezTo>
                  <a:cubicBezTo>
                    <a:pt x="8725" y="8805"/>
                    <a:pt x="8580" y="9834"/>
                    <a:pt x="8652" y="10520"/>
                  </a:cubicBezTo>
                  <a:cubicBezTo>
                    <a:pt x="8725" y="11205"/>
                    <a:pt x="9015" y="11548"/>
                    <a:pt x="9522" y="11720"/>
                  </a:cubicBezTo>
                  <a:cubicBezTo>
                    <a:pt x="10030" y="11891"/>
                    <a:pt x="10754" y="11891"/>
                    <a:pt x="11914" y="11342"/>
                  </a:cubicBezTo>
                  <a:cubicBezTo>
                    <a:pt x="13074" y="10794"/>
                    <a:pt x="14669" y="9697"/>
                    <a:pt x="15611" y="8908"/>
                  </a:cubicBezTo>
                  <a:cubicBezTo>
                    <a:pt x="16553" y="8120"/>
                    <a:pt x="16843" y="7640"/>
                    <a:pt x="16771" y="7674"/>
                  </a:cubicBezTo>
                  <a:cubicBezTo>
                    <a:pt x="16698" y="7708"/>
                    <a:pt x="16263" y="8257"/>
                    <a:pt x="15973" y="8805"/>
                  </a:cubicBezTo>
                  <a:cubicBezTo>
                    <a:pt x="15683" y="9354"/>
                    <a:pt x="15538" y="9902"/>
                    <a:pt x="15538" y="10348"/>
                  </a:cubicBezTo>
                  <a:cubicBezTo>
                    <a:pt x="15538" y="10794"/>
                    <a:pt x="15683" y="11137"/>
                    <a:pt x="16118" y="11274"/>
                  </a:cubicBezTo>
                  <a:cubicBezTo>
                    <a:pt x="16553" y="11411"/>
                    <a:pt x="17278" y="11342"/>
                    <a:pt x="17858" y="11171"/>
                  </a:cubicBezTo>
                  <a:cubicBezTo>
                    <a:pt x="18438" y="11000"/>
                    <a:pt x="18873" y="10725"/>
                    <a:pt x="19380" y="10451"/>
                  </a:cubicBezTo>
                  <a:cubicBezTo>
                    <a:pt x="19887" y="10177"/>
                    <a:pt x="20467" y="9902"/>
                    <a:pt x="20612" y="9937"/>
                  </a:cubicBezTo>
                  <a:cubicBezTo>
                    <a:pt x="20757" y="9971"/>
                    <a:pt x="20467" y="10314"/>
                    <a:pt x="20395" y="11308"/>
                  </a:cubicBezTo>
                  <a:cubicBezTo>
                    <a:pt x="20322" y="12302"/>
                    <a:pt x="20467" y="13948"/>
                    <a:pt x="20757" y="15525"/>
                  </a:cubicBezTo>
                  <a:cubicBezTo>
                    <a:pt x="21047" y="17102"/>
                    <a:pt x="21482" y="18611"/>
                    <a:pt x="21482" y="19571"/>
                  </a:cubicBezTo>
                  <a:cubicBezTo>
                    <a:pt x="21482" y="20531"/>
                    <a:pt x="21047" y="20942"/>
                    <a:pt x="20467" y="21182"/>
                  </a:cubicBezTo>
                  <a:cubicBezTo>
                    <a:pt x="19887" y="21422"/>
                    <a:pt x="19163" y="21491"/>
                    <a:pt x="18220" y="21251"/>
                  </a:cubicBezTo>
                  <a:cubicBezTo>
                    <a:pt x="17278" y="21011"/>
                    <a:pt x="16118" y="20462"/>
                    <a:pt x="14959" y="19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8588527" y="43196"/>
              <a:ext cx="157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4345"/>
                    <a:pt x="3855" y="8690"/>
                    <a:pt x="2505" y="11979"/>
                  </a:cubicBezTo>
                  <a:cubicBezTo>
                    <a:pt x="1155" y="15269"/>
                    <a:pt x="-1545" y="17503"/>
                    <a:pt x="1155" y="18931"/>
                  </a:cubicBezTo>
                  <a:cubicBezTo>
                    <a:pt x="3855" y="20359"/>
                    <a:pt x="11955" y="20979"/>
                    <a:pt x="20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8633842" y="163846"/>
              <a:ext cx="313309" cy="22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39" fill="norm" stroke="1" extrusionOk="0">
                  <a:moveTo>
                    <a:pt x="5802" y="8247"/>
                  </a:moveTo>
                  <a:cubicBezTo>
                    <a:pt x="5367" y="7462"/>
                    <a:pt x="4932" y="6676"/>
                    <a:pt x="4279" y="6676"/>
                  </a:cubicBezTo>
                  <a:cubicBezTo>
                    <a:pt x="3627" y="6676"/>
                    <a:pt x="2757" y="7462"/>
                    <a:pt x="1960" y="9327"/>
                  </a:cubicBezTo>
                  <a:cubicBezTo>
                    <a:pt x="1163" y="11193"/>
                    <a:pt x="438" y="14138"/>
                    <a:pt x="148" y="16200"/>
                  </a:cubicBezTo>
                  <a:cubicBezTo>
                    <a:pt x="-142" y="18262"/>
                    <a:pt x="3" y="19440"/>
                    <a:pt x="510" y="19931"/>
                  </a:cubicBezTo>
                  <a:cubicBezTo>
                    <a:pt x="1018" y="20422"/>
                    <a:pt x="1888" y="20225"/>
                    <a:pt x="2830" y="19244"/>
                  </a:cubicBezTo>
                  <a:cubicBezTo>
                    <a:pt x="3772" y="18262"/>
                    <a:pt x="4787" y="16495"/>
                    <a:pt x="5439" y="15022"/>
                  </a:cubicBezTo>
                  <a:cubicBezTo>
                    <a:pt x="6092" y="13549"/>
                    <a:pt x="6381" y="12371"/>
                    <a:pt x="6309" y="12371"/>
                  </a:cubicBezTo>
                  <a:cubicBezTo>
                    <a:pt x="6237" y="12371"/>
                    <a:pt x="5802" y="13549"/>
                    <a:pt x="5584" y="14629"/>
                  </a:cubicBezTo>
                  <a:cubicBezTo>
                    <a:pt x="5367" y="15709"/>
                    <a:pt x="5367" y="16691"/>
                    <a:pt x="5367" y="17771"/>
                  </a:cubicBezTo>
                  <a:cubicBezTo>
                    <a:pt x="5367" y="18851"/>
                    <a:pt x="5367" y="20029"/>
                    <a:pt x="5729" y="20716"/>
                  </a:cubicBezTo>
                  <a:cubicBezTo>
                    <a:pt x="6092" y="21404"/>
                    <a:pt x="6816" y="21600"/>
                    <a:pt x="7904" y="20127"/>
                  </a:cubicBezTo>
                  <a:cubicBezTo>
                    <a:pt x="8991" y="18655"/>
                    <a:pt x="10441" y="15513"/>
                    <a:pt x="11310" y="12371"/>
                  </a:cubicBezTo>
                  <a:cubicBezTo>
                    <a:pt x="12180" y="9229"/>
                    <a:pt x="12470" y="6087"/>
                    <a:pt x="12470" y="4025"/>
                  </a:cubicBezTo>
                  <a:cubicBezTo>
                    <a:pt x="12470" y="1964"/>
                    <a:pt x="12180" y="982"/>
                    <a:pt x="12398" y="491"/>
                  </a:cubicBezTo>
                  <a:cubicBezTo>
                    <a:pt x="12615" y="0"/>
                    <a:pt x="13340" y="0"/>
                    <a:pt x="14137" y="0"/>
                  </a:cubicBezTo>
                  <a:cubicBezTo>
                    <a:pt x="14935" y="0"/>
                    <a:pt x="15804" y="0"/>
                    <a:pt x="16602" y="982"/>
                  </a:cubicBezTo>
                  <a:cubicBezTo>
                    <a:pt x="17399" y="1964"/>
                    <a:pt x="18124" y="3927"/>
                    <a:pt x="18051" y="5989"/>
                  </a:cubicBezTo>
                  <a:cubicBezTo>
                    <a:pt x="17979" y="8051"/>
                    <a:pt x="17109" y="10211"/>
                    <a:pt x="16602" y="11880"/>
                  </a:cubicBezTo>
                  <a:cubicBezTo>
                    <a:pt x="16094" y="13549"/>
                    <a:pt x="15949" y="14727"/>
                    <a:pt x="15804" y="15807"/>
                  </a:cubicBezTo>
                  <a:cubicBezTo>
                    <a:pt x="15659" y="16887"/>
                    <a:pt x="15514" y="17869"/>
                    <a:pt x="15949" y="18458"/>
                  </a:cubicBezTo>
                  <a:cubicBezTo>
                    <a:pt x="16384" y="19047"/>
                    <a:pt x="17399" y="19244"/>
                    <a:pt x="18414" y="18949"/>
                  </a:cubicBezTo>
                  <a:cubicBezTo>
                    <a:pt x="19428" y="18655"/>
                    <a:pt x="20443" y="17869"/>
                    <a:pt x="21458" y="17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8944715" y="246901"/>
              <a:ext cx="117280" cy="35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34" fill="norm" stroke="1" extrusionOk="0">
                  <a:moveTo>
                    <a:pt x="17489" y="1865"/>
                  </a:moveTo>
                  <a:cubicBezTo>
                    <a:pt x="16731" y="1233"/>
                    <a:pt x="15973" y="602"/>
                    <a:pt x="14646" y="286"/>
                  </a:cubicBezTo>
                  <a:cubicBezTo>
                    <a:pt x="13320" y="-30"/>
                    <a:pt x="11425" y="-30"/>
                    <a:pt x="9531" y="33"/>
                  </a:cubicBezTo>
                  <a:cubicBezTo>
                    <a:pt x="7636" y="96"/>
                    <a:pt x="5741" y="223"/>
                    <a:pt x="4036" y="538"/>
                  </a:cubicBezTo>
                  <a:cubicBezTo>
                    <a:pt x="2331" y="854"/>
                    <a:pt x="815" y="1359"/>
                    <a:pt x="246" y="1928"/>
                  </a:cubicBezTo>
                  <a:cubicBezTo>
                    <a:pt x="-322" y="2496"/>
                    <a:pt x="57" y="3128"/>
                    <a:pt x="1762" y="3317"/>
                  </a:cubicBezTo>
                  <a:cubicBezTo>
                    <a:pt x="3467" y="3507"/>
                    <a:pt x="6499" y="3254"/>
                    <a:pt x="8962" y="3254"/>
                  </a:cubicBezTo>
                  <a:cubicBezTo>
                    <a:pt x="11425" y="3254"/>
                    <a:pt x="13320" y="3507"/>
                    <a:pt x="14646" y="4328"/>
                  </a:cubicBezTo>
                  <a:cubicBezTo>
                    <a:pt x="15973" y="5149"/>
                    <a:pt x="16731" y="6538"/>
                    <a:pt x="17867" y="8812"/>
                  </a:cubicBezTo>
                  <a:cubicBezTo>
                    <a:pt x="19004" y="11086"/>
                    <a:pt x="20520" y="14244"/>
                    <a:pt x="20899" y="16202"/>
                  </a:cubicBezTo>
                  <a:cubicBezTo>
                    <a:pt x="21278" y="18159"/>
                    <a:pt x="20520" y="18917"/>
                    <a:pt x="19194" y="19612"/>
                  </a:cubicBezTo>
                  <a:cubicBezTo>
                    <a:pt x="17867" y="20307"/>
                    <a:pt x="15973" y="20938"/>
                    <a:pt x="14078" y="21254"/>
                  </a:cubicBezTo>
                  <a:cubicBezTo>
                    <a:pt x="12183" y="21570"/>
                    <a:pt x="10289" y="21570"/>
                    <a:pt x="9152" y="20433"/>
                  </a:cubicBezTo>
                  <a:cubicBezTo>
                    <a:pt x="8015" y="19296"/>
                    <a:pt x="7636" y="17023"/>
                    <a:pt x="7257" y="14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9137135" y="226355"/>
              <a:ext cx="165615" cy="16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0973" fill="norm" stroke="1" extrusionOk="0">
                  <a:moveTo>
                    <a:pt x="2465" y="10930"/>
                  </a:moveTo>
                  <a:cubicBezTo>
                    <a:pt x="5398" y="9545"/>
                    <a:pt x="8332" y="8161"/>
                    <a:pt x="10065" y="6222"/>
                  </a:cubicBezTo>
                  <a:cubicBezTo>
                    <a:pt x="11798" y="4284"/>
                    <a:pt x="12332" y="1791"/>
                    <a:pt x="11932" y="684"/>
                  </a:cubicBezTo>
                  <a:cubicBezTo>
                    <a:pt x="11532" y="-424"/>
                    <a:pt x="10198" y="-147"/>
                    <a:pt x="8198" y="1238"/>
                  </a:cubicBezTo>
                  <a:cubicBezTo>
                    <a:pt x="6198" y="2622"/>
                    <a:pt x="3532" y="5114"/>
                    <a:pt x="1798" y="8161"/>
                  </a:cubicBezTo>
                  <a:cubicBezTo>
                    <a:pt x="65" y="11207"/>
                    <a:pt x="-735" y="14807"/>
                    <a:pt x="865" y="17161"/>
                  </a:cubicBezTo>
                  <a:cubicBezTo>
                    <a:pt x="2465" y="19514"/>
                    <a:pt x="6465" y="20622"/>
                    <a:pt x="10198" y="20899"/>
                  </a:cubicBezTo>
                  <a:cubicBezTo>
                    <a:pt x="13932" y="21176"/>
                    <a:pt x="17398" y="20622"/>
                    <a:pt x="20865" y="2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465317" y="1490996"/>
              <a:ext cx="379234" cy="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06" fill="norm" stroke="1" extrusionOk="0">
                  <a:moveTo>
                    <a:pt x="974" y="12960"/>
                  </a:moveTo>
                  <a:cubicBezTo>
                    <a:pt x="378" y="15840"/>
                    <a:pt x="-219" y="18720"/>
                    <a:pt x="79" y="20160"/>
                  </a:cubicBezTo>
                  <a:cubicBezTo>
                    <a:pt x="378" y="21600"/>
                    <a:pt x="1571" y="21600"/>
                    <a:pt x="4017" y="18720"/>
                  </a:cubicBezTo>
                  <a:cubicBezTo>
                    <a:pt x="6464" y="15840"/>
                    <a:pt x="10163" y="10080"/>
                    <a:pt x="13266" y="6480"/>
                  </a:cubicBezTo>
                  <a:cubicBezTo>
                    <a:pt x="16369" y="2880"/>
                    <a:pt x="18875" y="1440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596900" y="1560846"/>
              <a:ext cx="304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8568"/>
                    <a:pt x="6900" y="15537"/>
                    <a:pt x="10500" y="11937"/>
                  </a:cubicBezTo>
                  <a:cubicBezTo>
                    <a:pt x="14100" y="8337"/>
                    <a:pt x="17850" y="41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800100" y="1446546"/>
              <a:ext cx="17731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0" y="0"/>
                  </a:moveTo>
                  <a:cubicBezTo>
                    <a:pt x="5591" y="164"/>
                    <a:pt x="11181" y="327"/>
                    <a:pt x="14993" y="1145"/>
                  </a:cubicBezTo>
                  <a:cubicBezTo>
                    <a:pt x="18805" y="1964"/>
                    <a:pt x="20838" y="3436"/>
                    <a:pt x="21219" y="5318"/>
                  </a:cubicBezTo>
                  <a:cubicBezTo>
                    <a:pt x="21600" y="7200"/>
                    <a:pt x="20329" y="9491"/>
                    <a:pt x="19059" y="12273"/>
                  </a:cubicBezTo>
                  <a:cubicBezTo>
                    <a:pt x="17788" y="15055"/>
                    <a:pt x="16518" y="18327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581150" y="1426364"/>
              <a:ext cx="211667" cy="21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019"/>
                  </a:moveTo>
                  <a:cubicBezTo>
                    <a:pt x="0" y="960"/>
                    <a:pt x="0" y="-99"/>
                    <a:pt x="108" y="7"/>
                  </a:cubicBezTo>
                  <a:cubicBezTo>
                    <a:pt x="216" y="113"/>
                    <a:pt x="432" y="1383"/>
                    <a:pt x="648" y="4560"/>
                  </a:cubicBezTo>
                  <a:cubicBezTo>
                    <a:pt x="864" y="7736"/>
                    <a:pt x="1080" y="12819"/>
                    <a:pt x="1296" y="15889"/>
                  </a:cubicBezTo>
                  <a:cubicBezTo>
                    <a:pt x="1512" y="18960"/>
                    <a:pt x="1728" y="20019"/>
                    <a:pt x="2376" y="20654"/>
                  </a:cubicBezTo>
                  <a:cubicBezTo>
                    <a:pt x="3024" y="21289"/>
                    <a:pt x="4104" y="21501"/>
                    <a:pt x="4968" y="20972"/>
                  </a:cubicBezTo>
                  <a:cubicBezTo>
                    <a:pt x="5832" y="20442"/>
                    <a:pt x="6480" y="19172"/>
                    <a:pt x="6912" y="17901"/>
                  </a:cubicBezTo>
                  <a:cubicBezTo>
                    <a:pt x="7344" y="16630"/>
                    <a:pt x="7560" y="15360"/>
                    <a:pt x="7884" y="14089"/>
                  </a:cubicBezTo>
                  <a:cubicBezTo>
                    <a:pt x="8208" y="12819"/>
                    <a:pt x="8640" y="11548"/>
                    <a:pt x="8964" y="11548"/>
                  </a:cubicBezTo>
                  <a:cubicBezTo>
                    <a:pt x="9288" y="11548"/>
                    <a:pt x="9504" y="12819"/>
                    <a:pt x="9936" y="13983"/>
                  </a:cubicBezTo>
                  <a:cubicBezTo>
                    <a:pt x="10368" y="15148"/>
                    <a:pt x="11016" y="16207"/>
                    <a:pt x="11772" y="17160"/>
                  </a:cubicBezTo>
                  <a:cubicBezTo>
                    <a:pt x="12528" y="18113"/>
                    <a:pt x="13392" y="18960"/>
                    <a:pt x="14904" y="18113"/>
                  </a:cubicBezTo>
                  <a:cubicBezTo>
                    <a:pt x="16416" y="17266"/>
                    <a:pt x="18576" y="14725"/>
                    <a:pt x="19872" y="12183"/>
                  </a:cubicBezTo>
                  <a:cubicBezTo>
                    <a:pt x="21168" y="9642"/>
                    <a:pt x="21600" y="7101"/>
                    <a:pt x="21600" y="5301"/>
                  </a:cubicBezTo>
                  <a:cubicBezTo>
                    <a:pt x="21600" y="3501"/>
                    <a:pt x="21168" y="2442"/>
                    <a:pt x="20736" y="2230"/>
                  </a:cubicBezTo>
                  <a:cubicBezTo>
                    <a:pt x="20304" y="2019"/>
                    <a:pt x="19872" y="2654"/>
                    <a:pt x="19440" y="3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851057" y="1395876"/>
              <a:ext cx="174594" cy="19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53" fill="norm" stroke="1" extrusionOk="0">
                  <a:moveTo>
                    <a:pt x="5010" y="9536"/>
                  </a:moveTo>
                  <a:cubicBezTo>
                    <a:pt x="7067" y="7262"/>
                    <a:pt x="9124" y="4988"/>
                    <a:pt x="10153" y="3283"/>
                  </a:cubicBezTo>
                  <a:cubicBezTo>
                    <a:pt x="11181" y="1578"/>
                    <a:pt x="11181" y="441"/>
                    <a:pt x="10539" y="100"/>
                  </a:cubicBezTo>
                  <a:cubicBezTo>
                    <a:pt x="9896" y="-241"/>
                    <a:pt x="8610" y="214"/>
                    <a:pt x="6681" y="2715"/>
                  </a:cubicBezTo>
                  <a:cubicBezTo>
                    <a:pt x="4753" y="5216"/>
                    <a:pt x="2181" y="9763"/>
                    <a:pt x="896" y="12833"/>
                  </a:cubicBezTo>
                  <a:cubicBezTo>
                    <a:pt x="-390" y="15902"/>
                    <a:pt x="-390" y="17494"/>
                    <a:pt x="1539" y="18858"/>
                  </a:cubicBezTo>
                  <a:cubicBezTo>
                    <a:pt x="3467" y="20222"/>
                    <a:pt x="7324" y="21359"/>
                    <a:pt x="10924" y="21245"/>
                  </a:cubicBezTo>
                  <a:cubicBezTo>
                    <a:pt x="14524" y="21132"/>
                    <a:pt x="17867" y="19767"/>
                    <a:pt x="21210" y="18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2801008" y="1353002"/>
              <a:ext cx="124545" cy="23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301" fill="norm" stroke="1" extrusionOk="0">
                  <a:moveTo>
                    <a:pt x="14524" y="5052"/>
                  </a:moveTo>
                  <a:cubicBezTo>
                    <a:pt x="14524" y="4088"/>
                    <a:pt x="14524" y="3124"/>
                    <a:pt x="14176" y="2159"/>
                  </a:cubicBezTo>
                  <a:cubicBezTo>
                    <a:pt x="13827" y="1195"/>
                    <a:pt x="13130" y="231"/>
                    <a:pt x="10692" y="38"/>
                  </a:cubicBezTo>
                  <a:cubicBezTo>
                    <a:pt x="8253" y="-155"/>
                    <a:pt x="4072" y="424"/>
                    <a:pt x="1808" y="1195"/>
                  </a:cubicBezTo>
                  <a:cubicBezTo>
                    <a:pt x="-457" y="1966"/>
                    <a:pt x="-805" y="2931"/>
                    <a:pt x="1982" y="5052"/>
                  </a:cubicBezTo>
                  <a:cubicBezTo>
                    <a:pt x="4769" y="7174"/>
                    <a:pt x="10692" y="10452"/>
                    <a:pt x="14350" y="12574"/>
                  </a:cubicBezTo>
                  <a:cubicBezTo>
                    <a:pt x="18008" y="14695"/>
                    <a:pt x="19401" y="15659"/>
                    <a:pt x="20098" y="16624"/>
                  </a:cubicBezTo>
                  <a:cubicBezTo>
                    <a:pt x="20795" y="17588"/>
                    <a:pt x="20795" y="18552"/>
                    <a:pt x="18356" y="19420"/>
                  </a:cubicBezTo>
                  <a:cubicBezTo>
                    <a:pt x="15918" y="20288"/>
                    <a:pt x="11040" y="21059"/>
                    <a:pt x="7730" y="21252"/>
                  </a:cubicBezTo>
                  <a:cubicBezTo>
                    <a:pt x="4421" y="21445"/>
                    <a:pt x="2679" y="21059"/>
                    <a:pt x="1982" y="20384"/>
                  </a:cubicBezTo>
                  <a:cubicBezTo>
                    <a:pt x="1285" y="19709"/>
                    <a:pt x="1634" y="18745"/>
                    <a:pt x="1982" y="17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2941108" y="1400877"/>
              <a:ext cx="360335" cy="16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54" fill="norm" stroke="1" extrusionOk="0">
                  <a:moveTo>
                    <a:pt x="7137" y="4954"/>
                  </a:moveTo>
                  <a:cubicBezTo>
                    <a:pt x="7011" y="3620"/>
                    <a:pt x="6884" y="2287"/>
                    <a:pt x="6505" y="1354"/>
                  </a:cubicBezTo>
                  <a:cubicBezTo>
                    <a:pt x="6126" y="420"/>
                    <a:pt x="5495" y="-113"/>
                    <a:pt x="4611" y="20"/>
                  </a:cubicBezTo>
                  <a:cubicBezTo>
                    <a:pt x="3726" y="154"/>
                    <a:pt x="2590" y="954"/>
                    <a:pt x="1769" y="3354"/>
                  </a:cubicBezTo>
                  <a:cubicBezTo>
                    <a:pt x="948" y="5754"/>
                    <a:pt x="442" y="9754"/>
                    <a:pt x="190" y="12687"/>
                  </a:cubicBezTo>
                  <a:cubicBezTo>
                    <a:pt x="-63" y="15620"/>
                    <a:pt x="-63" y="17487"/>
                    <a:pt x="190" y="18954"/>
                  </a:cubicBezTo>
                  <a:cubicBezTo>
                    <a:pt x="442" y="20420"/>
                    <a:pt x="948" y="21487"/>
                    <a:pt x="1832" y="20420"/>
                  </a:cubicBezTo>
                  <a:cubicBezTo>
                    <a:pt x="2716" y="19354"/>
                    <a:pt x="3979" y="16154"/>
                    <a:pt x="4737" y="13887"/>
                  </a:cubicBezTo>
                  <a:cubicBezTo>
                    <a:pt x="5495" y="11620"/>
                    <a:pt x="5748" y="10287"/>
                    <a:pt x="6000" y="10287"/>
                  </a:cubicBezTo>
                  <a:cubicBezTo>
                    <a:pt x="6253" y="10287"/>
                    <a:pt x="6505" y="11620"/>
                    <a:pt x="6758" y="13354"/>
                  </a:cubicBezTo>
                  <a:cubicBezTo>
                    <a:pt x="7011" y="15087"/>
                    <a:pt x="7263" y="17220"/>
                    <a:pt x="7769" y="18420"/>
                  </a:cubicBezTo>
                  <a:cubicBezTo>
                    <a:pt x="8274" y="19620"/>
                    <a:pt x="9032" y="19887"/>
                    <a:pt x="9726" y="18687"/>
                  </a:cubicBezTo>
                  <a:cubicBezTo>
                    <a:pt x="10421" y="17487"/>
                    <a:pt x="11053" y="14820"/>
                    <a:pt x="11369" y="12820"/>
                  </a:cubicBezTo>
                  <a:cubicBezTo>
                    <a:pt x="11684" y="10820"/>
                    <a:pt x="11684" y="9487"/>
                    <a:pt x="11748" y="8154"/>
                  </a:cubicBezTo>
                  <a:cubicBezTo>
                    <a:pt x="11811" y="6820"/>
                    <a:pt x="11937" y="5487"/>
                    <a:pt x="12000" y="5487"/>
                  </a:cubicBezTo>
                  <a:cubicBezTo>
                    <a:pt x="12063" y="5487"/>
                    <a:pt x="12063" y="6820"/>
                    <a:pt x="12063" y="8820"/>
                  </a:cubicBezTo>
                  <a:cubicBezTo>
                    <a:pt x="12063" y="10820"/>
                    <a:pt x="12063" y="13487"/>
                    <a:pt x="12126" y="15620"/>
                  </a:cubicBezTo>
                  <a:cubicBezTo>
                    <a:pt x="12190" y="17754"/>
                    <a:pt x="12316" y="19354"/>
                    <a:pt x="12505" y="19354"/>
                  </a:cubicBezTo>
                  <a:cubicBezTo>
                    <a:pt x="12695" y="19354"/>
                    <a:pt x="12948" y="17754"/>
                    <a:pt x="13390" y="15087"/>
                  </a:cubicBezTo>
                  <a:cubicBezTo>
                    <a:pt x="13832" y="12420"/>
                    <a:pt x="14463" y="8687"/>
                    <a:pt x="15032" y="6420"/>
                  </a:cubicBezTo>
                  <a:cubicBezTo>
                    <a:pt x="15600" y="4154"/>
                    <a:pt x="16105" y="3354"/>
                    <a:pt x="16421" y="3620"/>
                  </a:cubicBezTo>
                  <a:cubicBezTo>
                    <a:pt x="16737" y="3887"/>
                    <a:pt x="16863" y="5220"/>
                    <a:pt x="16926" y="7220"/>
                  </a:cubicBezTo>
                  <a:cubicBezTo>
                    <a:pt x="16990" y="9220"/>
                    <a:pt x="16990" y="11887"/>
                    <a:pt x="16990" y="13887"/>
                  </a:cubicBezTo>
                  <a:cubicBezTo>
                    <a:pt x="16990" y="15887"/>
                    <a:pt x="16990" y="17220"/>
                    <a:pt x="17116" y="16820"/>
                  </a:cubicBezTo>
                  <a:cubicBezTo>
                    <a:pt x="17242" y="16420"/>
                    <a:pt x="17495" y="14287"/>
                    <a:pt x="17811" y="12687"/>
                  </a:cubicBezTo>
                  <a:cubicBezTo>
                    <a:pt x="18126" y="11087"/>
                    <a:pt x="18505" y="10020"/>
                    <a:pt x="19137" y="9087"/>
                  </a:cubicBezTo>
                  <a:cubicBezTo>
                    <a:pt x="19769" y="8154"/>
                    <a:pt x="20653" y="7354"/>
                    <a:pt x="21095" y="7887"/>
                  </a:cubicBezTo>
                  <a:cubicBezTo>
                    <a:pt x="21537" y="8420"/>
                    <a:pt x="21537" y="10287"/>
                    <a:pt x="21474" y="12687"/>
                  </a:cubicBezTo>
                  <a:cubicBezTo>
                    <a:pt x="21411" y="15087"/>
                    <a:pt x="21284" y="18020"/>
                    <a:pt x="21158" y="20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3368423" y="1406329"/>
              <a:ext cx="100045" cy="39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486" fill="norm" stroke="1" extrusionOk="0">
                  <a:moveTo>
                    <a:pt x="7179" y="2903"/>
                  </a:moveTo>
                  <a:cubicBezTo>
                    <a:pt x="5451" y="6271"/>
                    <a:pt x="3723" y="9639"/>
                    <a:pt x="2427" y="13471"/>
                  </a:cubicBezTo>
                  <a:cubicBezTo>
                    <a:pt x="1131" y="17303"/>
                    <a:pt x="267" y="21600"/>
                    <a:pt x="51" y="21484"/>
                  </a:cubicBezTo>
                  <a:cubicBezTo>
                    <a:pt x="-165" y="21368"/>
                    <a:pt x="267" y="16839"/>
                    <a:pt x="1995" y="12716"/>
                  </a:cubicBezTo>
                  <a:cubicBezTo>
                    <a:pt x="3723" y="8594"/>
                    <a:pt x="6747" y="4877"/>
                    <a:pt x="8907" y="2729"/>
                  </a:cubicBezTo>
                  <a:cubicBezTo>
                    <a:pt x="11067" y="581"/>
                    <a:pt x="12363" y="0"/>
                    <a:pt x="13875" y="0"/>
                  </a:cubicBezTo>
                  <a:cubicBezTo>
                    <a:pt x="15387" y="0"/>
                    <a:pt x="17115" y="581"/>
                    <a:pt x="18627" y="2090"/>
                  </a:cubicBezTo>
                  <a:cubicBezTo>
                    <a:pt x="20139" y="3600"/>
                    <a:pt x="21435" y="6039"/>
                    <a:pt x="19275" y="8245"/>
                  </a:cubicBezTo>
                  <a:cubicBezTo>
                    <a:pt x="17115" y="10452"/>
                    <a:pt x="11499" y="12426"/>
                    <a:pt x="5883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3549650" y="1141746"/>
              <a:ext cx="177800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" y="0"/>
                  </a:moveTo>
                  <a:cubicBezTo>
                    <a:pt x="1286" y="2566"/>
                    <a:pt x="1800" y="5133"/>
                    <a:pt x="1671" y="8020"/>
                  </a:cubicBezTo>
                  <a:cubicBezTo>
                    <a:pt x="1543" y="10907"/>
                    <a:pt x="771" y="14115"/>
                    <a:pt x="386" y="15986"/>
                  </a:cubicBezTo>
                  <a:cubicBezTo>
                    <a:pt x="0" y="17857"/>
                    <a:pt x="0" y="18392"/>
                    <a:pt x="0" y="18980"/>
                  </a:cubicBezTo>
                  <a:cubicBezTo>
                    <a:pt x="0" y="19568"/>
                    <a:pt x="0" y="20210"/>
                    <a:pt x="643" y="20370"/>
                  </a:cubicBezTo>
                  <a:cubicBezTo>
                    <a:pt x="1286" y="20531"/>
                    <a:pt x="2571" y="20210"/>
                    <a:pt x="4629" y="19141"/>
                  </a:cubicBezTo>
                  <a:cubicBezTo>
                    <a:pt x="6686" y="18071"/>
                    <a:pt x="9514" y="16253"/>
                    <a:pt x="11057" y="15077"/>
                  </a:cubicBezTo>
                  <a:cubicBezTo>
                    <a:pt x="12600" y="13901"/>
                    <a:pt x="12857" y="13366"/>
                    <a:pt x="12471" y="13259"/>
                  </a:cubicBezTo>
                  <a:cubicBezTo>
                    <a:pt x="12086" y="13152"/>
                    <a:pt x="11057" y="13473"/>
                    <a:pt x="9386" y="14436"/>
                  </a:cubicBezTo>
                  <a:cubicBezTo>
                    <a:pt x="7714" y="15398"/>
                    <a:pt x="5400" y="17002"/>
                    <a:pt x="4114" y="18125"/>
                  </a:cubicBezTo>
                  <a:cubicBezTo>
                    <a:pt x="2829" y="19248"/>
                    <a:pt x="2571" y="19889"/>
                    <a:pt x="3471" y="20477"/>
                  </a:cubicBezTo>
                  <a:cubicBezTo>
                    <a:pt x="4371" y="21065"/>
                    <a:pt x="6429" y="21600"/>
                    <a:pt x="9643" y="21600"/>
                  </a:cubicBezTo>
                  <a:cubicBezTo>
                    <a:pt x="12857" y="21600"/>
                    <a:pt x="17229" y="21065"/>
                    <a:pt x="21600" y="20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4121150" y="1173496"/>
              <a:ext cx="171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0" y="0"/>
                  </a:moveTo>
                  <a:cubicBezTo>
                    <a:pt x="9600" y="951"/>
                    <a:pt x="7200" y="1902"/>
                    <a:pt x="4800" y="4347"/>
                  </a:cubicBezTo>
                  <a:cubicBezTo>
                    <a:pt x="2400" y="6792"/>
                    <a:pt x="0" y="10732"/>
                    <a:pt x="0" y="13789"/>
                  </a:cubicBezTo>
                  <a:cubicBezTo>
                    <a:pt x="0" y="16845"/>
                    <a:pt x="2400" y="19019"/>
                    <a:pt x="6400" y="20174"/>
                  </a:cubicBezTo>
                  <a:cubicBezTo>
                    <a:pt x="10400" y="21328"/>
                    <a:pt x="16000" y="214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4419599" y="1306846"/>
              <a:ext cx="217127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46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105" y="15652"/>
                  </a:cubicBezTo>
                  <a:cubicBezTo>
                    <a:pt x="210" y="19409"/>
                    <a:pt x="419" y="20974"/>
                    <a:pt x="944" y="21287"/>
                  </a:cubicBezTo>
                  <a:cubicBezTo>
                    <a:pt x="1468" y="21600"/>
                    <a:pt x="2307" y="20661"/>
                    <a:pt x="3250" y="18470"/>
                  </a:cubicBezTo>
                  <a:cubicBezTo>
                    <a:pt x="4194" y="16278"/>
                    <a:pt x="5243" y="12835"/>
                    <a:pt x="5872" y="10330"/>
                  </a:cubicBezTo>
                  <a:cubicBezTo>
                    <a:pt x="6501" y="7826"/>
                    <a:pt x="6711" y="6261"/>
                    <a:pt x="6606" y="6261"/>
                  </a:cubicBezTo>
                  <a:cubicBezTo>
                    <a:pt x="6501" y="6261"/>
                    <a:pt x="6082" y="7826"/>
                    <a:pt x="5872" y="9704"/>
                  </a:cubicBezTo>
                  <a:cubicBezTo>
                    <a:pt x="5662" y="11583"/>
                    <a:pt x="5662" y="13774"/>
                    <a:pt x="5662" y="15809"/>
                  </a:cubicBezTo>
                  <a:cubicBezTo>
                    <a:pt x="5662" y="17843"/>
                    <a:pt x="5662" y="19722"/>
                    <a:pt x="6186" y="20035"/>
                  </a:cubicBezTo>
                  <a:cubicBezTo>
                    <a:pt x="6711" y="20348"/>
                    <a:pt x="7759" y="19096"/>
                    <a:pt x="8493" y="17687"/>
                  </a:cubicBezTo>
                  <a:cubicBezTo>
                    <a:pt x="9227" y="16278"/>
                    <a:pt x="9647" y="14713"/>
                    <a:pt x="10066" y="13148"/>
                  </a:cubicBezTo>
                  <a:cubicBezTo>
                    <a:pt x="10485" y="11583"/>
                    <a:pt x="10905" y="10017"/>
                    <a:pt x="11429" y="9861"/>
                  </a:cubicBezTo>
                  <a:cubicBezTo>
                    <a:pt x="11953" y="9704"/>
                    <a:pt x="12583" y="10957"/>
                    <a:pt x="12897" y="12991"/>
                  </a:cubicBezTo>
                  <a:cubicBezTo>
                    <a:pt x="13212" y="15026"/>
                    <a:pt x="13212" y="17843"/>
                    <a:pt x="13212" y="18313"/>
                  </a:cubicBezTo>
                  <a:cubicBezTo>
                    <a:pt x="13212" y="18783"/>
                    <a:pt x="13212" y="16904"/>
                    <a:pt x="13946" y="14087"/>
                  </a:cubicBezTo>
                  <a:cubicBezTo>
                    <a:pt x="14680" y="11270"/>
                    <a:pt x="16148" y="7513"/>
                    <a:pt x="17301" y="5165"/>
                  </a:cubicBezTo>
                  <a:cubicBezTo>
                    <a:pt x="18454" y="2817"/>
                    <a:pt x="19293" y="1878"/>
                    <a:pt x="20027" y="2035"/>
                  </a:cubicBezTo>
                  <a:cubicBezTo>
                    <a:pt x="20761" y="2191"/>
                    <a:pt x="21390" y="3443"/>
                    <a:pt x="21495" y="5791"/>
                  </a:cubicBezTo>
                  <a:cubicBezTo>
                    <a:pt x="21600" y="8139"/>
                    <a:pt x="21181" y="11583"/>
                    <a:pt x="20971" y="14243"/>
                  </a:cubicBezTo>
                  <a:cubicBezTo>
                    <a:pt x="20761" y="16904"/>
                    <a:pt x="20761" y="18783"/>
                    <a:pt x="20761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4699000" y="128779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4699000" y="1167146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4798659" y="1061042"/>
              <a:ext cx="273812" cy="37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80" fill="norm" stroke="1" extrusionOk="0">
                  <a:moveTo>
                    <a:pt x="8560" y="3118"/>
                  </a:moveTo>
                  <a:cubicBezTo>
                    <a:pt x="8230" y="2164"/>
                    <a:pt x="7900" y="1209"/>
                    <a:pt x="7323" y="612"/>
                  </a:cubicBezTo>
                  <a:cubicBezTo>
                    <a:pt x="6746" y="16"/>
                    <a:pt x="5922" y="-223"/>
                    <a:pt x="5262" y="254"/>
                  </a:cubicBezTo>
                  <a:cubicBezTo>
                    <a:pt x="4603" y="732"/>
                    <a:pt x="4108" y="1925"/>
                    <a:pt x="3861" y="4252"/>
                  </a:cubicBezTo>
                  <a:cubicBezTo>
                    <a:pt x="3613" y="6579"/>
                    <a:pt x="3613" y="10040"/>
                    <a:pt x="3861" y="12844"/>
                  </a:cubicBezTo>
                  <a:cubicBezTo>
                    <a:pt x="4108" y="15649"/>
                    <a:pt x="4603" y="17797"/>
                    <a:pt x="4768" y="19169"/>
                  </a:cubicBezTo>
                  <a:cubicBezTo>
                    <a:pt x="4932" y="20542"/>
                    <a:pt x="4768" y="21138"/>
                    <a:pt x="4355" y="21258"/>
                  </a:cubicBezTo>
                  <a:cubicBezTo>
                    <a:pt x="3943" y="21377"/>
                    <a:pt x="3284" y="21019"/>
                    <a:pt x="2542" y="20184"/>
                  </a:cubicBezTo>
                  <a:cubicBezTo>
                    <a:pt x="1800" y="19348"/>
                    <a:pt x="975" y="18036"/>
                    <a:pt x="481" y="16842"/>
                  </a:cubicBezTo>
                  <a:cubicBezTo>
                    <a:pt x="-14" y="15649"/>
                    <a:pt x="-179" y="14575"/>
                    <a:pt x="233" y="13978"/>
                  </a:cubicBezTo>
                  <a:cubicBezTo>
                    <a:pt x="645" y="13381"/>
                    <a:pt x="1635" y="13262"/>
                    <a:pt x="3448" y="13202"/>
                  </a:cubicBezTo>
                  <a:cubicBezTo>
                    <a:pt x="5262" y="13143"/>
                    <a:pt x="7900" y="13143"/>
                    <a:pt x="9632" y="13143"/>
                  </a:cubicBezTo>
                  <a:cubicBezTo>
                    <a:pt x="11363" y="13143"/>
                    <a:pt x="12187" y="13143"/>
                    <a:pt x="12847" y="12904"/>
                  </a:cubicBezTo>
                  <a:cubicBezTo>
                    <a:pt x="13506" y="12665"/>
                    <a:pt x="14001" y="12188"/>
                    <a:pt x="13836" y="11949"/>
                  </a:cubicBezTo>
                  <a:cubicBezTo>
                    <a:pt x="13671" y="11711"/>
                    <a:pt x="12847" y="11711"/>
                    <a:pt x="12023" y="12009"/>
                  </a:cubicBezTo>
                  <a:cubicBezTo>
                    <a:pt x="11198" y="12307"/>
                    <a:pt x="10374" y="12904"/>
                    <a:pt x="9879" y="13501"/>
                  </a:cubicBezTo>
                  <a:cubicBezTo>
                    <a:pt x="9384" y="14097"/>
                    <a:pt x="9219" y="14694"/>
                    <a:pt x="9137" y="15350"/>
                  </a:cubicBezTo>
                  <a:cubicBezTo>
                    <a:pt x="9055" y="16007"/>
                    <a:pt x="9055" y="16723"/>
                    <a:pt x="9467" y="17320"/>
                  </a:cubicBezTo>
                  <a:cubicBezTo>
                    <a:pt x="9879" y="17916"/>
                    <a:pt x="10703" y="18394"/>
                    <a:pt x="11528" y="18573"/>
                  </a:cubicBezTo>
                  <a:cubicBezTo>
                    <a:pt x="12352" y="18752"/>
                    <a:pt x="13177" y="18632"/>
                    <a:pt x="13671" y="18274"/>
                  </a:cubicBezTo>
                  <a:cubicBezTo>
                    <a:pt x="14166" y="17916"/>
                    <a:pt x="14331" y="17320"/>
                    <a:pt x="14248" y="16425"/>
                  </a:cubicBezTo>
                  <a:cubicBezTo>
                    <a:pt x="14166" y="15529"/>
                    <a:pt x="13836" y="14336"/>
                    <a:pt x="13506" y="13381"/>
                  </a:cubicBezTo>
                  <a:cubicBezTo>
                    <a:pt x="13177" y="12427"/>
                    <a:pt x="12847" y="11711"/>
                    <a:pt x="13094" y="11293"/>
                  </a:cubicBezTo>
                  <a:cubicBezTo>
                    <a:pt x="13342" y="10875"/>
                    <a:pt x="14166" y="10756"/>
                    <a:pt x="15320" y="11114"/>
                  </a:cubicBezTo>
                  <a:cubicBezTo>
                    <a:pt x="16474" y="11472"/>
                    <a:pt x="17958" y="12307"/>
                    <a:pt x="19030" y="13322"/>
                  </a:cubicBezTo>
                  <a:cubicBezTo>
                    <a:pt x="20102" y="14336"/>
                    <a:pt x="20761" y="15529"/>
                    <a:pt x="21091" y="16425"/>
                  </a:cubicBezTo>
                  <a:cubicBezTo>
                    <a:pt x="21421" y="17320"/>
                    <a:pt x="21421" y="17916"/>
                    <a:pt x="21009" y="18394"/>
                  </a:cubicBezTo>
                  <a:cubicBezTo>
                    <a:pt x="20597" y="18871"/>
                    <a:pt x="19772" y="19229"/>
                    <a:pt x="19113" y="19169"/>
                  </a:cubicBezTo>
                  <a:cubicBezTo>
                    <a:pt x="18453" y="19110"/>
                    <a:pt x="17958" y="18632"/>
                    <a:pt x="18123" y="17439"/>
                  </a:cubicBezTo>
                  <a:cubicBezTo>
                    <a:pt x="18288" y="16246"/>
                    <a:pt x="19113" y="14336"/>
                    <a:pt x="19937" y="12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5111750" y="1243346"/>
              <a:ext cx="152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383"/>
                    <a:pt x="2400" y="8765"/>
                    <a:pt x="3000" y="11739"/>
                  </a:cubicBezTo>
                  <a:cubicBezTo>
                    <a:pt x="3600" y="14713"/>
                    <a:pt x="3600" y="16278"/>
                    <a:pt x="3450" y="17843"/>
                  </a:cubicBezTo>
                  <a:cubicBezTo>
                    <a:pt x="3300" y="19409"/>
                    <a:pt x="3000" y="20974"/>
                    <a:pt x="2850" y="20661"/>
                  </a:cubicBezTo>
                  <a:cubicBezTo>
                    <a:pt x="2700" y="20348"/>
                    <a:pt x="2700" y="18157"/>
                    <a:pt x="3000" y="16278"/>
                  </a:cubicBezTo>
                  <a:cubicBezTo>
                    <a:pt x="3300" y="14400"/>
                    <a:pt x="3900" y="12835"/>
                    <a:pt x="4350" y="11113"/>
                  </a:cubicBezTo>
                  <a:cubicBezTo>
                    <a:pt x="4800" y="9391"/>
                    <a:pt x="5100" y="7513"/>
                    <a:pt x="5850" y="7043"/>
                  </a:cubicBezTo>
                  <a:cubicBezTo>
                    <a:pt x="6600" y="6574"/>
                    <a:pt x="7800" y="7513"/>
                    <a:pt x="8400" y="8765"/>
                  </a:cubicBezTo>
                  <a:cubicBezTo>
                    <a:pt x="9000" y="10017"/>
                    <a:pt x="9000" y="11583"/>
                    <a:pt x="9150" y="13304"/>
                  </a:cubicBezTo>
                  <a:cubicBezTo>
                    <a:pt x="9300" y="15026"/>
                    <a:pt x="9600" y="16904"/>
                    <a:pt x="10200" y="17217"/>
                  </a:cubicBezTo>
                  <a:cubicBezTo>
                    <a:pt x="10800" y="17530"/>
                    <a:pt x="11700" y="16278"/>
                    <a:pt x="12300" y="14870"/>
                  </a:cubicBezTo>
                  <a:cubicBezTo>
                    <a:pt x="12900" y="13461"/>
                    <a:pt x="13200" y="11896"/>
                    <a:pt x="13800" y="10487"/>
                  </a:cubicBezTo>
                  <a:cubicBezTo>
                    <a:pt x="14400" y="9078"/>
                    <a:pt x="15300" y="7826"/>
                    <a:pt x="16500" y="7200"/>
                  </a:cubicBezTo>
                  <a:cubicBezTo>
                    <a:pt x="17700" y="6574"/>
                    <a:pt x="19200" y="6574"/>
                    <a:pt x="19950" y="7357"/>
                  </a:cubicBezTo>
                  <a:cubicBezTo>
                    <a:pt x="20700" y="8139"/>
                    <a:pt x="20700" y="9704"/>
                    <a:pt x="20850" y="12209"/>
                  </a:cubicBezTo>
                  <a:cubicBezTo>
                    <a:pt x="21000" y="14713"/>
                    <a:pt x="2130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5353049" y="1052846"/>
              <a:ext cx="14751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3651" y="0"/>
                  </a:moveTo>
                  <a:cubicBezTo>
                    <a:pt x="2434" y="2057"/>
                    <a:pt x="1217" y="4114"/>
                    <a:pt x="608" y="5938"/>
                  </a:cubicBezTo>
                  <a:cubicBezTo>
                    <a:pt x="0" y="7761"/>
                    <a:pt x="0" y="9351"/>
                    <a:pt x="0" y="10379"/>
                  </a:cubicBezTo>
                  <a:cubicBezTo>
                    <a:pt x="0" y="11408"/>
                    <a:pt x="0" y="11875"/>
                    <a:pt x="608" y="12249"/>
                  </a:cubicBezTo>
                  <a:cubicBezTo>
                    <a:pt x="1217" y="12623"/>
                    <a:pt x="2434" y="12904"/>
                    <a:pt x="3499" y="12857"/>
                  </a:cubicBezTo>
                  <a:cubicBezTo>
                    <a:pt x="4563" y="12810"/>
                    <a:pt x="5476" y="12436"/>
                    <a:pt x="6085" y="12016"/>
                  </a:cubicBezTo>
                  <a:cubicBezTo>
                    <a:pt x="6693" y="11595"/>
                    <a:pt x="6997" y="11127"/>
                    <a:pt x="8366" y="10847"/>
                  </a:cubicBezTo>
                  <a:cubicBezTo>
                    <a:pt x="9735" y="10566"/>
                    <a:pt x="12169" y="10473"/>
                    <a:pt x="13842" y="10613"/>
                  </a:cubicBezTo>
                  <a:cubicBezTo>
                    <a:pt x="15515" y="10753"/>
                    <a:pt x="16428" y="11127"/>
                    <a:pt x="16885" y="11829"/>
                  </a:cubicBezTo>
                  <a:cubicBezTo>
                    <a:pt x="17341" y="12530"/>
                    <a:pt x="17341" y="13558"/>
                    <a:pt x="17949" y="14821"/>
                  </a:cubicBezTo>
                  <a:cubicBezTo>
                    <a:pt x="18558" y="16083"/>
                    <a:pt x="19775" y="17579"/>
                    <a:pt x="20535" y="18608"/>
                  </a:cubicBezTo>
                  <a:cubicBezTo>
                    <a:pt x="21296" y="19636"/>
                    <a:pt x="21600" y="20197"/>
                    <a:pt x="20383" y="20618"/>
                  </a:cubicBezTo>
                  <a:cubicBezTo>
                    <a:pt x="19166" y="21039"/>
                    <a:pt x="16428" y="21319"/>
                    <a:pt x="136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5763683" y="1220062"/>
              <a:ext cx="133766" cy="18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78" fill="norm" stroke="1" extrusionOk="0">
                  <a:moveTo>
                    <a:pt x="3375" y="7855"/>
                  </a:moveTo>
                  <a:cubicBezTo>
                    <a:pt x="3037" y="10800"/>
                    <a:pt x="2700" y="13745"/>
                    <a:pt x="2362" y="16323"/>
                  </a:cubicBezTo>
                  <a:cubicBezTo>
                    <a:pt x="2025" y="18900"/>
                    <a:pt x="1687" y="21109"/>
                    <a:pt x="1181" y="21355"/>
                  </a:cubicBezTo>
                  <a:cubicBezTo>
                    <a:pt x="675" y="21600"/>
                    <a:pt x="0" y="19882"/>
                    <a:pt x="0" y="17182"/>
                  </a:cubicBezTo>
                  <a:cubicBezTo>
                    <a:pt x="0" y="14482"/>
                    <a:pt x="675" y="10800"/>
                    <a:pt x="2869" y="7855"/>
                  </a:cubicBezTo>
                  <a:cubicBezTo>
                    <a:pt x="5062" y="4909"/>
                    <a:pt x="8775" y="2700"/>
                    <a:pt x="11475" y="1473"/>
                  </a:cubicBezTo>
                  <a:cubicBezTo>
                    <a:pt x="14175" y="245"/>
                    <a:pt x="15862" y="0"/>
                    <a:pt x="17550" y="0"/>
                  </a:cubicBezTo>
                  <a:cubicBezTo>
                    <a:pt x="19237" y="0"/>
                    <a:pt x="20925" y="245"/>
                    <a:pt x="21262" y="982"/>
                  </a:cubicBezTo>
                  <a:cubicBezTo>
                    <a:pt x="21600" y="1718"/>
                    <a:pt x="20588" y="2945"/>
                    <a:pt x="19575" y="4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5715000" y="1219269"/>
              <a:ext cx="69586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5" fill="norm" stroke="1" extrusionOk="0">
                  <a:moveTo>
                    <a:pt x="0" y="5175"/>
                  </a:moveTo>
                  <a:cubicBezTo>
                    <a:pt x="1309" y="3375"/>
                    <a:pt x="2618" y="1575"/>
                    <a:pt x="4909" y="675"/>
                  </a:cubicBezTo>
                  <a:cubicBezTo>
                    <a:pt x="7200" y="-225"/>
                    <a:pt x="10473" y="-225"/>
                    <a:pt x="13091" y="675"/>
                  </a:cubicBezTo>
                  <a:cubicBezTo>
                    <a:pt x="15709" y="1575"/>
                    <a:pt x="17673" y="3375"/>
                    <a:pt x="18982" y="6075"/>
                  </a:cubicBezTo>
                  <a:cubicBezTo>
                    <a:pt x="20291" y="8775"/>
                    <a:pt x="20945" y="12375"/>
                    <a:pt x="21273" y="15075"/>
                  </a:cubicBezTo>
                  <a:cubicBezTo>
                    <a:pt x="21600" y="17775"/>
                    <a:pt x="21600" y="19575"/>
                    <a:pt x="21273" y="20475"/>
                  </a:cubicBezTo>
                  <a:cubicBezTo>
                    <a:pt x="20945" y="21375"/>
                    <a:pt x="20291" y="21375"/>
                    <a:pt x="19636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5904279" y="1258513"/>
              <a:ext cx="198071" cy="11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215" fill="norm" stroke="1" extrusionOk="0">
                  <a:moveTo>
                    <a:pt x="3580" y="5242"/>
                  </a:moveTo>
                  <a:cubicBezTo>
                    <a:pt x="3580" y="3347"/>
                    <a:pt x="3580" y="1453"/>
                    <a:pt x="3120" y="1263"/>
                  </a:cubicBezTo>
                  <a:cubicBezTo>
                    <a:pt x="2660" y="1074"/>
                    <a:pt x="1741" y="2590"/>
                    <a:pt x="1052" y="5621"/>
                  </a:cubicBezTo>
                  <a:cubicBezTo>
                    <a:pt x="363" y="8653"/>
                    <a:pt x="-97" y="13200"/>
                    <a:pt x="18" y="16232"/>
                  </a:cubicBezTo>
                  <a:cubicBezTo>
                    <a:pt x="133" y="19263"/>
                    <a:pt x="822" y="20779"/>
                    <a:pt x="1626" y="20021"/>
                  </a:cubicBezTo>
                  <a:cubicBezTo>
                    <a:pt x="2431" y="19263"/>
                    <a:pt x="3350" y="16232"/>
                    <a:pt x="4039" y="13768"/>
                  </a:cubicBezTo>
                  <a:cubicBezTo>
                    <a:pt x="4729" y="11305"/>
                    <a:pt x="5188" y="9411"/>
                    <a:pt x="5992" y="8842"/>
                  </a:cubicBezTo>
                  <a:cubicBezTo>
                    <a:pt x="6797" y="8274"/>
                    <a:pt x="7946" y="9032"/>
                    <a:pt x="9094" y="9221"/>
                  </a:cubicBezTo>
                  <a:cubicBezTo>
                    <a:pt x="10243" y="9411"/>
                    <a:pt x="11392" y="9032"/>
                    <a:pt x="11967" y="9790"/>
                  </a:cubicBezTo>
                  <a:cubicBezTo>
                    <a:pt x="12541" y="10547"/>
                    <a:pt x="12541" y="12442"/>
                    <a:pt x="12541" y="12063"/>
                  </a:cubicBezTo>
                  <a:cubicBezTo>
                    <a:pt x="12541" y="11684"/>
                    <a:pt x="12541" y="9032"/>
                    <a:pt x="12656" y="6758"/>
                  </a:cubicBezTo>
                  <a:cubicBezTo>
                    <a:pt x="12771" y="4484"/>
                    <a:pt x="13001" y="2590"/>
                    <a:pt x="13920" y="1263"/>
                  </a:cubicBezTo>
                  <a:cubicBezTo>
                    <a:pt x="14839" y="-63"/>
                    <a:pt x="16448" y="-821"/>
                    <a:pt x="17826" y="1453"/>
                  </a:cubicBezTo>
                  <a:cubicBezTo>
                    <a:pt x="19205" y="3726"/>
                    <a:pt x="20354" y="9032"/>
                    <a:pt x="21503" y="14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6154737" y="1008138"/>
              <a:ext cx="270552" cy="36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95" fill="norm" stroke="1" extrusionOk="0">
                  <a:moveTo>
                    <a:pt x="5902" y="14539"/>
                  </a:moveTo>
                  <a:cubicBezTo>
                    <a:pt x="6069" y="13919"/>
                    <a:pt x="6237" y="13298"/>
                    <a:pt x="5986" y="12801"/>
                  </a:cubicBezTo>
                  <a:cubicBezTo>
                    <a:pt x="5734" y="12305"/>
                    <a:pt x="5065" y="11932"/>
                    <a:pt x="4479" y="12057"/>
                  </a:cubicBezTo>
                  <a:cubicBezTo>
                    <a:pt x="3893" y="12181"/>
                    <a:pt x="3390" y="12801"/>
                    <a:pt x="2637" y="14043"/>
                  </a:cubicBezTo>
                  <a:cubicBezTo>
                    <a:pt x="1883" y="15284"/>
                    <a:pt x="879" y="17146"/>
                    <a:pt x="376" y="18512"/>
                  </a:cubicBezTo>
                  <a:cubicBezTo>
                    <a:pt x="-126" y="19877"/>
                    <a:pt x="-126" y="20746"/>
                    <a:pt x="376" y="21119"/>
                  </a:cubicBezTo>
                  <a:cubicBezTo>
                    <a:pt x="879" y="21491"/>
                    <a:pt x="1883" y="21367"/>
                    <a:pt x="3474" y="19815"/>
                  </a:cubicBezTo>
                  <a:cubicBezTo>
                    <a:pt x="5065" y="18263"/>
                    <a:pt x="7241" y="15284"/>
                    <a:pt x="8832" y="12057"/>
                  </a:cubicBezTo>
                  <a:cubicBezTo>
                    <a:pt x="10423" y="8829"/>
                    <a:pt x="11427" y="5353"/>
                    <a:pt x="11930" y="3181"/>
                  </a:cubicBezTo>
                  <a:cubicBezTo>
                    <a:pt x="12432" y="1008"/>
                    <a:pt x="12432" y="139"/>
                    <a:pt x="12097" y="15"/>
                  </a:cubicBezTo>
                  <a:cubicBezTo>
                    <a:pt x="11762" y="-109"/>
                    <a:pt x="11093" y="512"/>
                    <a:pt x="10339" y="2622"/>
                  </a:cubicBezTo>
                  <a:cubicBezTo>
                    <a:pt x="9586" y="4732"/>
                    <a:pt x="8748" y="8332"/>
                    <a:pt x="8497" y="10877"/>
                  </a:cubicBezTo>
                  <a:cubicBezTo>
                    <a:pt x="8246" y="13422"/>
                    <a:pt x="8581" y="14912"/>
                    <a:pt x="9083" y="16153"/>
                  </a:cubicBezTo>
                  <a:cubicBezTo>
                    <a:pt x="9586" y="17394"/>
                    <a:pt x="10255" y="18388"/>
                    <a:pt x="11009" y="18946"/>
                  </a:cubicBezTo>
                  <a:cubicBezTo>
                    <a:pt x="11762" y="19505"/>
                    <a:pt x="12600" y="19629"/>
                    <a:pt x="13269" y="19381"/>
                  </a:cubicBezTo>
                  <a:cubicBezTo>
                    <a:pt x="13939" y="19132"/>
                    <a:pt x="14441" y="18512"/>
                    <a:pt x="14944" y="17767"/>
                  </a:cubicBezTo>
                  <a:cubicBezTo>
                    <a:pt x="15446" y="17022"/>
                    <a:pt x="15948" y="16153"/>
                    <a:pt x="16283" y="15408"/>
                  </a:cubicBezTo>
                  <a:cubicBezTo>
                    <a:pt x="16618" y="14663"/>
                    <a:pt x="16786" y="14043"/>
                    <a:pt x="16534" y="13981"/>
                  </a:cubicBezTo>
                  <a:cubicBezTo>
                    <a:pt x="16283" y="13919"/>
                    <a:pt x="15614" y="14415"/>
                    <a:pt x="15279" y="14974"/>
                  </a:cubicBezTo>
                  <a:cubicBezTo>
                    <a:pt x="14944" y="15532"/>
                    <a:pt x="14944" y="16153"/>
                    <a:pt x="14944" y="16774"/>
                  </a:cubicBezTo>
                  <a:cubicBezTo>
                    <a:pt x="14944" y="17394"/>
                    <a:pt x="14944" y="18015"/>
                    <a:pt x="15195" y="18574"/>
                  </a:cubicBezTo>
                  <a:cubicBezTo>
                    <a:pt x="15446" y="19132"/>
                    <a:pt x="15948" y="19629"/>
                    <a:pt x="16786" y="19877"/>
                  </a:cubicBezTo>
                  <a:cubicBezTo>
                    <a:pt x="17623" y="20125"/>
                    <a:pt x="18795" y="20125"/>
                    <a:pt x="19632" y="19815"/>
                  </a:cubicBezTo>
                  <a:cubicBezTo>
                    <a:pt x="20469" y="19505"/>
                    <a:pt x="20972" y="18884"/>
                    <a:pt x="21223" y="18201"/>
                  </a:cubicBezTo>
                  <a:cubicBezTo>
                    <a:pt x="21474" y="17519"/>
                    <a:pt x="21474" y="16774"/>
                    <a:pt x="21139" y="16029"/>
                  </a:cubicBezTo>
                  <a:cubicBezTo>
                    <a:pt x="20804" y="15284"/>
                    <a:pt x="20134" y="14539"/>
                    <a:pt x="19381" y="14229"/>
                  </a:cubicBezTo>
                  <a:cubicBezTo>
                    <a:pt x="18627" y="13919"/>
                    <a:pt x="17790" y="14043"/>
                    <a:pt x="16953" y="14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6470650" y="1217946"/>
              <a:ext cx="165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" y="3429"/>
                    <a:pt x="554" y="6857"/>
                    <a:pt x="692" y="9429"/>
                  </a:cubicBezTo>
                  <a:cubicBezTo>
                    <a:pt x="831" y="12000"/>
                    <a:pt x="831" y="13714"/>
                    <a:pt x="1246" y="13371"/>
                  </a:cubicBezTo>
                  <a:cubicBezTo>
                    <a:pt x="1662" y="13029"/>
                    <a:pt x="2492" y="10629"/>
                    <a:pt x="3600" y="8571"/>
                  </a:cubicBezTo>
                  <a:cubicBezTo>
                    <a:pt x="4708" y="6514"/>
                    <a:pt x="6092" y="4800"/>
                    <a:pt x="7062" y="4971"/>
                  </a:cubicBezTo>
                  <a:cubicBezTo>
                    <a:pt x="8031" y="5143"/>
                    <a:pt x="8585" y="7200"/>
                    <a:pt x="8862" y="9086"/>
                  </a:cubicBezTo>
                  <a:cubicBezTo>
                    <a:pt x="9138" y="10971"/>
                    <a:pt x="9138" y="12686"/>
                    <a:pt x="9692" y="13029"/>
                  </a:cubicBezTo>
                  <a:cubicBezTo>
                    <a:pt x="10246" y="13371"/>
                    <a:pt x="11354" y="12343"/>
                    <a:pt x="12323" y="10800"/>
                  </a:cubicBezTo>
                  <a:cubicBezTo>
                    <a:pt x="13292" y="9257"/>
                    <a:pt x="14123" y="7200"/>
                    <a:pt x="15231" y="5143"/>
                  </a:cubicBezTo>
                  <a:cubicBezTo>
                    <a:pt x="16338" y="3086"/>
                    <a:pt x="17723" y="1029"/>
                    <a:pt x="18831" y="686"/>
                  </a:cubicBezTo>
                  <a:cubicBezTo>
                    <a:pt x="19938" y="343"/>
                    <a:pt x="20769" y="1714"/>
                    <a:pt x="21185" y="5486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6775450" y="1027446"/>
              <a:ext cx="7286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1751" y="0"/>
                  </a:moveTo>
                  <a:cubicBezTo>
                    <a:pt x="9341" y="3491"/>
                    <a:pt x="16930" y="6982"/>
                    <a:pt x="19265" y="9982"/>
                  </a:cubicBezTo>
                  <a:cubicBezTo>
                    <a:pt x="21600" y="12982"/>
                    <a:pt x="18681" y="15491"/>
                    <a:pt x="14595" y="17345"/>
                  </a:cubicBezTo>
                  <a:cubicBezTo>
                    <a:pt x="10508" y="19200"/>
                    <a:pt x="5254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7461250" y="1222555"/>
              <a:ext cx="30742" cy="21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55" fill="norm" stroke="1" extrusionOk="0">
                  <a:moveTo>
                    <a:pt x="0" y="1417"/>
                  </a:moveTo>
                  <a:cubicBezTo>
                    <a:pt x="7200" y="586"/>
                    <a:pt x="14400" y="-245"/>
                    <a:pt x="18000" y="67"/>
                  </a:cubicBezTo>
                  <a:cubicBezTo>
                    <a:pt x="21600" y="378"/>
                    <a:pt x="21600" y="1832"/>
                    <a:pt x="19440" y="4428"/>
                  </a:cubicBezTo>
                  <a:cubicBezTo>
                    <a:pt x="17280" y="7024"/>
                    <a:pt x="12960" y="10763"/>
                    <a:pt x="10080" y="13774"/>
                  </a:cubicBezTo>
                  <a:cubicBezTo>
                    <a:pt x="7200" y="16786"/>
                    <a:pt x="5760" y="19070"/>
                    <a:pt x="432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7576494" y="1230646"/>
              <a:ext cx="93147" cy="18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68" fill="norm" stroke="1" extrusionOk="0">
                  <a:moveTo>
                    <a:pt x="14186" y="0"/>
                  </a:moveTo>
                  <a:cubicBezTo>
                    <a:pt x="10346" y="1490"/>
                    <a:pt x="6506" y="2979"/>
                    <a:pt x="3866" y="5586"/>
                  </a:cubicBezTo>
                  <a:cubicBezTo>
                    <a:pt x="1226" y="8193"/>
                    <a:pt x="-214" y="11917"/>
                    <a:pt x="26" y="14772"/>
                  </a:cubicBezTo>
                  <a:cubicBezTo>
                    <a:pt x="266" y="17628"/>
                    <a:pt x="2186" y="19614"/>
                    <a:pt x="4346" y="20607"/>
                  </a:cubicBezTo>
                  <a:cubicBezTo>
                    <a:pt x="6506" y="21600"/>
                    <a:pt x="8906" y="21600"/>
                    <a:pt x="11786" y="19738"/>
                  </a:cubicBezTo>
                  <a:cubicBezTo>
                    <a:pt x="14666" y="17876"/>
                    <a:pt x="18026" y="14152"/>
                    <a:pt x="19706" y="11669"/>
                  </a:cubicBezTo>
                  <a:cubicBezTo>
                    <a:pt x="21386" y="9186"/>
                    <a:pt x="21386" y="7945"/>
                    <a:pt x="20666" y="6828"/>
                  </a:cubicBezTo>
                  <a:cubicBezTo>
                    <a:pt x="19946" y="5710"/>
                    <a:pt x="18506" y="4717"/>
                    <a:pt x="16586" y="4469"/>
                  </a:cubicBezTo>
                  <a:cubicBezTo>
                    <a:pt x="14666" y="4221"/>
                    <a:pt x="12266" y="4717"/>
                    <a:pt x="11066" y="5090"/>
                  </a:cubicBezTo>
                  <a:cubicBezTo>
                    <a:pt x="9866" y="5462"/>
                    <a:pt x="9866" y="5710"/>
                    <a:pt x="9866" y="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7731352" y="1262346"/>
              <a:ext cx="109719" cy="121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67" fill="norm" stroke="1" extrusionOk="0">
                  <a:moveTo>
                    <a:pt x="10348" y="1107"/>
                  </a:moveTo>
                  <a:cubicBezTo>
                    <a:pt x="8310" y="375"/>
                    <a:pt x="6273" y="-357"/>
                    <a:pt x="4643" y="192"/>
                  </a:cubicBezTo>
                  <a:cubicBezTo>
                    <a:pt x="3012" y="741"/>
                    <a:pt x="1790" y="2572"/>
                    <a:pt x="975" y="5684"/>
                  </a:cubicBezTo>
                  <a:cubicBezTo>
                    <a:pt x="160" y="8796"/>
                    <a:pt x="-248" y="13189"/>
                    <a:pt x="160" y="16118"/>
                  </a:cubicBezTo>
                  <a:cubicBezTo>
                    <a:pt x="567" y="19046"/>
                    <a:pt x="1790" y="20511"/>
                    <a:pt x="4439" y="20877"/>
                  </a:cubicBezTo>
                  <a:cubicBezTo>
                    <a:pt x="7088" y="21243"/>
                    <a:pt x="11163" y="20511"/>
                    <a:pt x="14220" y="18497"/>
                  </a:cubicBezTo>
                  <a:cubicBezTo>
                    <a:pt x="17277" y="16484"/>
                    <a:pt x="19314" y="13189"/>
                    <a:pt x="20333" y="10626"/>
                  </a:cubicBezTo>
                  <a:cubicBezTo>
                    <a:pt x="21352" y="8063"/>
                    <a:pt x="21352" y="6233"/>
                    <a:pt x="20537" y="4768"/>
                  </a:cubicBezTo>
                  <a:cubicBezTo>
                    <a:pt x="19722" y="3304"/>
                    <a:pt x="18092" y="2206"/>
                    <a:pt x="16665" y="2389"/>
                  </a:cubicBezTo>
                  <a:cubicBezTo>
                    <a:pt x="15239" y="2572"/>
                    <a:pt x="14016" y="4036"/>
                    <a:pt x="12794" y="5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7905750" y="1249696"/>
              <a:ext cx="117626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13" fill="norm" stroke="1" extrusionOk="0">
                  <a:moveTo>
                    <a:pt x="12505" y="0"/>
                  </a:moveTo>
                  <a:cubicBezTo>
                    <a:pt x="10232" y="815"/>
                    <a:pt x="7958" y="1630"/>
                    <a:pt x="6063" y="4687"/>
                  </a:cubicBezTo>
                  <a:cubicBezTo>
                    <a:pt x="4168" y="7743"/>
                    <a:pt x="2653" y="13042"/>
                    <a:pt x="2463" y="16506"/>
                  </a:cubicBezTo>
                  <a:cubicBezTo>
                    <a:pt x="2274" y="19970"/>
                    <a:pt x="3411" y="21600"/>
                    <a:pt x="6821" y="21396"/>
                  </a:cubicBezTo>
                  <a:cubicBezTo>
                    <a:pt x="10232" y="21192"/>
                    <a:pt x="15916" y="19155"/>
                    <a:pt x="18758" y="15691"/>
                  </a:cubicBezTo>
                  <a:cubicBezTo>
                    <a:pt x="21600" y="12226"/>
                    <a:pt x="21600" y="7336"/>
                    <a:pt x="19895" y="4279"/>
                  </a:cubicBezTo>
                  <a:cubicBezTo>
                    <a:pt x="18189" y="1223"/>
                    <a:pt x="14779" y="0"/>
                    <a:pt x="11179" y="1019"/>
                  </a:cubicBezTo>
                  <a:cubicBezTo>
                    <a:pt x="7579" y="2038"/>
                    <a:pt x="3789" y="5298"/>
                    <a:pt x="0" y="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7505700" y="1560846"/>
              <a:ext cx="330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4" y="15300"/>
                    <a:pt x="4708" y="9000"/>
                    <a:pt x="8308" y="5400"/>
                  </a:cubicBezTo>
                  <a:cubicBezTo>
                    <a:pt x="11908" y="1800"/>
                    <a:pt x="1675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7581900" y="1656096"/>
              <a:ext cx="323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5" y="14400"/>
                    <a:pt x="10729" y="7200"/>
                    <a:pt x="14329" y="3600"/>
                  </a:cubicBezTo>
                  <a:cubicBezTo>
                    <a:pt x="17929" y="0"/>
                    <a:pt x="197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7550150" y="1822140"/>
              <a:ext cx="127000" cy="38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1005"/>
                  </a:moveTo>
                  <a:cubicBezTo>
                    <a:pt x="20160" y="535"/>
                    <a:pt x="18720" y="65"/>
                    <a:pt x="16380" y="7"/>
                  </a:cubicBezTo>
                  <a:cubicBezTo>
                    <a:pt x="14040" y="-52"/>
                    <a:pt x="10800" y="300"/>
                    <a:pt x="8100" y="1005"/>
                  </a:cubicBezTo>
                  <a:cubicBezTo>
                    <a:pt x="5400" y="1709"/>
                    <a:pt x="3240" y="2765"/>
                    <a:pt x="1980" y="3646"/>
                  </a:cubicBezTo>
                  <a:cubicBezTo>
                    <a:pt x="720" y="4526"/>
                    <a:pt x="360" y="5231"/>
                    <a:pt x="1260" y="5700"/>
                  </a:cubicBezTo>
                  <a:cubicBezTo>
                    <a:pt x="2160" y="6170"/>
                    <a:pt x="4320" y="6405"/>
                    <a:pt x="7020" y="6170"/>
                  </a:cubicBezTo>
                  <a:cubicBezTo>
                    <a:pt x="9720" y="5935"/>
                    <a:pt x="12960" y="5231"/>
                    <a:pt x="15300" y="4644"/>
                  </a:cubicBezTo>
                  <a:cubicBezTo>
                    <a:pt x="17640" y="4057"/>
                    <a:pt x="19080" y="3587"/>
                    <a:pt x="19620" y="3763"/>
                  </a:cubicBezTo>
                  <a:cubicBezTo>
                    <a:pt x="20160" y="3939"/>
                    <a:pt x="19800" y="4761"/>
                    <a:pt x="19800" y="6698"/>
                  </a:cubicBezTo>
                  <a:cubicBezTo>
                    <a:pt x="19800" y="8635"/>
                    <a:pt x="20160" y="11687"/>
                    <a:pt x="19980" y="14094"/>
                  </a:cubicBezTo>
                  <a:cubicBezTo>
                    <a:pt x="19800" y="16500"/>
                    <a:pt x="19080" y="18261"/>
                    <a:pt x="18000" y="19318"/>
                  </a:cubicBezTo>
                  <a:cubicBezTo>
                    <a:pt x="16920" y="20374"/>
                    <a:pt x="15480" y="20726"/>
                    <a:pt x="13320" y="21020"/>
                  </a:cubicBezTo>
                  <a:cubicBezTo>
                    <a:pt x="11160" y="21313"/>
                    <a:pt x="8280" y="21548"/>
                    <a:pt x="5940" y="20902"/>
                  </a:cubicBezTo>
                  <a:cubicBezTo>
                    <a:pt x="3600" y="20257"/>
                    <a:pt x="1800" y="18731"/>
                    <a:pt x="0" y="17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7708900" y="1809248"/>
              <a:ext cx="50800" cy="19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2070"/>
                  </a:moveTo>
                  <a:cubicBezTo>
                    <a:pt x="2700" y="14320"/>
                    <a:pt x="5400" y="16570"/>
                    <a:pt x="5850" y="18257"/>
                  </a:cubicBezTo>
                  <a:cubicBezTo>
                    <a:pt x="6300" y="19945"/>
                    <a:pt x="4500" y="21070"/>
                    <a:pt x="3150" y="21070"/>
                  </a:cubicBezTo>
                  <a:cubicBezTo>
                    <a:pt x="1800" y="21070"/>
                    <a:pt x="900" y="19945"/>
                    <a:pt x="450" y="17358"/>
                  </a:cubicBezTo>
                  <a:cubicBezTo>
                    <a:pt x="0" y="14770"/>
                    <a:pt x="0" y="10720"/>
                    <a:pt x="1800" y="7345"/>
                  </a:cubicBezTo>
                  <a:cubicBezTo>
                    <a:pt x="3600" y="3970"/>
                    <a:pt x="7200" y="1270"/>
                    <a:pt x="10350" y="370"/>
                  </a:cubicBezTo>
                  <a:cubicBezTo>
                    <a:pt x="13500" y="-530"/>
                    <a:pt x="16200" y="370"/>
                    <a:pt x="18000" y="1382"/>
                  </a:cubicBezTo>
                  <a:cubicBezTo>
                    <a:pt x="19800" y="2395"/>
                    <a:pt x="20700" y="3520"/>
                    <a:pt x="21600" y="4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7778750" y="1884696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5280"/>
                    <a:pt x="960" y="10560"/>
                    <a:pt x="1200" y="14640"/>
                  </a:cubicBezTo>
                  <a:cubicBezTo>
                    <a:pt x="1440" y="18720"/>
                    <a:pt x="1440" y="21600"/>
                    <a:pt x="2160" y="21600"/>
                  </a:cubicBezTo>
                  <a:cubicBezTo>
                    <a:pt x="2880" y="21600"/>
                    <a:pt x="4320" y="18720"/>
                    <a:pt x="5760" y="15360"/>
                  </a:cubicBezTo>
                  <a:cubicBezTo>
                    <a:pt x="7200" y="12000"/>
                    <a:pt x="8640" y="8160"/>
                    <a:pt x="11280" y="5520"/>
                  </a:cubicBezTo>
                  <a:cubicBezTo>
                    <a:pt x="13920" y="2880"/>
                    <a:pt x="177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7881144" y="1841193"/>
              <a:ext cx="260120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89" fill="norm" stroke="1" extrusionOk="0">
                  <a:moveTo>
                    <a:pt x="458" y="12663"/>
                  </a:moveTo>
                  <a:cubicBezTo>
                    <a:pt x="1329" y="12663"/>
                    <a:pt x="2200" y="12663"/>
                    <a:pt x="3070" y="11384"/>
                  </a:cubicBezTo>
                  <a:cubicBezTo>
                    <a:pt x="3941" y="10105"/>
                    <a:pt x="4812" y="7547"/>
                    <a:pt x="5248" y="5273"/>
                  </a:cubicBezTo>
                  <a:cubicBezTo>
                    <a:pt x="5683" y="3000"/>
                    <a:pt x="5683" y="1010"/>
                    <a:pt x="5161" y="300"/>
                  </a:cubicBezTo>
                  <a:cubicBezTo>
                    <a:pt x="4638" y="-411"/>
                    <a:pt x="3593" y="157"/>
                    <a:pt x="2635" y="1863"/>
                  </a:cubicBezTo>
                  <a:cubicBezTo>
                    <a:pt x="1677" y="3568"/>
                    <a:pt x="806" y="6410"/>
                    <a:pt x="370" y="8826"/>
                  </a:cubicBezTo>
                  <a:cubicBezTo>
                    <a:pt x="-65" y="11242"/>
                    <a:pt x="-65" y="13231"/>
                    <a:pt x="109" y="14936"/>
                  </a:cubicBezTo>
                  <a:cubicBezTo>
                    <a:pt x="283" y="16642"/>
                    <a:pt x="632" y="18063"/>
                    <a:pt x="1241" y="18631"/>
                  </a:cubicBezTo>
                  <a:cubicBezTo>
                    <a:pt x="1851" y="19200"/>
                    <a:pt x="2722" y="18915"/>
                    <a:pt x="4029" y="16784"/>
                  </a:cubicBezTo>
                  <a:cubicBezTo>
                    <a:pt x="5335" y="14652"/>
                    <a:pt x="7077" y="10673"/>
                    <a:pt x="8209" y="8115"/>
                  </a:cubicBezTo>
                  <a:cubicBezTo>
                    <a:pt x="9341" y="5557"/>
                    <a:pt x="9864" y="4421"/>
                    <a:pt x="10300" y="4563"/>
                  </a:cubicBezTo>
                  <a:cubicBezTo>
                    <a:pt x="10735" y="4705"/>
                    <a:pt x="11083" y="6126"/>
                    <a:pt x="11258" y="8400"/>
                  </a:cubicBezTo>
                  <a:cubicBezTo>
                    <a:pt x="11432" y="10673"/>
                    <a:pt x="11432" y="13800"/>
                    <a:pt x="11432" y="16073"/>
                  </a:cubicBezTo>
                  <a:cubicBezTo>
                    <a:pt x="11432" y="18347"/>
                    <a:pt x="11432" y="19768"/>
                    <a:pt x="11519" y="19626"/>
                  </a:cubicBezTo>
                  <a:cubicBezTo>
                    <a:pt x="11606" y="19484"/>
                    <a:pt x="11780" y="17778"/>
                    <a:pt x="12216" y="15363"/>
                  </a:cubicBezTo>
                  <a:cubicBezTo>
                    <a:pt x="12651" y="12947"/>
                    <a:pt x="13348" y="9821"/>
                    <a:pt x="14219" y="7547"/>
                  </a:cubicBezTo>
                  <a:cubicBezTo>
                    <a:pt x="15090" y="5273"/>
                    <a:pt x="16135" y="3852"/>
                    <a:pt x="17093" y="3142"/>
                  </a:cubicBezTo>
                  <a:cubicBezTo>
                    <a:pt x="18051" y="2431"/>
                    <a:pt x="18922" y="2431"/>
                    <a:pt x="19706" y="3142"/>
                  </a:cubicBezTo>
                  <a:cubicBezTo>
                    <a:pt x="20490" y="3852"/>
                    <a:pt x="21187" y="5273"/>
                    <a:pt x="21361" y="8400"/>
                  </a:cubicBezTo>
                  <a:cubicBezTo>
                    <a:pt x="21535" y="11526"/>
                    <a:pt x="21187" y="16357"/>
                    <a:pt x="20838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8797019" y="972039"/>
              <a:ext cx="480331" cy="41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1" fill="norm" stroke="1" extrusionOk="0">
                  <a:moveTo>
                    <a:pt x="5298" y="14890"/>
                  </a:moveTo>
                  <a:cubicBezTo>
                    <a:pt x="5298" y="14239"/>
                    <a:pt x="5298" y="13587"/>
                    <a:pt x="5109" y="13045"/>
                  </a:cubicBezTo>
                  <a:cubicBezTo>
                    <a:pt x="4919" y="12502"/>
                    <a:pt x="4540" y="12068"/>
                    <a:pt x="3877" y="12176"/>
                  </a:cubicBezTo>
                  <a:cubicBezTo>
                    <a:pt x="3214" y="12285"/>
                    <a:pt x="2266" y="12936"/>
                    <a:pt x="1556" y="14401"/>
                  </a:cubicBezTo>
                  <a:cubicBezTo>
                    <a:pt x="845" y="15867"/>
                    <a:pt x="372" y="18146"/>
                    <a:pt x="135" y="19557"/>
                  </a:cubicBezTo>
                  <a:cubicBezTo>
                    <a:pt x="-102" y="20968"/>
                    <a:pt x="-102" y="21511"/>
                    <a:pt x="751" y="21511"/>
                  </a:cubicBezTo>
                  <a:cubicBezTo>
                    <a:pt x="1603" y="21511"/>
                    <a:pt x="3309" y="20968"/>
                    <a:pt x="4303" y="20100"/>
                  </a:cubicBezTo>
                  <a:cubicBezTo>
                    <a:pt x="5298" y="19232"/>
                    <a:pt x="5582" y="18038"/>
                    <a:pt x="5582" y="16898"/>
                  </a:cubicBezTo>
                  <a:cubicBezTo>
                    <a:pt x="5582" y="15758"/>
                    <a:pt x="5298" y="14673"/>
                    <a:pt x="4540" y="14076"/>
                  </a:cubicBezTo>
                  <a:cubicBezTo>
                    <a:pt x="3782" y="13479"/>
                    <a:pt x="2551" y="13370"/>
                    <a:pt x="1887" y="13587"/>
                  </a:cubicBezTo>
                  <a:cubicBezTo>
                    <a:pt x="1224" y="13804"/>
                    <a:pt x="1130" y="14347"/>
                    <a:pt x="1272" y="14781"/>
                  </a:cubicBezTo>
                  <a:cubicBezTo>
                    <a:pt x="1414" y="15216"/>
                    <a:pt x="1793" y="15541"/>
                    <a:pt x="2740" y="15433"/>
                  </a:cubicBezTo>
                  <a:cubicBezTo>
                    <a:pt x="3687" y="15324"/>
                    <a:pt x="5203" y="14781"/>
                    <a:pt x="6198" y="14347"/>
                  </a:cubicBezTo>
                  <a:cubicBezTo>
                    <a:pt x="7193" y="13913"/>
                    <a:pt x="7666" y="13587"/>
                    <a:pt x="7951" y="13750"/>
                  </a:cubicBezTo>
                  <a:cubicBezTo>
                    <a:pt x="8235" y="13913"/>
                    <a:pt x="8330" y="14564"/>
                    <a:pt x="8187" y="15487"/>
                  </a:cubicBezTo>
                  <a:cubicBezTo>
                    <a:pt x="8045" y="16409"/>
                    <a:pt x="7666" y="17603"/>
                    <a:pt x="7524" y="18472"/>
                  </a:cubicBezTo>
                  <a:cubicBezTo>
                    <a:pt x="7382" y="19340"/>
                    <a:pt x="7477" y="19883"/>
                    <a:pt x="7761" y="19991"/>
                  </a:cubicBezTo>
                  <a:cubicBezTo>
                    <a:pt x="8045" y="20100"/>
                    <a:pt x="8519" y="19774"/>
                    <a:pt x="9087" y="19177"/>
                  </a:cubicBezTo>
                  <a:cubicBezTo>
                    <a:pt x="9656" y="18580"/>
                    <a:pt x="10319" y="17712"/>
                    <a:pt x="10840" y="17115"/>
                  </a:cubicBezTo>
                  <a:cubicBezTo>
                    <a:pt x="11361" y="16518"/>
                    <a:pt x="11740" y="16192"/>
                    <a:pt x="11882" y="16355"/>
                  </a:cubicBezTo>
                  <a:cubicBezTo>
                    <a:pt x="12024" y="16518"/>
                    <a:pt x="11930" y="17169"/>
                    <a:pt x="12119" y="17386"/>
                  </a:cubicBezTo>
                  <a:cubicBezTo>
                    <a:pt x="12309" y="17603"/>
                    <a:pt x="12782" y="17386"/>
                    <a:pt x="13587" y="16355"/>
                  </a:cubicBezTo>
                  <a:cubicBezTo>
                    <a:pt x="14393" y="15324"/>
                    <a:pt x="15530" y="13479"/>
                    <a:pt x="16714" y="10820"/>
                  </a:cubicBezTo>
                  <a:cubicBezTo>
                    <a:pt x="17898" y="8160"/>
                    <a:pt x="19130" y="4687"/>
                    <a:pt x="19793" y="2679"/>
                  </a:cubicBezTo>
                  <a:cubicBezTo>
                    <a:pt x="20456" y="671"/>
                    <a:pt x="20551" y="128"/>
                    <a:pt x="20409" y="20"/>
                  </a:cubicBezTo>
                  <a:cubicBezTo>
                    <a:pt x="20266" y="-89"/>
                    <a:pt x="19887" y="237"/>
                    <a:pt x="19272" y="1702"/>
                  </a:cubicBezTo>
                  <a:cubicBezTo>
                    <a:pt x="18656" y="3167"/>
                    <a:pt x="17803" y="5772"/>
                    <a:pt x="17330" y="8432"/>
                  </a:cubicBezTo>
                  <a:cubicBezTo>
                    <a:pt x="16856" y="11091"/>
                    <a:pt x="16761" y="13804"/>
                    <a:pt x="16951" y="15704"/>
                  </a:cubicBezTo>
                  <a:cubicBezTo>
                    <a:pt x="17140" y="17603"/>
                    <a:pt x="17614" y="18689"/>
                    <a:pt x="18419" y="18906"/>
                  </a:cubicBezTo>
                  <a:cubicBezTo>
                    <a:pt x="19224" y="19123"/>
                    <a:pt x="20361" y="18472"/>
                    <a:pt x="21498" y="17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9137649" y="120524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9471892" y="959042"/>
              <a:ext cx="338859" cy="59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09" fill="norm" stroke="1" extrusionOk="0">
                  <a:moveTo>
                    <a:pt x="9806" y="10023"/>
                  </a:moveTo>
                  <a:cubicBezTo>
                    <a:pt x="8196" y="9641"/>
                    <a:pt x="6586" y="9260"/>
                    <a:pt x="5177" y="9260"/>
                  </a:cubicBezTo>
                  <a:cubicBezTo>
                    <a:pt x="3769" y="9260"/>
                    <a:pt x="2561" y="9641"/>
                    <a:pt x="1756" y="9985"/>
                  </a:cubicBezTo>
                  <a:cubicBezTo>
                    <a:pt x="951" y="10328"/>
                    <a:pt x="549" y="10634"/>
                    <a:pt x="280" y="10977"/>
                  </a:cubicBezTo>
                  <a:cubicBezTo>
                    <a:pt x="12" y="11320"/>
                    <a:pt x="-122" y="11702"/>
                    <a:pt x="146" y="11931"/>
                  </a:cubicBezTo>
                  <a:cubicBezTo>
                    <a:pt x="415" y="12160"/>
                    <a:pt x="1085" y="12236"/>
                    <a:pt x="2293" y="12046"/>
                  </a:cubicBezTo>
                  <a:cubicBezTo>
                    <a:pt x="3500" y="11855"/>
                    <a:pt x="5244" y="11397"/>
                    <a:pt x="6452" y="10443"/>
                  </a:cubicBezTo>
                  <a:cubicBezTo>
                    <a:pt x="7659" y="9489"/>
                    <a:pt x="8330" y="8038"/>
                    <a:pt x="9068" y="6397"/>
                  </a:cubicBezTo>
                  <a:cubicBezTo>
                    <a:pt x="9806" y="4756"/>
                    <a:pt x="10611" y="2925"/>
                    <a:pt x="11416" y="1818"/>
                  </a:cubicBezTo>
                  <a:cubicBezTo>
                    <a:pt x="12221" y="711"/>
                    <a:pt x="13026" y="330"/>
                    <a:pt x="13764" y="139"/>
                  </a:cubicBezTo>
                  <a:cubicBezTo>
                    <a:pt x="14502" y="-52"/>
                    <a:pt x="15172" y="-52"/>
                    <a:pt x="15642" y="177"/>
                  </a:cubicBezTo>
                  <a:cubicBezTo>
                    <a:pt x="16112" y="406"/>
                    <a:pt x="16380" y="864"/>
                    <a:pt x="15776" y="2161"/>
                  </a:cubicBezTo>
                  <a:cubicBezTo>
                    <a:pt x="15172" y="3459"/>
                    <a:pt x="13697" y="5596"/>
                    <a:pt x="11953" y="8038"/>
                  </a:cubicBezTo>
                  <a:cubicBezTo>
                    <a:pt x="10208" y="10481"/>
                    <a:pt x="8196" y="13229"/>
                    <a:pt x="7056" y="15251"/>
                  </a:cubicBezTo>
                  <a:cubicBezTo>
                    <a:pt x="5915" y="17274"/>
                    <a:pt x="5647" y="18571"/>
                    <a:pt x="5513" y="19449"/>
                  </a:cubicBezTo>
                  <a:cubicBezTo>
                    <a:pt x="5379" y="20327"/>
                    <a:pt x="5379" y="20785"/>
                    <a:pt x="5714" y="21090"/>
                  </a:cubicBezTo>
                  <a:cubicBezTo>
                    <a:pt x="6049" y="21395"/>
                    <a:pt x="6720" y="21548"/>
                    <a:pt x="7995" y="21243"/>
                  </a:cubicBezTo>
                  <a:cubicBezTo>
                    <a:pt x="9269" y="20937"/>
                    <a:pt x="11148" y="20174"/>
                    <a:pt x="12422" y="19258"/>
                  </a:cubicBezTo>
                  <a:cubicBezTo>
                    <a:pt x="13697" y="18342"/>
                    <a:pt x="14367" y="17274"/>
                    <a:pt x="14367" y="16472"/>
                  </a:cubicBezTo>
                  <a:cubicBezTo>
                    <a:pt x="14367" y="15671"/>
                    <a:pt x="13697" y="15137"/>
                    <a:pt x="13026" y="14831"/>
                  </a:cubicBezTo>
                  <a:cubicBezTo>
                    <a:pt x="12355" y="14526"/>
                    <a:pt x="11684" y="14450"/>
                    <a:pt x="11751" y="14297"/>
                  </a:cubicBezTo>
                  <a:cubicBezTo>
                    <a:pt x="11818" y="14144"/>
                    <a:pt x="12623" y="13915"/>
                    <a:pt x="14367" y="13534"/>
                  </a:cubicBezTo>
                  <a:cubicBezTo>
                    <a:pt x="16112" y="13152"/>
                    <a:pt x="18795" y="12618"/>
                    <a:pt x="21478" y="1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10034221" y="1150212"/>
              <a:ext cx="130668" cy="18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88" fill="norm" stroke="1" extrusionOk="0">
                  <a:moveTo>
                    <a:pt x="1830" y="4080"/>
                  </a:moveTo>
                  <a:cubicBezTo>
                    <a:pt x="2168" y="9120"/>
                    <a:pt x="2505" y="14160"/>
                    <a:pt x="2168" y="17280"/>
                  </a:cubicBezTo>
                  <a:cubicBezTo>
                    <a:pt x="1830" y="20400"/>
                    <a:pt x="818" y="21600"/>
                    <a:pt x="311" y="21480"/>
                  </a:cubicBezTo>
                  <a:cubicBezTo>
                    <a:pt x="-195" y="21360"/>
                    <a:pt x="-195" y="19920"/>
                    <a:pt x="1155" y="16440"/>
                  </a:cubicBezTo>
                  <a:cubicBezTo>
                    <a:pt x="2505" y="12960"/>
                    <a:pt x="5205" y="7440"/>
                    <a:pt x="7230" y="4200"/>
                  </a:cubicBezTo>
                  <a:cubicBezTo>
                    <a:pt x="9255" y="960"/>
                    <a:pt x="10605" y="0"/>
                    <a:pt x="12968" y="0"/>
                  </a:cubicBezTo>
                  <a:cubicBezTo>
                    <a:pt x="15330" y="0"/>
                    <a:pt x="18705" y="960"/>
                    <a:pt x="20055" y="3600"/>
                  </a:cubicBezTo>
                  <a:cubicBezTo>
                    <a:pt x="21405" y="6240"/>
                    <a:pt x="20730" y="10560"/>
                    <a:pt x="20055" y="14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0306050" y="970296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38"/>
                    <a:pt x="11314" y="7477"/>
                    <a:pt x="7714" y="11077"/>
                  </a:cubicBezTo>
                  <a:cubicBezTo>
                    <a:pt x="4114" y="14677"/>
                    <a:pt x="2057" y="18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0300643" y="1334362"/>
              <a:ext cx="9595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28" fill="norm" stroke="1" extrusionOk="0">
                  <a:moveTo>
                    <a:pt x="3931" y="5959"/>
                  </a:moveTo>
                  <a:cubicBezTo>
                    <a:pt x="2093" y="8193"/>
                    <a:pt x="255" y="10428"/>
                    <a:pt x="25" y="13034"/>
                  </a:cubicBezTo>
                  <a:cubicBezTo>
                    <a:pt x="-205" y="15641"/>
                    <a:pt x="1174" y="18621"/>
                    <a:pt x="3472" y="20110"/>
                  </a:cubicBezTo>
                  <a:cubicBezTo>
                    <a:pt x="5769" y="21600"/>
                    <a:pt x="8986" y="21600"/>
                    <a:pt x="11974" y="20110"/>
                  </a:cubicBezTo>
                  <a:cubicBezTo>
                    <a:pt x="14961" y="18621"/>
                    <a:pt x="17718" y="15641"/>
                    <a:pt x="19327" y="12290"/>
                  </a:cubicBezTo>
                  <a:cubicBezTo>
                    <a:pt x="20935" y="8938"/>
                    <a:pt x="21395" y="5214"/>
                    <a:pt x="20016" y="2979"/>
                  </a:cubicBezTo>
                  <a:cubicBezTo>
                    <a:pt x="18638" y="745"/>
                    <a:pt x="15421" y="0"/>
                    <a:pt x="12663" y="0"/>
                  </a:cubicBezTo>
                  <a:cubicBezTo>
                    <a:pt x="9906" y="0"/>
                    <a:pt x="7608" y="745"/>
                    <a:pt x="5310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9242551" y="1793870"/>
              <a:ext cx="102824" cy="34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89" fill="norm" stroke="1" extrusionOk="0">
                  <a:moveTo>
                    <a:pt x="9321" y="6046"/>
                  </a:moveTo>
                  <a:cubicBezTo>
                    <a:pt x="7660" y="8549"/>
                    <a:pt x="5998" y="11051"/>
                    <a:pt x="5167" y="13356"/>
                  </a:cubicBezTo>
                  <a:cubicBezTo>
                    <a:pt x="4337" y="15661"/>
                    <a:pt x="4337" y="17768"/>
                    <a:pt x="4337" y="19217"/>
                  </a:cubicBezTo>
                  <a:cubicBezTo>
                    <a:pt x="4337" y="20666"/>
                    <a:pt x="4337" y="21456"/>
                    <a:pt x="3921" y="21258"/>
                  </a:cubicBezTo>
                  <a:cubicBezTo>
                    <a:pt x="3506" y="21061"/>
                    <a:pt x="2675" y="19876"/>
                    <a:pt x="1637" y="17044"/>
                  </a:cubicBezTo>
                  <a:cubicBezTo>
                    <a:pt x="598" y="14212"/>
                    <a:pt x="-648" y="9734"/>
                    <a:pt x="390" y="6639"/>
                  </a:cubicBezTo>
                  <a:cubicBezTo>
                    <a:pt x="1429" y="3544"/>
                    <a:pt x="4752" y="1832"/>
                    <a:pt x="7452" y="910"/>
                  </a:cubicBezTo>
                  <a:cubicBezTo>
                    <a:pt x="10152" y="-12"/>
                    <a:pt x="12229" y="-144"/>
                    <a:pt x="14098" y="119"/>
                  </a:cubicBezTo>
                  <a:cubicBezTo>
                    <a:pt x="15967" y="383"/>
                    <a:pt x="17629" y="1041"/>
                    <a:pt x="18875" y="2029"/>
                  </a:cubicBezTo>
                  <a:cubicBezTo>
                    <a:pt x="20121" y="3017"/>
                    <a:pt x="20952" y="4334"/>
                    <a:pt x="19083" y="5717"/>
                  </a:cubicBezTo>
                  <a:cubicBezTo>
                    <a:pt x="17214" y="7100"/>
                    <a:pt x="12644" y="8549"/>
                    <a:pt x="9114" y="9207"/>
                  </a:cubicBezTo>
                  <a:cubicBezTo>
                    <a:pt x="5583" y="9866"/>
                    <a:pt x="3090" y="9734"/>
                    <a:pt x="598" y="9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9334500" y="1810312"/>
              <a:ext cx="120650" cy="16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7147"/>
                  </a:moveTo>
                  <a:cubicBezTo>
                    <a:pt x="1895" y="7968"/>
                    <a:pt x="3789" y="8788"/>
                    <a:pt x="5874" y="9335"/>
                  </a:cubicBezTo>
                  <a:cubicBezTo>
                    <a:pt x="7958" y="9881"/>
                    <a:pt x="10232" y="10155"/>
                    <a:pt x="11937" y="9198"/>
                  </a:cubicBezTo>
                  <a:cubicBezTo>
                    <a:pt x="13642" y="8241"/>
                    <a:pt x="14779" y="6054"/>
                    <a:pt x="15347" y="4276"/>
                  </a:cubicBezTo>
                  <a:cubicBezTo>
                    <a:pt x="15916" y="2499"/>
                    <a:pt x="15916" y="1132"/>
                    <a:pt x="14779" y="449"/>
                  </a:cubicBezTo>
                  <a:cubicBezTo>
                    <a:pt x="13642" y="-235"/>
                    <a:pt x="11368" y="-235"/>
                    <a:pt x="9284" y="1132"/>
                  </a:cubicBezTo>
                  <a:cubicBezTo>
                    <a:pt x="7200" y="2499"/>
                    <a:pt x="5305" y="5233"/>
                    <a:pt x="4168" y="8378"/>
                  </a:cubicBezTo>
                  <a:cubicBezTo>
                    <a:pt x="3032" y="11522"/>
                    <a:pt x="2653" y="15076"/>
                    <a:pt x="2842" y="17537"/>
                  </a:cubicBezTo>
                  <a:cubicBezTo>
                    <a:pt x="3032" y="19998"/>
                    <a:pt x="3789" y="21365"/>
                    <a:pt x="7011" y="20545"/>
                  </a:cubicBezTo>
                  <a:cubicBezTo>
                    <a:pt x="10232" y="19724"/>
                    <a:pt x="15916" y="16717"/>
                    <a:pt x="21600" y="13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9455150" y="1827546"/>
              <a:ext cx="88900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4909"/>
                  </a:moveTo>
                  <a:cubicBezTo>
                    <a:pt x="2057" y="3927"/>
                    <a:pt x="4114" y="2945"/>
                    <a:pt x="6429" y="2945"/>
                  </a:cubicBezTo>
                  <a:cubicBezTo>
                    <a:pt x="8743" y="2945"/>
                    <a:pt x="11314" y="3927"/>
                    <a:pt x="13629" y="6055"/>
                  </a:cubicBezTo>
                  <a:cubicBezTo>
                    <a:pt x="15943" y="8182"/>
                    <a:pt x="18000" y="11455"/>
                    <a:pt x="19029" y="13909"/>
                  </a:cubicBezTo>
                  <a:cubicBezTo>
                    <a:pt x="20057" y="16364"/>
                    <a:pt x="20057" y="18000"/>
                    <a:pt x="19029" y="19309"/>
                  </a:cubicBezTo>
                  <a:cubicBezTo>
                    <a:pt x="18000" y="20618"/>
                    <a:pt x="15943" y="21600"/>
                    <a:pt x="14143" y="21436"/>
                  </a:cubicBezTo>
                  <a:cubicBezTo>
                    <a:pt x="12343" y="21273"/>
                    <a:pt x="10800" y="19964"/>
                    <a:pt x="9771" y="16855"/>
                  </a:cubicBezTo>
                  <a:cubicBezTo>
                    <a:pt x="8743" y="13745"/>
                    <a:pt x="8229" y="8836"/>
                    <a:pt x="8743" y="5727"/>
                  </a:cubicBezTo>
                  <a:cubicBezTo>
                    <a:pt x="9257" y="2618"/>
                    <a:pt x="10800" y="1309"/>
                    <a:pt x="13114" y="655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9594849" y="1836239"/>
              <a:ext cx="165101" cy="1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032"/>
                  </a:moveTo>
                  <a:cubicBezTo>
                    <a:pt x="0" y="6186"/>
                    <a:pt x="0" y="10340"/>
                    <a:pt x="0" y="14078"/>
                  </a:cubicBezTo>
                  <a:cubicBezTo>
                    <a:pt x="0" y="17817"/>
                    <a:pt x="0" y="21140"/>
                    <a:pt x="277" y="21140"/>
                  </a:cubicBezTo>
                  <a:cubicBezTo>
                    <a:pt x="554" y="21140"/>
                    <a:pt x="1108" y="17817"/>
                    <a:pt x="1662" y="14702"/>
                  </a:cubicBezTo>
                  <a:cubicBezTo>
                    <a:pt x="2215" y="11586"/>
                    <a:pt x="2769" y="8678"/>
                    <a:pt x="3462" y="5978"/>
                  </a:cubicBezTo>
                  <a:cubicBezTo>
                    <a:pt x="4154" y="3278"/>
                    <a:pt x="4985" y="786"/>
                    <a:pt x="5954" y="163"/>
                  </a:cubicBezTo>
                  <a:cubicBezTo>
                    <a:pt x="6923" y="-460"/>
                    <a:pt x="8031" y="786"/>
                    <a:pt x="8585" y="2448"/>
                  </a:cubicBezTo>
                  <a:cubicBezTo>
                    <a:pt x="9138" y="4109"/>
                    <a:pt x="9138" y="6186"/>
                    <a:pt x="9000" y="8263"/>
                  </a:cubicBezTo>
                  <a:cubicBezTo>
                    <a:pt x="8862" y="10340"/>
                    <a:pt x="8585" y="12417"/>
                    <a:pt x="8585" y="12209"/>
                  </a:cubicBezTo>
                  <a:cubicBezTo>
                    <a:pt x="8585" y="12002"/>
                    <a:pt x="8862" y="9509"/>
                    <a:pt x="9554" y="7640"/>
                  </a:cubicBezTo>
                  <a:cubicBezTo>
                    <a:pt x="10246" y="5771"/>
                    <a:pt x="11354" y="4525"/>
                    <a:pt x="12600" y="3694"/>
                  </a:cubicBezTo>
                  <a:cubicBezTo>
                    <a:pt x="13846" y="2863"/>
                    <a:pt x="15231" y="2448"/>
                    <a:pt x="16200" y="3278"/>
                  </a:cubicBezTo>
                  <a:cubicBezTo>
                    <a:pt x="17169" y="4109"/>
                    <a:pt x="17723" y="6186"/>
                    <a:pt x="18000" y="8263"/>
                  </a:cubicBezTo>
                  <a:cubicBezTo>
                    <a:pt x="18277" y="10340"/>
                    <a:pt x="18277" y="12417"/>
                    <a:pt x="18138" y="14494"/>
                  </a:cubicBezTo>
                  <a:cubicBezTo>
                    <a:pt x="18000" y="16571"/>
                    <a:pt x="17723" y="18648"/>
                    <a:pt x="18277" y="19063"/>
                  </a:cubicBezTo>
                  <a:cubicBezTo>
                    <a:pt x="18831" y="19478"/>
                    <a:pt x="20215" y="18232"/>
                    <a:pt x="21600" y="16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9810750" y="1578767"/>
              <a:ext cx="285750" cy="3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6583"/>
                  </a:moveTo>
                  <a:cubicBezTo>
                    <a:pt x="160" y="15895"/>
                    <a:pt x="320" y="15207"/>
                    <a:pt x="400" y="15414"/>
                  </a:cubicBezTo>
                  <a:cubicBezTo>
                    <a:pt x="480" y="15620"/>
                    <a:pt x="480" y="16721"/>
                    <a:pt x="480" y="17615"/>
                  </a:cubicBezTo>
                  <a:cubicBezTo>
                    <a:pt x="480" y="18509"/>
                    <a:pt x="480" y="19197"/>
                    <a:pt x="640" y="19885"/>
                  </a:cubicBezTo>
                  <a:cubicBezTo>
                    <a:pt x="800" y="20573"/>
                    <a:pt x="1120" y="21261"/>
                    <a:pt x="1600" y="21398"/>
                  </a:cubicBezTo>
                  <a:cubicBezTo>
                    <a:pt x="2080" y="21536"/>
                    <a:pt x="2720" y="21123"/>
                    <a:pt x="3280" y="20573"/>
                  </a:cubicBezTo>
                  <a:cubicBezTo>
                    <a:pt x="3840" y="20023"/>
                    <a:pt x="4320" y="19335"/>
                    <a:pt x="4800" y="19472"/>
                  </a:cubicBezTo>
                  <a:cubicBezTo>
                    <a:pt x="5280" y="19610"/>
                    <a:pt x="5760" y="20573"/>
                    <a:pt x="6400" y="20711"/>
                  </a:cubicBezTo>
                  <a:cubicBezTo>
                    <a:pt x="7040" y="20848"/>
                    <a:pt x="7840" y="20160"/>
                    <a:pt x="9200" y="18234"/>
                  </a:cubicBezTo>
                  <a:cubicBezTo>
                    <a:pt x="10560" y="16308"/>
                    <a:pt x="12480" y="13144"/>
                    <a:pt x="13760" y="10186"/>
                  </a:cubicBezTo>
                  <a:cubicBezTo>
                    <a:pt x="15040" y="7228"/>
                    <a:pt x="15680" y="4476"/>
                    <a:pt x="16000" y="2688"/>
                  </a:cubicBezTo>
                  <a:cubicBezTo>
                    <a:pt x="16320" y="899"/>
                    <a:pt x="16320" y="74"/>
                    <a:pt x="16080" y="5"/>
                  </a:cubicBezTo>
                  <a:cubicBezTo>
                    <a:pt x="15840" y="-64"/>
                    <a:pt x="15360" y="624"/>
                    <a:pt x="14800" y="3100"/>
                  </a:cubicBezTo>
                  <a:cubicBezTo>
                    <a:pt x="14240" y="5577"/>
                    <a:pt x="13600" y="9842"/>
                    <a:pt x="13360" y="12662"/>
                  </a:cubicBezTo>
                  <a:cubicBezTo>
                    <a:pt x="13120" y="15482"/>
                    <a:pt x="13280" y="16858"/>
                    <a:pt x="13680" y="17890"/>
                  </a:cubicBezTo>
                  <a:cubicBezTo>
                    <a:pt x="14080" y="18922"/>
                    <a:pt x="14720" y="19610"/>
                    <a:pt x="15440" y="19954"/>
                  </a:cubicBezTo>
                  <a:cubicBezTo>
                    <a:pt x="16160" y="20298"/>
                    <a:pt x="16960" y="20298"/>
                    <a:pt x="18000" y="19816"/>
                  </a:cubicBezTo>
                  <a:cubicBezTo>
                    <a:pt x="19040" y="19335"/>
                    <a:pt x="20320" y="18372"/>
                    <a:pt x="21600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9956799" y="175769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10161554" y="1531212"/>
              <a:ext cx="290547" cy="3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3" fill="norm" stroke="1" extrusionOk="0">
                  <a:moveTo>
                    <a:pt x="6928" y="14259"/>
                  </a:moveTo>
                  <a:cubicBezTo>
                    <a:pt x="5363" y="14541"/>
                    <a:pt x="3798" y="14824"/>
                    <a:pt x="2624" y="15671"/>
                  </a:cubicBezTo>
                  <a:cubicBezTo>
                    <a:pt x="1450" y="16518"/>
                    <a:pt x="668" y="17929"/>
                    <a:pt x="276" y="19059"/>
                  </a:cubicBezTo>
                  <a:cubicBezTo>
                    <a:pt x="-115" y="20188"/>
                    <a:pt x="-115" y="21035"/>
                    <a:pt x="433" y="21318"/>
                  </a:cubicBezTo>
                  <a:cubicBezTo>
                    <a:pt x="981" y="21600"/>
                    <a:pt x="2076" y="21318"/>
                    <a:pt x="2937" y="20965"/>
                  </a:cubicBezTo>
                  <a:cubicBezTo>
                    <a:pt x="3798" y="20612"/>
                    <a:pt x="4424" y="20188"/>
                    <a:pt x="5050" y="19765"/>
                  </a:cubicBezTo>
                  <a:cubicBezTo>
                    <a:pt x="5676" y="19341"/>
                    <a:pt x="6302" y="18918"/>
                    <a:pt x="7007" y="18988"/>
                  </a:cubicBezTo>
                  <a:cubicBezTo>
                    <a:pt x="7711" y="19059"/>
                    <a:pt x="8494" y="19624"/>
                    <a:pt x="9276" y="19835"/>
                  </a:cubicBezTo>
                  <a:cubicBezTo>
                    <a:pt x="10059" y="20047"/>
                    <a:pt x="10842" y="19906"/>
                    <a:pt x="11937" y="18776"/>
                  </a:cubicBezTo>
                  <a:cubicBezTo>
                    <a:pt x="13033" y="17647"/>
                    <a:pt x="14442" y="15529"/>
                    <a:pt x="15694" y="12565"/>
                  </a:cubicBezTo>
                  <a:cubicBezTo>
                    <a:pt x="16946" y="9600"/>
                    <a:pt x="18042" y="5788"/>
                    <a:pt x="18589" y="3388"/>
                  </a:cubicBezTo>
                  <a:cubicBezTo>
                    <a:pt x="19137" y="988"/>
                    <a:pt x="19137" y="0"/>
                    <a:pt x="18902" y="0"/>
                  </a:cubicBezTo>
                  <a:cubicBezTo>
                    <a:pt x="18668" y="0"/>
                    <a:pt x="18198" y="988"/>
                    <a:pt x="17572" y="3318"/>
                  </a:cubicBezTo>
                  <a:cubicBezTo>
                    <a:pt x="16946" y="5647"/>
                    <a:pt x="16163" y="9318"/>
                    <a:pt x="16007" y="12141"/>
                  </a:cubicBezTo>
                  <a:cubicBezTo>
                    <a:pt x="15850" y="14965"/>
                    <a:pt x="16320" y="16941"/>
                    <a:pt x="16789" y="18212"/>
                  </a:cubicBezTo>
                  <a:cubicBezTo>
                    <a:pt x="17259" y="19482"/>
                    <a:pt x="17728" y="20047"/>
                    <a:pt x="18355" y="20259"/>
                  </a:cubicBezTo>
                  <a:cubicBezTo>
                    <a:pt x="18981" y="20471"/>
                    <a:pt x="19763" y="20329"/>
                    <a:pt x="20311" y="19835"/>
                  </a:cubicBezTo>
                  <a:cubicBezTo>
                    <a:pt x="20859" y="19341"/>
                    <a:pt x="21172" y="18494"/>
                    <a:pt x="21485" y="17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10332446" y="1643396"/>
              <a:ext cx="189504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7" fill="norm" stroke="1" extrusionOk="0">
                  <a:moveTo>
                    <a:pt x="7807" y="10273"/>
                  </a:moveTo>
                  <a:cubicBezTo>
                    <a:pt x="6367" y="10010"/>
                    <a:pt x="4927" y="9746"/>
                    <a:pt x="3367" y="9483"/>
                  </a:cubicBezTo>
                  <a:cubicBezTo>
                    <a:pt x="1807" y="9220"/>
                    <a:pt x="127" y="8956"/>
                    <a:pt x="7" y="8824"/>
                  </a:cubicBezTo>
                  <a:cubicBezTo>
                    <a:pt x="-113" y="8693"/>
                    <a:pt x="1327" y="8693"/>
                    <a:pt x="3367" y="8561"/>
                  </a:cubicBezTo>
                  <a:cubicBezTo>
                    <a:pt x="5407" y="8429"/>
                    <a:pt x="8047" y="8166"/>
                    <a:pt x="9967" y="8034"/>
                  </a:cubicBezTo>
                  <a:cubicBezTo>
                    <a:pt x="11887" y="7902"/>
                    <a:pt x="13087" y="7902"/>
                    <a:pt x="14167" y="9746"/>
                  </a:cubicBezTo>
                  <a:cubicBezTo>
                    <a:pt x="15247" y="11590"/>
                    <a:pt x="16207" y="15278"/>
                    <a:pt x="16687" y="17780"/>
                  </a:cubicBezTo>
                  <a:cubicBezTo>
                    <a:pt x="17167" y="20283"/>
                    <a:pt x="17167" y="21600"/>
                    <a:pt x="17287" y="21468"/>
                  </a:cubicBezTo>
                  <a:cubicBezTo>
                    <a:pt x="17407" y="21337"/>
                    <a:pt x="17647" y="19756"/>
                    <a:pt x="18367" y="15937"/>
                  </a:cubicBezTo>
                  <a:cubicBezTo>
                    <a:pt x="19087" y="12117"/>
                    <a:pt x="20287" y="6059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10554112" y="1700546"/>
              <a:ext cx="101188" cy="10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08" fill="norm" stroke="1" extrusionOk="0">
                  <a:moveTo>
                    <a:pt x="19751" y="0"/>
                  </a:moveTo>
                  <a:cubicBezTo>
                    <a:pt x="15342" y="1223"/>
                    <a:pt x="10934" y="2445"/>
                    <a:pt x="7849" y="4483"/>
                  </a:cubicBezTo>
                  <a:cubicBezTo>
                    <a:pt x="4763" y="6521"/>
                    <a:pt x="3000" y="9374"/>
                    <a:pt x="1677" y="12226"/>
                  </a:cubicBezTo>
                  <a:cubicBezTo>
                    <a:pt x="355" y="15079"/>
                    <a:pt x="-527" y="17932"/>
                    <a:pt x="355" y="19562"/>
                  </a:cubicBezTo>
                  <a:cubicBezTo>
                    <a:pt x="1236" y="21192"/>
                    <a:pt x="3881" y="21600"/>
                    <a:pt x="6967" y="19970"/>
                  </a:cubicBezTo>
                  <a:cubicBezTo>
                    <a:pt x="10053" y="18340"/>
                    <a:pt x="13579" y="14672"/>
                    <a:pt x="16004" y="11819"/>
                  </a:cubicBezTo>
                  <a:cubicBezTo>
                    <a:pt x="18428" y="8966"/>
                    <a:pt x="19751" y="6928"/>
                    <a:pt x="21073" y="4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10687050" y="1703501"/>
              <a:ext cx="120650" cy="11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745"/>
                  </a:moveTo>
                  <a:cubicBezTo>
                    <a:pt x="1137" y="5534"/>
                    <a:pt x="2274" y="9324"/>
                    <a:pt x="2463" y="12734"/>
                  </a:cubicBezTo>
                  <a:cubicBezTo>
                    <a:pt x="2653" y="16145"/>
                    <a:pt x="1895" y="19176"/>
                    <a:pt x="1705" y="19555"/>
                  </a:cubicBezTo>
                  <a:cubicBezTo>
                    <a:pt x="1516" y="19934"/>
                    <a:pt x="1895" y="17660"/>
                    <a:pt x="3221" y="14250"/>
                  </a:cubicBezTo>
                  <a:cubicBezTo>
                    <a:pt x="4547" y="10839"/>
                    <a:pt x="6821" y="6292"/>
                    <a:pt x="8716" y="3450"/>
                  </a:cubicBezTo>
                  <a:cubicBezTo>
                    <a:pt x="10611" y="608"/>
                    <a:pt x="12126" y="-529"/>
                    <a:pt x="13074" y="229"/>
                  </a:cubicBezTo>
                  <a:cubicBezTo>
                    <a:pt x="14021" y="987"/>
                    <a:pt x="14400" y="3639"/>
                    <a:pt x="14968" y="6860"/>
                  </a:cubicBezTo>
                  <a:cubicBezTo>
                    <a:pt x="15537" y="10082"/>
                    <a:pt x="16295" y="13871"/>
                    <a:pt x="17432" y="16334"/>
                  </a:cubicBezTo>
                  <a:cubicBezTo>
                    <a:pt x="18568" y="18797"/>
                    <a:pt x="20084" y="19934"/>
                    <a:pt x="21600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0859369" y="1676469"/>
              <a:ext cx="56282" cy="20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59" fill="norm" stroke="1" extrusionOk="0">
                  <a:moveTo>
                    <a:pt x="20512" y="3234"/>
                  </a:moveTo>
                  <a:cubicBezTo>
                    <a:pt x="19741" y="2109"/>
                    <a:pt x="18969" y="984"/>
                    <a:pt x="15883" y="422"/>
                  </a:cubicBezTo>
                  <a:cubicBezTo>
                    <a:pt x="12798" y="-141"/>
                    <a:pt x="7398" y="-141"/>
                    <a:pt x="3926" y="422"/>
                  </a:cubicBezTo>
                  <a:cubicBezTo>
                    <a:pt x="455" y="984"/>
                    <a:pt x="-1088" y="2109"/>
                    <a:pt x="841" y="4022"/>
                  </a:cubicBezTo>
                  <a:cubicBezTo>
                    <a:pt x="2769" y="5934"/>
                    <a:pt x="8169" y="8634"/>
                    <a:pt x="11255" y="11222"/>
                  </a:cubicBezTo>
                  <a:cubicBezTo>
                    <a:pt x="14341" y="13809"/>
                    <a:pt x="15112" y="16284"/>
                    <a:pt x="13569" y="17972"/>
                  </a:cubicBezTo>
                  <a:cubicBezTo>
                    <a:pt x="12026" y="19659"/>
                    <a:pt x="8169" y="20559"/>
                    <a:pt x="4312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11042650" y="180849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2832100" y="3069814"/>
              <a:ext cx="139026" cy="44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62" fill="norm" stroke="1" extrusionOk="0">
                  <a:moveTo>
                    <a:pt x="0" y="8630"/>
                  </a:moveTo>
                  <a:cubicBezTo>
                    <a:pt x="2579" y="11267"/>
                    <a:pt x="5158" y="13903"/>
                    <a:pt x="6931" y="15881"/>
                  </a:cubicBezTo>
                  <a:cubicBezTo>
                    <a:pt x="8704" y="17858"/>
                    <a:pt x="9672" y="19177"/>
                    <a:pt x="10155" y="20089"/>
                  </a:cubicBezTo>
                  <a:cubicBezTo>
                    <a:pt x="10639" y="21002"/>
                    <a:pt x="10639" y="21509"/>
                    <a:pt x="10478" y="21458"/>
                  </a:cubicBezTo>
                  <a:cubicBezTo>
                    <a:pt x="10316" y="21408"/>
                    <a:pt x="9994" y="20799"/>
                    <a:pt x="9188" y="18720"/>
                  </a:cubicBezTo>
                  <a:cubicBezTo>
                    <a:pt x="8382" y="16641"/>
                    <a:pt x="7093" y="13092"/>
                    <a:pt x="6287" y="9898"/>
                  </a:cubicBezTo>
                  <a:cubicBezTo>
                    <a:pt x="5481" y="6703"/>
                    <a:pt x="5158" y="3864"/>
                    <a:pt x="5481" y="2241"/>
                  </a:cubicBezTo>
                  <a:cubicBezTo>
                    <a:pt x="5803" y="619"/>
                    <a:pt x="6770" y="213"/>
                    <a:pt x="8221" y="61"/>
                  </a:cubicBezTo>
                  <a:cubicBezTo>
                    <a:pt x="9672" y="-91"/>
                    <a:pt x="11606" y="10"/>
                    <a:pt x="14346" y="720"/>
                  </a:cubicBezTo>
                  <a:cubicBezTo>
                    <a:pt x="17087" y="1430"/>
                    <a:pt x="20633" y="2748"/>
                    <a:pt x="21116" y="4320"/>
                  </a:cubicBezTo>
                  <a:cubicBezTo>
                    <a:pt x="21600" y="5892"/>
                    <a:pt x="19021" y="7717"/>
                    <a:pt x="15797" y="8833"/>
                  </a:cubicBezTo>
                  <a:cubicBezTo>
                    <a:pt x="12573" y="9948"/>
                    <a:pt x="8704" y="10354"/>
                    <a:pt x="4836" y="10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3092450" y="3135646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3225255" y="3069702"/>
              <a:ext cx="121195" cy="13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46" fill="norm" stroke="1" extrusionOk="0">
                  <a:moveTo>
                    <a:pt x="3447" y="384"/>
                  </a:moveTo>
                  <a:cubicBezTo>
                    <a:pt x="1957" y="1381"/>
                    <a:pt x="468" y="2377"/>
                    <a:pt x="95" y="3707"/>
                  </a:cubicBezTo>
                  <a:cubicBezTo>
                    <a:pt x="-277" y="5036"/>
                    <a:pt x="468" y="6697"/>
                    <a:pt x="1771" y="9356"/>
                  </a:cubicBezTo>
                  <a:cubicBezTo>
                    <a:pt x="3075" y="12014"/>
                    <a:pt x="4937" y="15670"/>
                    <a:pt x="6613" y="17996"/>
                  </a:cubicBezTo>
                  <a:cubicBezTo>
                    <a:pt x="8289" y="20322"/>
                    <a:pt x="9778" y="21319"/>
                    <a:pt x="10895" y="20821"/>
                  </a:cubicBezTo>
                  <a:cubicBezTo>
                    <a:pt x="12013" y="20322"/>
                    <a:pt x="12757" y="18328"/>
                    <a:pt x="13316" y="15337"/>
                  </a:cubicBezTo>
                  <a:cubicBezTo>
                    <a:pt x="13875" y="12347"/>
                    <a:pt x="14247" y="8359"/>
                    <a:pt x="14620" y="5534"/>
                  </a:cubicBezTo>
                  <a:cubicBezTo>
                    <a:pt x="14992" y="2710"/>
                    <a:pt x="15364" y="1048"/>
                    <a:pt x="16482" y="384"/>
                  </a:cubicBezTo>
                  <a:cubicBezTo>
                    <a:pt x="17599" y="-281"/>
                    <a:pt x="19461" y="51"/>
                    <a:pt x="21323" y="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3341546" y="2855140"/>
              <a:ext cx="589104" cy="3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93" fill="norm" stroke="1" extrusionOk="0">
                  <a:moveTo>
                    <a:pt x="2734" y="15123"/>
                  </a:moveTo>
                  <a:cubicBezTo>
                    <a:pt x="2270" y="15262"/>
                    <a:pt x="1805" y="15401"/>
                    <a:pt x="1341" y="16168"/>
                  </a:cubicBezTo>
                  <a:cubicBezTo>
                    <a:pt x="876" y="16934"/>
                    <a:pt x="412" y="18328"/>
                    <a:pt x="179" y="19373"/>
                  </a:cubicBezTo>
                  <a:cubicBezTo>
                    <a:pt x="-53" y="20418"/>
                    <a:pt x="-53" y="21115"/>
                    <a:pt x="141" y="21324"/>
                  </a:cubicBezTo>
                  <a:cubicBezTo>
                    <a:pt x="334" y="21533"/>
                    <a:pt x="721" y="21254"/>
                    <a:pt x="1070" y="20627"/>
                  </a:cubicBezTo>
                  <a:cubicBezTo>
                    <a:pt x="1418" y="20000"/>
                    <a:pt x="1728" y="19025"/>
                    <a:pt x="2037" y="18746"/>
                  </a:cubicBezTo>
                  <a:cubicBezTo>
                    <a:pt x="2347" y="18467"/>
                    <a:pt x="2657" y="18885"/>
                    <a:pt x="2928" y="19582"/>
                  </a:cubicBezTo>
                  <a:cubicBezTo>
                    <a:pt x="3199" y="20279"/>
                    <a:pt x="3431" y="21254"/>
                    <a:pt x="3741" y="21324"/>
                  </a:cubicBezTo>
                  <a:cubicBezTo>
                    <a:pt x="4050" y="21394"/>
                    <a:pt x="4437" y="20558"/>
                    <a:pt x="4863" y="18188"/>
                  </a:cubicBezTo>
                  <a:cubicBezTo>
                    <a:pt x="5289" y="15819"/>
                    <a:pt x="5753" y="11918"/>
                    <a:pt x="6024" y="8991"/>
                  </a:cubicBezTo>
                  <a:cubicBezTo>
                    <a:pt x="6295" y="6065"/>
                    <a:pt x="6373" y="4114"/>
                    <a:pt x="6412" y="2581"/>
                  </a:cubicBezTo>
                  <a:cubicBezTo>
                    <a:pt x="6450" y="1048"/>
                    <a:pt x="6450" y="-67"/>
                    <a:pt x="6295" y="3"/>
                  </a:cubicBezTo>
                  <a:cubicBezTo>
                    <a:pt x="6141" y="72"/>
                    <a:pt x="5831" y="1327"/>
                    <a:pt x="5676" y="3974"/>
                  </a:cubicBezTo>
                  <a:cubicBezTo>
                    <a:pt x="5521" y="6622"/>
                    <a:pt x="5521" y="10663"/>
                    <a:pt x="5637" y="13102"/>
                  </a:cubicBezTo>
                  <a:cubicBezTo>
                    <a:pt x="5753" y="15541"/>
                    <a:pt x="5986" y="16377"/>
                    <a:pt x="6218" y="17074"/>
                  </a:cubicBezTo>
                  <a:cubicBezTo>
                    <a:pt x="6450" y="17770"/>
                    <a:pt x="6682" y="18328"/>
                    <a:pt x="6992" y="18537"/>
                  </a:cubicBezTo>
                  <a:cubicBezTo>
                    <a:pt x="7302" y="18746"/>
                    <a:pt x="7689" y="18607"/>
                    <a:pt x="8037" y="17701"/>
                  </a:cubicBezTo>
                  <a:cubicBezTo>
                    <a:pt x="8386" y="16795"/>
                    <a:pt x="8695" y="15123"/>
                    <a:pt x="8966" y="13799"/>
                  </a:cubicBezTo>
                  <a:cubicBezTo>
                    <a:pt x="9237" y="12475"/>
                    <a:pt x="9470" y="11499"/>
                    <a:pt x="9508" y="11499"/>
                  </a:cubicBezTo>
                  <a:cubicBezTo>
                    <a:pt x="9547" y="11499"/>
                    <a:pt x="9392" y="12475"/>
                    <a:pt x="9237" y="13381"/>
                  </a:cubicBezTo>
                  <a:cubicBezTo>
                    <a:pt x="9082" y="14287"/>
                    <a:pt x="8928" y="15123"/>
                    <a:pt x="8889" y="15889"/>
                  </a:cubicBezTo>
                  <a:cubicBezTo>
                    <a:pt x="8850" y="16656"/>
                    <a:pt x="8928" y="17352"/>
                    <a:pt x="9353" y="17561"/>
                  </a:cubicBezTo>
                  <a:cubicBezTo>
                    <a:pt x="9779" y="17770"/>
                    <a:pt x="10553" y="17492"/>
                    <a:pt x="11018" y="16865"/>
                  </a:cubicBezTo>
                  <a:cubicBezTo>
                    <a:pt x="11482" y="16238"/>
                    <a:pt x="11637" y="15262"/>
                    <a:pt x="11753" y="14426"/>
                  </a:cubicBezTo>
                  <a:cubicBezTo>
                    <a:pt x="11870" y="13590"/>
                    <a:pt x="11947" y="12893"/>
                    <a:pt x="12024" y="12893"/>
                  </a:cubicBezTo>
                  <a:cubicBezTo>
                    <a:pt x="12102" y="12893"/>
                    <a:pt x="12179" y="13590"/>
                    <a:pt x="12257" y="14287"/>
                  </a:cubicBezTo>
                  <a:cubicBezTo>
                    <a:pt x="12334" y="14983"/>
                    <a:pt x="12412" y="15680"/>
                    <a:pt x="12566" y="16377"/>
                  </a:cubicBezTo>
                  <a:cubicBezTo>
                    <a:pt x="12721" y="17074"/>
                    <a:pt x="12953" y="17770"/>
                    <a:pt x="13302" y="18188"/>
                  </a:cubicBezTo>
                  <a:cubicBezTo>
                    <a:pt x="13650" y="18607"/>
                    <a:pt x="14115" y="18746"/>
                    <a:pt x="14695" y="17910"/>
                  </a:cubicBezTo>
                  <a:cubicBezTo>
                    <a:pt x="15276" y="17074"/>
                    <a:pt x="15973" y="15262"/>
                    <a:pt x="16399" y="14008"/>
                  </a:cubicBezTo>
                  <a:cubicBezTo>
                    <a:pt x="16824" y="12754"/>
                    <a:pt x="16979" y="12057"/>
                    <a:pt x="17057" y="11360"/>
                  </a:cubicBezTo>
                  <a:cubicBezTo>
                    <a:pt x="17134" y="10663"/>
                    <a:pt x="17134" y="9967"/>
                    <a:pt x="16941" y="9688"/>
                  </a:cubicBezTo>
                  <a:cubicBezTo>
                    <a:pt x="16747" y="9409"/>
                    <a:pt x="16360" y="9548"/>
                    <a:pt x="16089" y="10036"/>
                  </a:cubicBezTo>
                  <a:cubicBezTo>
                    <a:pt x="15818" y="10524"/>
                    <a:pt x="15663" y="11360"/>
                    <a:pt x="15586" y="12127"/>
                  </a:cubicBezTo>
                  <a:cubicBezTo>
                    <a:pt x="15508" y="12893"/>
                    <a:pt x="15508" y="13590"/>
                    <a:pt x="15663" y="14287"/>
                  </a:cubicBezTo>
                  <a:cubicBezTo>
                    <a:pt x="15818" y="14983"/>
                    <a:pt x="16128" y="15680"/>
                    <a:pt x="17134" y="15750"/>
                  </a:cubicBezTo>
                  <a:cubicBezTo>
                    <a:pt x="18141" y="15819"/>
                    <a:pt x="19844" y="15262"/>
                    <a:pt x="21547" y="14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4368800" y="3097546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419600" y="319914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403850" y="2863592"/>
              <a:ext cx="63500" cy="27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930"/>
                  </a:moveTo>
                  <a:cubicBezTo>
                    <a:pt x="1440" y="926"/>
                    <a:pt x="2880" y="-79"/>
                    <a:pt x="4320" y="5"/>
                  </a:cubicBezTo>
                  <a:cubicBezTo>
                    <a:pt x="5760" y="88"/>
                    <a:pt x="7200" y="1261"/>
                    <a:pt x="8640" y="3772"/>
                  </a:cubicBezTo>
                  <a:cubicBezTo>
                    <a:pt x="10080" y="6284"/>
                    <a:pt x="11520" y="10135"/>
                    <a:pt x="13680" y="13316"/>
                  </a:cubicBezTo>
                  <a:cubicBezTo>
                    <a:pt x="15840" y="16498"/>
                    <a:pt x="18720" y="19009"/>
                    <a:pt x="2160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5308600" y="3199703"/>
              <a:ext cx="292100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6104" y="14129"/>
                    <a:pt x="12209" y="6929"/>
                    <a:pt x="15730" y="3329"/>
                  </a:cubicBezTo>
                  <a:cubicBezTo>
                    <a:pt x="19252" y="-271"/>
                    <a:pt x="20191" y="-271"/>
                    <a:pt x="20739" y="243"/>
                  </a:cubicBezTo>
                  <a:cubicBezTo>
                    <a:pt x="21287" y="758"/>
                    <a:pt x="21443" y="1786"/>
                    <a:pt x="21600" y="2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5361730" y="3370596"/>
              <a:ext cx="4847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823"/>
                    <a:pt x="-991" y="1646"/>
                    <a:pt x="359" y="4731"/>
                  </a:cubicBezTo>
                  <a:cubicBezTo>
                    <a:pt x="1709" y="7817"/>
                    <a:pt x="7109" y="13166"/>
                    <a:pt x="10709" y="16354"/>
                  </a:cubicBezTo>
                  <a:cubicBezTo>
                    <a:pt x="14309" y="19543"/>
                    <a:pt x="16109" y="20571"/>
                    <a:pt x="17459" y="21086"/>
                  </a:cubicBezTo>
                  <a:cubicBezTo>
                    <a:pt x="18809" y="21600"/>
                    <a:pt x="19709" y="21600"/>
                    <a:pt x="206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5480691" y="3420265"/>
              <a:ext cx="74582" cy="10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69" fill="norm" stroke="1" extrusionOk="0">
                  <a:moveTo>
                    <a:pt x="8818" y="5207"/>
                  </a:moveTo>
                  <a:cubicBezTo>
                    <a:pt x="7018" y="2715"/>
                    <a:pt x="5218" y="222"/>
                    <a:pt x="3718" y="15"/>
                  </a:cubicBezTo>
                  <a:cubicBezTo>
                    <a:pt x="2218" y="-193"/>
                    <a:pt x="1018" y="1884"/>
                    <a:pt x="418" y="4999"/>
                  </a:cubicBezTo>
                  <a:cubicBezTo>
                    <a:pt x="-182" y="8115"/>
                    <a:pt x="-182" y="12269"/>
                    <a:pt x="718" y="15384"/>
                  </a:cubicBezTo>
                  <a:cubicBezTo>
                    <a:pt x="1618" y="18499"/>
                    <a:pt x="3418" y="20576"/>
                    <a:pt x="7018" y="20992"/>
                  </a:cubicBezTo>
                  <a:cubicBezTo>
                    <a:pt x="10618" y="21407"/>
                    <a:pt x="16018" y="20161"/>
                    <a:pt x="18718" y="17461"/>
                  </a:cubicBezTo>
                  <a:cubicBezTo>
                    <a:pt x="21418" y="14761"/>
                    <a:pt x="21418" y="10607"/>
                    <a:pt x="20818" y="7492"/>
                  </a:cubicBezTo>
                  <a:cubicBezTo>
                    <a:pt x="20218" y="4376"/>
                    <a:pt x="19018" y="2299"/>
                    <a:pt x="16918" y="1261"/>
                  </a:cubicBezTo>
                  <a:cubicBezTo>
                    <a:pt x="14818" y="222"/>
                    <a:pt x="11818" y="222"/>
                    <a:pt x="10618" y="1261"/>
                  </a:cubicBezTo>
                  <a:cubicBezTo>
                    <a:pt x="9418" y="2299"/>
                    <a:pt x="10018" y="4376"/>
                    <a:pt x="10618" y="6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5635365" y="3384239"/>
              <a:ext cx="119086" cy="13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584" fill="norm" stroke="1" extrusionOk="0">
                  <a:moveTo>
                    <a:pt x="8426" y="7374"/>
                  </a:moveTo>
                  <a:cubicBezTo>
                    <a:pt x="7681" y="5809"/>
                    <a:pt x="6936" y="4244"/>
                    <a:pt x="5632" y="3774"/>
                  </a:cubicBezTo>
                  <a:cubicBezTo>
                    <a:pt x="4329" y="3304"/>
                    <a:pt x="2467" y="3931"/>
                    <a:pt x="1350" y="5965"/>
                  </a:cubicBezTo>
                  <a:cubicBezTo>
                    <a:pt x="232" y="8000"/>
                    <a:pt x="-140" y="11444"/>
                    <a:pt x="46" y="13948"/>
                  </a:cubicBezTo>
                  <a:cubicBezTo>
                    <a:pt x="232" y="16452"/>
                    <a:pt x="977" y="18018"/>
                    <a:pt x="3026" y="19270"/>
                  </a:cubicBezTo>
                  <a:cubicBezTo>
                    <a:pt x="5074" y="20522"/>
                    <a:pt x="8426" y="21461"/>
                    <a:pt x="11777" y="19270"/>
                  </a:cubicBezTo>
                  <a:cubicBezTo>
                    <a:pt x="15129" y="17078"/>
                    <a:pt x="18481" y="11757"/>
                    <a:pt x="19970" y="8313"/>
                  </a:cubicBezTo>
                  <a:cubicBezTo>
                    <a:pt x="21460" y="4870"/>
                    <a:pt x="21088" y="3304"/>
                    <a:pt x="19970" y="2052"/>
                  </a:cubicBezTo>
                  <a:cubicBezTo>
                    <a:pt x="18853" y="800"/>
                    <a:pt x="16991" y="-139"/>
                    <a:pt x="15501" y="18"/>
                  </a:cubicBezTo>
                  <a:cubicBezTo>
                    <a:pt x="14012" y="174"/>
                    <a:pt x="12894" y="1426"/>
                    <a:pt x="12522" y="2522"/>
                  </a:cubicBezTo>
                  <a:cubicBezTo>
                    <a:pt x="12150" y="3618"/>
                    <a:pt x="12522" y="4557"/>
                    <a:pt x="12894" y="5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5805547" y="3351546"/>
              <a:ext cx="146855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23" fill="norm" stroke="1" extrusionOk="0">
                  <a:moveTo>
                    <a:pt x="7867" y="7200"/>
                  </a:moveTo>
                  <a:cubicBezTo>
                    <a:pt x="6367" y="7543"/>
                    <a:pt x="4867" y="7886"/>
                    <a:pt x="3517" y="9257"/>
                  </a:cubicBezTo>
                  <a:cubicBezTo>
                    <a:pt x="2167" y="10629"/>
                    <a:pt x="967" y="13029"/>
                    <a:pt x="367" y="15257"/>
                  </a:cubicBezTo>
                  <a:cubicBezTo>
                    <a:pt x="-233" y="17486"/>
                    <a:pt x="-233" y="19543"/>
                    <a:pt x="1417" y="20571"/>
                  </a:cubicBezTo>
                  <a:cubicBezTo>
                    <a:pt x="3067" y="21600"/>
                    <a:pt x="6367" y="21600"/>
                    <a:pt x="9667" y="20400"/>
                  </a:cubicBezTo>
                  <a:cubicBezTo>
                    <a:pt x="12967" y="19200"/>
                    <a:pt x="16267" y="16800"/>
                    <a:pt x="18367" y="14914"/>
                  </a:cubicBezTo>
                  <a:cubicBezTo>
                    <a:pt x="20467" y="13029"/>
                    <a:pt x="21367" y="11657"/>
                    <a:pt x="20467" y="10114"/>
                  </a:cubicBezTo>
                  <a:cubicBezTo>
                    <a:pt x="19567" y="8571"/>
                    <a:pt x="16867" y="6857"/>
                    <a:pt x="15067" y="5143"/>
                  </a:cubicBezTo>
                  <a:cubicBezTo>
                    <a:pt x="13267" y="3429"/>
                    <a:pt x="12367" y="1714"/>
                    <a:pt x="1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6483895" y="2830846"/>
              <a:ext cx="297906" cy="38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4" fill="norm" stroke="1" extrusionOk="0">
                  <a:moveTo>
                    <a:pt x="15477" y="1416"/>
                  </a:moveTo>
                  <a:cubicBezTo>
                    <a:pt x="15629" y="708"/>
                    <a:pt x="15781" y="0"/>
                    <a:pt x="15248" y="0"/>
                  </a:cubicBezTo>
                  <a:cubicBezTo>
                    <a:pt x="14716" y="0"/>
                    <a:pt x="13499" y="708"/>
                    <a:pt x="11522" y="2125"/>
                  </a:cubicBezTo>
                  <a:cubicBezTo>
                    <a:pt x="9544" y="3541"/>
                    <a:pt x="6806" y="5666"/>
                    <a:pt x="5057" y="7082"/>
                  </a:cubicBezTo>
                  <a:cubicBezTo>
                    <a:pt x="3308" y="8498"/>
                    <a:pt x="2547" y="9207"/>
                    <a:pt x="2015" y="9915"/>
                  </a:cubicBezTo>
                  <a:cubicBezTo>
                    <a:pt x="1482" y="10623"/>
                    <a:pt x="1178" y="11331"/>
                    <a:pt x="1634" y="11744"/>
                  </a:cubicBezTo>
                  <a:cubicBezTo>
                    <a:pt x="2091" y="12157"/>
                    <a:pt x="3308" y="12275"/>
                    <a:pt x="5209" y="12334"/>
                  </a:cubicBezTo>
                  <a:cubicBezTo>
                    <a:pt x="7110" y="12393"/>
                    <a:pt x="9696" y="12393"/>
                    <a:pt x="11370" y="12452"/>
                  </a:cubicBezTo>
                  <a:cubicBezTo>
                    <a:pt x="13043" y="12511"/>
                    <a:pt x="13803" y="12630"/>
                    <a:pt x="13955" y="12984"/>
                  </a:cubicBezTo>
                  <a:cubicBezTo>
                    <a:pt x="14108" y="13338"/>
                    <a:pt x="13651" y="13928"/>
                    <a:pt x="12130" y="14754"/>
                  </a:cubicBezTo>
                  <a:cubicBezTo>
                    <a:pt x="10609" y="15580"/>
                    <a:pt x="8023" y="16643"/>
                    <a:pt x="5894" y="17528"/>
                  </a:cubicBezTo>
                  <a:cubicBezTo>
                    <a:pt x="3764" y="18413"/>
                    <a:pt x="2091" y="19121"/>
                    <a:pt x="1102" y="19770"/>
                  </a:cubicBezTo>
                  <a:cubicBezTo>
                    <a:pt x="113" y="20420"/>
                    <a:pt x="-191" y="21010"/>
                    <a:pt x="113" y="21305"/>
                  </a:cubicBezTo>
                  <a:cubicBezTo>
                    <a:pt x="417" y="21600"/>
                    <a:pt x="1330" y="21600"/>
                    <a:pt x="4068" y="21423"/>
                  </a:cubicBezTo>
                  <a:cubicBezTo>
                    <a:pt x="6806" y="21246"/>
                    <a:pt x="11370" y="20892"/>
                    <a:pt x="14564" y="20715"/>
                  </a:cubicBezTo>
                  <a:cubicBezTo>
                    <a:pt x="17758" y="20538"/>
                    <a:pt x="19584" y="20538"/>
                    <a:pt x="21409" y="20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6521450" y="3459496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6535851" y="3352635"/>
              <a:ext cx="43022" cy="4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5" h="21071" fill="norm" stroke="1" extrusionOk="0">
                  <a:moveTo>
                    <a:pt x="5102" y="17985"/>
                  </a:moveTo>
                  <a:cubicBezTo>
                    <a:pt x="11975" y="11814"/>
                    <a:pt x="18847" y="5642"/>
                    <a:pt x="19829" y="2557"/>
                  </a:cubicBezTo>
                  <a:cubicBezTo>
                    <a:pt x="20811" y="-529"/>
                    <a:pt x="15902" y="-529"/>
                    <a:pt x="10993" y="1014"/>
                  </a:cubicBezTo>
                  <a:cubicBezTo>
                    <a:pt x="6084" y="2557"/>
                    <a:pt x="1175" y="5642"/>
                    <a:pt x="193" y="9242"/>
                  </a:cubicBezTo>
                  <a:cubicBezTo>
                    <a:pt x="-789" y="12842"/>
                    <a:pt x="2156" y="16957"/>
                    <a:pt x="5102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6629400" y="3446796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6616700" y="3484896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6832549" y="3427746"/>
              <a:ext cx="2545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600"/>
                    <a:pt x="-1622" y="7200"/>
                    <a:pt x="870" y="10800"/>
                  </a:cubicBezTo>
                  <a:cubicBezTo>
                    <a:pt x="3363" y="14400"/>
                    <a:pt x="11670" y="1800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6508750" y="2659396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26"/>
                    <a:pt x="8229" y="9853"/>
                    <a:pt x="11829" y="13453"/>
                  </a:cubicBezTo>
                  <a:cubicBezTo>
                    <a:pt x="15429" y="17053"/>
                    <a:pt x="18514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6605058" y="2646696"/>
              <a:ext cx="65877" cy="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00" fill="norm" stroke="1" extrusionOk="0">
                  <a:moveTo>
                    <a:pt x="7763" y="0"/>
                  </a:moveTo>
                  <a:cubicBezTo>
                    <a:pt x="5063" y="1851"/>
                    <a:pt x="2363" y="3703"/>
                    <a:pt x="1013" y="6171"/>
                  </a:cubicBezTo>
                  <a:cubicBezTo>
                    <a:pt x="-337" y="8640"/>
                    <a:pt x="-337" y="11726"/>
                    <a:pt x="1013" y="14503"/>
                  </a:cubicBezTo>
                  <a:cubicBezTo>
                    <a:pt x="2363" y="17280"/>
                    <a:pt x="5063" y="19749"/>
                    <a:pt x="8101" y="20674"/>
                  </a:cubicBezTo>
                  <a:cubicBezTo>
                    <a:pt x="11138" y="21600"/>
                    <a:pt x="14513" y="20983"/>
                    <a:pt x="16875" y="19131"/>
                  </a:cubicBezTo>
                  <a:cubicBezTo>
                    <a:pt x="19238" y="17280"/>
                    <a:pt x="20588" y="14194"/>
                    <a:pt x="20925" y="11109"/>
                  </a:cubicBezTo>
                  <a:cubicBezTo>
                    <a:pt x="21263" y="8023"/>
                    <a:pt x="20588" y="4937"/>
                    <a:pt x="18563" y="3086"/>
                  </a:cubicBezTo>
                  <a:cubicBezTo>
                    <a:pt x="16538" y="1234"/>
                    <a:pt x="13163" y="617"/>
                    <a:pt x="10801" y="1851"/>
                  </a:cubicBezTo>
                  <a:cubicBezTo>
                    <a:pt x="8438" y="3086"/>
                    <a:pt x="7088" y="6171"/>
                    <a:pt x="5738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6694346" y="2639123"/>
              <a:ext cx="77748" cy="6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01" fill="norm" stroke="1" extrusionOk="0">
                  <a:moveTo>
                    <a:pt x="16665" y="2342"/>
                  </a:moveTo>
                  <a:cubicBezTo>
                    <a:pt x="13823" y="1033"/>
                    <a:pt x="10980" y="-276"/>
                    <a:pt x="8138" y="51"/>
                  </a:cubicBezTo>
                  <a:cubicBezTo>
                    <a:pt x="5296" y="379"/>
                    <a:pt x="2454" y="2342"/>
                    <a:pt x="1033" y="5942"/>
                  </a:cubicBezTo>
                  <a:cubicBezTo>
                    <a:pt x="-388" y="9542"/>
                    <a:pt x="-388" y="14779"/>
                    <a:pt x="1317" y="17724"/>
                  </a:cubicBezTo>
                  <a:cubicBezTo>
                    <a:pt x="3023" y="20669"/>
                    <a:pt x="6433" y="21324"/>
                    <a:pt x="9275" y="20669"/>
                  </a:cubicBezTo>
                  <a:cubicBezTo>
                    <a:pt x="12117" y="20015"/>
                    <a:pt x="14391" y="18051"/>
                    <a:pt x="16380" y="15760"/>
                  </a:cubicBezTo>
                  <a:cubicBezTo>
                    <a:pt x="18370" y="13469"/>
                    <a:pt x="20075" y="10851"/>
                    <a:pt x="20644" y="8888"/>
                  </a:cubicBezTo>
                  <a:cubicBezTo>
                    <a:pt x="21212" y="6924"/>
                    <a:pt x="20644" y="5615"/>
                    <a:pt x="20075" y="4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6826684" y="2608596"/>
              <a:ext cx="80957" cy="6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353" fill="norm" stroke="1" extrusionOk="0">
                  <a:moveTo>
                    <a:pt x="9609" y="4320"/>
                  </a:moveTo>
                  <a:cubicBezTo>
                    <a:pt x="6909" y="4320"/>
                    <a:pt x="4209" y="4320"/>
                    <a:pt x="2319" y="6480"/>
                  </a:cubicBezTo>
                  <a:cubicBezTo>
                    <a:pt x="429" y="8640"/>
                    <a:pt x="-651" y="12960"/>
                    <a:pt x="429" y="15840"/>
                  </a:cubicBezTo>
                  <a:cubicBezTo>
                    <a:pt x="1509" y="18720"/>
                    <a:pt x="4749" y="20160"/>
                    <a:pt x="7719" y="20880"/>
                  </a:cubicBezTo>
                  <a:cubicBezTo>
                    <a:pt x="10689" y="21600"/>
                    <a:pt x="13389" y="21600"/>
                    <a:pt x="15549" y="20160"/>
                  </a:cubicBezTo>
                  <a:cubicBezTo>
                    <a:pt x="17709" y="18720"/>
                    <a:pt x="19329" y="15840"/>
                    <a:pt x="20139" y="12600"/>
                  </a:cubicBezTo>
                  <a:cubicBezTo>
                    <a:pt x="20949" y="9360"/>
                    <a:pt x="20949" y="5760"/>
                    <a:pt x="19059" y="3600"/>
                  </a:cubicBezTo>
                  <a:cubicBezTo>
                    <a:pt x="17169" y="1440"/>
                    <a:pt x="13389" y="720"/>
                    <a:pt x="96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7296149" y="2843546"/>
              <a:ext cx="50438" cy="3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2" fill="norm" stroke="1" extrusionOk="0">
                  <a:moveTo>
                    <a:pt x="0" y="0"/>
                  </a:moveTo>
                  <a:cubicBezTo>
                    <a:pt x="5400" y="4455"/>
                    <a:pt x="10800" y="8910"/>
                    <a:pt x="14400" y="12150"/>
                  </a:cubicBezTo>
                  <a:cubicBezTo>
                    <a:pt x="18000" y="15390"/>
                    <a:pt x="19800" y="17415"/>
                    <a:pt x="20700" y="18900"/>
                  </a:cubicBezTo>
                  <a:cubicBezTo>
                    <a:pt x="21600" y="20385"/>
                    <a:pt x="21600" y="21330"/>
                    <a:pt x="21150" y="21465"/>
                  </a:cubicBezTo>
                  <a:cubicBezTo>
                    <a:pt x="20700" y="21600"/>
                    <a:pt x="19800" y="20925"/>
                    <a:pt x="189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7209366" y="2863322"/>
              <a:ext cx="251885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541" y="21291"/>
                  </a:moveTo>
                  <a:cubicBezTo>
                    <a:pt x="1271" y="15891"/>
                    <a:pt x="0" y="10491"/>
                    <a:pt x="0" y="6891"/>
                  </a:cubicBezTo>
                  <a:cubicBezTo>
                    <a:pt x="0" y="3291"/>
                    <a:pt x="1271" y="1491"/>
                    <a:pt x="4356" y="591"/>
                  </a:cubicBezTo>
                  <a:cubicBezTo>
                    <a:pt x="7442" y="-309"/>
                    <a:pt x="12343" y="-309"/>
                    <a:pt x="15519" y="1491"/>
                  </a:cubicBezTo>
                  <a:cubicBezTo>
                    <a:pt x="18696" y="3291"/>
                    <a:pt x="20148" y="6891"/>
                    <a:pt x="21600" y="1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7232650" y="3154696"/>
              <a:ext cx="336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6800"/>
                    <a:pt x="9781" y="12000"/>
                    <a:pt x="13381" y="8400"/>
                  </a:cubicBezTo>
                  <a:cubicBezTo>
                    <a:pt x="16981" y="4800"/>
                    <a:pt x="1929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7689222" y="2814827"/>
              <a:ext cx="140328" cy="30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80" fill="norm" stroke="1" extrusionOk="0">
                  <a:moveTo>
                    <a:pt x="16294" y="2401"/>
                  </a:moveTo>
                  <a:cubicBezTo>
                    <a:pt x="15977" y="1387"/>
                    <a:pt x="15659" y="372"/>
                    <a:pt x="14706" y="82"/>
                  </a:cubicBezTo>
                  <a:cubicBezTo>
                    <a:pt x="13753" y="-208"/>
                    <a:pt x="12165" y="227"/>
                    <a:pt x="9624" y="2039"/>
                  </a:cubicBezTo>
                  <a:cubicBezTo>
                    <a:pt x="7083" y="3851"/>
                    <a:pt x="3588" y="7040"/>
                    <a:pt x="1683" y="10012"/>
                  </a:cubicBezTo>
                  <a:cubicBezTo>
                    <a:pt x="-223" y="12984"/>
                    <a:pt x="-541" y="15738"/>
                    <a:pt x="888" y="17695"/>
                  </a:cubicBezTo>
                  <a:cubicBezTo>
                    <a:pt x="2318" y="19652"/>
                    <a:pt x="5494" y="20812"/>
                    <a:pt x="9147" y="21102"/>
                  </a:cubicBezTo>
                  <a:cubicBezTo>
                    <a:pt x="12800" y="21392"/>
                    <a:pt x="16930" y="20812"/>
                    <a:pt x="21059" y="2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7988300" y="2887996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00"/>
                    <a:pt x="0" y="10400"/>
                    <a:pt x="3600" y="14000"/>
                  </a:cubicBezTo>
                  <a:cubicBezTo>
                    <a:pt x="7200" y="17600"/>
                    <a:pt x="144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7840356" y="2830846"/>
              <a:ext cx="28764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41" y="21600"/>
                  </a:moveTo>
                  <a:cubicBezTo>
                    <a:pt x="-16" y="18450"/>
                    <a:pt x="-174" y="15300"/>
                    <a:pt x="457" y="12600"/>
                  </a:cubicBezTo>
                  <a:cubicBezTo>
                    <a:pt x="1087" y="9900"/>
                    <a:pt x="2506" y="7650"/>
                    <a:pt x="6133" y="5625"/>
                  </a:cubicBezTo>
                  <a:cubicBezTo>
                    <a:pt x="9759" y="3600"/>
                    <a:pt x="15592" y="1800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8134349" y="307214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8175535" y="2951496"/>
              <a:ext cx="4991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6517" y="21600"/>
                  </a:moveTo>
                  <a:cubicBezTo>
                    <a:pt x="3061" y="18720"/>
                    <a:pt x="-395" y="15840"/>
                    <a:pt x="37" y="14400"/>
                  </a:cubicBezTo>
                  <a:cubicBezTo>
                    <a:pt x="469" y="12960"/>
                    <a:pt x="4789" y="12960"/>
                    <a:pt x="9109" y="13680"/>
                  </a:cubicBezTo>
                  <a:cubicBezTo>
                    <a:pt x="13429" y="14400"/>
                    <a:pt x="17749" y="15840"/>
                    <a:pt x="19477" y="14760"/>
                  </a:cubicBezTo>
                  <a:cubicBezTo>
                    <a:pt x="21205" y="13680"/>
                    <a:pt x="20341" y="10080"/>
                    <a:pt x="17749" y="7200"/>
                  </a:cubicBezTo>
                  <a:cubicBezTo>
                    <a:pt x="15157" y="4320"/>
                    <a:pt x="10837" y="2160"/>
                    <a:pt x="6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8475133" y="2837666"/>
              <a:ext cx="236034" cy="2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62" fill="norm" stroke="1" extrusionOk="0">
                  <a:moveTo>
                    <a:pt x="1912" y="476"/>
                  </a:moveTo>
                  <a:cubicBezTo>
                    <a:pt x="956" y="305"/>
                    <a:pt x="0" y="133"/>
                    <a:pt x="0" y="48"/>
                  </a:cubicBezTo>
                  <a:cubicBezTo>
                    <a:pt x="0" y="-38"/>
                    <a:pt x="956" y="-38"/>
                    <a:pt x="3632" y="305"/>
                  </a:cubicBezTo>
                  <a:cubicBezTo>
                    <a:pt x="6308" y="648"/>
                    <a:pt x="10704" y="1333"/>
                    <a:pt x="13381" y="1848"/>
                  </a:cubicBezTo>
                  <a:cubicBezTo>
                    <a:pt x="16057" y="2362"/>
                    <a:pt x="17012" y="2705"/>
                    <a:pt x="18159" y="3133"/>
                  </a:cubicBezTo>
                  <a:cubicBezTo>
                    <a:pt x="19306" y="3562"/>
                    <a:pt x="20644" y="4076"/>
                    <a:pt x="21122" y="4762"/>
                  </a:cubicBezTo>
                  <a:cubicBezTo>
                    <a:pt x="21600" y="5448"/>
                    <a:pt x="21218" y="6305"/>
                    <a:pt x="19688" y="8105"/>
                  </a:cubicBezTo>
                  <a:cubicBezTo>
                    <a:pt x="18159" y="9905"/>
                    <a:pt x="15483" y="12648"/>
                    <a:pt x="13763" y="15048"/>
                  </a:cubicBezTo>
                  <a:cubicBezTo>
                    <a:pt x="12042" y="17448"/>
                    <a:pt x="11278" y="19505"/>
                    <a:pt x="10513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8969556" y="2786396"/>
              <a:ext cx="474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379"/>
                    <a:pt x="11659" y="758"/>
                    <a:pt x="7902" y="4168"/>
                  </a:cubicBezTo>
                  <a:cubicBezTo>
                    <a:pt x="4146" y="7579"/>
                    <a:pt x="1328" y="14021"/>
                    <a:pt x="389" y="17432"/>
                  </a:cubicBezTo>
                  <a:cubicBezTo>
                    <a:pt x="-550" y="20842"/>
                    <a:pt x="389" y="21221"/>
                    <a:pt x="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8821851" y="2731576"/>
              <a:ext cx="366600" cy="9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05" fill="norm" stroke="1" extrusionOk="0">
                  <a:moveTo>
                    <a:pt x="645" y="21105"/>
                  </a:moveTo>
                  <a:cubicBezTo>
                    <a:pt x="272" y="17505"/>
                    <a:pt x="-100" y="13905"/>
                    <a:pt x="24" y="11430"/>
                  </a:cubicBezTo>
                  <a:cubicBezTo>
                    <a:pt x="148" y="8955"/>
                    <a:pt x="769" y="7605"/>
                    <a:pt x="3066" y="5580"/>
                  </a:cubicBezTo>
                  <a:cubicBezTo>
                    <a:pt x="5362" y="3555"/>
                    <a:pt x="9334" y="855"/>
                    <a:pt x="12686" y="180"/>
                  </a:cubicBezTo>
                  <a:cubicBezTo>
                    <a:pt x="16038" y="-495"/>
                    <a:pt x="18769" y="855"/>
                    <a:pt x="21500" y="2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9144940" y="2951496"/>
              <a:ext cx="90118" cy="12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68" fill="norm" stroke="1" extrusionOk="0">
                  <a:moveTo>
                    <a:pt x="13037" y="0"/>
                  </a:moveTo>
                  <a:cubicBezTo>
                    <a:pt x="9600" y="366"/>
                    <a:pt x="6164" y="732"/>
                    <a:pt x="3955" y="2929"/>
                  </a:cubicBezTo>
                  <a:cubicBezTo>
                    <a:pt x="1746" y="5125"/>
                    <a:pt x="764" y="9153"/>
                    <a:pt x="273" y="12081"/>
                  </a:cubicBezTo>
                  <a:cubicBezTo>
                    <a:pt x="-218" y="15010"/>
                    <a:pt x="-218" y="16841"/>
                    <a:pt x="1746" y="18488"/>
                  </a:cubicBezTo>
                  <a:cubicBezTo>
                    <a:pt x="3709" y="20136"/>
                    <a:pt x="7637" y="21600"/>
                    <a:pt x="11073" y="21051"/>
                  </a:cubicBezTo>
                  <a:cubicBezTo>
                    <a:pt x="14509" y="20502"/>
                    <a:pt x="17455" y="17939"/>
                    <a:pt x="19173" y="15376"/>
                  </a:cubicBezTo>
                  <a:cubicBezTo>
                    <a:pt x="20891" y="12814"/>
                    <a:pt x="21382" y="10251"/>
                    <a:pt x="20400" y="8786"/>
                  </a:cubicBezTo>
                  <a:cubicBezTo>
                    <a:pt x="19418" y="7322"/>
                    <a:pt x="16964" y="6956"/>
                    <a:pt x="15000" y="7505"/>
                  </a:cubicBezTo>
                  <a:cubicBezTo>
                    <a:pt x="13037" y="8054"/>
                    <a:pt x="11564" y="9519"/>
                    <a:pt x="10091" y="1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9312772" y="2856246"/>
              <a:ext cx="100839" cy="26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93" fill="norm" stroke="1" extrusionOk="0">
                  <a:moveTo>
                    <a:pt x="7170" y="0"/>
                  </a:moveTo>
                  <a:cubicBezTo>
                    <a:pt x="5407" y="2592"/>
                    <a:pt x="3643" y="5184"/>
                    <a:pt x="2762" y="7430"/>
                  </a:cubicBezTo>
                  <a:cubicBezTo>
                    <a:pt x="1880" y="9677"/>
                    <a:pt x="1880" y="11578"/>
                    <a:pt x="1880" y="12960"/>
                  </a:cubicBezTo>
                  <a:cubicBezTo>
                    <a:pt x="1880" y="14342"/>
                    <a:pt x="1880" y="15206"/>
                    <a:pt x="1880" y="15206"/>
                  </a:cubicBezTo>
                  <a:cubicBezTo>
                    <a:pt x="1880" y="15206"/>
                    <a:pt x="1880" y="14342"/>
                    <a:pt x="2982" y="13306"/>
                  </a:cubicBezTo>
                  <a:cubicBezTo>
                    <a:pt x="4084" y="12269"/>
                    <a:pt x="6288" y="11059"/>
                    <a:pt x="8272" y="10714"/>
                  </a:cubicBezTo>
                  <a:cubicBezTo>
                    <a:pt x="10256" y="10368"/>
                    <a:pt x="12019" y="10886"/>
                    <a:pt x="14003" y="12010"/>
                  </a:cubicBezTo>
                  <a:cubicBezTo>
                    <a:pt x="15986" y="13133"/>
                    <a:pt x="18190" y="14861"/>
                    <a:pt x="19513" y="16157"/>
                  </a:cubicBezTo>
                  <a:cubicBezTo>
                    <a:pt x="20835" y="17453"/>
                    <a:pt x="21276" y="18317"/>
                    <a:pt x="20835" y="19094"/>
                  </a:cubicBezTo>
                  <a:cubicBezTo>
                    <a:pt x="20394" y="19872"/>
                    <a:pt x="19072" y="20563"/>
                    <a:pt x="16207" y="20995"/>
                  </a:cubicBezTo>
                  <a:cubicBezTo>
                    <a:pt x="13341" y="21427"/>
                    <a:pt x="8933" y="21600"/>
                    <a:pt x="5847" y="21427"/>
                  </a:cubicBezTo>
                  <a:cubicBezTo>
                    <a:pt x="2762" y="21254"/>
                    <a:pt x="998" y="20736"/>
                    <a:pt x="337" y="19526"/>
                  </a:cubicBezTo>
                  <a:cubicBezTo>
                    <a:pt x="-324" y="18317"/>
                    <a:pt x="117" y="16416"/>
                    <a:pt x="558" y="14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9461500" y="2951496"/>
              <a:ext cx="107950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543"/>
                  </a:moveTo>
                  <a:cubicBezTo>
                    <a:pt x="16941" y="771"/>
                    <a:pt x="12282" y="0"/>
                    <a:pt x="9106" y="0"/>
                  </a:cubicBezTo>
                  <a:cubicBezTo>
                    <a:pt x="5929" y="0"/>
                    <a:pt x="4235" y="771"/>
                    <a:pt x="3388" y="1800"/>
                  </a:cubicBezTo>
                  <a:cubicBezTo>
                    <a:pt x="2541" y="2829"/>
                    <a:pt x="2541" y="4114"/>
                    <a:pt x="3600" y="5786"/>
                  </a:cubicBezTo>
                  <a:cubicBezTo>
                    <a:pt x="4659" y="7457"/>
                    <a:pt x="6776" y="9514"/>
                    <a:pt x="8894" y="11829"/>
                  </a:cubicBezTo>
                  <a:cubicBezTo>
                    <a:pt x="11012" y="14143"/>
                    <a:pt x="13129" y="16714"/>
                    <a:pt x="13341" y="18386"/>
                  </a:cubicBezTo>
                  <a:cubicBezTo>
                    <a:pt x="13553" y="20057"/>
                    <a:pt x="11859" y="20829"/>
                    <a:pt x="9741" y="21214"/>
                  </a:cubicBezTo>
                  <a:cubicBezTo>
                    <a:pt x="7624" y="21600"/>
                    <a:pt x="5082" y="21600"/>
                    <a:pt x="3388" y="20957"/>
                  </a:cubicBezTo>
                  <a:cubicBezTo>
                    <a:pt x="1694" y="20314"/>
                    <a:pt x="847" y="19029"/>
                    <a:pt x="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9690099" y="2720667"/>
              <a:ext cx="140102" cy="49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513" fill="norm" stroke="1" extrusionOk="0">
                  <a:moveTo>
                    <a:pt x="0" y="920"/>
                  </a:moveTo>
                  <a:cubicBezTo>
                    <a:pt x="926" y="554"/>
                    <a:pt x="1851" y="188"/>
                    <a:pt x="3240" y="50"/>
                  </a:cubicBezTo>
                  <a:cubicBezTo>
                    <a:pt x="4629" y="-87"/>
                    <a:pt x="6480" y="5"/>
                    <a:pt x="9103" y="966"/>
                  </a:cubicBezTo>
                  <a:cubicBezTo>
                    <a:pt x="11726" y="1927"/>
                    <a:pt x="15120" y="3757"/>
                    <a:pt x="17589" y="6137"/>
                  </a:cubicBezTo>
                  <a:cubicBezTo>
                    <a:pt x="20057" y="8516"/>
                    <a:pt x="21600" y="11445"/>
                    <a:pt x="19286" y="14099"/>
                  </a:cubicBezTo>
                  <a:cubicBezTo>
                    <a:pt x="16971" y="16754"/>
                    <a:pt x="10800" y="19133"/>
                    <a:pt x="4629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14800" y="1689962"/>
              <a:ext cx="2442856" cy="34634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Drawing"/>
          <p:cNvGrpSpPr/>
          <p:nvPr/>
        </p:nvGrpSpPr>
        <p:grpSpPr>
          <a:xfrm>
            <a:off x="756378" y="2455297"/>
            <a:ext cx="5086351" cy="769481"/>
            <a:chOff x="0" y="0"/>
            <a:chExt cx="5086349" cy="769480"/>
          </a:xfrm>
        </p:grpSpPr>
        <p:sp>
          <p:nvSpPr>
            <p:cNvPr id="292" name="Line"/>
            <p:cNvSpPr/>
            <p:nvPr/>
          </p:nvSpPr>
          <p:spPr>
            <a:xfrm>
              <a:off x="0" y="147958"/>
              <a:ext cx="185235" cy="48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72" fill="norm" stroke="1" extrusionOk="0">
                  <a:moveTo>
                    <a:pt x="0" y="9827"/>
                  </a:moveTo>
                  <a:cubicBezTo>
                    <a:pt x="0" y="9357"/>
                    <a:pt x="0" y="8888"/>
                    <a:pt x="120" y="8371"/>
                  </a:cubicBezTo>
                  <a:cubicBezTo>
                    <a:pt x="240" y="7855"/>
                    <a:pt x="480" y="7291"/>
                    <a:pt x="480" y="7244"/>
                  </a:cubicBezTo>
                  <a:cubicBezTo>
                    <a:pt x="480" y="7197"/>
                    <a:pt x="240" y="7667"/>
                    <a:pt x="240" y="9263"/>
                  </a:cubicBezTo>
                  <a:cubicBezTo>
                    <a:pt x="240" y="10860"/>
                    <a:pt x="480" y="13583"/>
                    <a:pt x="720" y="16119"/>
                  </a:cubicBezTo>
                  <a:cubicBezTo>
                    <a:pt x="960" y="18655"/>
                    <a:pt x="1200" y="21002"/>
                    <a:pt x="1320" y="21049"/>
                  </a:cubicBezTo>
                  <a:cubicBezTo>
                    <a:pt x="1440" y="21096"/>
                    <a:pt x="1440" y="18842"/>
                    <a:pt x="1440" y="16213"/>
                  </a:cubicBezTo>
                  <a:cubicBezTo>
                    <a:pt x="1440" y="13583"/>
                    <a:pt x="1440" y="10578"/>
                    <a:pt x="2040" y="8042"/>
                  </a:cubicBezTo>
                  <a:cubicBezTo>
                    <a:pt x="2640" y="5507"/>
                    <a:pt x="3840" y="3441"/>
                    <a:pt x="4800" y="2220"/>
                  </a:cubicBezTo>
                  <a:cubicBezTo>
                    <a:pt x="5760" y="999"/>
                    <a:pt x="6480" y="623"/>
                    <a:pt x="7440" y="342"/>
                  </a:cubicBezTo>
                  <a:cubicBezTo>
                    <a:pt x="8400" y="60"/>
                    <a:pt x="9600" y="-128"/>
                    <a:pt x="11160" y="107"/>
                  </a:cubicBezTo>
                  <a:cubicBezTo>
                    <a:pt x="12720" y="342"/>
                    <a:pt x="14640" y="999"/>
                    <a:pt x="16560" y="2595"/>
                  </a:cubicBezTo>
                  <a:cubicBezTo>
                    <a:pt x="18480" y="4192"/>
                    <a:pt x="20400" y="6728"/>
                    <a:pt x="20880" y="9451"/>
                  </a:cubicBezTo>
                  <a:cubicBezTo>
                    <a:pt x="21360" y="12175"/>
                    <a:pt x="20400" y="15086"/>
                    <a:pt x="18600" y="17058"/>
                  </a:cubicBezTo>
                  <a:cubicBezTo>
                    <a:pt x="16800" y="19030"/>
                    <a:pt x="14160" y="20063"/>
                    <a:pt x="11640" y="20674"/>
                  </a:cubicBezTo>
                  <a:cubicBezTo>
                    <a:pt x="9120" y="21284"/>
                    <a:pt x="6720" y="21472"/>
                    <a:pt x="4920" y="21472"/>
                  </a:cubicBezTo>
                  <a:cubicBezTo>
                    <a:pt x="3120" y="21472"/>
                    <a:pt x="1920" y="21284"/>
                    <a:pt x="1080" y="20955"/>
                  </a:cubicBezTo>
                  <a:cubicBezTo>
                    <a:pt x="240" y="20627"/>
                    <a:pt x="-240" y="20157"/>
                    <a:pt x="480" y="19922"/>
                  </a:cubicBezTo>
                  <a:cubicBezTo>
                    <a:pt x="1200" y="19688"/>
                    <a:pt x="3120" y="19688"/>
                    <a:pt x="5040" y="19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53999" y="509130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236"/>
                    <a:pt x="8000" y="10473"/>
                    <a:pt x="11600" y="14073"/>
                  </a:cubicBezTo>
                  <a:cubicBezTo>
                    <a:pt x="15200" y="17673"/>
                    <a:pt x="184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85749" y="500336"/>
              <a:ext cx="158751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19872" y="26"/>
                    <a:pt x="18144" y="-143"/>
                    <a:pt x="16848" y="194"/>
                  </a:cubicBezTo>
                  <a:cubicBezTo>
                    <a:pt x="15552" y="532"/>
                    <a:pt x="14688" y="1376"/>
                    <a:pt x="12528" y="4076"/>
                  </a:cubicBezTo>
                  <a:cubicBezTo>
                    <a:pt x="10368" y="6776"/>
                    <a:pt x="6912" y="11332"/>
                    <a:pt x="4608" y="14538"/>
                  </a:cubicBezTo>
                  <a:cubicBezTo>
                    <a:pt x="2304" y="17745"/>
                    <a:pt x="1152" y="19601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07999" y="38848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33399" y="521830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82169" y="129845"/>
              <a:ext cx="224331" cy="564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26" fill="norm" stroke="1" extrusionOk="0">
                  <a:moveTo>
                    <a:pt x="18367" y="899"/>
                  </a:moveTo>
                  <a:cubicBezTo>
                    <a:pt x="17358" y="497"/>
                    <a:pt x="16348" y="96"/>
                    <a:pt x="14229" y="15"/>
                  </a:cubicBezTo>
                  <a:cubicBezTo>
                    <a:pt x="12109" y="-65"/>
                    <a:pt x="8879" y="176"/>
                    <a:pt x="6759" y="658"/>
                  </a:cubicBezTo>
                  <a:cubicBezTo>
                    <a:pt x="4640" y="1139"/>
                    <a:pt x="3631" y="1862"/>
                    <a:pt x="2924" y="2424"/>
                  </a:cubicBezTo>
                  <a:cubicBezTo>
                    <a:pt x="2217" y="2986"/>
                    <a:pt x="1814" y="3388"/>
                    <a:pt x="2520" y="3990"/>
                  </a:cubicBezTo>
                  <a:cubicBezTo>
                    <a:pt x="3227" y="4592"/>
                    <a:pt x="5044" y="5395"/>
                    <a:pt x="6759" y="6118"/>
                  </a:cubicBezTo>
                  <a:cubicBezTo>
                    <a:pt x="8475" y="6841"/>
                    <a:pt x="10090" y="7483"/>
                    <a:pt x="10898" y="8045"/>
                  </a:cubicBezTo>
                  <a:cubicBezTo>
                    <a:pt x="11705" y="8607"/>
                    <a:pt x="11705" y="9089"/>
                    <a:pt x="11302" y="9490"/>
                  </a:cubicBezTo>
                  <a:cubicBezTo>
                    <a:pt x="10898" y="9892"/>
                    <a:pt x="10090" y="10213"/>
                    <a:pt x="9182" y="10454"/>
                  </a:cubicBezTo>
                  <a:cubicBezTo>
                    <a:pt x="8274" y="10695"/>
                    <a:pt x="7264" y="10855"/>
                    <a:pt x="6255" y="10976"/>
                  </a:cubicBezTo>
                  <a:cubicBezTo>
                    <a:pt x="5245" y="11096"/>
                    <a:pt x="4236" y="11177"/>
                    <a:pt x="4640" y="11217"/>
                  </a:cubicBezTo>
                  <a:cubicBezTo>
                    <a:pt x="5044" y="11257"/>
                    <a:pt x="6860" y="11257"/>
                    <a:pt x="8072" y="11458"/>
                  </a:cubicBezTo>
                  <a:cubicBezTo>
                    <a:pt x="9283" y="11658"/>
                    <a:pt x="9888" y="12060"/>
                    <a:pt x="9888" y="12662"/>
                  </a:cubicBezTo>
                  <a:cubicBezTo>
                    <a:pt x="9888" y="13264"/>
                    <a:pt x="9283" y="14067"/>
                    <a:pt x="7870" y="15192"/>
                  </a:cubicBezTo>
                  <a:cubicBezTo>
                    <a:pt x="6457" y="16316"/>
                    <a:pt x="4236" y="17761"/>
                    <a:pt x="2823" y="18644"/>
                  </a:cubicBezTo>
                  <a:cubicBezTo>
                    <a:pt x="1410" y="19528"/>
                    <a:pt x="804" y="19849"/>
                    <a:pt x="401" y="20210"/>
                  </a:cubicBezTo>
                  <a:cubicBezTo>
                    <a:pt x="-3" y="20571"/>
                    <a:pt x="-205" y="20973"/>
                    <a:pt x="300" y="21214"/>
                  </a:cubicBezTo>
                  <a:cubicBezTo>
                    <a:pt x="804" y="21455"/>
                    <a:pt x="2016" y="21535"/>
                    <a:pt x="5649" y="21214"/>
                  </a:cubicBezTo>
                  <a:cubicBezTo>
                    <a:pt x="9283" y="20893"/>
                    <a:pt x="15339" y="20170"/>
                    <a:pt x="21395" y="19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476527" y="255130"/>
              <a:ext cx="1572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5262"/>
                    <a:pt x="3855" y="10523"/>
                    <a:pt x="2505" y="13846"/>
                  </a:cubicBezTo>
                  <a:cubicBezTo>
                    <a:pt x="1155" y="17169"/>
                    <a:pt x="-1545" y="18554"/>
                    <a:pt x="1155" y="19523"/>
                  </a:cubicBezTo>
                  <a:cubicBezTo>
                    <a:pt x="3855" y="20492"/>
                    <a:pt x="11955" y="21046"/>
                    <a:pt x="20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578947" y="471030"/>
              <a:ext cx="44537" cy="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926" fill="norm" stroke="1" extrusionOk="0">
                  <a:moveTo>
                    <a:pt x="15749" y="0"/>
                  </a:moveTo>
                  <a:cubicBezTo>
                    <a:pt x="10840" y="2492"/>
                    <a:pt x="5931" y="4985"/>
                    <a:pt x="2985" y="8308"/>
                  </a:cubicBezTo>
                  <a:cubicBezTo>
                    <a:pt x="40" y="11631"/>
                    <a:pt x="-942" y="15785"/>
                    <a:pt x="1022" y="18277"/>
                  </a:cubicBezTo>
                  <a:cubicBezTo>
                    <a:pt x="2985" y="20769"/>
                    <a:pt x="7894" y="21600"/>
                    <a:pt x="12313" y="20354"/>
                  </a:cubicBezTo>
                  <a:cubicBezTo>
                    <a:pt x="16731" y="19108"/>
                    <a:pt x="20658" y="15785"/>
                    <a:pt x="20658" y="12877"/>
                  </a:cubicBezTo>
                  <a:cubicBezTo>
                    <a:pt x="20658" y="9969"/>
                    <a:pt x="16731" y="7477"/>
                    <a:pt x="13294" y="7892"/>
                  </a:cubicBezTo>
                  <a:cubicBezTo>
                    <a:pt x="9858" y="8308"/>
                    <a:pt x="6913" y="11631"/>
                    <a:pt x="7403" y="12877"/>
                  </a:cubicBezTo>
                  <a:cubicBezTo>
                    <a:pt x="7894" y="14123"/>
                    <a:pt x="11822" y="13292"/>
                    <a:pt x="15749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727316" y="216758"/>
              <a:ext cx="209435" cy="32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2" fill="norm" stroke="1" extrusionOk="0">
                  <a:moveTo>
                    <a:pt x="636" y="3732"/>
                  </a:moveTo>
                  <a:cubicBezTo>
                    <a:pt x="636" y="2907"/>
                    <a:pt x="636" y="2081"/>
                    <a:pt x="2256" y="1325"/>
                  </a:cubicBezTo>
                  <a:cubicBezTo>
                    <a:pt x="3876" y="568"/>
                    <a:pt x="7116" y="-120"/>
                    <a:pt x="9600" y="18"/>
                  </a:cubicBezTo>
                  <a:cubicBezTo>
                    <a:pt x="12084" y="155"/>
                    <a:pt x="13812" y="1118"/>
                    <a:pt x="14136" y="2907"/>
                  </a:cubicBezTo>
                  <a:cubicBezTo>
                    <a:pt x="14460" y="4695"/>
                    <a:pt x="13380" y="7309"/>
                    <a:pt x="10896" y="10130"/>
                  </a:cubicBezTo>
                  <a:cubicBezTo>
                    <a:pt x="8412" y="12950"/>
                    <a:pt x="4524" y="15977"/>
                    <a:pt x="2364" y="17903"/>
                  </a:cubicBezTo>
                  <a:cubicBezTo>
                    <a:pt x="204" y="19829"/>
                    <a:pt x="-228" y="20655"/>
                    <a:pt x="96" y="21067"/>
                  </a:cubicBezTo>
                  <a:cubicBezTo>
                    <a:pt x="420" y="21480"/>
                    <a:pt x="1500" y="21480"/>
                    <a:pt x="5172" y="20930"/>
                  </a:cubicBezTo>
                  <a:cubicBezTo>
                    <a:pt x="8844" y="20379"/>
                    <a:pt x="15108" y="19279"/>
                    <a:pt x="21372" y="1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955800" y="547230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168"/>
                    <a:pt x="17486" y="6336"/>
                    <a:pt x="13886" y="9936"/>
                  </a:cubicBezTo>
                  <a:cubicBezTo>
                    <a:pt x="10286" y="13536"/>
                    <a:pt x="5143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429102" y="242430"/>
              <a:ext cx="147279" cy="2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1" fill="norm" stroke="1" extrusionOk="0">
                  <a:moveTo>
                    <a:pt x="14114" y="0"/>
                  </a:moveTo>
                  <a:cubicBezTo>
                    <a:pt x="12592" y="167"/>
                    <a:pt x="11071" y="335"/>
                    <a:pt x="9246" y="1507"/>
                  </a:cubicBezTo>
                  <a:cubicBezTo>
                    <a:pt x="7421" y="2679"/>
                    <a:pt x="5291" y="4856"/>
                    <a:pt x="3770" y="7451"/>
                  </a:cubicBezTo>
                  <a:cubicBezTo>
                    <a:pt x="2249" y="10047"/>
                    <a:pt x="1336" y="13060"/>
                    <a:pt x="728" y="15070"/>
                  </a:cubicBezTo>
                  <a:cubicBezTo>
                    <a:pt x="119" y="17079"/>
                    <a:pt x="-185" y="18084"/>
                    <a:pt x="119" y="19005"/>
                  </a:cubicBezTo>
                  <a:cubicBezTo>
                    <a:pt x="423" y="19926"/>
                    <a:pt x="1336" y="20763"/>
                    <a:pt x="3009" y="21181"/>
                  </a:cubicBezTo>
                  <a:cubicBezTo>
                    <a:pt x="4683" y="21600"/>
                    <a:pt x="7116" y="21600"/>
                    <a:pt x="10007" y="20679"/>
                  </a:cubicBezTo>
                  <a:cubicBezTo>
                    <a:pt x="12897" y="19758"/>
                    <a:pt x="16243" y="17916"/>
                    <a:pt x="18373" y="15656"/>
                  </a:cubicBezTo>
                  <a:cubicBezTo>
                    <a:pt x="20502" y="13395"/>
                    <a:pt x="21415" y="10716"/>
                    <a:pt x="21111" y="8288"/>
                  </a:cubicBezTo>
                  <a:cubicBezTo>
                    <a:pt x="20807" y="5860"/>
                    <a:pt x="19285" y="3684"/>
                    <a:pt x="17612" y="2512"/>
                  </a:cubicBezTo>
                  <a:cubicBezTo>
                    <a:pt x="15939" y="1340"/>
                    <a:pt x="14114" y="1172"/>
                    <a:pt x="12897" y="1507"/>
                  </a:cubicBezTo>
                  <a:cubicBezTo>
                    <a:pt x="11680" y="1842"/>
                    <a:pt x="11071" y="2679"/>
                    <a:pt x="10919" y="3600"/>
                  </a:cubicBezTo>
                  <a:cubicBezTo>
                    <a:pt x="10767" y="4521"/>
                    <a:pt x="11071" y="5526"/>
                    <a:pt x="11376" y="6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698750" y="45833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822260" y="183879"/>
              <a:ext cx="210125" cy="39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57" fill="norm" stroke="1" extrusionOk="0">
                  <a:moveTo>
                    <a:pt x="14186" y="2144"/>
                  </a:moveTo>
                  <a:cubicBezTo>
                    <a:pt x="13347" y="1340"/>
                    <a:pt x="12509" y="535"/>
                    <a:pt x="10307" y="191"/>
                  </a:cubicBezTo>
                  <a:cubicBezTo>
                    <a:pt x="8105" y="-154"/>
                    <a:pt x="4540" y="-39"/>
                    <a:pt x="2338" y="593"/>
                  </a:cubicBezTo>
                  <a:cubicBezTo>
                    <a:pt x="136" y="1225"/>
                    <a:pt x="-703" y="2374"/>
                    <a:pt x="660" y="4040"/>
                  </a:cubicBezTo>
                  <a:cubicBezTo>
                    <a:pt x="2023" y="5706"/>
                    <a:pt x="5588" y="7889"/>
                    <a:pt x="8629" y="10072"/>
                  </a:cubicBezTo>
                  <a:cubicBezTo>
                    <a:pt x="11670" y="12255"/>
                    <a:pt x="14186" y="14437"/>
                    <a:pt x="15025" y="16103"/>
                  </a:cubicBezTo>
                  <a:cubicBezTo>
                    <a:pt x="15864" y="17769"/>
                    <a:pt x="15025" y="18918"/>
                    <a:pt x="13977" y="19723"/>
                  </a:cubicBezTo>
                  <a:cubicBezTo>
                    <a:pt x="12928" y="20527"/>
                    <a:pt x="11670" y="20986"/>
                    <a:pt x="10307" y="21216"/>
                  </a:cubicBezTo>
                  <a:cubicBezTo>
                    <a:pt x="8944" y="21446"/>
                    <a:pt x="7476" y="21446"/>
                    <a:pt x="6322" y="20814"/>
                  </a:cubicBezTo>
                  <a:cubicBezTo>
                    <a:pt x="5169" y="20182"/>
                    <a:pt x="4330" y="18918"/>
                    <a:pt x="4854" y="17252"/>
                  </a:cubicBezTo>
                  <a:cubicBezTo>
                    <a:pt x="5379" y="15586"/>
                    <a:pt x="7266" y="13518"/>
                    <a:pt x="9992" y="11278"/>
                  </a:cubicBezTo>
                  <a:cubicBezTo>
                    <a:pt x="12718" y="9037"/>
                    <a:pt x="16283" y="6625"/>
                    <a:pt x="18276" y="5074"/>
                  </a:cubicBezTo>
                  <a:cubicBezTo>
                    <a:pt x="20268" y="3523"/>
                    <a:pt x="20687" y="2833"/>
                    <a:pt x="20792" y="2201"/>
                  </a:cubicBezTo>
                  <a:cubicBezTo>
                    <a:pt x="20897" y="1569"/>
                    <a:pt x="20687" y="995"/>
                    <a:pt x="20058" y="593"/>
                  </a:cubicBezTo>
                  <a:cubicBezTo>
                    <a:pt x="19429" y="191"/>
                    <a:pt x="18380" y="-39"/>
                    <a:pt x="16808" y="191"/>
                  </a:cubicBezTo>
                  <a:cubicBezTo>
                    <a:pt x="15235" y="420"/>
                    <a:pt x="13138" y="1110"/>
                    <a:pt x="11984" y="1742"/>
                  </a:cubicBezTo>
                  <a:cubicBezTo>
                    <a:pt x="10831" y="2374"/>
                    <a:pt x="10621" y="2948"/>
                    <a:pt x="10412" y="3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041650" y="566280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414599" y="225064"/>
              <a:ext cx="211251" cy="35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2" fill="norm" stroke="1" extrusionOk="0">
                  <a:moveTo>
                    <a:pt x="3380" y="5927"/>
                  </a:moveTo>
                  <a:cubicBezTo>
                    <a:pt x="2738" y="5425"/>
                    <a:pt x="2096" y="4923"/>
                    <a:pt x="2417" y="3981"/>
                  </a:cubicBezTo>
                  <a:cubicBezTo>
                    <a:pt x="2738" y="3039"/>
                    <a:pt x="4021" y="1658"/>
                    <a:pt x="6267" y="841"/>
                  </a:cubicBezTo>
                  <a:cubicBezTo>
                    <a:pt x="8512" y="25"/>
                    <a:pt x="11720" y="-226"/>
                    <a:pt x="14073" y="214"/>
                  </a:cubicBezTo>
                  <a:cubicBezTo>
                    <a:pt x="16425" y="653"/>
                    <a:pt x="17922" y="1783"/>
                    <a:pt x="17601" y="3855"/>
                  </a:cubicBezTo>
                  <a:cubicBezTo>
                    <a:pt x="17281" y="5927"/>
                    <a:pt x="15142" y="8941"/>
                    <a:pt x="12148" y="11704"/>
                  </a:cubicBezTo>
                  <a:cubicBezTo>
                    <a:pt x="9154" y="14467"/>
                    <a:pt x="5304" y="16979"/>
                    <a:pt x="2952" y="18548"/>
                  </a:cubicBezTo>
                  <a:cubicBezTo>
                    <a:pt x="599" y="20118"/>
                    <a:pt x="-256" y="20746"/>
                    <a:pt x="65" y="21060"/>
                  </a:cubicBezTo>
                  <a:cubicBezTo>
                    <a:pt x="386" y="21374"/>
                    <a:pt x="1883" y="21374"/>
                    <a:pt x="5625" y="20934"/>
                  </a:cubicBezTo>
                  <a:cubicBezTo>
                    <a:pt x="9368" y="20495"/>
                    <a:pt x="15356" y="19616"/>
                    <a:pt x="21344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746499" y="47738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943349" y="217030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84"/>
                    <a:pt x="0" y="11167"/>
                    <a:pt x="3600" y="14767"/>
                  </a:cubicBezTo>
                  <a:cubicBezTo>
                    <a:pt x="7200" y="18367"/>
                    <a:pt x="14400" y="199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063999" y="31003"/>
              <a:ext cx="137331" cy="66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24" fill="norm" stroke="1" extrusionOk="0">
                  <a:moveTo>
                    <a:pt x="4836" y="878"/>
                  </a:moveTo>
                  <a:cubicBezTo>
                    <a:pt x="5803" y="537"/>
                    <a:pt x="6770" y="197"/>
                    <a:pt x="9027" y="60"/>
                  </a:cubicBezTo>
                  <a:cubicBezTo>
                    <a:pt x="11284" y="-76"/>
                    <a:pt x="14830" y="-8"/>
                    <a:pt x="17409" y="537"/>
                  </a:cubicBezTo>
                  <a:cubicBezTo>
                    <a:pt x="19988" y="1082"/>
                    <a:pt x="21600" y="2104"/>
                    <a:pt x="20633" y="3365"/>
                  </a:cubicBezTo>
                  <a:cubicBezTo>
                    <a:pt x="19666" y="4626"/>
                    <a:pt x="16119" y="6125"/>
                    <a:pt x="14507" y="7828"/>
                  </a:cubicBezTo>
                  <a:cubicBezTo>
                    <a:pt x="12896" y="9532"/>
                    <a:pt x="13218" y="11439"/>
                    <a:pt x="14669" y="12939"/>
                  </a:cubicBezTo>
                  <a:cubicBezTo>
                    <a:pt x="16119" y="14438"/>
                    <a:pt x="18699" y="15528"/>
                    <a:pt x="19988" y="16448"/>
                  </a:cubicBezTo>
                  <a:cubicBezTo>
                    <a:pt x="21278" y="17368"/>
                    <a:pt x="21278" y="18117"/>
                    <a:pt x="19504" y="18833"/>
                  </a:cubicBezTo>
                  <a:cubicBezTo>
                    <a:pt x="17731" y="19548"/>
                    <a:pt x="14185" y="20229"/>
                    <a:pt x="10639" y="20672"/>
                  </a:cubicBezTo>
                  <a:cubicBezTo>
                    <a:pt x="7093" y="21115"/>
                    <a:pt x="3546" y="21320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429840" y="378161"/>
              <a:ext cx="294561" cy="1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416" fill="norm" stroke="1" extrusionOk="0">
                  <a:moveTo>
                    <a:pt x="3420" y="16052"/>
                  </a:moveTo>
                  <a:cubicBezTo>
                    <a:pt x="2340" y="18016"/>
                    <a:pt x="1260" y="19980"/>
                    <a:pt x="642" y="19980"/>
                  </a:cubicBezTo>
                  <a:cubicBezTo>
                    <a:pt x="25" y="19980"/>
                    <a:pt x="-129" y="18016"/>
                    <a:pt x="102" y="15070"/>
                  </a:cubicBezTo>
                  <a:cubicBezTo>
                    <a:pt x="334" y="12125"/>
                    <a:pt x="951" y="8198"/>
                    <a:pt x="1645" y="5645"/>
                  </a:cubicBezTo>
                  <a:cubicBezTo>
                    <a:pt x="2340" y="3092"/>
                    <a:pt x="3111" y="1914"/>
                    <a:pt x="3882" y="932"/>
                  </a:cubicBezTo>
                  <a:cubicBezTo>
                    <a:pt x="4654" y="-50"/>
                    <a:pt x="5425" y="-835"/>
                    <a:pt x="6274" y="1718"/>
                  </a:cubicBezTo>
                  <a:cubicBezTo>
                    <a:pt x="7122" y="4270"/>
                    <a:pt x="8048" y="10161"/>
                    <a:pt x="8742" y="13892"/>
                  </a:cubicBezTo>
                  <a:cubicBezTo>
                    <a:pt x="9437" y="17623"/>
                    <a:pt x="9900" y="19194"/>
                    <a:pt x="10517" y="19980"/>
                  </a:cubicBezTo>
                  <a:cubicBezTo>
                    <a:pt x="11134" y="20765"/>
                    <a:pt x="11905" y="20765"/>
                    <a:pt x="13757" y="17623"/>
                  </a:cubicBezTo>
                  <a:cubicBezTo>
                    <a:pt x="15608" y="14481"/>
                    <a:pt x="18540" y="8198"/>
                    <a:pt x="21471" y="1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514849" y="21703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502149" y="1154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597399" y="223380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610099" y="140830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674779" y="-1"/>
              <a:ext cx="113122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29" fill="norm" stroke="1" extrusionOk="0">
                  <a:moveTo>
                    <a:pt x="17777" y="16966"/>
                  </a:moveTo>
                  <a:cubicBezTo>
                    <a:pt x="16177" y="16509"/>
                    <a:pt x="14577" y="16053"/>
                    <a:pt x="12577" y="15521"/>
                  </a:cubicBezTo>
                  <a:cubicBezTo>
                    <a:pt x="10577" y="14988"/>
                    <a:pt x="8177" y="14380"/>
                    <a:pt x="5977" y="14760"/>
                  </a:cubicBezTo>
                  <a:cubicBezTo>
                    <a:pt x="3777" y="15140"/>
                    <a:pt x="1777" y="16509"/>
                    <a:pt x="777" y="17650"/>
                  </a:cubicBezTo>
                  <a:cubicBezTo>
                    <a:pt x="-223" y="18791"/>
                    <a:pt x="-223" y="19704"/>
                    <a:pt x="577" y="20388"/>
                  </a:cubicBezTo>
                  <a:cubicBezTo>
                    <a:pt x="1377" y="21073"/>
                    <a:pt x="2977" y="21529"/>
                    <a:pt x="4777" y="21529"/>
                  </a:cubicBezTo>
                  <a:cubicBezTo>
                    <a:pt x="6577" y="21529"/>
                    <a:pt x="8577" y="21073"/>
                    <a:pt x="10977" y="19019"/>
                  </a:cubicBezTo>
                  <a:cubicBezTo>
                    <a:pt x="13377" y="16966"/>
                    <a:pt x="16177" y="13315"/>
                    <a:pt x="17777" y="10121"/>
                  </a:cubicBezTo>
                  <a:cubicBezTo>
                    <a:pt x="19377" y="6926"/>
                    <a:pt x="19777" y="4188"/>
                    <a:pt x="19977" y="2439"/>
                  </a:cubicBezTo>
                  <a:cubicBezTo>
                    <a:pt x="20177" y="690"/>
                    <a:pt x="20177" y="-71"/>
                    <a:pt x="19777" y="5"/>
                  </a:cubicBezTo>
                  <a:cubicBezTo>
                    <a:pt x="19377" y="81"/>
                    <a:pt x="18577" y="994"/>
                    <a:pt x="17577" y="3428"/>
                  </a:cubicBezTo>
                  <a:cubicBezTo>
                    <a:pt x="16577" y="5861"/>
                    <a:pt x="15377" y="9816"/>
                    <a:pt x="15977" y="12783"/>
                  </a:cubicBezTo>
                  <a:cubicBezTo>
                    <a:pt x="16577" y="15749"/>
                    <a:pt x="18977" y="17726"/>
                    <a:pt x="21377" y="19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895849" y="217030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086"/>
                    <a:pt x="5236" y="6171"/>
                    <a:pt x="8836" y="9771"/>
                  </a:cubicBezTo>
                  <a:cubicBezTo>
                    <a:pt x="12436" y="13371"/>
                    <a:pt x="17018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845049" y="178880"/>
              <a:ext cx="241301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373"/>
                  </a:moveTo>
                  <a:cubicBezTo>
                    <a:pt x="20653" y="126"/>
                    <a:pt x="19705" y="-121"/>
                    <a:pt x="18947" y="64"/>
                  </a:cubicBezTo>
                  <a:cubicBezTo>
                    <a:pt x="18189" y="249"/>
                    <a:pt x="17621" y="866"/>
                    <a:pt x="15537" y="3088"/>
                  </a:cubicBezTo>
                  <a:cubicBezTo>
                    <a:pt x="13453" y="5310"/>
                    <a:pt x="9853" y="9136"/>
                    <a:pt x="7011" y="12469"/>
                  </a:cubicBezTo>
                  <a:cubicBezTo>
                    <a:pt x="4168" y="15801"/>
                    <a:pt x="2084" y="18640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4" name="Drawing"/>
          <p:cNvGrpSpPr/>
          <p:nvPr/>
        </p:nvGrpSpPr>
        <p:grpSpPr>
          <a:xfrm>
            <a:off x="246565" y="2267538"/>
            <a:ext cx="12739186" cy="7209838"/>
            <a:chOff x="0" y="-38099"/>
            <a:chExt cx="12739184" cy="7209836"/>
          </a:xfrm>
        </p:grpSpPr>
        <p:sp>
          <p:nvSpPr>
            <p:cNvPr id="319" name="Line"/>
            <p:cNvSpPr/>
            <p:nvPr/>
          </p:nvSpPr>
          <p:spPr>
            <a:xfrm>
              <a:off x="7073588" y="287563"/>
              <a:ext cx="226109" cy="53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24" fill="norm" stroke="1" extrusionOk="0">
                  <a:moveTo>
                    <a:pt x="2553" y="7204"/>
                  </a:moveTo>
                  <a:cubicBezTo>
                    <a:pt x="2357" y="6782"/>
                    <a:pt x="2161" y="6360"/>
                    <a:pt x="2063" y="6360"/>
                  </a:cubicBezTo>
                  <a:cubicBezTo>
                    <a:pt x="1964" y="6360"/>
                    <a:pt x="1964" y="6782"/>
                    <a:pt x="2161" y="8300"/>
                  </a:cubicBezTo>
                  <a:cubicBezTo>
                    <a:pt x="2357" y="9819"/>
                    <a:pt x="2750" y="12435"/>
                    <a:pt x="2946" y="14671"/>
                  </a:cubicBezTo>
                  <a:cubicBezTo>
                    <a:pt x="3143" y="16907"/>
                    <a:pt x="3143" y="18763"/>
                    <a:pt x="3044" y="19902"/>
                  </a:cubicBezTo>
                  <a:cubicBezTo>
                    <a:pt x="2946" y="21041"/>
                    <a:pt x="2750" y="21463"/>
                    <a:pt x="2652" y="21421"/>
                  </a:cubicBezTo>
                  <a:cubicBezTo>
                    <a:pt x="2553" y="21379"/>
                    <a:pt x="2553" y="20872"/>
                    <a:pt x="2750" y="19100"/>
                  </a:cubicBezTo>
                  <a:cubicBezTo>
                    <a:pt x="2946" y="17329"/>
                    <a:pt x="3339" y="14291"/>
                    <a:pt x="4124" y="11465"/>
                  </a:cubicBezTo>
                  <a:cubicBezTo>
                    <a:pt x="4910" y="8638"/>
                    <a:pt x="6088" y="6022"/>
                    <a:pt x="7561" y="4124"/>
                  </a:cubicBezTo>
                  <a:cubicBezTo>
                    <a:pt x="9033" y="2225"/>
                    <a:pt x="10801" y="1044"/>
                    <a:pt x="12273" y="454"/>
                  </a:cubicBezTo>
                  <a:cubicBezTo>
                    <a:pt x="13746" y="-137"/>
                    <a:pt x="14924" y="-137"/>
                    <a:pt x="16103" y="369"/>
                  </a:cubicBezTo>
                  <a:cubicBezTo>
                    <a:pt x="17281" y="875"/>
                    <a:pt x="18459" y="1888"/>
                    <a:pt x="19441" y="3786"/>
                  </a:cubicBezTo>
                  <a:cubicBezTo>
                    <a:pt x="20423" y="5685"/>
                    <a:pt x="21208" y="8469"/>
                    <a:pt x="20913" y="10916"/>
                  </a:cubicBezTo>
                  <a:cubicBezTo>
                    <a:pt x="20619" y="13363"/>
                    <a:pt x="19244" y="15472"/>
                    <a:pt x="16397" y="17118"/>
                  </a:cubicBezTo>
                  <a:cubicBezTo>
                    <a:pt x="13550" y="18763"/>
                    <a:pt x="9230" y="19944"/>
                    <a:pt x="6088" y="20619"/>
                  </a:cubicBezTo>
                  <a:cubicBezTo>
                    <a:pt x="2946" y="21294"/>
                    <a:pt x="983" y="21463"/>
                    <a:pt x="295" y="21379"/>
                  </a:cubicBezTo>
                  <a:cubicBezTo>
                    <a:pt x="-392" y="21294"/>
                    <a:pt x="197" y="20957"/>
                    <a:pt x="1277" y="20661"/>
                  </a:cubicBezTo>
                  <a:cubicBezTo>
                    <a:pt x="2357" y="20366"/>
                    <a:pt x="3928" y="20113"/>
                    <a:pt x="5499" y="19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304312" y="729585"/>
              <a:ext cx="120651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3849"/>
                  </a:moveTo>
                  <a:cubicBezTo>
                    <a:pt x="1516" y="2049"/>
                    <a:pt x="3032" y="249"/>
                    <a:pt x="4737" y="24"/>
                  </a:cubicBezTo>
                  <a:cubicBezTo>
                    <a:pt x="6442" y="-201"/>
                    <a:pt x="8337" y="1149"/>
                    <a:pt x="11179" y="4974"/>
                  </a:cubicBezTo>
                  <a:cubicBezTo>
                    <a:pt x="14021" y="8799"/>
                    <a:pt x="17811" y="15099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374162" y="755740"/>
              <a:ext cx="120651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748"/>
                  </a:moveTo>
                  <a:cubicBezTo>
                    <a:pt x="20084" y="316"/>
                    <a:pt x="18568" y="-116"/>
                    <a:pt x="17053" y="28"/>
                  </a:cubicBezTo>
                  <a:cubicBezTo>
                    <a:pt x="15537" y="172"/>
                    <a:pt x="14021" y="892"/>
                    <a:pt x="11368" y="3124"/>
                  </a:cubicBezTo>
                  <a:cubicBezTo>
                    <a:pt x="8716" y="5356"/>
                    <a:pt x="4926" y="9100"/>
                    <a:pt x="2842" y="12412"/>
                  </a:cubicBezTo>
                  <a:cubicBezTo>
                    <a:pt x="758" y="15724"/>
                    <a:pt x="379" y="18604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628162" y="58893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669347" y="671489"/>
              <a:ext cx="13026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25" fill="norm" stroke="1" extrusionOk="0">
                  <a:moveTo>
                    <a:pt x="2628" y="5400"/>
                  </a:moveTo>
                  <a:cubicBezTo>
                    <a:pt x="1235" y="10800"/>
                    <a:pt x="-159" y="16200"/>
                    <a:pt x="15" y="18900"/>
                  </a:cubicBezTo>
                  <a:cubicBezTo>
                    <a:pt x="189" y="21600"/>
                    <a:pt x="1931" y="21600"/>
                    <a:pt x="5764" y="18000"/>
                  </a:cubicBezTo>
                  <a:cubicBezTo>
                    <a:pt x="9596" y="14400"/>
                    <a:pt x="15518" y="720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918807" y="238532"/>
              <a:ext cx="191956" cy="60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91" fill="norm" stroke="1" extrusionOk="0">
                  <a:moveTo>
                    <a:pt x="21292" y="1622"/>
                  </a:moveTo>
                  <a:cubicBezTo>
                    <a:pt x="19649" y="1095"/>
                    <a:pt x="18005" y="568"/>
                    <a:pt x="16009" y="267"/>
                  </a:cubicBezTo>
                  <a:cubicBezTo>
                    <a:pt x="14014" y="-34"/>
                    <a:pt x="11666" y="-109"/>
                    <a:pt x="9670" y="192"/>
                  </a:cubicBezTo>
                  <a:cubicBezTo>
                    <a:pt x="7675" y="493"/>
                    <a:pt x="6031" y="1170"/>
                    <a:pt x="4975" y="2111"/>
                  </a:cubicBezTo>
                  <a:cubicBezTo>
                    <a:pt x="3918" y="3052"/>
                    <a:pt x="3449" y="4256"/>
                    <a:pt x="4153" y="5498"/>
                  </a:cubicBezTo>
                  <a:cubicBezTo>
                    <a:pt x="4857" y="6740"/>
                    <a:pt x="6735" y="8019"/>
                    <a:pt x="7557" y="8847"/>
                  </a:cubicBezTo>
                  <a:cubicBezTo>
                    <a:pt x="8379" y="9675"/>
                    <a:pt x="8144" y="10051"/>
                    <a:pt x="7440" y="10352"/>
                  </a:cubicBezTo>
                  <a:cubicBezTo>
                    <a:pt x="6735" y="10653"/>
                    <a:pt x="5562" y="10879"/>
                    <a:pt x="4388" y="11067"/>
                  </a:cubicBezTo>
                  <a:cubicBezTo>
                    <a:pt x="3214" y="11255"/>
                    <a:pt x="2040" y="11406"/>
                    <a:pt x="2040" y="11444"/>
                  </a:cubicBezTo>
                  <a:cubicBezTo>
                    <a:pt x="2040" y="11481"/>
                    <a:pt x="3214" y="11406"/>
                    <a:pt x="4153" y="11557"/>
                  </a:cubicBezTo>
                  <a:cubicBezTo>
                    <a:pt x="5092" y="11707"/>
                    <a:pt x="5796" y="12083"/>
                    <a:pt x="6149" y="12836"/>
                  </a:cubicBezTo>
                  <a:cubicBezTo>
                    <a:pt x="6501" y="13589"/>
                    <a:pt x="6501" y="14717"/>
                    <a:pt x="5444" y="15771"/>
                  </a:cubicBezTo>
                  <a:cubicBezTo>
                    <a:pt x="4388" y="16825"/>
                    <a:pt x="2275" y="17803"/>
                    <a:pt x="1101" y="18481"/>
                  </a:cubicBezTo>
                  <a:cubicBezTo>
                    <a:pt x="-73" y="19158"/>
                    <a:pt x="-308" y="19534"/>
                    <a:pt x="396" y="19798"/>
                  </a:cubicBezTo>
                  <a:cubicBezTo>
                    <a:pt x="1101" y="20061"/>
                    <a:pt x="2744" y="20212"/>
                    <a:pt x="5092" y="20475"/>
                  </a:cubicBezTo>
                  <a:cubicBezTo>
                    <a:pt x="7440" y="20738"/>
                    <a:pt x="10492" y="21115"/>
                    <a:pt x="13544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326662" y="411139"/>
              <a:ext cx="402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273"/>
                    <a:pt x="21600" y="6545"/>
                    <a:pt x="18360" y="10145"/>
                  </a:cubicBezTo>
                  <a:cubicBezTo>
                    <a:pt x="15120" y="13745"/>
                    <a:pt x="756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453662" y="57623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632374" y="380478"/>
              <a:ext cx="126089" cy="34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3" fill="norm" stroke="1" extrusionOk="0">
                  <a:moveTo>
                    <a:pt x="21445" y="2289"/>
                  </a:moveTo>
                  <a:cubicBezTo>
                    <a:pt x="17485" y="1504"/>
                    <a:pt x="13525" y="718"/>
                    <a:pt x="10645" y="326"/>
                  </a:cubicBezTo>
                  <a:cubicBezTo>
                    <a:pt x="7765" y="-67"/>
                    <a:pt x="5965" y="-67"/>
                    <a:pt x="4345" y="129"/>
                  </a:cubicBezTo>
                  <a:cubicBezTo>
                    <a:pt x="2725" y="326"/>
                    <a:pt x="1285" y="718"/>
                    <a:pt x="565" y="1242"/>
                  </a:cubicBezTo>
                  <a:cubicBezTo>
                    <a:pt x="-155" y="1766"/>
                    <a:pt x="-155" y="2420"/>
                    <a:pt x="385" y="3533"/>
                  </a:cubicBezTo>
                  <a:cubicBezTo>
                    <a:pt x="925" y="4646"/>
                    <a:pt x="2005" y="6217"/>
                    <a:pt x="4525" y="8377"/>
                  </a:cubicBezTo>
                  <a:cubicBezTo>
                    <a:pt x="7045" y="10537"/>
                    <a:pt x="11005" y="13286"/>
                    <a:pt x="11185" y="15577"/>
                  </a:cubicBezTo>
                  <a:cubicBezTo>
                    <a:pt x="11365" y="17868"/>
                    <a:pt x="7765" y="19700"/>
                    <a:pt x="4165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618762" y="385739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5200"/>
                    <a:pt x="9943" y="8800"/>
                    <a:pt x="13543" y="5200"/>
                  </a:cubicBezTo>
                  <a:cubicBezTo>
                    <a:pt x="17143" y="1600"/>
                    <a:pt x="1937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764812" y="766739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198201" y="487702"/>
              <a:ext cx="225160" cy="28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93" fill="norm" stroke="1" extrusionOk="0">
                  <a:moveTo>
                    <a:pt x="12335" y="446"/>
                  </a:moveTo>
                  <a:cubicBezTo>
                    <a:pt x="11146" y="130"/>
                    <a:pt x="9957" y="-185"/>
                    <a:pt x="8868" y="130"/>
                  </a:cubicBezTo>
                  <a:cubicBezTo>
                    <a:pt x="7778" y="446"/>
                    <a:pt x="6787" y="1392"/>
                    <a:pt x="5301" y="3993"/>
                  </a:cubicBezTo>
                  <a:cubicBezTo>
                    <a:pt x="3814" y="6595"/>
                    <a:pt x="1833" y="10851"/>
                    <a:pt x="842" y="13768"/>
                  </a:cubicBezTo>
                  <a:cubicBezTo>
                    <a:pt x="-149" y="16685"/>
                    <a:pt x="-149" y="18262"/>
                    <a:pt x="247" y="19365"/>
                  </a:cubicBezTo>
                  <a:cubicBezTo>
                    <a:pt x="644" y="20469"/>
                    <a:pt x="1436" y="21100"/>
                    <a:pt x="3319" y="21257"/>
                  </a:cubicBezTo>
                  <a:cubicBezTo>
                    <a:pt x="5201" y="21415"/>
                    <a:pt x="8174" y="21100"/>
                    <a:pt x="11245" y="19365"/>
                  </a:cubicBezTo>
                  <a:cubicBezTo>
                    <a:pt x="14317" y="17631"/>
                    <a:pt x="17488" y="14478"/>
                    <a:pt x="19271" y="11561"/>
                  </a:cubicBezTo>
                  <a:cubicBezTo>
                    <a:pt x="21055" y="8644"/>
                    <a:pt x="21451" y="5964"/>
                    <a:pt x="20757" y="4072"/>
                  </a:cubicBezTo>
                  <a:cubicBezTo>
                    <a:pt x="20064" y="2180"/>
                    <a:pt x="18280" y="1076"/>
                    <a:pt x="15605" y="761"/>
                  </a:cubicBezTo>
                  <a:cubicBezTo>
                    <a:pt x="12930" y="446"/>
                    <a:pt x="9363" y="919"/>
                    <a:pt x="7183" y="1392"/>
                  </a:cubicBezTo>
                  <a:cubicBezTo>
                    <a:pt x="5003" y="1865"/>
                    <a:pt x="4211" y="2338"/>
                    <a:pt x="4012" y="3126"/>
                  </a:cubicBezTo>
                  <a:cubicBezTo>
                    <a:pt x="3814" y="3914"/>
                    <a:pt x="4211" y="5018"/>
                    <a:pt x="4607" y="6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545862" y="63973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669599" y="453545"/>
              <a:ext cx="180120" cy="34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13" fill="norm" stroke="1" extrusionOk="0">
                  <a:moveTo>
                    <a:pt x="18471" y="1718"/>
                  </a:moveTo>
                  <a:cubicBezTo>
                    <a:pt x="17718" y="1056"/>
                    <a:pt x="16964" y="393"/>
                    <a:pt x="14327" y="128"/>
                  </a:cubicBezTo>
                  <a:cubicBezTo>
                    <a:pt x="11690" y="-137"/>
                    <a:pt x="7169" y="-4"/>
                    <a:pt x="4280" y="658"/>
                  </a:cubicBezTo>
                  <a:cubicBezTo>
                    <a:pt x="1392" y="1321"/>
                    <a:pt x="136" y="2513"/>
                    <a:pt x="11" y="3838"/>
                  </a:cubicBezTo>
                  <a:cubicBezTo>
                    <a:pt x="-115" y="5164"/>
                    <a:pt x="890" y="6621"/>
                    <a:pt x="3025" y="8145"/>
                  </a:cubicBezTo>
                  <a:cubicBezTo>
                    <a:pt x="5159" y="9669"/>
                    <a:pt x="8425" y="11259"/>
                    <a:pt x="10559" y="12850"/>
                  </a:cubicBezTo>
                  <a:cubicBezTo>
                    <a:pt x="12694" y="14440"/>
                    <a:pt x="13699" y="16030"/>
                    <a:pt x="13448" y="17355"/>
                  </a:cubicBezTo>
                  <a:cubicBezTo>
                    <a:pt x="13197" y="18680"/>
                    <a:pt x="11690" y="19740"/>
                    <a:pt x="10308" y="20403"/>
                  </a:cubicBezTo>
                  <a:cubicBezTo>
                    <a:pt x="8927" y="21065"/>
                    <a:pt x="7671" y="21330"/>
                    <a:pt x="6164" y="21397"/>
                  </a:cubicBezTo>
                  <a:cubicBezTo>
                    <a:pt x="4657" y="21463"/>
                    <a:pt x="2899" y="21330"/>
                    <a:pt x="1769" y="20933"/>
                  </a:cubicBezTo>
                  <a:cubicBezTo>
                    <a:pt x="638" y="20535"/>
                    <a:pt x="136" y="19873"/>
                    <a:pt x="764" y="18548"/>
                  </a:cubicBezTo>
                  <a:cubicBezTo>
                    <a:pt x="1392" y="17223"/>
                    <a:pt x="3150" y="15235"/>
                    <a:pt x="6415" y="13048"/>
                  </a:cubicBezTo>
                  <a:cubicBezTo>
                    <a:pt x="9680" y="10862"/>
                    <a:pt x="14452" y="8476"/>
                    <a:pt x="17341" y="6555"/>
                  </a:cubicBezTo>
                  <a:cubicBezTo>
                    <a:pt x="20229" y="4634"/>
                    <a:pt x="21234" y="3176"/>
                    <a:pt x="21359" y="2182"/>
                  </a:cubicBezTo>
                  <a:cubicBezTo>
                    <a:pt x="21485" y="1188"/>
                    <a:pt x="20732" y="658"/>
                    <a:pt x="19476" y="592"/>
                  </a:cubicBezTo>
                  <a:cubicBezTo>
                    <a:pt x="18220" y="526"/>
                    <a:pt x="16462" y="923"/>
                    <a:pt x="14955" y="1652"/>
                  </a:cubicBezTo>
                  <a:cubicBezTo>
                    <a:pt x="13448" y="2381"/>
                    <a:pt x="12192" y="3441"/>
                    <a:pt x="10936" y="4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857012" y="792139"/>
              <a:ext cx="158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232167" y="519089"/>
              <a:ext cx="158246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27" fill="norm" stroke="1" extrusionOk="0">
                  <a:moveTo>
                    <a:pt x="21248" y="0"/>
                  </a:moveTo>
                  <a:cubicBezTo>
                    <a:pt x="17837" y="982"/>
                    <a:pt x="14427" y="1964"/>
                    <a:pt x="11016" y="4091"/>
                  </a:cubicBezTo>
                  <a:cubicBezTo>
                    <a:pt x="7606" y="6218"/>
                    <a:pt x="4195" y="9491"/>
                    <a:pt x="2348" y="12027"/>
                  </a:cubicBezTo>
                  <a:cubicBezTo>
                    <a:pt x="500" y="14564"/>
                    <a:pt x="216" y="16364"/>
                    <a:pt x="74" y="17673"/>
                  </a:cubicBezTo>
                  <a:cubicBezTo>
                    <a:pt x="-68" y="18982"/>
                    <a:pt x="-68" y="19800"/>
                    <a:pt x="643" y="20455"/>
                  </a:cubicBezTo>
                  <a:cubicBezTo>
                    <a:pt x="1353" y="21109"/>
                    <a:pt x="2774" y="21600"/>
                    <a:pt x="5048" y="21518"/>
                  </a:cubicBezTo>
                  <a:cubicBezTo>
                    <a:pt x="7321" y="21436"/>
                    <a:pt x="10448" y="20782"/>
                    <a:pt x="13574" y="18409"/>
                  </a:cubicBezTo>
                  <a:cubicBezTo>
                    <a:pt x="16700" y="16036"/>
                    <a:pt x="19827" y="11945"/>
                    <a:pt x="20679" y="8591"/>
                  </a:cubicBezTo>
                  <a:cubicBezTo>
                    <a:pt x="21532" y="5236"/>
                    <a:pt x="20111" y="2618"/>
                    <a:pt x="17411" y="1309"/>
                  </a:cubicBezTo>
                  <a:cubicBezTo>
                    <a:pt x="14711" y="0"/>
                    <a:pt x="10732" y="0"/>
                    <a:pt x="8174" y="573"/>
                  </a:cubicBezTo>
                  <a:cubicBezTo>
                    <a:pt x="5616" y="1145"/>
                    <a:pt x="4479" y="2291"/>
                    <a:pt x="3343" y="3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492012" y="63338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632147" y="488893"/>
              <a:ext cx="157227" cy="33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02" fill="norm" stroke="1" extrusionOk="0">
                  <a:moveTo>
                    <a:pt x="14436" y="2702"/>
                  </a:moveTo>
                  <a:cubicBezTo>
                    <a:pt x="11310" y="1769"/>
                    <a:pt x="8183" y="835"/>
                    <a:pt x="5910" y="369"/>
                  </a:cubicBezTo>
                  <a:cubicBezTo>
                    <a:pt x="3636" y="-98"/>
                    <a:pt x="2215" y="-98"/>
                    <a:pt x="1220" y="235"/>
                  </a:cubicBezTo>
                  <a:cubicBezTo>
                    <a:pt x="225" y="569"/>
                    <a:pt x="-343" y="1235"/>
                    <a:pt x="225" y="2235"/>
                  </a:cubicBezTo>
                  <a:cubicBezTo>
                    <a:pt x="794" y="3235"/>
                    <a:pt x="2499" y="4569"/>
                    <a:pt x="5625" y="6635"/>
                  </a:cubicBezTo>
                  <a:cubicBezTo>
                    <a:pt x="8752" y="8702"/>
                    <a:pt x="13299" y="11502"/>
                    <a:pt x="15573" y="13702"/>
                  </a:cubicBezTo>
                  <a:cubicBezTo>
                    <a:pt x="17846" y="15902"/>
                    <a:pt x="17846" y="17502"/>
                    <a:pt x="16425" y="18702"/>
                  </a:cubicBezTo>
                  <a:cubicBezTo>
                    <a:pt x="15004" y="19902"/>
                    <a:pt x="12162" y="20702"/>
                    <a:pt x="9604" y="21102"/>
                  </a:cubicBezTo>
                  <a:cubicBezTo>
                    <a:pt x="7046" y="21502"/>
                    <a:pt x="4773" y="21502"/>
                    <a:pt x="3068" y="21102"/>
                  </a:cubicBezTo>
                  <a:cubicBezTo>
                    <a:pt x="1362" y="20702"/>
                    <a:pt x="225" y="19902"/>
                    <a:pt x="794" y="18102"/>
                  </a:cubicBezTo>
                  <a:cubicBezTo>
                    <a:pt x="1362" y="16302"/>
                    <a:pt x="3636" y="13502"/>
                    <a:pt x="6904" y="11369"/>
                  </a:cubicBezTo>
                  <a:cubicBezTo>
                    <a:pt x="10173" y="9235"/>
                    <a:pt x="14436" y="7769"/>
                    <a:pt x="16994" y="6769"/>
                  </a:cubicBezTo>
                  <a:cubicBezTo>
                    <a:pt x="19552" y="5769"/>
                    <a:pt x="20404" y="5235"/>
                    <a:pt x="20831" y="4635"/>
                  </a:cubicBezTo>
                  <a:cubicBezTo>
                    <a:pt x="21257" y="4035"/>
                    <a:pt x="21257" y="3369"/>
                    <a:pt x="20404" y="2902"/>
                  </a:cubicBezTo>
                  <a:cubicBezTo>
                    <a:pt x="19552" y="2435"/>
                    <a:pt x="17846" y="2169"/>
                    <a:pt x="16283" y="2035"/>
                  </a:cubicBezTo>
                  <a:cubicBezTo>
                    <a:pt x="14720" y="1902"/>
                    <a:pt x="13299" y="1902"/>
                    <a:pt x="12020" y="2102"/>
                  </a:cubicBezTo>
                  <a:cubicBezTo>
                    <a:pt x="10741" y="2302"/>
                    <a:pt x="9604" y="2702"/>
                    <a:pt x="9036" y="2969"/>
                  </a:cubicBezTo>
                  <a:cubicBezTo>
                    <a:pt x="8468" y="3235"/>
                    <a:pt x="8468" y="3369"/>
                    <a:pt x="8468" y="3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828562" y="374855"/>
              <a:ext cx="214445" cy="61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36" fill="norm" stroke="1" extrusionOk="0">
                  <a:moveTo>
                    <a:pt x="10695" y="2163"/>
                  </a:moveTo>
                  <a:cubicBezTo>
                    <a:pt x="10695" y="1792"/>
                    <a:pt x="10695" y="1421"/>
                    <a:pt x="10695" y="1049"/>
                  </a:cubicBezTo>
                  <a:cubicBezTo>
                    <a:pt x="10695" y="678"/>
                    <a:pt x="10695" y="307"/>
                    <a:pt x="11219" y="122"/>
                  </a:cubicBezTo>
                  <a:cubicBezTo>
                    <a:pt x="11744" y="-64"/>
                    <a:pt x="12792" y="-64"/>
                    <a:pt x="14050" y="307"/>
                  </a:cubicBezTo>
                  <a:cubicBezTo>
                    <a:pt x="15309" y="678"/>
                    <a:pt x="16777" y="1421"/>
                    <a:pt x="17511" y="2423"/>
                  </a:cubicBezTo>
                  <a:cubicBezTo>
                    <a:pt x="18245" y="3425"/>
                    <a:pt x="18245" y="4687"/>
                    <a:pt x="16986" y="5800"/>
                  </a:cubicBezTo>
                  <a:cubicBezTo>
                    <a:pt x="15728" y="6913"/>
                    <a:pt x="13212" y="7878"/>
                    <a:pt x="11744" y="8546"/>
                  </a:cubicBezTo>
                  <a:cubicBezTo>
                    <a:pt x="10276" y="9214"/>
                    <a:pt x="9856" y="9585"/>
                    <a:pt x="9961" y="9920"/>
                  </a:cubicBezTo>
                  <a:cubicBezTo>
                    <a:pt x="10066" y="10254"/>
                    <a:pt x="10695" y="10550"/>
                    <a:pt x="12583" y="11515"/>
                  </a:cubicBezTo>
                  <a:cubicBezTo>
                    <a:pt x="14470" y="12480"/>
                    <a:pt x="17616" y="14113"/>
                    <a:pt x="19398" y="15375"/>
                  </a:cubicBezTo>
                  <a:cubicBezTo>
                    <a:pt x="21181" y="16637"/>
                    <a:pt x="21600" y="17528"/>
                    <a:pt x="20971" y="18344"/>
                  </a:cubicBezTo>
                  <a:cubicBezTo>
                    <a:pt x="20342" y="19161"/>
                    <a:pt x="18664" y="19903"/>
                    <a:pt x="14994" y="20423"/>
                  </a:cubicBezTo>
                  <a:cubicBezTo>
                    <a:pt x="11324" y="20942"/>
                    <a:pt x="5662" y="21239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864470" y="1439839"/>
              <a:ext cx="411643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1926" y="19440"/>
                  </a:moveTo>
                  <a:cubicBezTo>
                    <a:pt x="1154" y="20520"/>
                    <a:pt x="383" y="21600"/>
                    <a:pt x="108" y="21240"/>
                  </a:cubicBezTo>
                  <a:cubicBezTo>
                    <a:pt x="-168" y="20880"/>
                    <a:pt x="52" y="19080"/>
                    <a:pt x="1154" y="15300"/>
                  </a:cubicBezTo>
                  <a:cubicBezTo>
                    <a:pt x="2256" y="11520"/>
                    <a:pt x="4240" y="5760"/>
                    <a:pt x="5508" y="2880"/>
                  </a:cubicBezTo>
                  <a:cubicBezTo>
                    <a:pt x="6775" y="0"/>
                    <a:pt x="7326" y="0"/>
                    <a:pt x="8042" y="1440"/>
                  </a:cubicBezTo>
                  <a:cubicBezTo>
                    <a:pt x="8759" y="2880"/>
                    <a:pt x="9640" y="5760"/>
                    <a:pt x="10412" y="8280"/>
                  </a:cubicBezTo>
                  <a:cubicBezTo>
                    <a:pt x="11183" y="10800"/>
                    <a:pt x="11844" y="12960"/>
                    <a:pt x="12450" y="14220"/>
                  </a:cubicBezTo>
                  <a:cubicBezTo>
                    <a:pt x="13056" y="15480"/>
                    <a:pt x="13608" y="15840"/>
                    <a:pt x="14434" y="14760"/>
                  </a:cubicBezTo>
                  <a:cubicBezTo>
                    <a:pt x="15261" y="13680"/>
                    <a:pt x="16363" y="11160"/>
                    <a:pt x="17575" y="8460"/>
                  </a:cubicBezTo>
                  <a:cubicBezTo>
                    <a:pt x="18787" y="5760"/>
                    <a:pt x="20110" y="288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028462" y="126203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034812" y="116678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123712" y="1306489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00"/>
                    <a:pt x="10080" y="8400"/>
                    <a:pt x="6480" y="12000"/>
                  </a:cubicBezTo>
                  <a:cubicBezTo>
                    <a:pt x="2880" y="15600"/>
                    <a:pt x="144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193562" y="1149855"/>
              <a:ext cx="2540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0800"/>
                    <a:pt x="14400" y="0"/>
                    <a:pt x="10800" y="0"/>
                  </a:cubicBezTo>
                  <a:cubicBezTo>
                    <a:pt x="7200" y="0"/>
                    <a:pt x="360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207632" y="1030179"/>
              <a:ext cx="187855" cy="4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9" fill="norm" stroke="1" extrusionOk="0">
                  <a:moveTo>
                    <a:pt x="15685" y="16205"/>
                  </a:moveTo>
                  <a:cubicBezTo>
                    <a:pt x="15205" y="15648"/>
                    <a:pt x="14725" y="15091"/>
                    <a:pt x="13405" y="14646"/>
                  </a:cubicBezTo>
                  <a:cubicBezTo>
                    <a:pt x="12085" y="14201"/>
                    <a:pt x="9925" y="13867"/>
                    <a:pt x="7885" y="13922"/>
                  </a:cubicBezTo>
                  <a:cubicBezTo>
                    <a:pt x="5845" y="13978"/>
                    <a:pt x="3925" y="14423"/>
                    <a:pt x="2605" y="15203"/>
                  </a:cubicBezTo>
                  <a:cubicBezTo>
                    <a:pt x="1285" y="15982"/>
                    <a:pt x="565" y="17095"/>
                    <a:pt x="205" y="17930"/>
                  </a:cubicBezTo>
                  <a:cubicBezTo>
                    <a:pt x="-155" y="18765"/>
                    <a:pt x="-155" y="19322"/>
                    <a:pt x="1165" y="19656"/>
                  </a:cubicBezTo>
                  <a:cubicBezTo>
                    <a:pt x="2485" y="19990"/>
                    <a:pt x="5125" y="20102"/>
                    <a:pt x="7645" y="19322"/>
                  </a:cubicBezTo>
                  <a:cubicBezTo>
                    <a:pt x="10165" y="18543"/>
                    <a:pt x="12565" y="16873"/>
                    <a:pt x="14845" y="13978"/>
                  </a:cubicBezTo>
                  <a:cubicBezTo>
                    <a:pt x="17125" y="11083"/>
                    <a:pt x="19285" y="6963"/>
                    <a:pt x="20365" y="4625"/>
                  </a:cubicBezTo>
                  <a:cubicBezTo>
                    <a:pt x="21445" y="2287"/>
                    <a:pt x="21445" y="1730"/>
                    <a:pt x="21085" y="1174"/>
                  </a:cubicBezTo>
                  <a:cubicBezTo>
                    <a:pt x="20725" y="617"/>
                    <a:pt x="20005" y="60"/>
                    <a:pt x="19285" y="5"/>
                  </a:cubicBezTo>
                  <a:cubicBezTo>
                    <a:pt x="18565" y="-51"/>
                    <a:pt x="17845" y="394"/>
                    <a:pt x="17125" y="2398"/>
                  </a:cubicBezTo>
                  <a:cubicBezTo>
                    <a:pt x="16405" y="4403"/>
                    <a:pt x="15685" y="7965"/>
                    <a:pt x="15685" y="11194"/>
                  </a:cubicBezTo>
                  <a:cubicBezTo>
                    <a:pt x="15685" y="14423"/>
                    <a:pt x="16405" y="17318"/>
                    <a:pt x="17245" y="18988"/>
                  </a:cubicBezTo>
                  <a:cubicBezTo>
                    <a:pt x="18085" y="20658"/>
                    <a:pt x="19045" y="21104"/>
                    <a:pt x="2000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580912" y="1204889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3600" y="9138"/>
                  </a:cubicBezTo>
                  <a:cubicBezTo>
                    <a:pt x="7200" y="12738"/>
                    <a:pt x="14400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619012" y="1257062"/>
              <a:ext cx="165101" cy="33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1542"/>
                  </a:moveTo>
                  <a:cubicBezTo>
                    <a:pt x="20769" y="999"/>
                    <a:pt x="19938" y="455"/>
                    <a:pt x="18831" y="184"/>
                  </a:cubicBezTo>
                  <a:cubicBezTo>
                    <a:pt x="17723" y="-88"/>
                    <a:pt x="16338" y="-88"/>
                    <a:pt x="14538" y="387"/>
                  </a:cubicBezTo>
                  <a:cubicBezTo>
                    <a:pt x="12738" y="863"/>
                    <a:pt x="10523" y="1814"/>
                    <a:pt x="8308" y="3716"/>
                  </a:cubicBezTo>
                  <a:cubicBezTo>
                    <a:pt x="6092" y="5618"/>
                    <a:pt x="3877" y="8470"/>
                    <a:pt x="2492" y="11595"/>
                  </a:cubicBezTo>
                  <a:cubicBezTo>
                    <a:pt x="1108" y="14720"/>
                    <a:pt x="554" y="18116"/>
                    <a:pt x="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61484" y="2221911"/>
              <a:ext cx="10515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83" y="6560"/>
                    <a:pt x="365" y="5920"/>
                    <a:pt x="533" y="5440"/>
                  </a:cubicBezTo>
                  <a:cubicBezTo>
                    <a:pt x="700" y="4960"/>
                    <a:pt x="852" y="4640"/>
                    <a:pt x="1009" y="4400"/>
                  </a:cubicBezTo>
                  <a:cubicBezTo>
                    <a:pt x="1165" y="4160"/>
                    <a:pt x="1326" y="4000"/>
                    <a:pt x="1487" y="3840"/>
                  </a:cubicBezTo>
                  <a:cubicBezTo>
                    <a:pt x="1648" y="3680"/>
                    <a:pt x="1809" y="3520"/>
                    <a:pt x="1978" y="3360"/>
                  </a:cubicBezTo>
                  <a:cubicBezTo>
                    <a:pt x="2148" y="3200"/>
                    <a:pt x="2326" y="3040"/>
                    <a:pt x="2504" y="2800"/>
                  </a:cubicBezTo>
                  <a:cubicBezTo>
                    <a:pt x="2683" y="2560"/>
                    <a:pt x="2861" y="2240"/>
                    <a:pt x="3028" y="2000"/>
                  </a:cubicBezTo>
                  <a:cubicBezTo>
                    <a:pt x="3196" y="1760"/>
                    <a:pt x="3352" y="1600"/>
                    <a:pt x="3507" y="1440"/>
                  </a:cubicBezTo>
                  <a:cubicBezTo>
                    <a:pt x="3661" y="1280"/>
                    <a:pt x="3813" y="1120"/>
                    <a:pt x="3972" y="880"/>
                  </a:cubicBezTo>
                  <a:cubicBezTo>
                    <a:pt x="4130" y="640"/>
                    <a:pt x="4296" y="320"/>
                    <a:pt x="4470" y="160"/>
                  </a:cubicBezTo>
                  <a:cubicBezTo>
                    <a:pt x="4643" y="0"/>
                    <a:pt x="4826" y="0"/>
                    <a:pt x="5013" y="0"/>
                  </a:cubicBezTo>
                  <a:cubicBezTo>
                    <a:pt x="5200" y="0"/>
                    <a:pt x="5391" y="0"/>
                    <a:pt x="5554" y="0"/>
                  </a:cubicBezTo>
                  <a:cubicBezTo>
                    <a:pt x="5717" y="0"/>
                    <a:pt x="5852" y="0"/>
                    <a:pt x="5985" y="0"/>
                  </a:cubicBezTo>
                  <a:cubicBezTo>
                    <a:pt x="6117" y="0"/>
                    <a:pt x="6248" y="0"/>
                    <a:pt x="6380" y="0"/>
                  </a:cubicBezTo>
                  <a:cubicBezTo>
                    <a:pt x="6513" y="0"/>
                    <a:pt x="6648" y="0"/>
                    <a:pt x="6783" y="0"/>
                  </a:cubicBezTo>
                  <a:cubicBezTo>
                    <a:pt x="6917" y="0"/>
                    <a:pt x="7052" y="0"/>
                    <a:pt x="7187" y="160"/>
                  </a:cubicBezTo>
                  <a:cubicBezTo>
                    <a:pt x="7322" y="320"/>
                    <a:pt x="7457" y="640"/>
                    <a:pt x="7593" y="880"/>
                  </a:cubicBezTo>
                  <a:cubicBezTo>
                    <a:pt x="7730" y="1120"/>
                    <a:pt x="7870" y="1280"/>
                    <a:pt x="8009" y="1520"/>
                  </a:cubicBezTo>
                  <a:cubicBezTo>
                    <a:pt x="8148" y="1760"/>
                    <a:pt x="8287" y="2080"/>
                    <a:pt x="8422" y="2400"/>
                  </a:cubicBezTo>
                  <a:cubicBezTo>
                    <a:pt x="8557" y="2720"/>
                    <a:pt x="8687" y="3040"/>
                    <a:pt x="8820" y="3360"/>
                  </a:cubicBezTo>
                  <a:cubicBezTo>
                    <a:pt x="8952" y="3680"/>
                    <a:pt x="9087" y="4000"/>
                    <a:pt x="9224" y="4320"/>
                  </a:cubicBezTo>
                  <a:cubicBezTo>
                    <a:pt x="9361" y="4640"/>
                    <a:pt x="9500" y="4960"/>
                    <a:pt x="9637" y="5280"/>
                  </a:cubicBezTo>
                  <a:cubicBezTo>
                    <a:pt x="9774" y="5600"/>
                    <a:pt x="9909" y="5920"/>
                    <a:pt x="10048" y="6160"/>
                  </a:cubicBezTo>
                  <a:cubicBezTo>
                    <a:pt x="10187" y="6400"/>
                    <a:pt x="10330" y="6560"/>
                    <a:pt x="10472" y="6800"/>
                  </a:cubicBezTo>
                  <a:cubicBezTo>
                    <a:pt x="10613" y="7040"/>
                    <a:pt x="10752" y="7360"/>
                    <a:pt x="10887" y="7600"/>
                  </a:cubicBezTo>
                  <a:cubicBezTo>
                    <a:pt x="11022" y="7840"/>
                    <a:pt x="11152" y="8000"/>
                    <a:pt x="11287" y="8160"/>
                  </a:cubicBezTo>
                  <a:cubicBezTo>
                    <a:pt x="11422" y="8320"/>
                    <a:pt x="11561" y="8480"/>
                    <a:pt x="11704" y="8560"/>
                  </a:cubicBezTo>
                  <a:cubicBezTo>
                    <a:pt x="11848" y="8640"/>
                    <a:pt x="11996" y="8640"/>
                    <a:pt x="12137" y="8720"/>
                  </a:cubicBezTo>
                  <a:cubicBezTo>
                    <a:pt x="12278" y="8800"/>
                    <a:pt x="12413" y="8960"/>
                    <a:pt x="12559" y="9120"/>
                  </a:cubicBezTo>
                  <a:cubicBezTo>
                    <a:pt x="12704" y="9280"/>
                    <a:pt x="12861" y="9440"/>
                    <a:pt x="13013" y="9520"/>
                  </a:cubicBezTo>
                  <a:cubicBezTo>
                    <a:pt x="13165" y="9600"/>
                    <a:pt x="13313" y="9600"/>
                    <a:pt x="13457" y="9600"/>
                  </a:cubicBezTo>
                  <a:cubicBezTo>
                    <a:pt x="13600" y="9600"/>
                    <a:pt x="13739" y="9600"/>
                    <a:pt x="13885" y="9680"/>
                  </a:cubicBezTo>
                  <a:cubicBezTo>
                    <a:pt x="14030" y="9760"/>
                    <a:pt x="14183" y="9920"/>
                    <a:pt x="14339" y="10080"/>
                  </a:cubicBezTo>
                  <a:cubicBezTo>
                    <a:pt x="14496" y="10240"/>
                    <a:pt x="14657" y="10400"/>
                    <a:pt x="14807" y="10560"/>
                  </a:cubicBezTo>
                  <a:cubicBezTo>
                    <a:pt x="14957" y="10720"/>
                    <a:pt x="15096" y="10880"/>
                    <a:pt x="15246" y="11040"/>
                  </a:cubicBezTo>
                  <a:cubicBezTo>
                    <a:pt x="15396" y="11200"/>
                    <a:pt x="15557" y="11360"/>
                    <a:pt x="15711" y="11520"/>
                  </a:cubicBezTo>
                  <a:cubicBezTo>
                    <a:pt x="15865" y="11680"/>
                    <a:pt x="16013" y="11840"/>
                    <a:pt x="16159" y="12000"/>
                  </a:cubicBezTo>
                  <a:cubicBezTo>
                    <a:pt x="16304" y="12160"/>
                    <a:pt x="16448" y="12320"/>
                    <a:pt x="16591" y="12560"/>
                  </a:cubicBezTo>
                  <a:cubicBezTo>
                    <a:pt x="16735" y="12800"/>
                    <a:pt x="16878" y="13120"/>
                    <a:pt x="17026" y="13360"/>
                  </a:cubicBezTo>
                  <a:cubicBezTo>
                    <a:pt x="17174" y="13600"/>
                    <a:pt x="17326" y="13760"/>
                    <a:pt x="17467" y="13920"/>
                  </a:cubicBezTo>
                  <a:cubicBezTo>
                    <a:pt x="17609" y="14080"/>
                    <a:pt x="17739" y="14240"/>
                    <a:pt x="17878" y="14400"/>
                  </a:cubicBezTo>
                  <a:cubicBezTo>
                    <a:pt x="18017" y="14560"/>
                    <a:pt x="18165" y="14720"/>
                    <a:pt x="18307" y="14880"/>
                  </a:cubicBezTo>
                  <a:cubicBezTo>
                    <a:pt x="18448" y="15040"/>
                    <a:pt x="18583" y="15200"/>
                    <a:pt x="18715" y="15360"/>
                  </a:cubicBezTo>
                  <a:cubicBezTo>
                    <a:pt x="18848" y="15520"/>
                    <a:pt x="18978" y="15680"/>
                    <a:pt x="19111" y="15760"/>
                  </a:cubicBezTo>
                  <a:cubicBezTo>
                    <a:pt x="19243" y="15840"/>
                    <a:pt x="19378" y="15840"/>
                    <a:pt x="19513" y="15920"/>
                  </a:cubicBezTo>
                  <a:cubicBezTo>
                    <a:pt x="19648" y="16000"/>
                    <a:pt x="19783" y="16160"/>
                    <a:pt x="19941" y="16400"/>
                  </a:cubicBezTo>
                  <a:cubicBezTo>
                    <a:pt x="20100" y="16640"/>
                    <a:pt x="20283" y="16960"/>
                    <a:pt x="20459" y="17360"/>
                  </a:cubicBezTo>
                  <a:cubicBezTo>
                    <a:pt x="20635" y="17760"/>
                    <a:pt x="20804" y="18240"/>
                    <a:pt x="20993" y="18960"/>
                  </a:cubicBezTo>
                  <a:cubicBezTo>
                    <a:pt x="21183" y="19680"/>
                    <a:pt x="21391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28134" y="2933111"/>
              <a:ext cx="11709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70" y="460"/>
                    <a:pt x="141" y="0"/>
                    <a:pt x="244" y="0"/>
                  </a:cubicBezTo>
                  <a:cubicBezTo>
                    <a:pt x="348" y="0"/>
                    <a:pt x="484" y="460"/>
                    <a:pt x="634" y="689"/>
                  </a:cubicBezTo>
                  <a:cubicBezTo>
                    <a:pt x="785" y="919"/>
                    <a:pt x="949" y="919"/>
                    <a:pt x="1109" y="843"/>
                  </a:cubicBezTo>
                  <a:cubicBezTo>
                    <a:pt x="1269" y="766"/>
                    <a:pt x="1425" y="613"/>
                    <a:pt x="1577" y="460"/>
                  </a:cubicBezTo>
                  <a:cubicBezTo>
                    <a:pt x="1730" y="306"/>
                    <a:pt x="1878" y="153"/>
                    <a:pt x="2034" y="77"/>
                  </a:cubicBezTo>
                  <a:cubicBezTo>
                    <a:pt x="2190" y="0"/>
                    <a:pt x="2354" y="0"/>
                    <a:pt x="2509" y="0"/>
                  </a:cubicBezTo>
                  <a:cubicBezTo>
                    <a:pt x="2663" y="0"/>
                    <a:pt x="2807" y="0"/>
                    <a:pt x="2954" y="153"/>
                  </a:cubicBezTo>
                  <a:cubicBezTo>
                    <a:pt x="3100" y="306"/>
                    <a:pt x="3249" y="613"/>
                    <a:pt x="3399" y="843"/>
                  </a:cubicBezTo>
                  <a:cubicBezTo>
                    <a:pt x="3549" y="1072"/>
                    <a:pt x="3702" y="1226"/>
                    <a:pt x="3854" y="1455"/>
                  </a:cubicBezTo>
                  <a:cubicBezTo>
                    <a:pt x="4006" y="1685"/>
                    <a:pt x="4158" y="1991"/>
                    <a:pt x="4316" y="2145"/>
                  </a:cubicBezTo>
                  <a:cubicBezTo>
                    <a:pt x="4475" y="2298"/>
                    <a:pt x="4639" y="2298"/>
                    <a:pt x="4803" y="2298"/>
                  </a:cubicBezTo>
                  <a:cubicBezTo>
                    <a:pt x="4967" y="2298"/>
                    <a:pt x="5131" y="2298"/>
                    <a:pt x="5297" y="2298"/>
                  </a:cubicBezTo>
                  <a:cubicBezTo>
                    <a:pt x="5462" y="2298"/>
                    <a:pt x="5630" y="2298"/>
                    <a:pt x="5775" y="2298"/>
                  </a:cubicBezTo>
                  <a:cubicBezTo>
                    <a:pt x="5919" y="2298"/>
                    <a:pt x="6040" y="2298"/>
                    <a:pt x="6161" y="2221"/>
                  </a:cubicBezTo>
                  <a:cubicBezTo>
                    <a:pt x="6282" y="2145"/>
                    <a:pt x="6403" y="1991"/>
                    <a:pt x="6530" y="1838"/>
                  </a:cubicBezTo>
                  <a:cubicBezTo>
                    <a:pt x="6657" y="1685"/>
                    <a:pt x="6790" y="1532"/>
                    <a:pt x="6919" y="1455"/>
                  </a:cubicBezTo>
                  <a:cubicBezTo>
                    <a:pt x="7048" y="1379"/>
                    <a:pt x="7173" y="1379"/>
                    <a:pt x="7298" y="1302"/>
                  </a:cubicBezTo>
                  <a:cubicBezTo>
                    <a:pt x="7423" y="1226"/>
                    <a:pt x="7548" y="1072"/>
                    <a:pt x="7680" y="996"/>
                  </a:cubicBezTo>
                  <a:cubicBezTo>
                    <a:pt x="7813" y="919"/>
                    <a:pt x="7954" y="919"/>
                    <a:pt x="8092" y="919"/>
                  </a:cubicBezTo>
                  <a:cubicBezTo>
                    <a:pt x="8231" y="919"/>
                    <a:pt x="8367" y="919"/>
                    <a:pt x="8506" y="996"/>
                  </a:cubicBezTo>
                  <a:cubicBezTo>
                    <a:pt x="8645" y="1072"/>
                    <a:pt x="8785" y="1226"/>
                    <a:pt x="8936" y="1455"/>
                  </a:cubicBezTo>
                  <a:cubicBezTo>
                    <a:pt x="9086" y="1685"/>
                    <a:pt x="9246" y="1991"/>
                    <a:pt x="9402" y="2221"/>
                  </a:cubicBezTo>
                  <a:cubicBezTo>
                    <a:pt x="9558" y="2451"/>
                    <a:pt x="9711" y="2604"/>
                    <a:pt x="9865" y="2834"/>
                  </a:cubicBezTo>
                  <a:cubicBezTo>
                    <a:pt x="10019" y="3064"/>
                    <a:pt x="10175" y="3370"/>
                    <a:pt x="10330" y="3677"/>
                  </a:cubicBezTo>
                  <a:cubicBezTo>
                    <a:pt x="10484" y="3983"/>
                    <a:pt x="10636" y="4289"/>
                    <a:pt x="10792" y="4519"/>
                  </a:cubicBezTo>
                  <a:cubicBezTo>
                    <a:pt x="10948" y="4749"/>
                    <a:pt x="11108" y="4902"/>
                    <a:pt x="11269" y="5055"/>
                  </a:cubicBezTo>
                  <a:cubicBezTo>
                    <a:pt x="11429" y="5209"/>
                    <a:pt x="11589" y="5362"/>
                    <a:pt x="11749" y="5515"/>
                  </a:cubicBezTo>
                  <a:cubicBezTo>
                    <a:pt x="11909" y="5668"/>
                    <a:pt x="12069" y="5821"/>
                    <a:pt x="12231" y="5974"/>
                  </a:cubicBezTo>
                  <a:cubicBezTo>
                    <a:pt x="12393" y="6128"/>
                    <a:pt x="12557" y="6281"/>
                    <a:pt x="12721" y="6434"/>
                  </a:cubicBezTo>
                  <a:cubicBezTo>
                    <a:pt x="12885" y="6587"/>
                    <a:pt x="13049" y="6740"/>
                    <a:pt x="13211" y="6817"/>
                  </a:cubicBezTo>
                  <a:cubicBezTo>
                    <a:pt x="13373" y="6894"/>
                    <a:pt x="13533" y="6894"/>
                    <a:pt x="13695" y="6894"/>
                  </a:cubicBezTo>
                  <a:cubicBezTo>
                    <a:pt x="13857" y="6894"/>
                    <a:pt x="14021" y="6894"/>
                    <a:pt x="14181" y="6894"/>
                  </a:cubicBezTo>
                  <a:cubicBezTo>
                    <a:pt x="14341" y="6894"/>
                    <a:pt x="14498" y="6894"/>
                    <a:pt x="14658" y="6894"/>
                  </a:cubicBezTo>
                  <a:cubicBezTo>
                    <a:pt x="14818" y="6894"/>
                    <a:pt x="14982" y="6894"/>
                    <a:pt x="15144" y="6894"/>
                  </a:cubicBezTo>
                  <a:cubicBezTo>
                    <a:pt x="15306" y="6894"/>
                    <a:pt x="15466" y="6894"/>
                    <a:pt x="15630" y="6894"/>
                  </a:cubicBezTo>
                  <a:cubicBezTo>
                    <a:pt x="15794" y="6894"/>
                    <a:pt x="15962" y="6894"/>
                    <a:pt x="16132" y="6894"/>
                  </a:cubicBezTo>
                  <a:cubicBezTo>
                    <a:pt x="16302" y="6894"/>
                    <a:pt x="16473" y="6894"/>
                    <a:pt x="16602" y="6894"/>
                  </a:cubicBezTo>
                  <a:cubicBezTo>
                    <a:pt x="16731" y="6894"/>
                    <a:pt x="16817" y="6894"/>
                    <a:pt x="16907" y="6970"/>
                  </a:cubicBezTo>
                  <a:cubicBezTo>
                    <a:pt x="16997" y="7047"/>
                    <a:pt x="17090" y="7200"/>
                    <a:pt x="17182" y="7277"/>
                  </a:cubicBezTo>
                  <a:cubicBezTo>
                    <a:pt x="17274" y="7353"/>
                    <a:pt x="17364" y="7353"/>
                    <a:pt x="17453" y="7430"/>
                  </a:cubicBezTo>
                  <a:cubicBezTo>
                    <a:pt x="17543" y="7506"/>
                    <a:pt x="17633" y="7660"/>
                    <a:pt x="17721" y="7813"/>
                  </a:cubicBezTo>
                  <a:cubicBezTo>
                    <a:pt x="17809" y="7966"/>
                    <a:pt x="17895" y="8119"/>
                    <a:pt x="17986" y="8272"/>
                  </a:cubicBezTo>
                  <a:cubicBezTo>
                    <a:pt x="18078" y="8426"/>
                    <a:pt x="18176" y="8579"/>
                    <a:pt x="18266" y="8655"/>
                  </a:cubicBezTo>
                  <a:cubicBezTo>
                    <a:pt x="18355" y="8732"/>
                    <a:pt x="18437" y="8732"/>
                    <a:pt x="18527" y="8885"/>
                  </a:cubicBezTo>
                  <a:cubicBezTo>
                    <a:pt x="18617" y="9038"/>
                    <a:pt x="18715" y="9345"/>
                    <a:pt x="18810" y="9574"/>
                  </a:cubicBezTo>
                  <a:cubicBezTo>
                    <a:pt x="18906" y="9804"/>
                    <a:pt x="19000" y="9957"/>
                    <a:pt x="19126" y="10187"/>
                  </a:cubicBezTo>
                  <a:cubicBezTo>
                    <a:pt x="19253" y="10417"/>
                    <a:pt x="19413" y="10723"/>
                    <a:pt x="19575" y="11183"/>
                  </a:cubicBezTo>
                  <a:cubicBezTo>
                    <a:pt x="19738" y="11643"/>
                    <a:pt x="19902" y="12255"/>
                    <a:pt x="20058" y="12791"/>
                  </a:cubicBezTo>
                  <a:cubicBezTo>
                    <a:pt x="20214" y="13328"/>
                    <a:pt x="20362" y="13787"/>
                    <a:pt x="20538" y="14630"/>
                  </a:cubicBezTo>
                  <a:cubicBezTo>
                    <a:pt x="20714" y="15472"/>
                    <a:pt x="20917" y="16698"/>
                    <a:pt x="21098" y="17923"/>
                  </a:cubicBezTo>
                  <a:cubicBezTo>
                    <a:pt x="21280" y="19149"/>
                    <a:pt x="21440" y="203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71379" y="2545198"/>
              <a:ext cx="250456" cy="22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62" fill="norm" stroke="1" extrusionOk="0">
                  <a:moveTo>
                    <a:pt x="2938" y="653"/>
                  </a:moveTo>
                  <a:cubicBezTo>
                    <a:pt x="3838" y="253"/>
                    <a:pt x="4738" y="-147"/>
                    <a:pt x="5998" y="53"/>
                  </a:cubicBezTo>
                  <a:cubicBezTo>
                    <a:pt x="7258" y="253"/>
                    <a:pt x="8878" y="1053"/>
                    <a:pt x="9508" y="3053"/>
                  </a:cubicBezTo>
                  <a:cubicBezTo>
                    <a:pt x="10138" y="5053"/>
                    <a:pt x="9778" y="8253"/>
                    <a:pt x="8608" y="11253"/>
                  </a:cubicBezTo>
                  <a:cubicBezTo>
                    <a:pt x="7438" y="14253"/>
                    <a:pt x="5458" y="17053"/>
                    <a:pt x="3748" y="18853"/>
                  </a:cubicBezTo>
                  <a:cubicBezTo>
                    <a:pt x="2038" y="20653"/>
                    <a:pt x="598" y="21453"/>
                    <a:pt x="148" y="21353"/>
                  </a:cubicBezTo>
                  <a:cubicBezTo>
                    <a:pt x="-302" y="21253"/>
                    <a:pt x="238" y="20253"/>
                    <a:pt x="2218" y="18353"/>
                  </a:cubicBezTo>
                  <a:cubicBezTo>
                    <a:pt x="4198" y="16453"/>
                    <a:pt x="7618" y="13653"/>
                    <a:pt x="10408" y="10953"/>
                  </a:cubicBezTo>
                  <a:cubicBezTo>
                    <a:pt x="13198" y="8253"/>
                    <a:pt x="15358" y="5653"/>
                    <a:pt x="16528" y="3753"/>
                  </a:cubicBezTo>
                  <a:cubicBezTo>
                    <a:pt x="17698" y="1853"/>
                    <a:pt x="17878" y="653"/>
                    <a:pt x="17518" y="353"/>
                  </a:cubicBezTo>
                  <a:cubicBezTo>
                    <a:pt x="17158" y="53"/>
                    <a:pt x="16258" y="653"/>
                    <a:pt x="15268" y="2053"/>
                  </a:cubicBezTo>
                  <a:cubicBezTo>
                    <a:pt x="14278" y="3453"/>
                    <a:pt x="13198" y="5653"/>
                    <a:pt x="12568" y="7853"/>
                  </a:cubicBezTo>
                  <a:cubicBezTo>
                    <a:pt x="11938" y="10053"/>
                    <a:pt x="11758" y="12253"/>
                    <a:pt x="12838" y="13653"/>
                  </a:cubicBezTo>
                  <a:cubicBezTo>
                    <a:pt x="13918" y="15053"/>
                    <a:pt x="16258" y="15653"/>
                    <a:pt x="17878" y="15753"/>
                  </a:cubicBezTo>
                  <a:cubicBezTo>
                    <a:pt x="19498" y="15853"/>
                    <a:pt x="20398" y="15453"/>
                    <a:pt x="21298" y="15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277434" y="2329861"/>
              <a:ext cx="133890" cy="321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337" y="441"/>
                    <a:pt x="675" y="882"/>
                    <a:pt x="1350" y="1359"/>
                  </a:cubicBezTo>
                  <a:cubicBezTo>
                    <a:pt x="2025" y="1836"/>
                    <a:pt x="3037" y="2348"/>
                    <a:pt x="3712" y="2867"/>
                  </a:cubicBezTo>
                  <a:cubicBezTo>
                    <a:pt x="4387" y="3387"/>
                    <a:pt x="4725" y="3913"/>
                    <a:pt x="5231" y="4440"/>
                  </a:cubicBezTo>
                  <a:cubicBezTo>
                    <a:pt x="5737" y="4966"/>
                    <a:pt x="6412" y="5492"/>
                    <a:pt x="6919" y="6033"/>
                  </a:cubicBezTo>
                  <a:cubicBezTo>
                    <a:pt x="7425" y="6574"/>
                    <a:pt x="7762" y="7129"/>
                    <a:pt x="8100" y="7662"/>
                  </a:cubicBezTo>
                  <a:cubicBezTo>
                    <a:pt x="8437" y="8196"/>
                    <a:pt x="8775" y="8708"/>
                    <a:pt x="9788" y="9235"/>
                  </a:cubicBezTo>
                  <a:cubicBezTo>
                    <a:pt x="10800" y="9761"/>
                    <a:pt x="12487" y="10302"/>
                    <a:pt x="14344" y="10800"/>
                  </a:cubicBezTo>
                  <a:cubicBezTo>
                    <a:pt x="16200" y="11298"/>
                    <a:pt x="18225" y="11753"/>
                    <a:pt x="19575" y="12266"/>
                  </a:cubicBezTo>
                  <a:cubicBezTo>
                    <a:pt x="20925" y="12778"/>
                    <a:pt x="21600" y="13347"/>
                    <a:pt x="21262" y="13888"/>
                  </a:cubicBezTo>
                  <a:cubicBezTo>
                    <a:pt x="20925" y="14428"/>
                    <a:pt x="19575" y="14941"/>
                    <a:pt x="18056" y="15425"/>
                  </a:cubicBezTo>
                  <a:cubicBezTo>
                    <a:pt x="16538" y="15908"/>
                    <a:pt x="14850" y="16364"/>
                    <a:pt x="13669" y="16812"/>
                  </a:cubicBezTo>
                  <a:cubicBezTo>
                    <a:pt x="12487" y="17260"/>
                    <a:pt x="11812" y="17701"/>
                    <a:pt x="11644" y="18206"/>
                  </a:cubicBezTo>
                  <a:cubicBezTo>
                    <a:pt x="11475" y="18711"/>
                    <a:pt x="11812" y="19281"/>
                    <a:pt x="12319" y="19772"/>
                  </a:cubicBezTo>
                  <a:cubicBezTo>
                    <a:pt x="12825" y="20262"/>
                    <a:pt x="13500" y="20675"/>
                    <a:pt x="14512" y="20967"/>
                  </a:cubicBezTo>
                  <a:cubicBezTo>
                    <a:pt x="15525" y="21258"/>
                    <a:pt x="16875" y="21429"/>
                    <a:pt x="182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39659" y="3325505"/>
              <a:ext cx="137478" cy="29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40" fill="norm" stroke="1" extrusionOk="0">
                  <a:moveTo>
                    <a:pt x="13679" y="96"/>
                  </a:moveTo>
                  <a:cubicBezTo>
                    <a:pt x="11716" y="-59"/>
                    <a:pt x="9752" y="-213"/>
                    <a:pt x="7625" y="1253"/>
                  </a:cubicBezTo>
                  <a:cubicBezTo>
                    <a:pt x="5498" y="2718"/>
                    <a:pt x="3207" y="5804"/>
                    <a:pt x="1898" y="8581"/>
                  </a:cubicBezTo>
                  <a:cubicBezTo>
                    <a:pt x="589" y="11358"/>
                    <a:pt x="261" y="13827"/>
                    <a:pt x="98" y="15447"/>
                  </a:cubicBezTo>
                  <a:cubicBezTo>
                    <a:pt x="-66" y="17067"/>
                    <a:pt x="-66" y="17838"/>
                    <a:pt x="425" y="18687"/>
                  </a:cubicBezTo>
                  <a:cubicBezTo>
                    <a:pt x="916" y="19536"/>
                    <a:pt x="1898" y="20461"/>
                    <a:pt x="3207" y="20924"/>
                  </a:cubicBezTo>
                  <a:cubicBezTo>
                    <a:pt x="4516" y="21387"/>
                    <a:pt x="6152" y="21387"/>
                    <a:pt x="8607" y="20616"/>
                  </a:cubicBezTo>
                  <a:cubicBezTo>
                    <a:pt x="11061" y="19844"/>
                    <a:pt x="14334" y="18301"/>
                    <a:pt x="16625" y="16450"/>
                  </a:cubicBezTo>
                  <a:cubicBezTo>
                    <a:pt x="18916" y="14598"/>
                    <a:pt x="20225" y="12438"/>
                    <a:pt x="20879" y="10664"/>
                  </a:cubicBezTo>
                  <a:cubicBezTo>
                    <a:pt x="21534" y="8890"/>
                    <a:pt x="21534" y="7501"/>
                    <a:pt x="19243" y="6344"/>
                  </a:cubicBezTo>
                  <a:cubicBezTo>
                    <a:pt x="16952" y="5187"/>
                    <a:pt x="12370" y="4261"/>
                    <a:pt x="9098" y="4570"/>
                  </a:cubicBezTo>
                  <a:cubicBezTo>
                    <a:pt x="5825" y="4878"/>
                    <a:pt x="3861" y="6421"/>
                    <a:pt x="1898" y="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36084" y="350461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18634" y="3377561"/>
              <a:ext cx="128731" cy="31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09" fill="norm" stroke="1" extrusionOk="0">
                  <a:moveTo>
                    <a:pt x="18813" y="438"/>
                  </a:moveTo>
                  <a:cubicBezTo>
                    <a:pt x="16723" y="148"/>
                    <a:pt x="14632" y="-142"/>
                    <a:pt x="11845" y="75"/>
                  </a:cubicBezTo>
                  <a:cubicBezTo>
                    <a:pt x="9058" y="293"/>
                    <a:pt x="5574" y="1018"/>
                    <a:pt x="4181" y="1743"/>
                  </a:cubicBezTo>
                  <a:cubicBezTo>
                    <a:pt x="2787" y="2467"/>
                    <a:pt x="3484" y="3192"/>
                    <a:pt x="6271" y="4714"/>
                  </a:cubicBezTo>
                  <a:cubicBezTo>
                    <a:pt x="9058" y="6237"/>
                    <a:pt x="13935" y="8556"/>
                    <a:pt x="16374" y="11165"/>
                  </a:cubicBezTo>
                  <a:cubicBezTo>
                    <a:pt x="18813" y="13775"/>
                    <a:pt x="18813" y="16674"/>
                    <a:pt x="17071" y="18486"/>
                  </a:cubicBezTo>
                  <a:cubicBezTo>
                    <a:pt x="15329" y="20298"/>
                    <a:pt x="11845" y="21023"/>
                    <a:pt x="9232" y="21241"/>
                  </a:cubicBezTo>
                  <a:cubicBezTo>
                    <a:pt x="6619" y="21458"/>
                    <a:pt x="4877" y="21168"/>
                    <a:pt x="3832" y="20153"/>
                  </a:cubicBezTo>
                  <a:cubicBezTo>
                    <a:pt x="2787" y="19139"/>
                    <a:pt x="2439" y="17399"/>
                    <a:pt x="4529" y="15224"/>
                  </a:cubicBezTo>
                  <a:cubicBezTo>
                    <a:pt x="6619" y="13050"/>
                    <a:pt x="11148" y="10441"/>
                    <a:pt x="14458" y="8411"/>
                  </a:cubicBezTo>
                  <a:cubicBezTo>
                    <a:pt x="17768" y="6381"/>
                    <a:pt x="19858" y="4932"/>
                    <a:pt x="20729" y="3845"/>
                  </a:cubicBezTo>
                  <a:cubicBezTo>
                    <a:pt x="21600" y="2757"/>
                    <a:pt x="21252" y="2032"/>
                    <a:pt x="19510" y="1670"/>
                  </a:cubicBezTo>
                  <a:cubicBezTo>
                    <a:pt x="17768" y="1308"/>
                    <a:pt x="14632" y="1308"/>
                    <a:pt x="11148" y="1670"/>
                  </a:cubicBezTo>
                  <a:cubicBezTo>
                    <a:pt x="7665" y="2032"/>
                    <a:pt x="3832" y="2757"/>
                    <a:pt x="0" y="3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64083" y="4406311"/>
              <a:ext cx="3230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565"/>
                    <a:pt x="1701" y="1129"/>
                    <a:pt x="351" y="2541"/>
                  </a:cubicBezTo>
                  <a:cubicBezTo>
                    <a:pt x="-999" y="3953"/>
                    <a:pt x="1701" y="6212"/>
                    <a:pt x="5751" y="9529"/>
                  </a:cubicBezTo>
                  <a:cubicBezTo>
                    <a:pt x="9801" y="12847"/>
                    <a:pt x="15201" y="17224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17034" y="457776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99562" y="4384584"/>
              <a:ext cx="133373" cy="36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8" fill="norm" stroke="1" extrusionOk="0">
                  <a:moveTo>
                    <a:pt x="21266" y="158"/>
                  </a:moveTo>
                  <a:cubicBezTo>
                    <a:pt x="15866" y="33"/>
                    <a:pt x="10466" y="-92"/>
                    <a:pt x="7091" y="95"/>
                  </a:cubicBezTo>
                  <a:cubicBezTo>
                    <a:pt x="3716" y="283"/>
                    <a:pt x="2366" y="782"/>
                    <a:pt x="1354" y="1344"/>
                  </a:cubicBezTo>
                  <a:cubicBezTo>
                    <a:pt x="341" y="1906"/>
                    <a:pt x="-334" y="2530"/>
                    <a:pt x="172" y="3591"/>
                  </a:cubicBezTo>
                  <a:cubicBezTo>
                    <a:pt x="679" y="4653"/>
                    <a:pt x="2366" y="6151"/>
                    <a:pt x="5910" y="8336"/>
                  </a:cubicBezTo>
                  <a:cubicBezTo>
                    <a:pt x="9454" y="10521"/>
                    <a:pt x="14854" y="13392"/>
                    <a:pt x="17216" y="15515"/>
                  </a:cubicBezTo>
                  <a:cubicBezTo>
                    <a:pt x="19579" y="17637"/>
                    <a:pt x="18903" y="19011"/>
                    <a:pt x="16541" y="19885"/>
                  </a:cubicBezTo>
                  <a:cubicBezTo>
                    <a:pt x="14178" y="20759"/>
                    <a:pt x="10128" y="21133"/>
                    <a:pt x="6079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44034" y="4368211"/>
              <a:ext cx="304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7280"/>
                    <a:pt x="3000" y="12960"/>
                    <a:pt x="6600" y="9360"/>
                  </a:cubicBezTo>
                  <a:cubicBezTo>
                    <a:pt x="10200" y="5760"/>
                    <a:pt x="159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-1" y="3411538"/>
              <a:ext cx="223336" cy="140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6" fill="norm" stroke="1" extrusionOk="0">
                  <a:moveTo>
                    <a:pt x="21300" y="455"/>
                  </a:moveTo>
                  <a:cubicBezTo>
                    <a:pt x="20896" y="292"/>
                    <a:pt x="20493" y="129"/>
                    <a:pt x="19382" y="47"/>
                  </a:cubicBezTo>
                  <a:cubicBezTo>
                    <a:pt x="18272" y="-34"/>
                    <a:pt x="16455" y="-34"/>
                    <a:pt x="13730" y="227"/>
                  </a:cubicBezTo>
                  <a:cubicBezTo>
                    <a:pt x="11005" y="487"/>
                    <a:pt x="7371" y="1009"/>
                    <a:pt x="4747" y="1546"/>
                  </a:cubicBezTo>
                  <a:cubicBezTo>
                    <a:pt x="2122" y="2084"/>
                    <a:pt x="507" y="2637"/>
                    <a:pt x="104" y="3240"/>
                  </a:cubicBezTo>
                  <a:cubicBezTo>
                    <a:pt x="-300" y="3843"/>
                    <a:pt x="507" y="4495"/>
                    <a:pt x="2021" y="5130"/>
                  </a:cubicBezTo>
                  <a:cubicBezTo>
                    <a:pt x="3536" y="5765"/>
                    <a:pt x="5756" y="6384"/>
                    <a:pt x="6967" y="7182"/>
                  </a:cubicBezTo>
                  <a:cubicBezTo>
                    <a:pt x="8179" y="7980"/>
                    <a:pt x="8380" y="8958"/>
                    <a:pt x="8986" y="9854"/>
                  </a:cubicBezTo>
                  <a:cubicBezTo>
                    <a:pt x="9592" y="10750"/>
                    <a:pt x="10601" y="11564"/>
                    <a:pt x="11913" y="12297"/>
                  </a:cubicBezTo>
                  <a:cubicBezTo>
                    <a:pt x="13225" y="13030"/>
                    <a:pt x="14840" y="13682"/>
                    <a:pt x="15648" y="14431"/>
                  </a:cubicBezTo>
                  <a:cubicBezTo>
                    <a:pt x="16455" y="15180"/>
                    <a:pt x="16455" y="16028"/>
                    <a:pt x="15244" y="16826"/>
                  </a:cubicBezTo>
                  <a:cubicBezTo>
                    <a:pt x="14033" y="17624"/>
                    <a:pt x="11610" y="18373"/>
                    <a:pt x="10298" y="18960"/>
                  </a:cubicBezTo>
                  <a:cubicBezTo>
                    <a:pt x="8986" y="19546"/>
                    <a:pt x="8784" y="19970"/>
                    <a:pt x="10803" y="20377"/>
                  </a:cubicBezTo>
                  <a:cubicBezTo>
                    <a:pt x="12821" y="20784"/>
                    <a:pt x="17061" y="21175"/>
                    <a:pt x="2130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604189" y="2552111"/>
              <a:ext cx="60596" cy="34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1" fill="norm" stroke="1" extrusionOk="0">
                  <a:moveTo>
                    <a:pt x="21322" y="0"/>
                  </a:moveTo>
                  <a:cubicBezTo>
                    <a:pt x="16853" y="5200"/>
                    <a:pt x="12384" y="10400"/>
                    <a:pt x="9032" y="13733"/>
                  </a:cubicBezTo>
                  <a:cubicBezTo>
                    <a:pt x="5681" y="17067"/>
                    <a:pt x="3446" y="18533"/>
                    <a:pt x="1956" y="19667"/>
                  </a:cubicBezTo>
                  <a:cubicBezTo>
                    <a:pt x="467" y="20800"/>
                    <a:pt x="-278" y="21600"/>
                    <a:pt x="94" y="21400"/>
                  </a:cubicBezTo>
                  <a:cubicBezTo>
                    <a:pt x="467" y="21200"/>
                    <a:pt x="1956" y="20000"/>
                    <a:pt x="3446" y="18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639384" y="2539411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200"/>
                    <a:pt x="6400" y="10800"/>
                    <a:pt x="10000" y="7200"/>
                  </a:cubicBezTo>
                  <a:cubicBezTo>
                    <a:pt x="13600" y="3600"/>
                    <a:pt x="176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639384" y="2653711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677484" y="2368907"/>
              <a:ext cx="76201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399"/>
                  </a:moveTo>
                  <a:cubicBezTo>
                    <a:pt x="0" y="6970"/>
                    <a:pt x="0" y="9541"/>
                    <a:pt x="0" y="12113"/>
                  </a:cubicBezTo>
                  <a:cubicBezTo>
                    <a:pt x="0" y="14684"/>
                    <a:pt x="0" y="17256"/>
                    <a:pt x="0" y="17256"/>
                  </a:cubicBezTo>
                  <a:cubicBezTo>
                    <a:pt x="0" y="17256"/>
                    <a:pt x="0" y="14684"/>
                    <a:pt x="300" y="12113"/>
                  </a:cubicBezTo>
                  <a:cubicBezTo>
                    <a:pt x="600" y="9541"/>
                    <a:pt x="1200" y="6970"/>
                    <a:pt x="2400" y="4656"/>
                  </a:cubicBezTo>
                  <a:cubicBezTo>
                    <a:pt x="3600" y="2341"/>
                    <a:pt x="5400" y="284"/>
                    <a:pt x="7500" y="27"/>
                  </a:cubicBezTo>
                  <a:cubicBezTo>
                    <a:pt x="9600" y="-230"/>
                    <a:pt x="12000" y="1313"/>
                    <a:pt x="14400" y="5170"/>
                  </a:cubicBezTo>
                  <a:cubicBezTo>
                    <a:pt x="16800" y="9027"/>
                    <a:pt x="19200" y="15199"/>
                    <a:pt x="2160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740984" y="2785650"/>
              <a:ext cx="88901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88"/>
                  </a:moveTo>
                  <a:cubicBezTo>
                    <a:pt x="2571" y="-144"/>
                    <a:pt x="5143" y="-576"/>
                    <a:pt x="8743" y="2880"/>
                  </a:cubicBezTo>
                  <a:cubicBezTo>
                    <a:pt x="12343" y="6336"/>
                    <a:pt x="16971" y="13680"/>
                    <a:pt x="21600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747334" y="2761661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878"/>
                    <a:pt x="14824" y="3757"/>
                    <a:pt x="11224" y="7357"/>
                  </a:cubicBezTo>
                  <a:cubicBezTo>
                    <a:pt x="7624" y="10957"/>
                    <a:pt x="3812" y="162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931522" y="2572901"/>
              <a:ext cx="101563" cy="26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7" fill="norm" stroke="1" extrusionOk="0">
                  <a:moveTo>
                    <a:pt x="21151" y="1947"/>
                  </a:moveTo>
                  <a:cubicBezTo>
                    <a:pt x="20269" y="1076"/>
                    <a:pt x="19388" y="205"/>
                    <a:pt x="18065" y="31"/>
                  </a:cubicBezTo>
                  <a:cubicBezTo>
                    <a:pt x="16743" y="-143"/>
                    <a:pt x="14980" y="380"/>
                    <a:pt x="12114" y="2557"/>
                  </a:cubicBezTo>
                  <a:cubicBezTo>
                    <a:pt x="9249" y="4734"/>
                    <a:pt x="5282" y="8567"/>
                    <a:pt x="2857" y="11876"/>
                  </a:cubicBezTo>
                  <a:cubicBezTo>
                    <a:pt x="433" y="15186"/>
                    <a:pt x="-449" y="17973"/>
                    <a:pt x="212" y="19541"/>
                  </a:cubicBezTo>
                  <a:cubicBezTo>
                    <a:pt x="873" y="21109"/>
                    <a:pt x="3078" y="21457"/>
                    <a:pt x="5502" y="21457"/>
                  </a:cubicBezTo>
                  <a:cubicBezTo>
                    <a:pt x="7927" y="21457"/>
                    <a:pt x="10571" y="21109"/>
                    <a:pt x="13216" y="20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089175" y="2632544"/>
              <a:ext cx="185210" cy="16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00" fill="norm" stroke="1" extrusionOk="0">
                  <a:moveTo>
                    <a:pt x="121" y="2769"/>
                  </a:moveTo>
                  <a:cubicBezTo>
                    <a:pt x="2548" y="6092"/>
                    <a:pt x="4975" y="9415"/>
                    <a:pt x="6189" y="11769"/>
                  </a:cubicBezTo>
                  <a:cubicBezTo>
                    <a:pt x="7402" y="14123"/>
                    <a:pt x="7402" y="15508"/>
                    <a:pt x="6796" y="16892"/>
                  </a:cubicBezTo>
                  <a:cubicBezTo>
                    <a:pt x="6189" y="18277"/>
                    <a:pt x="4975" y="19662"/>
                    <a:pt x="3762" y="20492"/>
                  </a:cubicBezTo>
                  <a:cubicBezTo>
                    <a:pt x="2548" y="21323"/>
                    <a:pt x="1335" y="21600"/>
                    <a:pt x="607" y="20908"/>
                  </a:cubicBezTo>
                  <a:cubicBezTo>
                    <a:pt x="-121" y="20215"/>
                    <a:pt x="-364" y="18554"/>
                    <a:pt x="849" y="15785"/>
                  </a:cubicBezTo>
                  <a:cubicBezTo>
                    <a:pt x="2063" y="13015"/>
                    <a:pt x="4733" y="9138"/>
                    <a:pt x="6674" y="6785"/>
                  </a:cubicBezTo>
                  <a:cubicBezTo>
                    <a:pt x="8616" y="4431"/>
                    <a:pt x="9829" y="3600"/>
                    <a:pt x="11285" y="2492"/>
                  </a:cubicBezTo>
                  <a:cubicBezTo>
                    <a:pt x="12742" y="1385"/>
                    <a:pt x="14440" y="0"/>
                    <a:pt x="15047" y="0"/>
                  </a:cubicBezTo>
                  <a:cubicBezTo>
                    <a:pt x="15654" y="0"/>
                    <a:pt x="15169" y="1385"/>
                    <a:pt x="14562" y="3462"/>
                  </a:cubicBezTo>
                  <a:cubicBezTo>
                    <a:pt x="13955" y="5538"/>
                    <a:pt x="13227" y="8308"/>
                    <a:pt x="13106" y="10385"/>
                  </a:cubicBezTo>
                  <a:cubicBezTo>
                    <a:pt x="12984" y="12462"/>
                    <a:pt x="13470" y="13846"/>
                    <a:pt x="14926" y="14400"/>
                  </a:cubicBezTo>
                  <a:cubicBezTo>
                    <a:pt x="16382" y="14954"/>
                    <a:pt x="18809" y="14677"/>
                    <a:pt x="21236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318834" y="2569938"/>
              <a:ext cx="79872" cy="29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34" fill="norm" stroke="1" extrusionOk="0">
                  <a:moveTo>
                    <a:pt x="0" y="556"/>
                  </a:moveTo>
                  <a:cubicBezTo>
                    <a:pt x="2769" y="245"/>
                    <a:pt x="5538" y="-66"/>
                    <a:pt x="8031" y="12"/>
                  </a:cubicBezTo>
                  <a:cubicBezTo>
                    <a:pt x="10523" y="89"/>
                    <a:pt x="12738" y="556"/>
                    <a:pt x="15508" y="2265"/>
                  </a:cubicBezTo>
                  <a:cubicBezTo>
                    <a:pt x="18277" y="3974"/>
                    <a:pt x="21600" y="6927"/>
                    <a:pt x="20769" y="10035"/>
                  </a:cubicBezTo>
                  <a:cubicBezTo>
                    <a:pt x="19938" y="13143"/>
                    <a:pt x="14954" y="16406"/>
                    <a:pt x="11631" y="18348"/>
                  </a:cubicBezTo>
                  <a:cubicBezTo>
                    <a:pt x="8308" y="20291"/>
                    <a:pt x="6646" y="20912"/>
                    <a:pt x="4985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973525" y="2177461"/>
              <a:ext cx="81910" cy="330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93" fill="norm" stroke="1" extrusionOk="0">
                  <a:moveTo>
                    <a:pt x="21432" y="0"/>
                  </a:moveTo>
                  <a:cubicBezTo>
                    <a:pt x="19770" y="457"/>
                    <a:pt x="18109" y="914"/>
                    <a:pt x="16447" y="1378"/>
                  </a:cubicBezTo>
                  <a:cubicBezTo>
                    <a:pt x="14786" y="1842"/>
                    <a:pt x="13124" y="2312"/>
                    <a:pt x="11186" y="2783"/>
                  </a:cubicBezTo>
                  <a:cubicBezTo>
                    <a:pt x="9247" y="3254"/>
                    <a:pt x="7032" y="3725"/>
                    <a:pt x="5094" y="4175"/>
                  </a:cubicBezTo>
                  <a:cubicBezTo>
                    <a:pt x="3155" y="4625"/>
                    <a:pt x="1494" y="5054"/>
                    <a:pt x="663" y="5552"/>
                  </a:cubicBezTo>
                  <a:cubicBezTo>
                    <a:pt x="-168" y="6051"/>
                    <a:pt x="-168" y="6618"/>
                    <a:pt x="386" y="7172"/>
                  </a:cubicBezTo>
                  <a:cubicBezTo>
                    <a:pt x="940" y="7726"/>
                    <a:pt x="2047" y="8266"/>
                    <a:pt x="2878" y="8778"/>
                  </a:cubicBezTo>
                  <a:cubicBezTo>
                    <a:pt x="3709" y="9291"/>
                    <a:pt x="4263" y="9775"/>
                    <a:pt x="4817" y="10302"/>
                  </a:cubicBezTo>
                  <a:cubicBezTo>
                    <a:pt x="5370" y="10828"/>
                    <a:pt x="5924" y="11395"/>
                    <a:pt x="6201" y="11977"/>
                  </a:cubicBezTo>
                  <a:cubicBezTo>
                    <a:pt x="6478" y="12558"/>
                    <a:pt x="6478" y="13154"/>
                    <a:pt x="5647" y="13673"/>
                  </a:cubicBezTo>
                  <a:cubicBezTo>
                    <a:pt x="4817" y="14192"/>
                    <a:pt x="3155" y="14635"/>
                    <a:pt x="2047" y="15127"/>
                  </a:cubicBezTo>
                  <a:cubicBezTo>
                    <a:pt x="940" y="15618"/>
                    <a:pt x="386" y="16158"/>
                    <a:pt x="663" y="16705"/>
                  </a:cubicBezTo>
                  <a:cubicBezTo>
                    <a:pt x="940" y="17252"/>
                    <a:pt x="2047" y="17806"/>
                    <a:pt x="3709" y="18339"/>
                  </a:cubicBezTo>
                  <a:cubicBezTo>
                    <a:pt x="5370" y="18872"/>
                    <a:pt x="7586" y="19385"/>
                    <a:pt x="8694" y="19897"/>
                  </a:cubicBezTo>
                  <a:cubicBezTo>
                    <a:pt x="9801" y="20409"/>
                    <a:pt x="9801" y="20922"/>
                    <a:pt x="9524" y="21219"/>
                  </a:cubicBezTo>
                  <a:cubicBezTo>
                    <a:pt x="9247" y="21517"/>
                    <a:pt x="8694" y="21600"/>
                    <a:pt x="9247" y="21593"/>
                  </a:cubicBezTo>
                  <a:cubicBezTo>
                    <a:pt x="9801" y="21586"/>
                    <a:pt x="11463" y="21489"/>
                    <a:pt x="13124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24934" y="3784011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900"/>
                    <a:pt x="7543" y="1800"/>
                    <a:pt x="11143" y="5400"/>
                  </a:cubicBezTo>
                  <a:cubicBezTo>
                    <a:pt x="14743" y="9000"/>
                    <a:pt x="18171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26534" y="3882934"/>
              <a:ext cx="298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3830" y="521"/>
                    <a:pt x="7660" y="-1443"/>
                    <a:pt x="11260" y="1502"/>
                  </a:cubicBezTo>
                  <a:cubicBezTo>
                    <a:pt x="14860" y="4448"/>
                    <a:pt x="1823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15434" y="4973578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0800"/>
                    <a:pt x="10537" y="0"/>
                    <a:pt x="14137" y="0"/>
                  </a:cubicBezTo>
                  <a:cubicBezTo>
                    <a:pt x="17737" y="0"/>
                    <a:pt x="1966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91634" y="5054011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344587" y="2615611"/>
              <a:ext cx="29571" cy="32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294" fill="norm" stroke="1" extrusionOk="0">
                  <a:moveTo>
                    <a:pt x="14965" y="0"/>
                  </a:moveTo>
                  <a:cubicBezTo>
                    <a:pt x="17845" y="3185"/>
                    <a:pt x="20725" y="6369"/>
                    <a:pt x="20005" y="9277"/>
                  </a:cubicBezTo>
                  <a:cubicBezTo>
                    <a:pt x="19285" y="12185"/>
                    <a:pt x="14965" y="14815"/>
                    <a:pt x="10645" y="16962"/>
                  </a:cubicBezTo>
                  <a:cubicBezTo>
                    <a:pt x="6325" y="19108"/>
                    <a:pt x="2005" y="20769"/>
                    <a:pt x="565" y="21185"/>
                  </a:cubicBezTo>
                  <a:cubicBezTo>
                    <a:pt x="-875" y="21600"/>
                    <a:pt x="565" y="20769"/>
                    <a:pt x="3445" y="19731"/>
                  </a:cubicBezTo>
                  <a:cubicBezTo>
                    <a:pt x="6325" y="18692"/>
                    <a:pt x="10645" y="17446"/>
                    <a:pt x="1496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351206" y="2583861"/>
              <a:ext cx="2122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71" y="21600"/>
                  </a:moveTo>
                  <a:cubicBezTo>
                    <a:pt x="57" y="18600"/>
                    <a:pt x="-157" y="15600"/>
                    <a:pt x="164" y="13200"/>
                  </a:cubicBezTo>
                  <a:cubicBezTo>
                    <a:pt x="485" y="10800"/>
                    <a:pt x="1340" y="9000"/>
                    <a:pt x="4976" y="6900"/>
                  </a:cubicBezTo>
                  <a:cubicBezTo>
                    <a:pt x="8611" y="4800"/>
                    <a:pt x="15027" y="2400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372934" y="2685461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7100"/>
                    <a:pt x="8938" y="12600"/>
                    <a:pt x="12538" y="9000"/>
                  </a:cubicBezTo>
                  <a:cubicBezTo>
                    <a:pt x="16138" y="5400"/>
                    <a:pt x="1886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413150" y="2398627"/>
              <a:ext cx="105835" cy="11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11232" y="3805"/>
                  </a:moveTo>
                  <a:cubicBezTo>
                    <a:pt x="9072" y="4205"/>
                    <a:pt x="6912" y="4605"/>
                    <a:pt x="5184" y="6805"/>
                  </a:cubicBezTo>
                  <a:cubicBezTo>
                    <a:pt x="3456" y="9005"/>
                    <a:pt x="2160" y="13005"/>
                    <a:pt x="1296" y="16005"/>
                  </a:cubicBezTo>
                  <a:cubicBezTo>
                    <a:pt x="432" y="19005"/>
                    <a:pt x="0" y="21005"/>
                    <a:pt x="0" y="20805"/>
                  </a:cubicBezTo>
                  <a:cubicBezTo>
                    <a:pt x="0" y="20605"/>
                    <a:pt x="432" y="18205"/>
                    <a:pt x="2160" y="14805"/>
                  </a:cubicBezTo>
                  <a:cubicBezTo>
                    <a:pt x="3888" y="11405"/>
                    <a:pt x="6912" y="7005"/>
                    <a:pt x="9504" y="4005"/>
                  </a:cubicBezTo>
                  <a:cubicBezTo>
                    <a:pt x="12096" y="1005"/>
                    <a:pt x="14256" y="-595"/>
                    <a:pt x="15768" y="205"/>
                  </a:cubicBezTo>
                  <a:cubicBezTo>
                    <a:pt x="17280" y="1005"/>
                    <a:pt x="18144" y="4205"/>
                    <a:pt x="19008" y="7005"/>
                  </a:cubicBezTo>
                  <a:cubicBezTo>
                    <a:pt x="19872" y="9805"/>
                    <a:pt x="20736" y="12205"/>
                    <a:pt x="21600" y="14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487234" y="2783077"/>
              <a:ext cx="82551" cy="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554" y="5159"/>
                    <a:pt x="1108" y="1232"/>
                    <a:pt x="2492" y="250"/>
                  </a:cubicBezTo>
                  <a:cubicBezTo>
                    <a:pt x="3877" y="-732"/>
                    <a:pt x="6092" y="1232"/>
                    <a:pt x="9415" y="5159"/>
                  </a:cubicBezTo>
                  <a:cubicBezTo>
                    <a:pt x="12738" y="9086"/>
                    <a:pt x="17169" y="14977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540957" y="2776098"/>
              <a:ext cx="67491" cy="18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96" fill="norm" stroke="1" extrusionOk="0">
                  <a:moveTo>
                    <a:pt x="18732" y="2775"/>
                  </a:moveTo>
                  <a:cubicBezTo>
                    <a:pt x="20041" y="1534"/>
                    <a:pt x="21350" y="293"/>
                    <a:pt x="20695" y="44"/>
                  </a:cubicBezTo>
                  <a:cubicBezTo>
                    <a:pt x="20041" y="-204"/>
                    <a:pt x="17423" y="541"/>
                    <a:pt x="13823" y="3396"/>
                  </a:cubicBezTo>
                  <a:cubicBezTo>
                    <a:pt x="10223" y="6251"/>
                    <a:pt x="5641" y="11217"/>
                    <a:pt x="3023" y="14320"/>
                  </a:cubicBezTo>
                  <a:cubicBezTo>
                    <a:pt x="405" y="17424"/>
                    <a:pt x="-250" y="18665"/>
                    <a:pt x="77" y="19534"/>
                  </a:cubicBezTo>
                  <a:cubicBezTo>
                    <a:pt x="405" y="20403"/>
                    <a:pt x="1714" y="20899"/>
                    <a:pt x="3023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645984" y="2507661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776183" y="2597237"/>
              <a:ext cx="104752" cy="28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90" fill="norm" stroke="1" extrusionOk="0">
                  <a:moveTo>
                    <a:pt x="20557" y="2331"/>
                  </a:moveTo>
                  <a:cubicBezTo>
                    <a:pt x="20557" y="1378"/>
                    <a:pt x="20557" y="425"/>
                    <a:pt x="19519" y="108"/>
                  </a:cubicBezTo>
                  <a:cubicBezTo>
                    <a:pt x="18480" y="-210"/>
                    <a:pt x="16403" y="108"/>
                    <a:pt x="13080" y="1934"/>
                  </a:cubicBezTo>
                  <a:cubicBezTo>
                    <a:pt x="9757" y="3761"/>
                    <a:pt x="5188" y="7096"/>
                    <a:pt x="2488" y="9796"/>
                  </a:cubicBezTo>
                  <a:cubicBezTo>
                    <a:pt x="-212" y="12496"/>
                    <a:pt x="-1043" y="14561"/>
                    <a:pt x="1657" y="16387"/>
                  </a:cubicBezTo>
                  <a:cubicBezTo>
                    <a:pt x="4357" y="18214"/>
                    <a:pt x="10588" y="19802"/>
                    <a:pt x="16819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938084" y="2663148"/>
              <a:ext cx="177801" cy="14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207"/>
                  </a:moveTo>
                  <a:cubicBezTo>
                    <a:pt x="1029" y="7795"/>
                    <a:pt x="2057" y="9383"/>
                    <a:pt x="2700" y="11607"/>
                  </a:cubicBezTo>
                  <a:cubicBezTo>
                    <a:pt x="3343" y="13830"/>
                    <a:pt x="3600" y="16689"/>
                    <a:pt x="3214" y="18595"/>
                  </a:cubicBezTo>
                  <a:cubicBezTo>
                    <a:pt x="2829" y="20501"/>
                    <a:pt x="1800" y="21454"/>
                    <a:pt x="1157" y="21136"/>
                  </a:cubicBezTo>
                  <a:cubicBezTo>
                    <a:pt x="514" y="20819"/>
                    <a:pt x="257" y="19230"/>
                    <a:pt x="1800" y="15895"/>
                  </a:cubicBezTo>
                  <a:cubicBezTo>
                    <a:pt x="3343" y="12560"/>
                    <a:pt x="6686" y="7478"/>
                    <a:pt x="8743" y="4301"/>
                  </a:cubicBezTo>
                  <a:cubicBezTo>
                    <a:pt x="10800" y="1125"/>
                    <a:pt x="11571" y="-146"/>
                    <a:pt x="12086" y="13"/>
                  </a:cubicBezTo>
                  <a:cubicBezTo>
                    <a:pt x="12600" y="172"/>
                    <a:pt x="12857" y="1760"/>
                    <a:pt x="12857" y="3666"/>
                  </a:cubicBezTo>
                  <a:cubicBezTo>
                    <a:pt x="12857" y="5572"/>
                    <a:pt x="12600" y="7795"/>
                    <a:pt x="12471" y="9860"/>
                  </a:cubicBezTo>
                  <a:cubicBezTo>
                    <a:pt x="12343" y="11925"/>
                    <a:pt x="12343" y="13830"/>
                    <a:pt x="13886" y="14625"/>
                  </a:cubicBezTo>
                  <a:cubicBezTo>
                    <a:pt x="15429" y="15419"/>
                    <a:pt x="18514" y="15101"/>
                    <a:pt x="21600" y="14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147634" y="2583861"/>
              <a:ext cx="7654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0" y="0"/>
                  </a:moveTo>
                  <a:cubicBezTo>
                    <a:pt x="6821" y="3181"/>
                    <a:pt x="13642" y="6363"/>
                    <a:pt x="17337" y="9042"/>
                  </a:cubicBezTo>
                  <a:cubicBezTo>
                    <a:pt x="21032" y="11721"/>
                    <a:pt x="21600" y="13898"/>
                    <a:pt x="18758" y="15907"/>
                  </a:cubicBezTo>
                  <a:cubicBezTo>
                    <a:pt x="15916" y="17916"/>
                    <a:pt x="9663" y="19758"/>
                    <a:pt x="34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477834" y="2279061"/>
              <a:ext cx="231528" cy="279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0029" y="0"/>
                  </a:moveTo>
                  <a:cubicBezTo>
                    <a:pt x="20618" y="295"/>
                    <a:pt x="21207" y="589"/>
                    <a:pt x="21404" y="1047"/>
                  </a:cubicBezTo>
                  <a:cubicBezTo>
                    <a:pt x="21600" y="1505"/>
                    <a:pt x="21404" y="2127"/>
                    <a:pt x="20913" y="2757"/>
                  </a:cubicBezTo>
                  <a:cubicBezTo>
                    <a:pt x="20422" y="3387"/>
                    <a:pt x="19636" y="4025"/>
                    <a:pt x="18556" y="4655"/>
                  </a:cubicBezTo>
                  <a:cubicBezTo>
                    <a:pt x="17476" y="5285"/>
                    <a:pt x="16102" y="5907"/>
                    <a:pt x="14825" y="6529"/>
                  </a:cubicBezTo>
                  <a:cubicBezTo>
                    <a:pt x="13549" y="7151"/>
                    <a:pt x="12371" y="7773"/>
                    <a:pt x="11487" y="8362"/>
                  </a:cubicBezTo>
                  <a:cubicBezTo>
                    <a:pt x="10604" y="8951"/>
                    <a:pt x="10015" y="9507"/>
                    <a:pt x="9425" y="10080"/>
                  </a:cubicBezTo>
                  <a:cubicBezTo>
                    <a:pt x="8836" y="10653"/>
                    <a:pt x="8247" y="11242"/>
                    <a:pt x="7658" y="11872"/>
                  </a:cubicBezTo>
                  <a:cubicBezTo>
                    <a:pt x="7069" y="12502"/>
                    <a:pt x="6480" y="13173"/>
                    <a:pt x="5695" y="13835"/>
                  </a:cubicBezTo>
                  <a:cubicBezTo>
                    <a:pt x="4909" y="14498"/>
                    <a:pt x="3927" y="15153"/>
                    <a:pt x="3044" y="15832"/>
                  </a:cubicBezTo>
                  <a:cubicBezTo>
                    <a:pt x="2160" y="16511"/>
                    <a:pt x="1375" y="17215"/>
                    <a:pt x="884" y="17894"/>
                  </a:cubicBezTo>
                  <a:cubicBezTo>
                    <a:pt x="393" y="18573"/>
                    <a:pt x="196" y="19227"/>
                    <a:pt x="98" y="19841"/>
                  </a:cubicBezTo>
                  <a:cubicBezTo>
                    <a:pt x="0" y="20455"/>
                    <a:pt x="0" y="210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119184" y="2577511"/>
              <a:ext cx="12701" cy="32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10800" y="0"/>
                  </a:moveTo>
                  <a:cubicBezTo>
                    <a:pt x="7200" y="5190"/>
                    <a:pt x="3600" y="10379"/>
                    <a:pt x="1800" y="13745"/>
                  </a:cubicBezTo>
                  <a:cubicBezTo>
                    <a:pt x="0" y="17112"/>
                    <a:pt x="0" y="18655"/>
                    <a:pt x="0" y="19777"/>
                  </a:cubicBezTo>
                  <a:cubicBezTo>
                    <a:pt x="0" y="20899"/>
                    <a:pt x="0" y="21600"/>
                    <a:pt x="3600" y="21249"/>
                  </a:cubicBezTo>
                  <a:cubicBezTo>
                    <a:pt x="7200" y="20899"/>
                    <a:pt x="14400" y="19496"/>
                    <a:pt x="21600" y="18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119184" y="2556656"/>
              <a:ext cx="2095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800" y="13298"/>
                    <a:pt x="9600" y="5849"/>
                    <a:pt x="13200" y="2498"/>
                  </a:cubicBezTo>
                  <a:cubicBezTo>
                    <a:pt x="16800" y="-854"/>
                    <a:pt x="19200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119184" y="2710861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364"/>
                    <a:pt x="10133" y="11127"/>
                    <a:pt x="13733" y="7527"/>
                  </a:cubicBezTo>
                  <a:cubicBezTo>
                    <a:pt x="17333" y="3927"/>
                    <a:pt x="19467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196326" y="2396236"/>
              <a:ext cx="94309" cy="8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19987" fill="norm" stroke="1" extrusionOk="0">
                  <a:moveTo>
                    <a:pt x="4106" y="2388"/>
                  </a:moveTo>
                  <a:cubicBezTo>
                    <a:pt x="2186" y="10616"/>
                    <a:pt x="266" y="18845"/>
                    <a:pt x="26" y="19873"/>
                  </a:cubicBezTo>
                  <a:cubicBezTo>
                    <a:pt x="-214" y="20902"/>
                    <a:pt x="1226" y="14731"/>
                    <a:pt x="2666" y="10616"/>
                  </a:cubicBezTo>
                  <a:cubicBezTo>
                    <a:pt x="4106" y="6502"/>
                    <a:pt x="5546" y="4445"/>
                    <a:pt x="7226" y="2645"/>
                  </a:cubicBezTo>
                  <a:cubicBezTo>
                    <a:pt x="8906" y="845"/>
                    <a:pt x="10826" y="-698"/>
                    <a:pt x="12266" y="331"/>
                  </a:cubicBezTo>
                  <a:cubicBezTo>
                    <a:pt x="13706" y="1359"/>
                    <a:pt x="14666" y="4959"/>
                    <a:pt x="16106" y="8302"/>
                  </a:cubicBezTo>
                  <a:cubicBezTo>
                    <a:pt x="17546" y="11645"/>
                    <a:pt x="19466" y="14731"/>
                    <a:pt x="21386" y="17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366834" y="2780711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480"/>
                    <a:pt x="9600" y="12960"/>
                    <a:pt x="13200" y="16560"/>
                  </a:cubicBezTo>
                  <a:cubicBezTo>
                    <a:pt x="16800" y="20160"/>
                    <a:pt x="19200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434006" y="2825161"/>
              <a:ext cx="534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288"/>
                    <a:pt x="12681" y="576"/>
                    <a:pt x="8943" y="2448"/>
                  </a:cubicBezTo>
                  <a:cubicBezTo>
                    <a:pt x="5204" y="4320"/>
                    <a:pt x="1881" y="7776"/>
                    <a:pt x="635" y="11232"/>
                  </a:cubicBezTo>
                  <a:cubicBezTo>
                    <a:pt x="-611" y="14688"/>
                    <a:pt x="220" y="18144"/>
                    <a:pt x="10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404934" y="251401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600"/>
                    <a:pt x="5891" y="9600"/>
                    <a:pt x="9491" y="6000"/>
                  </a:cubicBezTo>
                  <a:cubicBezTo>
                    <a:pt x="13091" y="2400"/>
                    <a:pt x="1734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479911" y="2463211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86"/>
                    <a:pt x="-1303" y="10971"/>
                    <a:pt x="240" y="14571"/>
                  </a:cubicBezTo>
                  <a:cubicBezTo>
                    <a:pt x="1783" y="18171"/>
                    <a:pt x="11040" y="19886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643463" y="2520361"/>
              <a:ext cx="11707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9019" y="0"/>
                  </a:moveTo>
                  <a:cubicBezTo>
                    <a:pt x="16704" y="0"/>
                    <a:pt x="14390" y="0"/>
                    <a:pt x="11690" y="1360"/>
                  </a:cubicBezTo>
                  <a:cubicBezTo>
                    <a:pt x="8990" y="2720"/>
                    <a:pt x="5904" y="5440"/>
                    <a:pt x="3783" y="8320"/>
                  </a:cubicBezTo>
                  <a:cubicBezTo>
                    <a:pt x="1662" y="11200"/>
                    <a:pt x="504" y="14240"/>
                    <a:pt x="119" y="16160"/>
                  </a:cubicBezTo>
                  <a:cubicBezTo>
                    <a:pt x="-267" y="18080"/>
                    <a:pt x="119" y="18880"/>
                    <a:pt x="3783" y="19600"/>
                  </a:cubicBezTo>
                  <a:cubicBezTo>
                    <a:pt x="7447" y="20320"/>
                    <a:pt x="14390" y="20960"/>
                    <a:pt x="21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817684" y="2624078"/>
              <a:ext cx="184151" cy="14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469"/>
                  </a:moveTo>
                  <a:cubicBezTo>
                    <a:pt x="993" y="1234"/>
                    <a:pt x="1986" y="0"/>
                    <a:pt x="2855" y="0"/>
                  </a:cubicBezTo>
                  <a:cubicBezTo>
                    <a:pt x="3724" y="0"/>
                    <a:pt x="4469" y="1234"/>
                    <a:pt x="4966" y="3857"/>
                  </a:cubicBezTo>
                  <a:cubicBezTo>
                    <a:pt x="5462" y="6480"/>
                    <a:pt x="5710" y="10491"/>
                    <a:pt x="5462" y="13269"/>
                  </a:cubicBezTo>
                  <a:cubicBezTo>
                    <a:pt x="5214" y="16046"/>
                    <a:pt x="4469" y="17589"/>
                    <a:pt x="3600" y="18977"/>
                  </a:cubicBezTo>
                  <a:cubicBezTo>
                    <a:pt x="2731" y="20366"/>
                    <a:pt x="1738" y="21600"/>
                    <a:pt x="1241" y="21291"/>
                  </a:cubicBezTo>
                  <a:cubicBezTo>
                    <a:pt x="745" y="20983"/>
                    <a:pt x="745" y="19131"/>
                    <a:pt x="1738" y="16663"/>
                  </a:cubicBezTo>
                  <a:cubicBezTo>
                    <a:pt x="2731" y="14194"/>
                    <a:pt x="4717" y="11109"/>
                    <a:pt x="6703" y="8640"/>
                  </a:cubicBezTo>
                  <a:cubicBezTo>
                    <a:pt x="8690" y="6171"/>
                    <a:pt x="10676" y="4320"/>
                    <a:pt x="11669" y="4166"/>
                  </a:cubicBezTo>
                  <a:cubicBezTo>
                    <a:pt x="12662" y="4011"/>
                    <a:pt x="12662" y="5554"/>
                    <a:pt x="12662" y="8023"/>
                  </a:cubicBezTo>
                  <a:cubicBezTo>
                    <a:pt x="12662" y="10491"/>
                    <a:pt x="12662" y="13886"/>
                    <a:pt x="13034" y="16200"/>
                  </a:cubicBezTo>
                  <a:cubicBezTo>
                    <a:pt x="13407" y="18514"/>
                    <a:pt x="14152" y="19749"/>
                    <a:pt x="15641" y="20366"/>
                  </a:cubicBezTo>
                  <a:cubicBezTo>
                    <a:pt x="17131" y="20983"/>
                    <a:pt x="19366" y="20983"/>
                    <a:pt x="21600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084384" y="2564811"/>
              <a:ext cx="559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993"/>
                    <a:pt x="12343" y="1986"/>
                    <a:pt x="16200" y="4283"/>
                  </a:cubicBezTo>
                  <a:cubicBezTo>
                    <a:pt x="20057" y="6579"/>
                    <a:pt x="21600" y="10179"/>
                    <a:pt x="19286" y="13283"/>
                  </a:cubicBezTo>
                  <a:cubicBezTo>
                    <a:pt x="16971" y="16386"/>
                    <a:pt x="10800" y="18993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211334" y="2368447"/>
              <a:ext cx="304056" cy="306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82" fill="norm" stroke="1" extrusionOk="0">
                  <a:moveTo>
                    <a:pt x="20561" y="131"/>
                  </a:moveTo>
                  <a:cubicBezTo>
                    <a:pt x="20859" y="57"/>
                    <a:pt x="21157" y="-18"/>
                    <a:pt x="21306" y="4"/>
                  </a:cubicBezTo>
                  <a:cubicBezTo>
                    <a:pt x="21455" y="27"/>
                    <a:pt x="21455" y="146"/>
                    <a:pt x="21083" y="452"/>
                  </a:cubicBezTo>
                  <a:cubicBezTo>
                    <a:pt x="20710" y="758"/>
                    <a:pt x="19965" y="1251"/>
                    <a:pt x="19295" y="1781"/>
                  </a:cubicBezTo>
                  <a:cubicBezTo>
                    <a:pt x="18625" y="2311"/>
                    <a:pt x="18029" y="2878"/>
                    <a:pt x="17656" y="3445"/>
                  </a:cubicBezTo>
                  <a:cubicBezTo>
                    <a:pt x="17284" y="4012"/>
                    <a:pt x="17135" y="4580"/>
                    <a:pt x="16837" y="5132"/>
                  </a:cubicBezTo>
                  <a:cubicBezTo>
                    <a:pt x="16539" y="5684"/>
                    <a:pt x="16092" y="6222"/>
                    <a:pt x="15496" y="6744"/>
                  </a:cubicBezTo>
                  <a:cubicBezTo>
                    <a:pt x="14901" y="7267"/>
                    <a:pt x="14156" y="7774"/>
                    <a:pt x="13411" y="8304"/>
                  </a:cubicBezTo>
                  <a:cubicBezTo>
                    <a:pt x="12666" y="8834"/>
                    <a:pt x="11921" y="9386"/>
                    <a:pt x="11251" y="9939"/>
                  </a:cubicBezTo>
                  <a:cubicBezTo>
                    <a:pt x="10581" y="10491"/>
                    <a:pt x="9985" y="11043"/>
                    <a:pt x="9389" y="11618"/>
                  </a:cubicBezTo>
                  <a:cubicBezTo>
                    <a:pt x="8793" y="12193"/>
                    <a:pt x="8197" y="12790"/>
                    <a:pt x="7750" y="13350"/>
                  </a:cubicBezTo>
                  <a:cubicBezTo>
                    <a:pt x="7303" y="13909"/>
                    <a:pt x="7005" y="14432"/>
                    <a:pt x="6782" y="14947"/>
                  </a:cubicBezTo>
                  <a:cubicBezTo>
                    <a:pt x="6558" y="15462"/>
                    <a:pt x="6409" y="15969"/>
                    <a:pt x="6112" y="16514"/>
                  </a:cubicBezTo>
                  <a:cubicBezTo>
                    <a:pt x="5814" y="17059"/>
                    <a:pt x="5367" y="17641"/>
                    <a:pt x="4622" y="18208"/>
                  </a:cubicBezTo>
                  <a:cubicBezTo>
                    <a:pt x="3877" y="18776"/>
                    <a:pt x="2834" y="19328"/>
                    <a:pt x="1941" y="19776"/>
                  </a:cubicBezTo>
                  <a:cubicBezTo>
                    <a:pt x="1047" y="20224"/>
                    <a:pt x="302" y="20567"/>
                    <a:pt x="78" y="20851"/>
                  </a:cubicBezTo>
                  <a:cubicBezTo>
                    <a:pt x="-145" y="21134"/>
                    <a:pt x="153" y="21358"/>
                    <a:pt x="451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53872" y="831261"/>
              <a:ext cx="743663" cy="171451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008684" y="973866"/>
              <a:ext cx="730251" cy="98696"/>
            </a:xfrm>
            <a:prstGeom prst="rect">
              <a:avLst/>
            </a:prstGeom>
            <a:effectLst/>
          </p:spPr>
        </p:pic>
        <p:pic>
          <p:nvPicPr>
            <p:cNvPr id="39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84884" y="924394"/>
              <a:ext cx="742951" cy="129118"/>
            </a:xfrm>
            <a:prstGeom prst="rect">
              <a:avLst/>
            </a:prstGeom>
            <a:effectLst/>
          </p:spPr>
        </p:pic>
        <p:pic>
          <p:nvPicPr>
            <p:cNvPr id="40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31584" y="749353"/>
              <a:ext cx="774701" cy="132709"/>
            </a:xfrm>
            <a:prstGeom prst="rect">
              <a:avLst/>
            </a:prstGeom>
            <a:effectLst/>
          </p:spPr>
        </p:pic>
        <p:pic>
          <p:nvPicPr>
            <p:cNvPr id="40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756984" y="827018"/>
              <a:ext cx="685801" cy="143944"/>
            </a:xfrm>
            <a:prstGeom prst="rect">
              <a:avLst/>
            </a:prstGeom>
            <a:effectLst/>
          </p:spPr>
        </p:pic>
        <p:sp>
          <p:nvSpPr>
            <p:cNvPr id="405" name="Line"/>
            <p:cNvSpPr/>
            <p:nvPr/>
          </p:nvSpPr>
          <p:spPr>
            <a:xfrm>
              <a:off x="2271648" y="2287528"/>
              <a:ext cx="218131" cy="291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5845" y="126"/>
                  </a:moveTo>
                  <a:cubicBezTo>
                    <a:pt x="16468" y="63"/>
                    <a:pt x="17091" y="0"/>
                    <a:pt x="17922" y="0"/>
                  </a:cubicBezTo>
                  <a:cubicBezTo>
                    <a:pt x="18753" y="0"/>
                    <a:pt x="19791" y="63"/>
                    <a:pt x="20415" y="173"/>
                  </a:cubicBezTo>
                  <a:cubicBezTo>
                    <a:pt x="21038" y="283"/>
                    <a:pt x="21245" y="440"/>
                    <a:pt x="21349" y="785"/>
                  </a:cubicBezTo>
                  <a:cubicBezTo>
                    <a:pt x="21453" y="1130"/>
                    <a:pt x="21453" y="1664"/>
                    <a:pt x="20934" y="2151"/>
                  </a:cubicBezTo>
                  <a:cubicBezTo>
                    <a:pt x="20415" y="2637"/>
                    <a:pt x="19376" y="3077"/>
                    <a:pt x="18441" y="3587"/>
                  </a:cubicBezTo>
                  <a:cubicBezTo>
                    <a:pt x="17507" y="4097"/>
                    <a:pt x="16676" y="4678"/>
                    <a:pt x="16053" y="5165"/>
                  </a:cubicBezTo>
                  <a:cubicBezTo>
                    <a:pt x="15430" y="5651"/>
                    <a:pt x="15015" y="6044"/>
                    <a:pt x="14703" y="6522"/>
                  </a:cubicBezTo>
                  <a:cubicBezTo>
                    <a:pt x="14391" y="7001"/>
                    <a:pt x="14184" y="7566"/>
                    <a:pt x="14080" y="8163"/>
                  </a:cubicBezTo>
                  <a:cubicBezTo>
                    <a:pt x="13976" y="8759"/>
                    <a:pt x="13976" y="9387"/>
                    <a:pt x="13976" y="9992"/>
                  </a:cubicBezTo>
                  <a:cubicBezTo>
                    <a:pt x="13976" y="10596"/>
                    <a:pt x="13976" y="11177"/>
                    <a:pt x="13665" y="11726"/>
                  </a:cubicBezTo>
                  <a:cubicBezTo>
                    <a:pt x="13353" y="12276"/>
                    <a:pt x="12730" y="12794"/>
                    <a:pt x="12315" y="13265"/>
                  </a:cubicBezTo>
                  <a:cubicBezTo>
                    <a:pt x="11899" y="13735"/>
                    <a:pt x="11691" y="14159"/>
                    <a:pt x="10965" y="14615"/>
                  </a:cubicBezTo>
                  <a:cubicBezTo>
                    <a:pt x="10238" y="15070"/>
                    <a:pt x="8991" y="15556"/>
                    <a:pt x="7641" y="16090"/>
                  </a:cubicBezTo>
                  <a:cubicBezTo>
                    <a:pt x="6291" y="16624"/>
                    <a:pt x="4838" y="17205"/>
                    <a:pt x="3903" y="17683"/>
                  </a:cubicBezTo>
                  <a:cubicBezTo>
                    <a:pt x="2968" y="18162"/>
                    <a:pt x="2553" y="18539"/>
                    <a:pt x="1930" y="18939"/>
                  </a:cubicBezTo>
                  <a:cubicBezTo>
                    <a:pt x="1307" y="19340"/>
                    <a:pt x="476" y="19763"/>
                    <a:pt x="165" y="20164"/>
                  </a:cubicBezTo>
                  <a:cubicBezTo>
                    <a:pt x="-147" y="20564"/>
                    <a:pt x="61" y="20941"/>
                    <a:pt x="165" y="21176"/>
                  </a:cubicBezTo>
                  <a:cubicBezTo>
                    <a:pt x="268" y="21412"/>
                    <a:pt x="268" y="21506"/>
                    <a:pt x="2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848934" y="245051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528384" y="2609261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948"/>
                    <a:pt x="12960" y="7897"/>
                    <a:pt x="9360" y="11497"/>
                  </a:cubicBezTo>
                  <a:cubicBezTo>
                    <a:pt x="5760" y="15097"/>
                    <a:pt x="288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509334" y="2596561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541084" y="267276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595323" y="2489554"/>
              <a:ext cx="66412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53" fill="norm" stroke="1" extrusionOk="0">
                  <a:moveTo>
                    <a:pt x="4978" y="3076"/>
                  </a:moveTo>
                  <a:cubicBezTo>
                    <a:pt x="2953" y="5845"/>
                    <a:pt x="928" y="8615"/>
                    <a:pt x="253" y="8615"/>
                  </a:cubicBezTo>
                  <a:cubicBezTo>
                    <a:pt x="-422" y="8615"/>
                    <a:pt x="253" y="5845"/>
                    <a:pt x="2278" y="3630"/>
                  </a:cubicBezTo>
                  <a:cubicBezTo>
                    <a:pt x="4303" y="1415"/>
                    <a:pt x="7678" y="-247"/>
                    <a:pt x="10378" y="30"/>
                  </a:cubicBezTo>
                  <a:cubicBezTo>
                    <a:pt x="13078" y="307"/>
                    <a:pt x="15103" y="2522"/>
                    <a:pt x="16791" y="6399"/>
                  </a:cubicBezTo>
                  <a:cubicBezTo>
                    <a:pt x="18478" y="10276"/>
                    <a:pt x="19828" y="15815"/>
                    <a:pt x="21178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623634" y="2787061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642684" y="2825161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3600"/>
                  </a:cubicBezTo>
                  <a:cubicBezTo>
                    <a:pt x="7855" y="7200"/>
                    <a:pt x="3927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699834" y="255211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737934" y="252671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727477" y="2639015"/>
              <a:ext cx="80308" cy="12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32" fill="norm" stroke="1" extrusionOk="0">
                  <a:moveTo>
                    <a:pt x="21013" y="329"/>
                  </a:moveTo>
                  <a:cubicBezTo>
                    <a:pt x="18244" y="-20"/>
                    <a:pt x="15475" y="-368"/>
                    <a:pt x="11875" y="851"/>
                  </a:cubicBezTo>
                  <a:cubicBezTo>
                    <a:pt x="8275" y="2071"/>
                    <a:pt x="3844" y="4858"/>
                    <a:pt x="1628" y="7993"/>
                  </a:cubicBezTo>
                  <a:cubicBezTo>
                    <a:pt x="-587" y="11129"/>
                    <a:pt x="-587" y="14613"/>
                    <a:pt x="1905" y="16877"/>
                  </a:cubicBezTo>
                  <a:cubicBezTo>
                    <a:pt x="4398" y="19142"/>
                    <a:pt x="9382" y="20187"/>
                    <a:pt x="14367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795084" y="2679111"/>
              <a:ext cx="10795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0"/>
                  </a:moveTo>
                  <a:cubicBezTo>
                    <a:pt x="2118" y="1350"/>
                    <a:pt x="4235" y="2700"/>
                    <a:pt x="5294" y="5062"/>
                  </a:cubicBezTo>
                  <a:cubicBezTo>
                    <a:pt x="6353" y="7425"/>
                    <a:pt x="6353" y="10800"/>
                    <a:pt x="5929" y="14175"/>
                  </a:cubicBezTo>
                  <a:cubicBezTo>
                    <a:pt x="5506" y="17550"/>
                    <a:pt x="4659" y="20925"/>
                    <a:pt x="4235" y="20925"/>
                  </a:cubicBezTo>
                  <a:cubicBezTo>
                    <a:pt x="3812" y="20925"/>
                    <a:pt x="3812" y="17550"/>
                    <a:pt x="4871" y="14175"/>
                  </a:cubicBezTo>
                  <a:cubicBezTo>
                    <a:pt x="5929" y="10800"/>
                    <a:pt x="8047" y="7425"/>
                    <a:pt x="9106" y="7425"/>
                  </a:cubicBezTo>
                  <a:cubicBezTo>
                    <a:pt x="10165" y="7425"/>
                    <a:pt x="10165" y="10800"/>
                    <a:pt x="10800" y="13838"/>
                  </a:cubicBezTo>
                  <a:cubicBezTo>
                    <a:pt x="11435" y="16875"/>
                    <a:pt x="12706" y="19575"/>
                    <a:pt x="14612" y="20588"/>
                  </a:cubicBezTo>
                  <a:cubicBezTo>
                    <a:pt x="16518" y="21600"/>
                    <a:pt x="19059" y="20925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883984" y="2615611"/>
              <a:ext cx="4903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600"/>
                    <a:pt x="17280" y="7200"/>
                    <a:pt x="19440" y="10800"/>
                  </a:cubicBezTo>
                  <a:cubicBezTo>
                    <a:pt x="21600" y="14400"/>
                    <a:pt x="17280" y="180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941884" y="3764961"/>
              <a:ext cx="107309" cy="244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66" fill="norm" stroke="1" extrusionOk="0">
                  <a:moveTo>
                    <a:pt x="0" y="0"/>
                  </a:moveTo>
                  <a:cubicBezTo>
                    <a:pt x="424" y="523"/>
                    <a:pt x="847" y="1046"/>
                    <a:pt x="847" y="1607"/>
                  </a:cubicBezTo>
                  <a:cubicBezTo>
                    <a:pt x="847" y="2167"/>
                    <a:pt x="424" y="2765"/>
                    <a:pt x="212" y="3401"/>
                  </a:cubicBezTo>
                  <a:cubicBezTo>
                    <a:pt x="0" y="4036"/>
                    <a:pt x="0" y="4709"/>
                    <a:pt x="1059" y="5391"/>
                  </a:cubicBezTo>
                  <a:cubicBezTo>
                    <a:pt x="2118" y="6073"/>
                    <a:pt x="4235" y="6764"/>
                    <a:pt x="5929" y="7427"/>
                  </a:cubicBezTo>
                  <a:cubicBezTo>
                    <a:pt x="7624" y="8091"/>
                    <a:pt x="8894" y="8726"/>
                    <a:pt x="10165" y="9361"/>
                  </a:cubicBezTo>
                  <a:cubicBezTo>
                    <a:pt x="11435" y="9997"/>
                    <a:pt x="12706" y="10632"/>
                    <a:pt x="14188" y="11304"/>
                  </a:cubicBezTo>
                  <a:cubicBezTo>
                    <a:pt x="15671" y="11977"/>
                    <a:pt x="17365" y="12687"/>
                    <a:pt x="18635" y="13369"/>
                  </a:cubicBezTo>
                  <a:cubicBezTo>
                    <a:pt x="19906" y="14051"/>
                    <a:pt x="20753" y="14705"/>
                    <a:pt x="21176" y="15406"/>
                  </a:cubicBezTo>
                  <a:cubicBezTo>
                    <a:pt x="21600" y="16107"/>
                    <a:pt x="21600" y="16854"/>
                    <a:pt x="20965" y="17545"/>
                  </a:cubicBezTo>
                  <a:cubicBezTo>
                    <a:pt x="20329" y="18237"/>
                    <a:pt x="19059" y="18872"/>
                    <a:pt x="17365" y="19461"/>
                  </a:cubicBezTo>
                  <a:cubicBezTo>
                    <a:pt x="15671" y="20049"/>
                    <a:pt x="13553" y="20591"/>
                    <a:pt x="12282" y="20955"/>
                  </a:cubicBezTo>
                  <a:cubicBezTo>
                    <a:pt x="11012" y="21320"/>
                    <a:pt x="10588" y="21507"/>
                    <a:pt x="10376" y="21553"/>
                  </a:cubicBezTo>
                  <a:cubicBezTo>
                    <a:pt x="10165" y="21600"/>
                    <a:pt x="10165" y="21507"/>
                    <a:pt x="1016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814884" y="6107560"/>
              <a:ext cx="3540619" cy="24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47" fill="norm" stroke="1" extrusionOk="0">
                  <a:moveTo>
                    <a:pt x="0" y="1681"/>
                  </a:moveTo>
                  <a:cubicBezTo>
                    <a:pt x="39" y="955"/>
                    <a:pt x="77" y="229"/>
                    <a:pt x="168" y="48"/>
                  </a:cubicBezTo>
                  <a:cubicBezTo>
                    <a:pt x="258" y="-134"/>
                    <a:pt x="400" y="229"/>
                    <a:pt x="710" y="774"/>
                  </a:cubicBezTo>
                  <a:cubicBezTo>
                    <a:pt x="1019" y="1318"/>
                    <a:pt x="1497" y="2044"/>
                    <a:pt x="1968" y="2679"/>
                  </a:cubicBezTo>
                  <a:cubicBezTo>
                    <a:pt x="2439" y="3315"/>
                    <a:pt x="2903" y="3859"/>
                    <a:pt x="3387" y="4313"/>
                  </a:cubicBezTo>
                  <a:cubicBezTo>
                    <a:pt x="3871" y="4767"/>
                    <a:pt x="4374" y="5130"/>
                    <a:pt x="4858" y="5402"/>
                  </a:cubicBezTo>
                  <a:cubicBezTo>
                    <a:pt x="5342" y="5674"/>
                    <a:pt x="5806" y="5856"/>
                    <a:pt x="6290" y="6037"/>
                  </a:cubicBezTo>
                  <a:cubicBezTo>
                    <a:pt x="6774" y="6219"/>
                    <a:pt x="7277" y="6400"/>
                    <a:pt x="7800" y="6673"/>
                  </a:cubicBezTo>
                  <a:cubicBezTo>
                    <a:pt x="8323" y="6945"/>
                    <a:pt x="8865" y="7308"/>
                    <a:pt x="9400" y="7671"/>
                  </a:cubicBezTo>
                  <a:cubicBezTo>
                    <a:pt x="9935" y="8034"/>
                    <a:pt x="10465" y="8397"/>
                    <a:pt x="10994" y="8669"/>
                  </a:cubicBezTo>
                  <a:cubicBezTo>
                    <a:pt x="11523" y="8942"/>
                    <a:pt x="12052" y="9123"/>
                    <a:pt x="12568" y="9305"/>
                  </a:cubicBezTo>
                  <a:cubicBezTo>
                    <a:pt x="13084" y="9486"/>
                    <a:pt x="13587" y="9668"/>
                    <a:pt x="14084" y="9940"/>
                  </a:cubicBezTo>
                  <a:cubicBezTo>
                    <a:pt x="14581" y="10212"/>
                    <a:pt x="15071" y="10575"/>
                    <a:pt x="15587" y="11029"/>
                  </a:cubicBezTo>
                  <a:cubicBezTo>
                    <a:pt x="16103" y="11483"/>
                    <a:pt x="16645" y="12027"/>
                    <a:pt x="17155" y="12663"/>
                  </a:cubicBezTo>
                  <a:cubicBezTo>
                    <a:pt x="17665" y="13298"/>
                    <a:pt x="18142" y="14024"/>
                    <a:pt x="18619" y="14932"/>
                  </a:cubicBezTo>
                  <a:cubicBezTo>
                    <a:pt x="19097" y="15839"/>
                    <a:pt x="19574" y="16928"/>
                    <a:pt x="20026" y="17927"/>
                  </a:cubicBezTo>
                  <a:cubicBezTo>
                    <a:pt x="20477" y="18925"/>
                    <a:pt x="20903" y="19832"/>
                    <a:pt x="21174" y="20468"/>
                  </a:cubicBezTo>
                  <a:cubicBezTo>
                    <a:pt x="21445" y="21103"/>
                    <a:pt x="21561" y="21466"/>
                    <a:pt x="21581" y="21103"/>
                  </a:cubicBezTo>
                  <a:cubicBezTo>
                    <a:pt x="21600" y="20740"/>
                    <a:pt x="21523" y="19651"/>
                    <a:pt x="21445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2116884" y="6222411"/>
              <a:ext cx="18478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10800" y="0"/>
                  </a:moveTo>
                  <a:cubicBezTo>
                    <a:pt x="13920" y="2782"/>
                    <a:pt x="17040" y="5564"/>
                    <a:pt x="18960" y="7936"/>
                  </a:cubicBezTo>
                  <a:cubicBezTo>
                    <a:pt x="20880" y="10309"/>
                    <a:pt x="21600" y="12273"/>
                    <a:pt x="20280" y="14318"/>
                  </a:cubicBezTo>
                  <a:cubicBezTo>
                    <a:pt x="18960" y="16364"/>
                    <a:pt x="15600" y="18491"/>
                    <a:pt x="11880" y="19718"/>
                  </a:cubicBezTo>
                  <a:cubicBezTo>
                    <a:pt x="8160" y="20945"/>
                    <a:pt x="4080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810240" y="3763959"/>
              <a:ext cx="233245" cy="17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07" fill="norm" stroke="1" extrusionOk="0">
                  <a:moveTo>
                    <a:pt x="13854" y="1607"/>
                  </a:moveTo>
                  <a:cubicBezTo>
                    <a:pt x="11908" y="4835"/>
                    <a:pt x="9962" y="8062"/>
                    <a:pt x="8308" y="11166"/>
                  </a:cubicBezTo>
                  <a:cubicBezTo>
                    <a:pt x="6654" y="14269"/>
                    <a:pt x="5292" y="17249"/>
                    <a:pt x="4124" y="18987"/>
                  </a:cubicBezTo>
                  <a:cubicBezTo>
                    <a:pt x="2957" y="20724"/>
                    <a:pt x="1984" y="21221"/>
                    <a:pt x="1205" y="20724"/>
                  </a:cubicBezTo>
                  <a:cubicBezTo>
                    <a:pt x="427" y="20228"/>
                    <a:pt x="-157" y="18738"/>
                    <a:pt x="38" y="17373"/>
                  </a:cubicBezTo>
                  <a:cubicBezTo>
                    <a:pt x="232" y="16007"/>
                    <a:pt x="1205" y="14766"/>
                    <a:pt x="3151" y="12283"/>
                  </a:cubicBezTo>
                  <a:cubicBezTo>
                    <a:pt x="5097" y="9800"/>
                    <a:pt x="8016" y="6076"/>
                    <a:pt x="9865" y="3842"/>
                  </a:cubicBezTo>
                  <a:cubicBezTo>
                    <a:pt x="11713" y="1607"/>
                    <a:pt x="12492" y="862"/>
                    <a:pt x="13367" y="366"/>
                  </a:cubicBezTo>
                  <a:cubicBezTo>
                    <a:pt x="14243" y="-131"/>
                    <a:pt x="15216" y="-379"/>
                    <a:pt x="16578" y="1359"/>
                  </a:cubicBezTo>
                  <a:cubicBezTo>
                    <a:pt x="17940" y="3097"/>
                    <a:pt x="19692" y="6821"/>
                    <a:pt x="21443" y="10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615606" y="6152561"/>
              <a:ext cx="2807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20466" y="0"/>
                  </a:moveTo>
                  <a:cubicBezTo>
                    <a:pt x="18923" y="4168"/>
                    <a:pt x="17380" y="8337"/>
                    <a:pt x="13523" y="11558"/>
                  </a:cubicBezTo>
                  <a:cubicBezTo>
                    <a:pt x="9666" y="14779"/>
                    <a:pt x="3495" y="17053"/>
                    <a:pt x="1180" y="18568"/>
                  </a:cubicBezTo>
                  <a:cubicBezTo>
                    <a:pt x="-1134" y="20084"/>
                    <a:pt x="409" y="20842"/>
                    <a:pt x="19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434639" y="6509896"/>
              <a:ext cx="122348" cy="19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19" fill="norm" stroke="1" extrusionOk="0">
                  <a:moveTo>
                    <a:pt x="16388" y="2597"/>
                  </a:moveTo>
                  <a:cubicBezTo>
                    <a:pt x="15289" y="1436"/>
                    <a:pt x="14191" y="275"/>
                    <a:pt x="12910" y="42"/>
                  </a:cubicBezTo>
                  <a:cubicBezTo>
                    <a:pt x="11628" y="-190"/>
                    <a:pt x="10164" y="507"/>
                    <a:pt x="8150" y="3062"/>
                  </a:cubicBezTo>
                  <a:cubicBezTo>
                    <a:pt x="6137" y="5616"/>
                    <a:pt x="3574" y="10029"/>
                    <a:pt x="2110" y="12816"/>
                  </a:cubicBezTo>
                  <a:cubicBezTo>
                    <a:pt x="645" y="15604"/>
                    <a:pt x="279" y="16765"/>
                    <a:pt x="96" y="17926"/>
                  </a:cubicBezTo>
                  <a:cubicBezTo>
                    <a:pt x="-87" y="19087"/>
                    <a:pt x="-87" y="20249"/>
                    <a:pt x="828" y="20829"/>
                  </a:cubicBezTo>
                  <a:cubicBezTo>
                    <a:pt x="1744" y="21410"/>
                    <a:pt x="3574" y="21410"/>
                    <a:pt x="6320" y="20365"/>
                  </a:cubicBezTo>
                  <a:cubicBezTo>
                    <a:pt x="9066" y="19320"/>
                    <a:pt x="12727" y="17229"/>
                    <a:pt x="15472" y="14442"/>
                  </a:cubicBezTo>
                  <a:cubicBezTo>
                    <a:pt x="18218" y="11655"/>
                    <a:pt x="20049" y="8171"/>
                    <a:pt x="20781" y="5849"/>
                  </a:cubicBezTo>
                  <a:cubicBezTo>
                    <a:pt x="21513" y="3526"/>
                    <a:pt x="21147" y="2365"/>
                    <a:pt x="20049" y="2016"/>
                  </a:cubicBezTo>
                  <a:cubicBezTo>
                    <a:pt x="18950" y="1668"/>
                    <a:pt x="17120" y="2133"/>
                    <a:pt x="15289" y="2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599234" y="660976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680852" y="6512140"/>
              <a:ext cx="113519" cy="20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34" fill="norm" stroke="1" extrusionOk="0">
                  <a:moveTo>
                    <a:pt x="12898" y="908"/>
                  </a:moveTo>
                  <a:cubicBezTo>
                    <a:pt x="10969" y="908"/>
                    <a:pt x="9041" y="908"/>
                    <a:pt x="6919" y="908"/>
                  </a:cubicBezTo>
                  <a:cubicBezTo>
                    <a:pt x="4798" y="908"/>
                    <a:pt x="2484" y="908"/>
                    <a:pt x="1134" y="1679"/>
                  </a:cubicBezTo>
                  <a:cubicBezTo>
                    <a:pt x="-216" y="2451"/>
                    <a:pt x="-602" y="3994"/>
                    <a:pt x="1327" y="5977"/>
                  </a:cubicBezTo>
                  <a:cubicBezTo>
                    <a:pt x="3255" y="7961"/>
                    <a:pt x="7498" y="10386"/>
                    <a:pt x="10005" y="12149"/>
                  </a:cubicBezTo>
                  <a:cubicBezTo>
                    <a:pt x="12512" y="13912"/>
                    <a:pt x="13284" y="15014"/>
                    <a:pt x="12705" y="16447"/>
                  </a:cubicBezTo>
                  <a:cubicBezTo>
                    <a:pt x="12127" y="17879"/>
                    <a:pt x="10198" y="19643"/>
                    <a:pt x="8077" y="20524"/>
                  </a:cubicBezTo>
                  <a:cubicBezTo>
                    <a:pt x="5955" y="21406"/>
                    <a:pt x="3641" y="21406"/>
                    <a:pt x="2098" y="20855"/>
                  </a:cubicBezTo>
                  <a:cubicBezTo>
                    <a:pt x="555" y="20304"/>
                    <a:pt x="-216" y="19202"/>
                    <a:pt x="1134" y="17659"/>
                  </a:cubicBezTo>
                  <a:cubicBezTo>
                    <a:pt x="2484" y="16116"/>
                    <a:pt x="5955" y="14133"/>
                    <a:pt x="9234" y="12259"/>
                  </a:cubicBezTo>
                  <a:cubicBezTo>
                    <a:pt x="12512" y="10386"/>
                    <a:pt x="15598" y="8622"/>
                    <a:pt x="17719" y="6859"/>
                  </a:cubicBezTo>
                  <a:cubicBezTo>
                    <a:pt x="19841" y="5096"/>
                    <a:pt x="20998" y="3333"/>
                    <a:pt x="20612" y="2230"/>
                  </a:cubicBezTo>
                  <a:cubicBezTo>
                    <a:pt x="20227" y="1128"/>
                    <a:pt x="18298" y="688"/>
                    <a:pt x="16177" y="357"/>
                  </a:cubicBezTo>
                  <a:cubicBezTo>
                    <a:pt x="14055" y="26"/>
                    <a:pt x="11741" y="-194"/>
                    <a:pt x="9812" y="247"/>
                  </a:cubicBezTo>
                  <a:cubicBezTo>
                    <a:pt x="7884" y="688"/>
                    <a:pt x="6341" y="1790"/>
                    <a:pt x="4798" y="2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297734" y="6177961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703"/>
                    <a:pt x="10080" y="7406"/>
                    <a:pt x="6480" y="11006"/>
                  </a:cubicBezTo>
                  <a:cubicBezTo>
                    <a:pt x="2880" y="14606"/>
                    <a:pt x="1440" y="18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164384" y="650181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1221534" y="663516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310434" y="6535150"/>
              <a:ext cx="184151" cy="14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3423"/>
                  </a:moveTo>
                  <a:cubicBezTo>
                    <a:pt x="745" y="2206"/>
                    <a:pt x="1490" y="989"/>
                    <a:pt x="2979" y="380"/>
                  </a:cubicBezTo>
                  <a:cubicBezTo>
                    <a:pt x="4469" y="-228"/>
                    <a:pt x="6703" y="-228"/>
                    <a:pt x="8069" y="1293"/>
                  </a:cubicBezTo>
                  <a:cubicBezTo>
                    <a:pt x="9434" y="2814"/>
                    <a:pt x="9931" y="5857"/>
                    <a:pt x="9186" y="8595"/>
                  </a:cubicBezTo>
                  <a:cubicBezTo>
                    <a:pt x="8441" y="11333"/>
                    <a:pt x="6455" y="13766"/>
                    <a:pt x="4841" y="15896"/>
                  </a:cubicBezTo>
                  <a:cubicBezTo>
                    <a:pt x="3228" y="18026"/>
                    <a:pt x="1986" y="19851"/>
                    <a:pt x="2234" y="20611"/>
                  </a:cubicBezTo>
                  <a:cubicBezTo>
                    <a:pt x="2483" y="21372"/>
                    <a:pt x="4221" y="21068"/>
                    <a:pt x="7697" y="20003"/>
                  </a:cubicBezTo>
                  <a:cubicBezTo>
                    <a:pt x="11172" y="18938"/>
                    <a:pt x="16386" y="17113"/>
                    <a:pt x="21600" y="15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1799384" y="6235111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1716834" y="6552611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1793034" y="6622461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870177" y="6588034"/>
              <a:ext cx="54762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85" fill="norm" stroke="1" extrusionOk="0">
                  <a:moveTo>
                    <a:pt x="16444" y="369"/>
                  </a:moveTo>
                  <a:cubicBezTo>
                    <a:pt x="12444" y="77"/>
                    <a:pt x="8444" y="-215"/>
                    <a:pt x="5244" y="223"/>
                  </a:cubicBezTo>
                  <a:cubicBezTo>
                    <a:pt x="2044" y="661"/>
                    <a:pt x="-356" y="1828"/>
                    <a:pt x="44" y="2996"/>
                  </a:cubicBezTo>
                  <a:cubicBezTo>
                    <a:pt x="444" y="4163"/>
                    <a:pt x="3644" y="5331"/>
                    <a:pt x="7644" y="7082"/>
                  </a:cubicBezTo>
                  <a:cubicBezTo>
                    <a:pt x="11644" y="8834"/>
                    <a:pt x="16444" y="11169"/>
                    <a:pt x="18844" y="13066"/>
                  </a:cubicBezTo>
                  <a:cubicBezTo>
                    <a:pt x="21244" y="14963"/>
                    <a:pt x="21244" y="16423"/>
                    <a:pt x="19244" y="17736"/>
                  </a:cubicBezTo>
                  <a:cubicBezTo>
                    <a:pt x="17244" y="19050"/>
                    <a:pt x="13244" y="20217"/>
                    <a:pt x="9244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1932734" y="656531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1875584" y="655896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159071" y="6271009"/>
              <a:ext cx="78464" cy="31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61" fill="norm" stroke="1" extrusionOk="0">
                  <a:moveTo>
                    <a:pt x="608" y="2325"/>
                  </a:moveTo>
                  <a:cubicBezTo>
                    <a:pt x="39" y="1601"/>
                    <a:pt x="-529" y="876"/>
                    <a:pt x="892" y="441"/>
                  </a:cubicBezTo>
                  <a:cubicBezTo>
                    <a:pt x="2313" y="6"/>
                    <a:pt x="5724" y="-139"/>
                    <a:pt x="7997" y="151"/>
                  </a:cubicBezTo>
                  <a:cubicBezTo>
                    <a:pt x="10271" y="441"/>
                    <a:pt x="11408" y="1166"/>
                    <a:pt x="11976" y="3340"/>
                  </a:cubicBezTo>
                  <a:cubicBezTo>
                    <a:pt x="12545" y="5515"/>
                    <a:pt x="12545" y="9139"/>
                    <a:pt x="13966" y="12401"/>
                  </a:cubicBezTo>
                  <a:cubicBezTo>
                    <a:pt x="15387" y="15662"/>
                    <a:pt x="18229" y="18562"/>
                    <a:pt x="21071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2156711" y="6719828"/>
              <a:ext cx="108523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3335" y="6997"/>
                  </a:moveTo>
                  <a:cubicBezTo>
                    <a:pt x="3742" y="5476"/>
                    <a:pt x="4150" y="3955"/>
                    <a:pt x="6392" y="2586"/>
                  </a:cubicBezTo>
                  <a:cubicBezTo>
                    <a:pt x="8633" y="1217"/>
                    <a:pt x="12709" y="0"/>
                    <a:pt x="15561" y="0"/>
                  </a:cubicBezTo>
                  <a:cubicBezTo>
                    <a:pt x="18414" y="0"/>
                    <a:pt x="20044" y="1217"/>
                    <a:pt x="20656" y="2586"/>
                  </a:cubicBezTo>
                  <a:cubicBezTo>
                    <a:pt x="21267" y="3955"/>
                    <a:pt x="20859" y="5476"/>
                    <a:pt x="17599" y="8062"/>
                  </a:cubicBezTo>
                  <a:cubicBezTo>
                    <a:pt x="14339" y="10648"/>
                    <a:pt x="8225" y="14299"/>
                    <a:pt x="4558" y="16732"/>
                  </a:cubicBezTo>
                  <a:cubicBezTo>
                    <a:pt x="890" y="19166"/>
                    <a:pt x="-333" y="20383"/>
                    <a:pt x="75" y="20992"/>
                  </a:cubicBezTo>
                  <a:cubicBezTo>
                    <a:pt x="482" y="21600"/>
                    <a:pt x="2520" y="21600"/>
                    <a:pt x="5780" y="21600"/>
                  </a:cubicBezTo>
                  <a:cubicBezTo>
                    <a:pt x="9041" y="21600"/>
                    <a:pt x="13524" y="21600"/>
                    <a:pt x="180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2294684" y="686376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2440734" y="6717711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227"/>
                    <a:pt x="9600" y="12454"/>
                    <a:pt x="6000" y="16054"/>
                  </a:cubicBezTo>
                  <a:cubicBezTo>
                    <a:pt x="2400" y="19654"/>
                    <a:pt x="1200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954584" y="6136411"/>
              <a:ext cx="1720851" cy="142726"/>
            </a:xfrm>
            <a:prstGeom prst="rect">
              <a:avLst/>
            </a:prstGeom>
            <a:effectLst/>
          </p:spPr>
        </p:pic>
        <p:pic>
          <p:nvPicPr>
            <p:cNvPr id="4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592884" y="5690009"/>
              <a:ext cx="73286" cy="595903"/>
            </a:xfrm>
            <a:prstGeom prst="rect">
              <a:avLst/>
            </a:prstGeom>
            <a:effectLst/>
          </p:spPr>
        </p:pic>
        <p:pic>
          <p:nvPicPr>
            <p:cNvPr id="4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573834" y="5708061"/>
              <a:ext cx="806451" cy="76201"/>
            </a:xfrm>
            <a:prstGeom prst="rect">
              <a:avLst/>
            </a:prstGeom>
            <a:effectLst/>
          </p:spPr>
        </p:pic>
        <p:pic>
          <p:nvPicPr>
            <p:cNvPr id="4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314521" y="5168311"/>
              <a:ext cx="65764" cy="577851"/>
            </a:xfrm>
            <a:prstGeom prst="rect">
              <a:avLst/>
            </a:prstGeom>
            <a:effectLst/>
          </p:spPr>
        </p:pic>
        <p:pic>
          <p:nvPicPr>
            <p:cNvPr id="4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392984" y="5181011"/>
              <a:ext cx="895351" cy="209551"/>
            </a:xfrm>
            <a:prstGeom prst="rect">
              <a:avLst/>
            </a:prstGeom>
            <a:effectLst/>
          </p:spPr>
        </p:pic>
        <p:pic>
          <p:nvPicPr>
            <p:cNvPr id="4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2229067" y="4914311"/>
              <a:ext cx="67881" cy="457785"/>
            </a:xfrm>
            <a:prstGeom prst="rect">
              <a:avLst/>
            </a:prstGeom>
            <a:effectLst/>
          </p:spPr>
        </p:pic>
        <p:pic>
          <p:nvPicPr>
            <p:cNvPr id="45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237534" y="4933361"/>
              <a:ext cx="501651" cy="41558"/>
            </a:xfrm>
            <a:prstGeom prst="rect">
              <a:avLst/>
            </a:prstGeom>
            <a:effectLst/>
          </p:spPr>
        </p:pic>
        <p:pic>
          <p:nvPicPr>
            <p:cNvPr id="45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939767" y="6121174"/>
              <a:ext cx="1644812" cy="164738"/>
            </a:xfrm>
            <a:prstGeom prst="rect">
              <a:avLst/>
            </a:prstGeom>
            <a:effectLst/>
          </p:spPr>
        </p:pic>
        <p:pic>
          <p:nvPicPr>
            <p:cNvPr id="4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967284" y="6127524"/>
              <a:ext cx="1657351" cy="158388"/>
            </a:xfrm>
            <a:prstGeom prst="rect">
              <a:avLst/>
            </a:prstGeom>
            <a:effectLst/>
          </p:spPr>
        </p:pic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592884" y="5047661"/>
              <a:ext cx="76201" cy="1257301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567484" y="4917395"/>
              <a:ext cx="2120901" cy="422937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214260" y="6308961"/>
              <a:ext cx="741706" cy="562505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846759" y="6631986"/>
              <a:ext cx="406401" cy="82551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821089" y="6546760"/>
              <a:ext cx="259077" cy="291602"/>
            </a:xfrm>
            <a:prstGeom prst="rect">
              <a:avLst/>
            </a:prstGeom>
            <a:effectLst/>
          </p:spPr>
        </p:pic>
        <p:pic>
          <p:nvPicPr>
            <p:cNvPr id="46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216737" y="5788380"/>
              <a:ext cx="211048" cy="402282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161084" y="6127161"/>
              <a:ext cx="79376" cy="73026"/>
            </a:xfrm>
            <a:prstGeom prst="rect">
              <a:avLst/>
            </a:prstGeom>
            <a:effectLst/>
          </p:spPr>
        </p:pic>
        <p:pic>
          <p:nvPicPr>
            <p:cNvPr id="47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215059" y="6143036"/>
              <a:ext cx="85726" cy="44451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255478" y="5612811"/>
              <a:ext cx="109308" cy="143077"/>
            </a:xfrm>
            <a:prstGeom prst="rect">
              <a:avLst/>
            </a:prstGeom>
            <a:effectLst/>
          </p:spPr>
        </p:pic>
        <p:sp>
          <p:nvSpPr>
            <p:cNvPr id="476" name="Line"/>
            <p:cNvSpPr/>
            <p:nvPr/>
          </p:nvSpPr>
          <p:spPr>
            <a:xfrm>
              <a:off x="9951534" y="6271581"/>
              <a:ext cx="92076" cy="18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316"/>
                  </a:moveTo>
                  <a:cubicBezTo>
                    <a:pt x="21103" y="692"/>
                    <a:pt x="20607" y="68"/>
                    <a:pt x="19862" y="5"/>
                  </a:cubicBezTo>
                  <a:cubicBezTo>
                    <a:pt x="19117" y="-57"/>
                    <a:pt x="18124" y="442"/>
                    <a:pt x="15641" y="2440"/>
                  </a:cubicBezTo>
                  <a:cubicBezTo>
                    <a:pt x="13159" y="4438"/>
                    <a:pt x="9186" y="7934"/>
                    <a:pt x="6331" y="10493"/>
                  </a:cubicBezTo>
                  <a:cubicBezTo>
                    <a:pt x="3476" y="13053"/>
                    <a:pt x="1738" y="14676"/>
                    <a:pt x="869" y="16361"/>
                  </a:cubicBezTo>
                  <a:cubicBezTo>
                    <a:pt x="0" y="18047"/>
                    <a:pt x="0" y="19795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951792" y="6279561"/>
              <a:ext cx="10134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1302" y="13500"/>
                  </a:moveTo>
                  <a:cubicBezTo>
                    <a:pt x="11080" y="9000"/>
                    <a:pt x="10857" y="4500"/>
                    <a:pt x="10189" y="2250"/>
                  </a:cubicBezTo>
                  <a:cubicBezTo>
                    <a:pt x="9521" y="0"/>
                    <a:pt x="8408" y="0"/>
                    <a:pt x="7294" y="0"/>
                  </a:cubicBezTo>
                  <a:cubicBezTo>
                    <a:pt x="6181" y="0"/>
                    <a:pt x="5067" y="0"/>
                    <a:pt x="3620" y="2250"/>
                  </a:cubicBezTo>
                  <a:cubicBezTo>
                    <a:pt x="2172" y="4500"/>
                    <a:pt x="391" y="9000"/>
                    <a:pt x="57" y="10800"/>
                  </a:cubicBezTo>
                  <a:cubicBezTo>
                    <a:pt x="-277" y="12600"/>
                    <a:pt x="836" y="11700"/>
                    <a:pt x="3954" y="10350"/>
                  </a:cubicBezTo>
                  <a:cubicBezTo>
                    <a:pt x="7071" y="9000"/>
                    <a:pt x="12193" y="7200"/>
                    <a:pt x="15422" y="6750"/>
                  </a:cubicBezTo>
                  <a:cubicBezTo>
                    <a:pt x="18651" y="6300"/>
                    <a:pt x="19987" y="7200"/>
                    <a:pt x="20655" y="9900"/>
                  </a:cubicBezTo>
                  <a:cubicBezTo>
                    <a:pt x="21323" y="12600"/>
                    <a:pt x="21323" y="17100"/>
                    <a:pt x="21323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794996" y="6484713"/>
              <a:ext cx="84653" cy="9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28" fill="norm" stroke="1" extrusionOk="0">
                  <a:moveTo>
                    <a:pt x="8044" y="6245"/>
                  </a:moveTo>
                  <a:cubicBezTo>
                    <a:pt x="7783" y="4259"/>
                    <a:pt x="7523" y="2273"/>
                    <a:pt x="6743" y="2024"/>
                  </a:cubicBezTo>
                  <a:cubicBezTo>
                    <a:pt x="5962" y="1776"/>
                    <a:pt x="4661" y="3266"/>
                    <a:pt x="3359" y="6245"/>
                  </a:cubicBezTo>
                  <a:cubicBezTo>
                    <a:pt x="2058" y="9224"/>
                    <a:pt x="757" y="13693"/>
                    <a:pt x="236" y="16549"/>
                  </a:cubicBezTo>
                  <a:cubicBezTo>
                    <a:pt x="-284" y="19404"/>
                    <a:pt x="-24" y="20645"/>
                    <a:pt x="1798" y="21018"/>
                  </a:cubicBezTo>
                  <a:cubicBezTo>
                    <a:pt x="3620" y="21390"/>
                    <a:pt x="7003" y="20893"/>
                    <a:pt x="10516" y="18411"/>
                  </a:cubicBezTo>
                  <a:cubicBezTo>
                    <a:pt x="14029" y="15928"/>
                    <a:pt x="17673" y="11459"/>
                    <a:pt x="19494" y="8604"/>
                  </a:cubicBezTo>
                  <a:cubicBezTo>
                    <a:pt x="21316" y="5749"/>
                    <a:pt x="21316" y="4507"/>
                    <a:pt x="19104" y="3142"/>
                  </a:cubicBezTo>
                  <a:cubicBezTo>
                    <a:pt x="16892" y="1776"/>
                    <a:pt x="12468" y="287"/>
                    <a:pt x="9345" y="38"/>
                  </a:cubicBezTo>
                  <a:cubicBezTo>
                    <a:pt x="6222" y="-210"/>
                    <a:pt x="4400" y="783"/>
                    <a:pt x="2579" y="1776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7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570659" y="7018725"/>
              <a:ext cx="485776" cy="92687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897684" y="6951948"/>
              <a:ext cx="210437" cy="219789"/>
            </a:xfrm>
            <a:prstGeom prst="rect">
              <a:avLst/>
            </a:prstGeom>
            <a:effectLst/>
          </p:spPr>
        </p:pic>
        <p:sp>
          <p:nvSpPr>
            <p:cNvPr id="483" name="Line"/>
            <p:cNvSpPr/>
            <p:nvPr/>
          </p:nvSpPr>
          <p:spPr>
            <a:xfrm>
              <a:off x="10872284" y="5777911"/>
              <a:ext cx="158751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680" y="942"/>
                  </a:cubicBezTo>
                  <a:cubicBezTo>
                    <a:pt x="6480" y="1883"/>
                    <a:pt x="8640" y="3766"/>
                    <a:pt x="10944" y="6092"/>
                  </a:cubicBezTo>
                  <a:cubicBezTo>
                    <a:pt x="13248" y="8418"/>
                    <a:pt x="15696" y="11188"/>
                    <a:pt x="17496" y="13846"/>
                  </a:cubicBezTo>
                  <a:cubicBezTo>
                    <a:pt x="19296" y="16505"/>
                    <a:pt x="20448" y="190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846884" y="5767781"/>
              <a:ext cx="136526" cy="10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391"/>
                  </a:moveTo>
                  <a:cubicBezTo>
                    <a:pt x="1172" y="5203"/>
                    <a:pt x="2344" y="9015"/>
                    <a:pt x="2847" y="12085"/>
                  </a:cubicBezTo>
                  <a:cubicBezTo>
                    <a:pt x="3349" y="15156"/>
                    <a:pt x="3181" y="17485"/>
                    <a:pt x="2847" y="19074"/>
                  </a:cubicBezTo>
                  <a:cubicBezTo>
                    <a:pt x="2512" y="20662"/>
                    <a:pt x="2009" y="21509"/>
                    <a:pt x="1674" y="21403"/>
                  </a:cubicBezTo>
                  <a:cubicBezTo>
                    <a:pt x="1340" y="21297"/>
                    <a:pt x="1172" y="20238"/>
                    <a:pt x="1340" y="17697"/>
                  </a:cubicBezTo>
                  <a:cubicBezTo>
                    <a:pt x="1507" y="15156"/>
                    <a:pt x="2009" y="11133"/>
                    <a:pt x="2763" y="8168"/>
                  </a:cubicBezTo>
                  <a:cubicBezTo>
                    <a:pt x="3516" y="5203"/>
                    <a:pt x="4521" y="3297"/>
                    <a:pt x="5358" y="2027"/>
                  </a:cubicBezTo>
                  <a:cubicBezTo>
                    <a:pt x="6195" y="756"/>
                    <a:pt x="6865" y="121"/>
                    <a:pt x="7619" y="15"/>
                  </a:cubicBezTo>
                  <a:cubicBezTo>
                    <a:pt x="8372" y="-91"/>
                    <a:pt x="9209" y="333"/>
                    <a:pt x="11553" y="2133"/>
                  </a:cubicBezTo>
                  <a:cubicBezTo>
                    <a:pt x="13898" y="3933"/>
                    <a:pt x="17749" y="7109"/>
                    <a:pt x="21600" y="10285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1129459" y="5882686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618"/>
                    <a:pt x="8640" y="5236"/>
                    <a:pt x="12240" y="8836"/>
                  </a:cubicBezTo>
                  <a:cubicBezTo>
                    <a:pt x="15840" y="12436"/>
                    <a:pt x="18720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1161209" y="5876336"/>
              <a:ext cx="5397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6055"/>
                    <a:pt x="9741" y="12109"/>
                    <a:pt x="6141" y="15709"/>
                  </a:cubicBezTo>
                  <a:cubicBezTo>
                    <a:pt x="2541" y="19309"/>
                    <a:pt x="1271" y="20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208834" y="5944671"/>
              <a:ext cx="75396" cy="12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318" fill="norm" stroke="1" extrusionOk="0">
                  <a:moveTo>
                    <a:pt x="3456" y="3498"/>
                  </a:moveTo>
                  <a:cubicBezTo>
                    <a:pt x="6336" y="2058"/>
                    <a:pt x="9216" y="618"/>
                    <a:pt x="11376" y="168"/>
                  </a:cubicBezTo>
                  <a:cubicBezTo>
                    <a:pt x="13536" y="-282"/>
                    <a:pt x="14976" y="258"/>
                    <a:pt x="16272" y="798"/>
                  </a:cubicBezTo>
                  <a:cubicBezTo>
                    <a:pt x="17568" y="1338"/>
                    <a:pt x="18720" y="1878"/>
                    <a:pt x="19584" y="2598"/>
                  </a:cubicBezTo>
                  <a:cubicBezTo>
                    <a:pt x="20448" y="3318"/>
                    <a:pt x="21024" y="4218"/>
                    <a:pt x="19872" y="5208"/>
                  </a:cubicBezTo>
                  <a:cubicBezTo>
                    <a:pt x="18720" y="6198"/>
                    <a:pt x="15840" y="7278"/>
                    <a:pt x="13680" y="7818"/>
                  </a:cubicBezTo>
                  <a:cubicBezTo>
                    <a:pt x="11520" y="8358"/>
                    <a:pt x="10080" y="8358"/>
                    <a:pt x="10080" y="8358"/>
                  </a:cubicBezTo>
                  <a:cubicBezTo>
                    <a:pt x="10080" y="8358"/>
                    <a:pt x="11520" y="8358"/>
                    <a:pt x="13104" y="8358"/>
                  </a:cubicBezTo>
                  <a:cubicBezTo>
                    <a:pt x="14688" y="8358"/>
                    <a:pt x="16416" y="8358"/>
                    <a:pt x="18144" y="9258"/>
                  </a:cubicBezTo>
                  <a:cubicBezTo>
                    <a:pt x="19872" y="10158"/>
                    <a:pt x="21600" y="11958"/>
                    <a:pt x="19584" y="13848"/>
                  </a:cubicBezTo>
                  <a:cubicBezTo>
                    <a:pt x="17568" y="15738"/>
                    <a:pt x="11808" y="17718"/>
                    <a:pt x="7920" y="18978"/>
                  </a:cubicBezTo>
                  <a:cubicBezTo>
                    <a:pt x="4032" y="20238"/>
                    <a:pt x="2016" y="20778"/>
                    <a:pt x="0" y="21318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777034" y="5162812"/>
              <a:ext cx="219076" cy="253150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797142" y="5177700"/>
              <a:ext cx="148168" cy="127702"/>
            </a:xfrm>
            <a:prstGeom prst="rect">
              <a:avLst/>
            </a:prstGeom>
            <a:effectLst/>
          </p:spPr>
        </p:pic>
        <p:pic>
          <p:nvPicPr>
            <p:cNvPr id="49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027859" y="5419136"/>
              <a:ext cx="104776" cy="100154"/>
            </a:xfrm>
            <a:prstGeom prst="rect">
              <a:avLst/>
            </a:prstGeom>
            <a:effectLst/>
          </p:spPr>
        </p:pic>
        <p:pic>
          <p:nvPicPr>
            <p:cNvPr id="49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081834" y="5425486"/>
              <a:ext cx="98426" cy="168276"/>
            </a:xfrm>
            <a:prstGeom prst="rect">
              <a:avLst/>
            </a:prstGeom>
            <a:effectLst/>
          </p:spPr>
        </p:pic>
        <p:pic>
          <p:nvPicPr>
            <p:cNvPr id="49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126284" y="5511186"/>
              <a:ext cx="103717" cy="136551"/>
            </a:xfrm>
            <a:prstGeom prst="rect">
              <a:avLst/>
            </a:prstGeom>
            <a:effectLst/>
          </p:spPr>
        </p:pic>
        <p:sp>
          <p:nvSpPr>
            <p:cNvPr id="498" name="Line"/>
            <p:cNvSpPr/>
            <p:nvPr/>
          </p:nvSpPr>
          <p:spPr>
            <a:xfrm>
              <a:off x="1290522" y="1809593"/>
              <a:ext cx="1954065" cy="147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3" fill="norm" stroke="1" extrusionOk="0">
                  <a:moveTo>
                    <a:pt x="16050" y="2401"/>
                  </a:moveTo>
                  <a:cubicBezTo>
                    <a:pt x="16050" y="2113"/>
                    <a:pt x="16050" y="1825"/>
                    <a:pt x="15931" y="1576"/>
                  </a:cubicBezTo>
                  <a:cubicBezTo>
                    <a:pt x="15813" y="1328"/>
                    <a:pt x="15575" y="1118"/>
                    <a:pt x="15101" y="843"/>
                  </a:cubicBezTo>
                  <a:cubicBezTo>
                    <a:pt x="14626" y="568"/>
                    <a:pt x="13914" y="228"/>
                    <a:pt x="13222" y="84"/>
                  </a:cubicBezTo>
                  <a:cubicBezTo>
                    <a:pt x="12529" y="-60"/>
                    <a:pt x="11857" y="-8"/>
                    <a:pt x="11115" y="163"/>
                  </a:cubicBezTo>
                  <a:cubicBezTo>
                    <a:pt x="10373" y="333"/>
                    <a:pt x="9562" y="621"/>
                    <a:pt x="8771" y="935"/>
                  </a:cubicBezTo>
                  <a:cubicBezTo>
                    <a:pt x="7980" y="1249"/>
                    <a:pt x="7208" y="1589"/>
                    <a:pt x="6506" y="1891"/>
                  </a:cubicBezTo>
                  <a:cubicBezTo>
                    <a:pt x="5804" y="2192"/>
                    <a:pt x="5171" y="2453"/>
                    <a:pt x="4587" y="2794"/>
                  </a:cubicBezTo>
                  <a:cubicBezTo>
                    <a:pt x="4004" y="3134"/>
                    <a:pt x="3470" y="3553"/>
                    <a:pt x="2995" y="4090"/>
                  </a:cubicBezTo>
                  <a:cubicBezTo>
                    <a:pt x="2520" y="4627"/>
                    <a:pt x="2105" y="5281"/>
                    <a:pt x="1729" y="5988"/>
                  </a:cubicBezTo>
                  <a:cubicBezTo>
                    <a:pt x="1353" y="6695"/>
                    <a:pt x="1017" y="7454"/>
                    <a:pt x="760" y="8253"/>
                  </a:cubicBezTo>
                  <a:cubicBezTo>
                    <a:pt x="503" y="9051"/>
                    <a:pt x="325" y="9889"/>
                    <a:pt x="186" y="10819"/>
                  </a:cubicBezTo>
                  <a:cubicBezTo>
                    <a:pt x="48" y="11748"/>
                    <a:pt x="-51" y="12769"/>
                    <a:pt x="28" y="13699"/>
                  </a:cubicBezTo>
                  <a:cubicBezTo>
                    <a:pt x="107" y="14628"/>
                    <a:pt x="364" y="15466"/>
                    <a:pt x="720" y="16173"/>
                  </a:cubicBezTo>
                  <a:cubicBezTo>
                    <a:pt x="1076" y="16880"/>
                    <a:pt x="1531" y="17456"/>
                    <a:pt x="2065" y="17992"/>
                  </a:cubicBezTo>
                  <a:cubicBezTo>
                    <a:pt x="2600" y="18529"/>
                    <a:pt x="3213" y="19027"/>
                    <a:pt x="3836" y="19485"/>
                  </a:cubicBezTo>
                  <a:cubicBezTo>
                    <a:pt x="4459" y="19943"/>
                    <a:pt x="5092" y="20362"/>
                    <a:pt x="5774" y="20689"/>
                  </a:cubicBezTo>
                  <a:cubicBezTo>
                    <a:pt x="6457" y="21016"/>
                    <a:pt x="7189" y="21252"/>
                    <a:pt x="7911" y="21383"/>
                  </a:cubicBezTo>
                  <a:cubicBezTo>
                    <a:pt x="8633" y="21514"/>
                    <a:pt x="9345" y="21540"/>
                    <a:pt x="10067" y="21514"/>
                  </a:cubicBezTo>
                  <a:cubicBezTo>
                    <a:pt x="10789" y="21488"/>
                    <a:pt x="11520" y="21409"/>
                    <a:pt x="12242" y="21331"/>
                  </a:cubicBezTo>
                  <a:cubicBezTo>
                    <a:pt x="12964" y="21252"/>
                    <a:pt x="13676" y="21173"/>
                    <a:pt x="14418" y="21043"/>
                  </a:cubicBezTo>
                  <a:cubicBezTo>
                    <a:pt x="15160" y="20912"/>
                    <a:pt x="15931" y="20728"/>
                    <a:pt x="16594" y="20453"/>
                  </a:cubicBezTo>
                  <a:cubicBezTo>
                    <a:pt x="17257" y="20179"/>
                    <a:pt x="17811" y="19812"/>
                    <a:pt x="18354" y="19223"/>
                  </a:cubicBezTo>
                  <a:cubicBezTo>
                    <a:pt x="18898" y="18634"/>
                    <a:pt x="19433" y="17822"/>
                    <a:pt x="19907" y="16997"/>
                  </a:cubicBezTo>
                  <a:cubicBezTo>
                    <a:pt x="20382" y="16173"/>
                    <a:pt x="20797" y="15335"/>
                    <a:pt x="21084" y="14405"/>
                  </a:cubicBezTo>
                  <a:cubicBezTo>
                    <a:pt x="21371" y="13476"/>
                    <a:pt x="21529" y="12455"/>
                    <a:pt x="21539" y="11512"/>
                  </a:cubicBezTo>
                  <a:cubicBezTo>
                    <a:pt x="21549" y="10570"/>
                    <a:pt x="21411" y="9706"/>
                    <a:pt x="21203" y="8829"/>
                  </a:cubicBezTo>
                  <a:cubicBezTo>
                    <a:pt x="20995" y="7952"/>
                    <a:pt x="20718" y="7061"/>
                    <a:pt x="20402" y="6211"/>
                  </a:cubicBezTo>
                  <a:cubicBezTo>
                    <a:pt x="20085" y="5360"/>
                    <a:pt x="19729" y="4548"/>
                    <a:pt x="19274" y="3867"/>
                  </a:cubicBezTo>
                  <a:cubicBezTo>
                    <a:pt x="18819" y="3187"/>
                    <a:pt x="18265" y="2637"/>
                    <a:pt x="17613" y="2244"/>
                  </a:cubicBezTo>
                  <a:cubicBezTo>
                    <a:pt x="16960" y="1851"/>
                    <a:pt x="16208" y="1616"/>
                    <a:pt x="15417" y="1498"/>
                  </a:cubicBezTo>
                  <a:cubicBezTo>
                    <a:pt x="14626" y="1380"/>
                    <a:pt x="13795" y="1380"/>
                    <a:pt x="12984" y="1550"/>
                  </a:cubicBezTo>
                  <a:cubicBezTo>
                    <a:pt x="12173" y="1720"/>
                    <a:pt x="11382" y="2061"/>
                    <a:pt x="10917" y="2323"/>
                  </a:cubicBezTo>
                  <a:cubicBezTo>
                    <a:pt x="10452" y="2584"/>
                    <a:pt x="10314" y="2768"/>
                    <a:pt x="10175" y="2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134182" y="1882921"/>
              <a:ext cx="3489737" cy="143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90" fill="norm" stroke="1" extrusionOk="0">
                  <a:moveTo>
                    <a:pt x="19892" y="4687"/>
                  </a:moveTo>
                  <a:cubicBezTo>
                    <a:pt x="19826" y="4417"/>
                    <a:pt x="19759" y="4148"/>
                    <a:pt x="19560" y="3905"/>
                  </a:cubicBezTo>
                  <a:cubicBezTo>
                    <a:pt x="19360" y="3662"/>
                    <a:pt x="19028" y="3447"/>
                    <a:pt x="18651" y="3217"/>
                  </a:cubicBezTo>
                  <a:cubicBezTo>
                    <a:pt x="18274" y="2988"/>
                    <a:pt x="17852" y="2746"/>
                    <a:pt x="17409" y="2503"/>
                  </a:cubicBezTo>
                  <a:cubicBezTo>
                    <a:pt x="16965" y="2260"/>
                    <a:pt x="16499" y="2017"/>
                    <a:pt x="16078" y="1788"/>
                  </a:cubicBezTo>
                  <a:cubicBezTo>
                    <a:pt x="15657" y="1559"/>
                    <a:pt x="15280" y="1343"/>
                    <a:pt x="14875" y="1141"/>
                  </a:cubicBezTo>
                  <a:cubicBezTo>
                    <a:pt x="14470" y="939"/>
                    <a:pt x="14038" y="750"/>
                    <a:pt x="13589" y="602"/>
                  </a:cubicBezTo>
                  <a:cubicBezTo>
                    <a:pt x="13140" y="453"/>
                    <a:pt x="12674" y="346"/>
                    <a:pt x="12253" y="265"/>
                  </a:cubicBezTo>
                  <a:cubicBezTo>
                    <a:pt x="11831" y="184"/>
                    <a:pt x="11454" y="130"/>
                    <a:pt x="11049" y="103"/>
                  </a:cubicBezTo>
                  <a:cubicBezTo>
                    <a:pt x="10645" y="76"/>
                    <a:pt x="10212" y="76"/>
                    <a:pt x="9813" y="62"/>
                  </a:cubicBezTo>
                  <a:cubicBezTo>
                    <a:pt x="9414" y="49"/>
                    <a:pt x="9048" y="22"/>
                    <a:pt x="8632" y="8"/>
                  </a:cubicBezTo>
                  <a:cubicBezTo>
                    <a:pt x="8216" y="-5"/>
                    <a:pt x="7751" y="-5"/>
                    <a:pt x="7302" y="22"/>
                  </a:cubicBezTo>
                  <a:cubicBezTo>
                    <a:pt x="6853" y="49"/>
                    <a:pt x="6420" y="103"/>
                    <a:pt x="5966" y="197"/>
                  </a:cubicBezTo>
                  <a:cubicBezTo>
                    <a:pt x="5511" y="292"/>
                    <a:pt x="5034" y="426"/>
                    <a:pt x="4602" y="602"/>
                  </a:cubicBezTo>
                  <a:cubicBezTo>
                    <a:pt x="4169" y="777"/>
                    <a:pt x="3781" y="993"/>
                    <a:pt x="3371" y="1262"/>
                  </a:cubicBezTo>
                  <a:cubicBezTo>
                    <a:pt x="2961" y="1532"/>
                    <a:pt x="2528" y="1856"/>
                    <a:pt x="2151" y="2301"/>
                  </a:cubicBezTo>
                  <a:cubicBezTo>
                    <a:pt x="1774" y="2746"/>
                    <a:pt x="1453" y="3312"/>
                    <a:pt x="1231" y="4080"/>
                  </a:cubicBezTo>
                  <a:cubicBezTo>
                    <a:pt x="1009" y="4849"/>
                    <a:pt x="887" y="5820"/>
                    <a:pt x="743" y="6710"/>
                  </a:cubicBezTo>
                  <a:cubicBezTo>
                    <a:pt x="599" y="7599"/>
                    <a:pt x="432" y="8408"/>
                    <a:pt x="283" y="9231"/>
                  </a:cubicBezTo>
                  <a:cubicBezTo>
                    <a:pt x="133" y="10053"/>
                    <a:pt x="0" y="10889"/>
                    <a:pt x="0" y="11725"/>
                  </a:cubicBezTo>
                  <a:cubicBezTo>
                    <a:pt x="0" y="12561"/>
                    <a:pt x="133" y="13397"/>
                    <a:pt x="355" y="14179"/>
                  </a:cubicBezTo>
                  <a:cubicBezTo>
                    <a:pt x="577" y="14961"/>
                    <a:pt x="887" y="15689"/>
                    <a:pt x="1198" y="16337"/>
                  </a:cubicBezTo>
                  <a:cubicBezTo>
                    <a:pt x="1508" y="16984"/>
                    <a:pt x="1818" y="17550"/>
                    <a:pt x="2151" y="18062"/>
                  </a:cubicBezTo>
                  <a:cubicBezTo>
                    <a:pt x="2484" y="18575"/>
                    <a:pt x="2839" y="19033"/>
                    <a:pt x="3210" y="19424"/>
                  </a:cubicBezTo>
                  <a:cubicBezTo>
                    <a:pt x="3582" y="19815"/>
                    <a:pt x="3970" y="20139"/>
                    <a:pt x="4391" y="20435"/>
                  </a:cubicBezTo>
                  <a:cubicBezTo>
                    <a:pt x="4812" y="20732"/>
                    <a:pt x="5267" y="21002"/>
                    <a:pt x="5710" y="21177"/>
                  </a:cubicBezTo>
                  <a:cubicBezTo>
                    <a:pt x="6154" y="21352"/>
                    <a:pt x="6586" y="21433"/>
                    <a:pt x="7041" y="21487"/>
                  </a:cubicBezTo>
                  <a:cubicBezTo>
                    <a:pt x="7496" y="21541"/>
                    <a:pt x="7972" y="21568"/>
                    <a:pt x="8399" y="21582"/>
                  </a:cubicBezTo>
                  <a:cubicBezTo>
                    <a:pt x="8826" y="21595"/>
                    <a:pt x="9203" y="21595"/>
                    <a:pt x="9591" y="21555"/>
                  </a:cubicBezTo>
                  <a:cubicBezTo>
                    <a:pt x="9979" y="21514"/>
                    <a:pt x="10379" y="21433"/>
                    <a:pt x="10767" y="21366"/>
                  </a:cubicBezTo>
                  <a:cubicBezTo>
                    <a:pt x="11155" y="21298"/>
                    <a:pt x="11532" y="21244"/>
                    <a:pt x="11920" y="21164"/>
                  </a:cubicBezTo>
                  <a:cubicBezTo>
                    <a:pt x="12308" y="21083"/>
                    <a:pt x="12707" y="20975"/>
                    <a:pt x="13079" y="20853"/>
                  </a:cubicBezTo>
                  <a:cubicBezTo>
                    <a:pt x="13450" y="20732"/>
                    <a:pt x="13794" y="20597"/>
                    <a:pt x="14204" y="20422"/>
                  </a:cubicBezTo>
                  <a:cubicBezTo>
                    <a:pt x="14614" y="20247"/>
                    <a:pt x="15091" y="20031"/>
                    <a:pt x="15551" y="19775"/>
                  </a:cubicBezTo>
                  <a:cubicBezTo>
                    <a:pt x="16012" y="19519"/>
                    <a:pt x="16455" y="19222"/>
                    <a:pt x="16899" y="18871"/>
                  </a:cubicBezTo>
                  <a:cubicBezTo>
                    <a:pt x="17342" y="18521"/>
                    <a:pt x="17786" y="18116"/>
                    <a:pt x="18224" y="17671"/>
                  </a:cubicBezTo>
                  <a:cubicBezTo>
                    <a:pt x="18662" y="17226"/>
                    <a:pt x="19094" y="16741"/>
                    <a:pt x="19482" y="16242"/>
                  </a:cubicBezTo>
                  <a:cubicBezTo>
                    <a:pt x="19870" y="15743"/>
                    <a:pt x="20214" y="15231"/>
                    <a:pt x="20530" y="14611"/>
                  </a:cubicBezTo>
                  <a:cubicBezTo>
                    <a:pt x="20846" y="13991"/>
                    <a:pt x="21134" y="13262"/>
                    <a:pt x="21323" y="12480"/>
                  </a:cubicBezTo>
                  <a:cubicBezTo>
                    <a:pt x="21511" y="11698"/>
                    <a:pt x="21600" y="10862"/>
                    <a:pt x="21550" y="10040"/>
                  </a:cubicBezTo>
                  <a:cubicBezTo>
                    <a:pt x="21500" y="9217"/>
                    <a:pt x="21312" y="8408"/>
                    <a:pt x="21068" y="7599"/>
                  </a:cubicBezTo>
                  <a:cubicBezTo>
                    <a:pt x="20824" y="6791"/>
                    <a:pt x="20524" y="5982"/>
                    <a:pt x="20258" y="5159"/>
                  </a:cubicBezTo>
                  <a:cubicBezTo>
                    <a:pt x="19992" y="4337"/>
                    <a:pt x="19759" y="3501"/>
                    <a:pt x="19471" y="2921"/>
                  </a:cubicBezTo>
                  <a:cubicBezTo>
                    <a:pt x="19183" y="2341"/>
                    <a:pt x="18839" y="2017"/>
                    <a:pt x="18584" y="1869"/>
                  </a:cubicBezTo>
                  <a:cubicBezTo>
                    <a:pt x="18329" y="1721"/>
                    <a:pt x="18163" y="1748"/>
                    <a:pt x="17996" y="1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0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841596" y="7816"/>
              <a:ext cx="1281139" cy="1190499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611281" y="-38101"/>
              <a:ext cx="1084089" cy="114789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4" name="Drawing"/>
          <p:cNvGrpSpPr/>
          <p:nvPr/>
        </p:nvGrpSpPr>
        <p:grpSpPr>
          <a:xfrm>
            <a:off x="651681" y="207004"/>
            <a:ext cx="11851717" cy="8945999"/>
            <a:chOff x="0" y="0"/>
            <a:chExt cx="11851716" cy="8945997"/>
          </a:xfrm>
        </p:grpSpPr>
        <p:sp>
          <p:nvSpPr>
            <p:cNvPr id="506" name="Line"/>
            <p:cNvSpPr/>
            <p:nvPr/>
          </p:nvSpPr>
          <p:spPr>
            <a:xfrm>
              <a:off x="312539" y="178326"/>
              <a:ext cx="187794" cy="66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96" fill="norm" stroke="1" extrusionOk="0">
                  <a:moveTo>
                    <a:pt x="3611" y="3646"/>
                  </a:moveTo>
                  <a:cubicBezTo>
                    <a:pt x="4748" y="5625"/>
                    <a:pt x="5885" y="7603"/>
                    <a:pt x="7164" y="10118"/>
                  </a:cubicBezTo>
                  <a:cubicBezTo>
                    <a:pt x="8443" y="12632"/>
                    <a:pt x="9864" y="15683"/>
                    <a:pt x="10574" y="17414"/>
                  </a:cubicBezTo>
                  <a:cubicBezTo>
                    <a:pt x="11285" y="19145"/>
                    <a:pt x="11285" y="19557"/>
                    <a:pt x="11427" y="20134"/>
                  </a:cubicBezTo>
                  <a:cubicBezTo>
                    <a:pt x="11569" y="20712"/>
                    <a:pt x="11853" y="21454"/>
                    <a:pt x="11711" y="21495"/>
                  </a:cubicBezTo>
                  <a:cubicBezTo>
                    <a:pt x="11569" y="21536"/>
                    <a:pt x="11000" y="20876"/>
                    <a:pt x="10006" y="19063"/>
                  </a:cubicBezTo>
                  <a:cubicBezTo>
                    <a:pt x="9011" y="17249"/>
                    <a:pt x="7590" y="14281"/>
                    <a:pt x="6311" y="11478"/>
                  </a:cubicBezTo>
                  <a:cubicBezTo>
                    <a:pt x="5032" y="8675"/>
                    <a:pt x="3895" y="6037"/>
                    <a:pt x="3469" y="4305"/>
                  </a:cubicBezTo>
                  <a:cubicBezTo>
                    <a:pt x="3043" y="2574"/>
                    <a:pt x="3327" y="1750"/>
                    <a:pt x="3895" y="1173"/>
                  </a:cubicBezTo>
                  <a:cubicBezTo>
                    <a:pt x="4464" y="596"/>
                    <a:pt x="5316" y="266"/>
                    <a:pt x="6453" y="101"/>
                  </a:cubicBezTo>
                  <a:cubicBezTo>
                    <a:pt x="7590" y="-64"/>
                    <a:pt x="9011" y="-64"/>
                    <a:pt x="10716" y="389"/>
                  </a:cubicBezTo>
                  <a:cubicBezTo>
                    <a:pt x="12421" y="843"/>
                    <a:pt x="14411" y="1750"/>
                    <a:pt x="16258" y="3110"/>
                  </a:cubicBezTo>
                  <a:cubicBezTo>
                    <a:pt x="18106" y="4470"/>
                    <a:pt x="19811" y="6284"/>
                    <a:pt x="20521" y="7397"/>
                  </a:cubicBezTo>
                  <a:cubicBezTo>
                    <a:pt x="21232" y="8510"/>
                    <a:pt x="20948" y="8922"/>
                    <a:pt x="19243" y="9417"/>
                  </a:cubicBezTo>
                  <a:cubicBezTo>
                    <a:pt x="17537" y="9912"/>
                    <a:pt x="14411" y="10489"/>
                    <a:pt x="11995" y="10901"/>
                  </a:cubicBezTo>
                  <a:cubicBezTo>
                    <a:pt x="9579" y="11313"/>
                    <a:pt x="7874" y="11560"/>
                    <a:pt x="5600" y="11725"/>
                  </a:cubicBezTo>
                  <a:cubicBezTo>
                    <a:pt x="3327" y="11890"/>
                    <a:pt x="485" y="11973"/>
                    <a:pt x="58" y="11808"/>
                  </a:cubicBezTo>
                  <a:cubicBezTo>
                    <a:pt x="-368" y="11643"/>
                    <a:pt x="1621" y="11231"/>
                    <a:pt x="3611" y="1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44014" y="337340"/>
              <a:ext cx="130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58686" y="199337"/>
              <a:ext cx="184005" cy="2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300" y="2674"/>
                    <a:pt x="600" y="5349"/>
                    <a:pt x="2100" y="8331"/>
                  </a:cubicBezTo>
                  <a:cubicBezTo>
                    <a:pt x="3600" y="11314"/>
                    <a:pt x="6300" y="14606"/>
                    <a:pt x="8100" y="16663"/>
                  </a:cubicBezTo>
                  <a:cubicBezTo>
                    <a:pt x="9900" y="18720"/>
                    <a:pt x="10800" y="19543"/>
                    <a:pt x="11850" y="20263"/>
                  </a:cubicBezTo>
                  <a:cubicBezTo>
                    <a:pt x="12900" y="20983"/>
                    <a:pt x="14100" y="21600"/>
                    <a:pt x="14850" y="21394"/>
                  </a:cubicBezTo>
                  <a:cubicBezTo>
                    <a:pt x="15600" y="21189"/>
                    <a:pt x="15900" y="20160"/>
                    <a:pt x="16950" y="16457"/>
                  </a:cubicBezTo>
                  <a:cubicBezTo>
                    <a:pt x="18000" y="12754"/>
                    <a:pt x="19800" y="63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74493" y="180065"/>
              <a:ext cx="221203" cy="25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0" fill="norm" stroke="1" extrusionOk="0">
                  <a:moveTo>
                    <a:pt x="14042" y="5573"/>
                  </a:moveTo>
                  <a:cubicBezTo>
                    <a:pt x="14042" y="4482"/>
                    <a:pt x="14042" y="3391"/>
                    <a:pt x="13793" y="2300"/>
                  </a:cubicBezTo>
                  <a:cubicBezTo>
                    <a:pt x="13545" y="1209"/>
                    <a:pt x="13049" y="118"/>
                    <a:pt x="11683" y="9"/>
                  </a:cubicBezTo>
                  <a:cubicBezTo>
                    <a:pt x="10318" y="-100"/>
                    <a:pt x="8083" y="773"/>
                    <a:pt x="5973" y="3282"/>
                  </a:cubicBezTo>
                  <a:cubicBezTo>
                    <a:pt x="3862" y="5791"/>
                    <a:pt x="1876" y="9936"/>
                    <a:pt x="883" y="12882"/>
                  </a:cubicBezTo>
                  <a:cubicBezTo>
                    <a:pt x="-110" y="15827"/>
                    <a:pt x="-110" y="17573"/>
                    <a:pt x="138" y="18991"/>
                  </a:cubicBezTo>
                  <a:cubicBezTo>
                    <a:pt x="387" y="20409"/>
                    <a:pt x="883" y="21500"/>
                    <a:pt x="2124" y="21500"/>
                  </a:cubicBezTo>
                  <a:cubicBezTo>
                    <a:pt x="3366" y="21500"/>
                    <a:pt x="5352" y="20409"/>
                    <a:pt x="7338" y="17791"/>
                  </a:cubicBezTo>
                  <a:cubicBezTo>
                    <a:pt x="9324" y="15173"/>
                    <a:pt x="11311" y="11027"/>
                    <a:pt x="12428" y="8191"/>
                  </a:cubicBezTo>
                  <a:cubicBezTo>
                    <a:pt x="13545" y="5355"/>
                    <a:pt x="13793" y="3827"/>
                    <a:pt x="13918" y="3827"/>
                  </a:cubicBezTo>
                  <a:cubicBezTo>
                    <a:pt x="14042" y="3827"/>
                    <a:pt x="14042" y="5355"/>
                    <a:pt x="14290" y="7864"/>
                  </a:cubicBezTo>
                  <a:cubicBezTo>
                    <a:pt x="14538" y="10373"/>
                    <a:pt x="15035" y="13864"/>
                    <a:pt x="15656" y="16045"/>
                  </a:cubicBezTo>
                  <a:cubicBezTo>
                    <a:pt x="16276" y="18227"/>
                    <a:pt x="17021" y="19100"/>
                    <a:pt x="18014" y="19427"/>
                  </a:cubicBezTo>
                  <a:cubicBezTo>
                    <a:pt x="19007" y="19755"/>
                    <a:pt x="20249" y="19536"/>
                    <a:pt x="21490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350501" y="0"/>
              <a:ext cx="7553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4000" y="0"/>
                  </a:moveTo>
                  <a:cubicBezTo>
                    <a:pt x="1840" y="1766"/>
                    <a:pt x="-320" y="3532"/>
                    <a:pt x="40" y="5909"/>
                  </a:cubicBezTo>
                  <a:cubicBezTo>
                    <a:pt x="400" y="8287"/>
                    <a:pt x="3280" y="11275"/>
                    <a:pt x="7240" y="13992"/>
                  </a:cubicBezTo>
                  <a:cubicBezTo>
                    <a:pt x="11200" y="16709"/>
                    <a:pt x="16240" y="19155"/>
                    <a:pt x="21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490860" y="124069"/>
              <a:ext cx="490641" cy="30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1" fill="norm" stroke="1" extrusionOk="0">
                  <a:moveTo>
                    <a:pt x="182" y="3141"/>
                  </a:moveTo>
                  <a:cubicBezTo>
                    <a:pt x="70" y="7101"/>
                    <a:pt x="-41" y="11061"/>
                    <a:pt x="15" y="14031"/>
                  </a:cubicBezTo>
                  <a:cubicBezTo>
                    <a:pt x="70" y="17001"/>
                    <a:pt x="293" y="18981"/>
                    <a:pt x="683" y="19971"/>
                  </a:cubicBezTo>
                  <a:cubicBezTo>
                    <a:pt x="1072" y="20961"/>
                    <a:pt x="1629" y="20961"/>
                    <a:pt x="2241" y="19971"/>
                  </a:cubicBezTo>
                  <a:cubicBezTo>
                    <a:pt x="2854" y="18981"/>
                    <a:pt x="3522" y="17001"/>
                    <a:pt x="4023" y="14931"/>
                  </a:cubicBezTo>
                  <a:cubicBezTo>
                    <a:pt x="4524" y="12861"/>
                    <a:pt x="4858" y="10701"/>
                    <a:pt x="5136" y="9081"/>
                  </a:cubicBezTo>
                  <a:cubicBezTo>
                    <a:pt x="5415" y="7461"/>
                    <a:pt x="5637" y="6381"/>
                    <a:pt x="5693" y="6291"/>
                  </a:cubicBezTo>
                  <a:cubicBezTo>
                    <a:pt x="5749" y="6201"/>
                    <a:pt x="5637" y="7101"/>
                    <a:pt x="5637" y="8451"/>
                  </a:cubicBezTo>
                  <a:cubicBezTo>
                    <a:pt x="5637" y="9801"/>
                    <a:pt x="5749" y="11601"/>
                    <a:pt x="5971" y="12861"/>
                  </a:cubicBezTo>
                  <a:cubicBezTo>
                    <a:pt x="6194" y="14121"/>
                    <a:pt x="6528" y="14841"/>
                    <a:pt x="6862" y="15561"/>
                  </a:cubicBezTo>
                  <a:cubicBezTo>
                    <a:pt x="7196" y="16281"/>
                    <a:pt x="7530" y="17001"/>
                    <a:pt x="7975" y="17451"/>
                  </a:cubicBezTo>
                  <a:cubicBezTo>
                    <a:pt x="8421" y="17901"/>
                    <a:pt x="8978" y="18081"/>
                    <a:pt x="9701" y="17091"/>
                  </a:cubicBezTo>
                  <a:cubicBezTo>
                    <a:pt x="10425" y="16101"/>
                    <a:pt x="11316" y="13941"/>
                    <a:pt x="12095" y="11421"/>
                  </a:cubicBezTo>
                  <a:cubicBezTo>
                    <a:pt x="12874" y="8901"/>
                    <a:pt x="13543" y="6021"/>
                    <a:pt x="13877" y="4131"/>
                  </a:cubicBezTo>
                  <a:cubicBezTo>
                    <a:pt x="14211" y="2241"/>
                    <a:pt x="14211" y="1341"/>
                    <a:pt x="13932" y="801"/>
                  </a:cubicBezTo>
                  <a:cubicBezTo>
                    <a:pt x="13654" y="261"/>
                    <a:pt x="13097" y="81"/>
                    <a:pt x="12652" y="351"/>
                  </a:cubicBezTo>
                  <a:cubicBezTo>
                    <a:pt x="12206" y="621"/>
                    <a:pt x="11872" y="1341"/>
                    <a:pt x="11538" y="2871"/>
                  </a:cubicBezTo>
                  <a:cubicBezTo>
                    <a:pt x="11204" y="4401"/>
                    <a:pt x="10870" y="6741"/>
                    <a:pt x="10703" y="8451"/>
                  </a:cubicBezTo>
                  <a:cubicBezTo>
                    <a:pt x="10536" y="10161"/>
                    <a:pt x="10536" y="11241"/>
                    <a:pt x="10759" y="12411"/>
                  </a:cubicBezTo>
                  <a:cubicBezTo>
                    <a:pt x="10982" y="13581"/>
                    <a:pt x="11427" y="14841"/>
                    <a:pt x="11984" y="15471"/>
                  </a:cubicBezTo>
                  <a:cubicBezTo>
                    <a:pt x="12540" y="16101"/>
                    <a:pt x="13208" y="16101"/>
                    <a:pt x="14489" y="14661"/>
                  </a:cubicBezTo>
                  <a:cubicBezTo>
                    <a:pt x="15769" y="13221"/>
                    <a:pt x="17662" y="10341"/>
                    <a:pt x="18775" y="8361"/>
                  </a:cubicBezTo>
                  <a:cubicBezTo>
                    <a:pt x="19889" y="6381"/>
                    <a:pt x="20223" y="5301"/>
                    <a:pt x="20390" y="4311"/>
                  </a:cubicBezTo>
                  <a:cubicBezTo>
                    <a:pt x="20557" y="3321"/>
                    <a:pt x="20557" y="2421"/>
                    <a:pt x="20334" y="1701"/>
                  </a:cubicBezTo>
                  <a:cubicBezTo>
                    <a:pt x="20112" y="981"/>
                    <a:pt x="19666" y="441"/>
                    <a:pt x="19165" y="171"/>
                  </a:cubicBezTo>
                  <a:cubicBezTo>
                    <a:pt x="18664" y="-99"/>
                    <a:pt x="18107" y="-99"/>
                    <a:pt x="17773" y="531"/>
                  </a:cubicBezTo>
                  <a:cubicBezTo>
                    <a:pt x="17439" y="1161"/>
                    <a:pt x="17328" y="2421"/>
                    <a:pt x="17606" y="3771"/>
                  </a:cubicBezTo>
                  <a:cubicBezTo>
                    <a:pt x="17885" y="5121"/>
                    <a:pt x="18553" y="6561"/>
                    <a:pt x="19332" y="8091"/>
                  </a:cubicBezTo>
                  <a:cubicBezTo>
                    <a:pt x="20112" y="9621"/>
                    <a:pt x="21002" y="11241"/>
                    <a:pt x="21281" y="12861"/>
                  </a:cubicBezTo>
                  <a:cubicBezTo>
                    <a:pt x="21559" y="14481"/>
                    <a:pt x="21225" y="16101"/>
                    <a:pt x="20279" y="17541"/>
                  </a:cubicBezTo>
                  <a:cubicBezTo>
                    <a:pt x="19332" y="18981"/>
                    <a:pt x="17773" y="20241"/>
                    <a:pt x="16215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52343" y="544913"/>
              <a:ext cx="1382703" cy="1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0" fill="norm" stroke="1" extrusionOk="0">
                  <a:moveTo>
                    <a:pt x="0" y="21500"/>
                  </a:moveTo>
                  <a:cubicBezTo>
                    <a:pt x="1591" y="19700"/>
                    <a:pt x="3182" y="17900"/>
                    <a:pt x="4694" y="16325"/>
                  </a:cubicBezTo>
                  <a:cubicBezTo>
                    <a:pt x="6206" y="14750"/>
                    <a:pt x="7638" y="13400"/>
                    <a:pt x="9030" y="11825"/>
                  </a:cubicBezTo>
                  <a:cubicBezTo>
                    <a:pt x="10422" y="10250"/>
                    <a:pt x="11775" y="8450"/>
                    <a:pt x="13286" y="6650"/>
                  </a:cubicBezTo>
                  <a:cubicBezTo>
                    <a:pt x="14798" y="4850"/>
                    <a:pt x="16469" y="3050"/>
                    <a:pt x="17702" y="1925"/>
                  </a:cubicBezTo>
                  <a:cubicBezTo>
                    <a:pt x="18935" y="800"/>
                    <a:pt x="19730" y="350"/>
                    <a:pt x="20327" y="125"/>
                  </a:cubicBezTo>
                  <a:cubicBezTo>
                    <a:pt x="20924" y="-100"/>
                    <a:pt x="21322" y="-100"/>
                    <a:pt x="21461" y="800"/>
                  </a:cubicBezTo>
                  <a:cubicBezTo>
                    <a:pt x="21600" y="1700"/>
                    <a:pt x="21481" y="3500"/>
                    <a:pt x="21322" y="4625"/>
                  </a:cubicBezTo>
                  <a:cubicBezTo>
                    <a:pt x="21162" y="5750"/>
                    <a:pt x="20964" y="6200"/>
                    <a:pt x="20765" y="6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72985" y="559679"/>
              <a:ext cx="1120725" cy="17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23" fill="norm" stroke="1" extrusionOk="0">
                  <a:moveTo>
                    <a:pt x="2093" y="16428"/>
                  </a:moveTo>
                  <a:cubicBezTo>
                    <a:pt x="1551" y="17037"/>
                    <a:pt x="1010" y="17645"/>
                    <a:pt x="617" y="18406"/>
                  </a:cubicBezTo>
                  <a:cubicBezTo>
                    <a:pt x="223" y="19166"/>
                    <a:pt x="-23" y="20079"/>
                    <a:pt x="2" y="20687"/>
                  </a:cubicBezTo>
                  <a:cubicBezTo>
                    <a:pt x="26" y="21296"/>
                    <a:pt x="321" y="21600"/>
                    <a:pt x="1379" y="20992"/>
                  </a:cubicBezTo>
                  <a:cubicBezTo>
                    <a:pt x="2437" y="20383"/>
                    <a:pt x="4258" y="18862"/>
                    <a:pt x="6054" y="17037"/>
                  </a:cubicBezTo>
                  <a:cubicBezTo>
                    <a:pt x="7849" y="15211"/>
                    <a:pt x="9621" y="13082"/>
                    <a:pt x="11441" y="11256"/>
                  </a:cubicBezTo>
                  <a:cubicBezTo>
                    <a:pt x="13262" y="9431"/>
                    <a:pt x="15131" y="7910"/>
                    <a:pt x="16829" y="6085"/>
                  </a:cubicBezTo>
                  <a:cubicBezTo>
                    <a:pt x="18526" y="4259"/>
                    <a:pt x="20052" y="2130"/>
                    <a:pt x="215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108380" y="230005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131381" y="375675"/>
              <a:ext cx="1" cy="15334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49481" y="1479114"/>
              <a:ext cx="291353" cy="51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38" fill="norm" stroke="1" extrusionOk="0">
                  <a:moveTo>
                    <a:pt x="3560" y="3855"/>
                  </a:moveTo>
                  <a:cubicBezTo>
                    <a:pt x="7657" y="3429"/>
                    <a:pt x="11753" y="3004"/>
                    <a:pt x="14546" y="2525"/>
                  </a:cubicBezTo>
                  <a:cubicBezTo>
                    <a:pt x="17339" y="2046"/>
                    <a:pt x="18829" y="1514"/>
                    <a:pt x="19853" y="1035"/>
                  </a:cubicBezTo>
                  <a:cubicBezTo>
                    <a:pt x="20877" y="556"/>
                    <a:pt x="21436" y="131"/>
                    <a:pt x="21157" y="24"/>
                  </a:cubicBezTo>
                  <a:cubicBezTo>
                    <a:pt x="20877" y="-82"/>
                    <a:pt x="19760" y="131"/>
                    <a:pt x="17246" y="1248"/>
                  </a:cubicBezTo>
                  <a:cubicBezTo>
                    <a:pt x="14733" y="2365"/>
                    <a:pt x="10822" y="4387"/>
                    <a:pt x="8495" y="5664"/>
                  </a:cubicBezTo>
                  <a:cubicBezTo>
                    <a:pt x="6167" y="6941"/>
                    <a:pt x="5422" y="7473"/>
                    <a:pt x="5050" y="8111"/>
                  </a:cubicBezTo>
                  <a:cubicBezTo>
                    <a:pt x="4677" y="8750"/>
                    <a:pt x="4677" y="9494"/>
                    <a:pt x="5422" y="9920"/>
                  </a:cubicBezTo>
                  <a:cubicBezTo>
                    <a:pt x="6167" y="10346"/>
                    <a:pt x="7657" y="10452"/>
                    <a:pt x="8960" y="10558"/>
                  </a:cubicBezTo>
                  <a:cubicBezTo>
                    <a:pt x="10264" y="10665"/>
                    <a:pt x="11381" y="10771"/>
                    <a:pt x="11567" y="11144"/>
                  </a:cubicBezTo>
                  <a:cubicBezTo>
                    <a:pt x="11753" y="11516"/>
                    <a:pt x="11008" y="12154"/>
                    <a:pt x="9146" y="13272"/>
                  </a:cubicBezTo>
                  <a:cubicBezTo>
                    <a:pt x="7284" y="14389"/>
                    <a:pt x="4305" y="15985"/>
                    <a:pt x="2629" y="17049"/>
                  </a:cubicBezTo>
                  <a:cubicBezTo>
                    <a:pt x="953" y="18113"/>
                    <a:pt x="581" y="18645"/>
                    <a:pt x="302" y="19230"/>
                  </a:cubicBezTo>
                  <a:cubicBezTo>
                    <a:pt x="22" y="19816"/>
                    <a:pt x="-164" y="20454"/>
                    <a:pt x="208" y="20880"/>
                  </a:cubicBezTo>
                  <a:cubicBezTo>
                    <a:pt x="581" y="21305"/>
                    <a:pt x="1512" y="21518"/>
                    <a:pt x="4398" y="21146"/>
                  </a:cubicBezTo>
                  <a:cubicBezTo>
                    <a:pt x="7284" y="20773"/>
                    <a:pt x="12126" y="19816"/>
                    <a:pt x="16967" y="1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55590" y="1726176"/>
              <a:ext cx="294768" cy="2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9" fill="norm" stroke="1" extrusionOk="0">
                  <a:moveTo>
                    <a:pt x="1909" y="1412"/>
                  </a:moveTo>
                  <a:cubicBezTo>
                    <a:pt x="2832" y="649"/>
                    <a:pt x="3756" y="-113"/>
                    <a:pt x="4586" y="14"/>
                  </a:cubicBezTo>
                  <a:cubicBezTo>
                    <a:pt x="5417" y="141"/>
                    <a:pt x="6156" y="1158"/>
                    <a:pt x="6617" y="3318"/>
                  </a:cubicBezTo>
                  <a:cubicBezTo>
                    <a:pt x="7079" y="5478"/>
                    <a:pt x="7263" y="8781"/>
                    <a:pt x="6709" y="11576"/>
                  </a:cubicBezTo>
                  <a:cubicBezTo>
                    <a:pt x="6156" y="14372"/>
                    <a:pt x="4863" y="16659"/>
                    <a:pt x="3479" y="18438"/>
                  </a:cubicBezTo>
                  <a:cubicBezTo>
                    <a:pt x="2094" y="20216"/>
                    <a:pt x="617" y="21487"/>
                    <a:pt x="156" y="21360"/>
                  </a:cubicBezTo>
                  <a:cubicBezTo>
                    <a:pt x="-306" y="21233"/>
                    <a:pt x="248" y="19708"/>
                    <a:pt x="2002" y="17040"/>
                  </a:cubicBezTo>
                  <a:cubicBezTo>
                    <a:pt x="3756" y="14372"/>
                    <a:pt x="6709" y="10560"/>
                    <a:pt x="8556" y="8146"/>
                  </a:cubicBezTo>
                  <a:cubicBezTo>
                    <a:pt x="10402" y="5732"/>
                    <a:pt x="11140" y="4715"/>
                    <a:pt x="11602" y="3572"/>
                  </a:cubicBezTo>
                  <a:cubicBezTo>
                    <a:pt x="12063" y="2428"/>
                    <a:pt x="12248" y="1158"/>
                    <a:pt x="12063" y="1158"/>
                  </a:cubicBezTo>
                  <a:cubicBezTo>
                    <a:pt x="11879" y="1158"/>
                    <a:pt x="11325" y="2428"/>
                    <a:pt x="10863" y="5096"/>
                  </a:cubicBezTo>
                  <a:cubicBezTo>
                    <a:pt x="10402" y="7765"/>
                    <a:pt x="10032" y="11831"/>
                    <a:pt x="10771" y="14372"/>
                  </a:cubicBezTo>
                  <a:cubicBezTo>
                    <a:pt x="11509" y="16913"/>
                    <a:pt x="13356" y="17929"/>
                    <a:pt x="15294" y="18438"/>
                  </a:cubicBezTo>
                  <a:cubicBezTo>
                    <a:pt x="17232" y="18946"/>
                    <a:pt x="19263" y="18946"/>
                    <a:pt x="21294" y="18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90677" y="2116047"/>
              <a:ext cx="38334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709"/>
                    <a:pt x="6912" y="9818"/>
                    <a:pt x="10512" y="6218"/>
                  </a:cubicBezTo>
                  <a:cubicBezTo>
                    <a:pt x="14112" y="2618"/>
                    <a:pt x="1785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74681" y="2139048"/>
              <a:ext cx="27600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20800"/>
                    <a:pt x="4000" y="20000"/>
                    <a:pt x="7600" y="16400"/>
                  </a:cubicBezTo>
                  <a:cubicBezTo>
                    <a:pt x="11200" y="12800"/>
                    <a:pt x="16400" y="6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80693" y="1794040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219027" y="1985711"/>
              <a:ext cx="1" cy="7668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981552" y="1527976"/>
              <a:ext cx="299442" cy="4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08" fill="norm" stroke="1" extrusionOk="0">
                  <a:moveTo>
                    <a:pt x="847" y="1364"/>
                  </a:moveTo>
                  <a:cubicBezTo>
                    <a:pt x="481" y="627"/>
                    <a:pt x="115" y="-109"/>
                    <a:pt x="24" y="14"/>
                  </a:cubicBezTo>
                  <a:cubicBezTo>
                    <a:pt x="-68" y="136"/>
                    <a:pt x="115" y="1118"/>
                    <a:pt x="481" y="3573"/>
                  </a:cubicBezTo>
                  <a:cubicBezTo>
                    <a:pt x="847" y="6027"/>
                    <a:pt x="1396" y="9955"/>
                    <a:pt x="1854" y="12839"/>
                  </a:cubicBezTo>
                  <a:cubicBezTo>
                    <a:pt x="2312" y="15723"/>
                    <a:pt x="2678" y="17564"/>
                    <a:pt x="3227" y="18668"/>
                  </a:cubicBezTo>
                  <a:cubicBezTo>
                    <a:pt x="3776" y="19773"/>
                    <a:pt x="4508" y="20141"/>
                    <a:pt x="5149" y="19957"/>
                  </a:cubicBezTo>
                  <a:cubicBezTo>
                    <a:pt x="5790" y="19773"/>
                    <a:pt x="6339" y="19036"/>
                    <a:pt x="6705" y="18300"/>
                  </a:cubicBezTo>
                  <a:cubicBezTo>
                    <a:pt x="7071" y="17564"/>
                    <a:pt x="7254" y="16827"/>
                    <a:pt x="7437" y="16152"/>
                  </a:cubicBezTo>
                  <a:cubicBezTo>
                    <a:pt x="7620" y="15477"/>
                    <a:pt x="7803" y="14864"/>
                    <a:pt x="8169" y="14925"/>
                  </a:cubicBezTo>
                  <a:cubicBezTo>
                    <a:pt x="8535" y="14986"/>
                    <a:pt x="9085" y="15723"/>
                    <a:pt x="10183" y="16889"/>
                  </a:cubicBezTo>
                  <a:cubicBezTo>
                    <a:pt x="11281" y="18055"/>
                    <a:pt x="12929" y="19650"/>
                    <a:pt x="14210" y="20509"/>
                  </a:cubicBezTo>
                  <a:cubicBezTo>
                    <a:pt x="15491" y="21368"/>
                    <a:pt x="16407" y="21491"/>
                    <a:pt x="17230" y="21368"/>
                  </a:cubicBezTo>
                  <a:cubicBezTo>
                    <a:pt x="18054" y="21246"/>
                    <a:pt x="18786" y="20877"/>
                    <a:pt x="19610" y="19405"/>
                  </a:cubicBezTo>
                  <a:cubicBezTo>
                    <a:pt x="20434" y="17932"/>
                    <a:pt x="21349" y="15355"/>
                    <a:pt x="21440" y="12777"/>
                  </a:cubicBezTo>
                  <a:cubicBezTo>
                    <a:pt x="21532" y="10200"/>
                    <a:pt x="20800" y="7623"/>
                    <a:pt x="20159" y="6027"/>
                  </a:cubicBezTo>
                  <a:cubicBezTo>
                    <a:pt x="19518" y="4432"/>
                    <a:pt x="18969" y="3818"/>
                    <a:pt x="18329" y="3327"/>
                  </a:cubicBezTo>
                  <a:cubicBezTo>
                    <a:pt x="17688" y="2836"/>
                    <a:pt x="16956" y="2468"/>
                    <a:pt x="16590" y="2591"/>
                  </a:cubicBezTo>
                  <a:cubicBezTo>
                    <a:pt x="16224" y="2714"/>
                    <a:pt x="16224" y="3327"/>
                    <a:pt x="16590" y="3818"/>
                  </a:cubicBezTo>
                  <a:cubicBezTo>
                    <a:pt x="16956" y="4309"/>
                    <a:pt x="17688" y="4677"/>
                    <a:pt x="18420" y="5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327716" y="1489465"/>
              <a:ext cx="286677" cy="44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5" fill="norm" stroke="1" extrusionOk="0">
                  <a:moveTo>
                    <a:pt x="8253" y="15642"/>
                  </a:moveTo>
                  <a:cubicBezTo>
                    <a:pt x="7679" y="14666"/>
                    <a:pt x="7106" y="13690"/>
                    <a:pt x="6341" y="13202"/>
                  </a:cubicBezTo>
                  <a:cubicBezTo>
                    <a:pt x="5577" y="12714"/>
                    <a:pt x="4621" y="12714"/>
                    <a:pt x="3569" y="13385"/>
                  </a:cubicBezTo>
                  <a:cubicBezTo>
                    <a:pt x="2518" y="14056"/>
                    <a:pt x="1371" y="15398"/>
                    <a:pt x="702" y="16741"/>
                  </a:cubicBezTo>
                  <a:cubicBezTo>
                    <a:pt x="33" y="18083"/>
                    <a:pt x="-158" y="19425"/>
                    <a:pt x="129" y="20280"/>
                  </a:cubicBezTo>
                  <a:cubicBezTo>
                    <a:pt x="415" y="21134"/>
                    <a:pt x="1180" y="21500"/>
                    <a:pt x="1945" y="21439"/>
                  </a:cubicBezTo>
                  <a:cubicBezTo>
                    <a:pt x="2709" y="21378"/>
                    <a:pt x="3474" y="20890"/>
                    <a:pt x="4334" y="20097"/>
                  </a:cubicBezTo>
                  <a:cubicBezTo>
                    <a:pt x="5194" y="19303"/>
                    <a:pt x="6150" y="18205"/>
                    <a:pt x="6723" y="18022"/>
                  </a:cubicBezTo>
                  <a:cubicBezTo>
                    <a:pt x="7297" y="17839"/>
                    <a:pt x="7488" y="18571"/>
                    <a:pt x="7966" y="19120"/>
                  </a:cubicBezTo>
                  <a:cubicBezTo>
                    <a:pt x="8444" y="19669"/>
                    <a:pt x="9208" y="20036"/>
                    <a:pt x="10069" y="20097"/>
                  </a:cubicBezTo>
                  <a:cubicBezTo>
                    <a:pt x="10929" y="20158"/>
                    <a:pt x="11884" y="19914"/>
                    <a:pt x="12936" y="18937"/>
                  </a:cubicBezTo>
                  <a:cubicBezTo>
                    <a:pt x="13987" y="17961"/>
                    <a:pt x="15134" y="16253"/>
                    <a:pt x="15994" y="13507"/>
                  </a:cubicBezTo>
                  <a:cubicBezTo>
                    <a:pt x="16854" y="10761"/>
                    <a:pt x="17428" y="6978"/>
                    <a:pt x="17715" y="4781"/>
                  </a:cubicBezTo>
                  <a:cubicBezTo>
                    <a:pt x="18001" y="2585"/>
                    <a:pt x="18001" y="1975"/>
                    <a:pt x="18001" y="1364"/>
                  </a:cubicBezTo>
                  <a:cubicBezTo>
                    <a:pt x="18001" y="754"/>
                    <a:pt x="18001" y="144"/>
                    <a:pt x="17619" y="22"/>
                  </a:cubicBezTo>
                  <a:cubicBezTo>
                    <a:pt x="17237" y="-100"/>
                    <a:pt x="16472" y="266"/>
                    <a:pt x="15899" y="1731"/>
                  </a:cubicBezTo>
                  <a:cubicBezTo>
                    <a:pt x="15325" y="3195"/>
                    <a:pt x="14943" y="5758"/>
                    <a:pt x="15516" y="8625"/>
                  </a:cubicBezTo>
                  <a:cubicBezTo>
                    <a:pt x="16090" y="11493"/>
                    <a:pt x="17619" y="14666"/>
                    <a:pt x="18766" y="16497"/>
                  </a:cubicBezTo>
                  <a:cubicBezTo>
                    <a:pt x="19913" y="18327"/>
                    <a:pt x="20677" y="18815"/>
                    <a:pt x="21442" y="19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701051" y="1404236"/>
              <a:ext cx="158681" cy="51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9" fill="norm" stroke="1" extrusionOk="0">
                  <a:moveTo>
                    <a:pt x="21288" y="12910"/>
                  </a:moveTo>
                  <a:cubicBezTo>
                    <a:pt x="19231" y="12489"/>
                    <a:pt x="17174" y="12067"/>
                    <a:pt x="14602" y="12014"/>
                  </a:cubicBezTo>
                  <a:cubicBezTo>
                    <a:pt x="12031" y="11962"/>
                    <a:pt x="8945" y="12278"/>
                    <a:pt x="6374" y="13542"/>
                  </a:cubicBezTo>
                  <a:cubicBezTo>
                    <a:pt x="3802" y="14807"/>
                    <a:pt x="1745" y="17019"/>
                    <a:pt x="717" y="18442"/>
                  </a:cubicBezTo>
                  <a:cubicBezTo>
                    <a:pt x="-312" y="19864"/>
                    <a:pt x="-312" y="20496"/>
                    <a:pt x="1231" y="20918"/>
                  </a:cubicBezTo>
                  <a:cubicBezTo>
                    <a:pt x="2774" y="21339"/>
                    <a:pt x="5859" y="21550"/>
                    <a:pt x="8602" y="20865"/>
                  </a:cubicBezTo>
                  <a:cubicBezTo>
                    <a:pt x="11345" y="20180"/>
                    <a:pt x="13745" y="18600"/>
                    <a:pt x="15288" y="16018"/>
                  </a:cubicBezTo>
                  <a:cubicBezTo>
                    <a:pt x="16831" y="13437"/>
                    <a:pt x="17517" y="9854"/>
                    <a:pt x="17859" y="7273"/>
                  </a:cubicBezTo>
                  <a:cubicBezTo>
                    <a:pt x="18202" y="4691"/>
                    <a:pt x="18202" y="3111"/>
                    <a:pt x="17688" y="1952"/>
                  </a:cubicBezTo>
                  <a:cubicBezTo>
                    <a:pt x="17174" y="793"/>
                    <a:pt x="16145" y="55"/>
                    <a:pt x="15459" y="3"/>
                  </a:cubicBezTo>
                  <a:cubicBezTo>
                    <a:pt x="14774" y="-50"/>
                    <a:pt x="14431" y="582"/>
                    <a:pt x="14431" y="2584"/>
                  </a:cubicBezTo>
                  <a:cubicBezTo>
                    <a:pt x="14431" y="4586"/>
                    <a:pt x="14774" y="7958"/>
                    <a:pt x="15974" y="10223"/>
                  </a:cubicBezTo>
                  <a:cubicBezTo>
                    <a:pt x="17174" y="12489"/>
                    <a:pt x="19231" y="13648"/>
                    <a:pt x="21288" y="14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959400" y="1449032"/>
              <a:ext cx="1533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005401" y="1613105"/>
              <a:ext cx="122670" cy="28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3784"/>
                  </a:moveTo>
                  <a:cubicBezTo>
                    <a:pt x="19350" y="2446"/>
                    <a:pt x="17100" y="1108"/>
                    <a:pt x="14850" y="439"/>
                  </a:cubicBezTo>
                  <a:cubicBezTo>
                    <a:pt x="12600" y="-230"/>
                    <a:pt x="10350" y="-230"/>
                    <a:pt x="7650" y="1108"/>
                  </a:cubicBezTo>
                  <a:cubicBezTo>
                    <a:pt x="4950" y="2446"/>
                    <a:pt x="1800" y="5122"/>
                    <a:pt x="2475" y="7512"/>
                  </a:cubicBezTo>
                  <a:cubicBezTo>
                    <a:pt x="3150" y="9901"/>
                    <a:pt x="7650" y="12004"/>
                    <a:pt x="11025" y="13533"/>
                  </a:cubicBezTo>
                  <a:cubicBezTo>
                    <a:pt x="14400" y="15062"/>
                    <a:pt x="16650" y="16018"/>
                    <a:pt x="18225" y="16974"/>
                  </a:cubicBezTo>
                  <a:cubicBezTo>
                    <a:pt x="19800" y="17929"/>
                    <a:pt x="20700" y="18885"/>
                    <a:pt x="19800" y="19650"/>
                  </a:cubicBezTo>
                  <a:cubicBezTo>
                    <a:pt x="18900" y="20414"/>
                    <a:pt x="16200" y="20988"/>
                    <a:pt x="12600" y="21179"/>
                  </a:cubicBezTo>
                  <a:cubicBezTo>
                    <a:pt x="9000" y="21370"/>
                    <a:pt x="4500" y="21179"/>
                    <a:pt x="0" y="20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854945" y="1349363"/>
              <a:ext cx="93478" cy="44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5" fill="norm" stroke="1" extrusionOk="0">
                  <a:moveTo>
                    <a:pt x="7342" y="0"/>
                  </a:moveTo>
                  <a:cubicBezTo>
                    <a:pt x="5591" y="3456"/>
                    <a:pt x="3839" y="6912"/>
                    <a:pt x="2380" y="10183"/>
                  </a:cubicBezTo>
                  <a:cubicBezTo>
                    <a:pt x="921" y="13454"/>
                    <a:pt x="-247" y="16539"/>
                    <a:pt x="45" y="18453"/>
                  </a:cubicBezTo>
                  <a:cubicBezTo>
                    <a:pt x="337" y="20366"/>
                    <a:pt x="2088" y="21106"/>
                    <a:pt x="5883" y="21353"/>
                  </a:cubicBezTo>
                  <a:cubicBezTo>
                    <a:pt x="9677" y="21600"/>
                    <a:pt x="15515" y="21353"/>
                    <a:pt x="21353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741417" y="1602369"/>
              <a:ext cx="222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016127" y="1524103"/>
              <a:ext cx="144886" cy="23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0890" fill="norm" stroke="1" extrusionOk="0">
                  <a:moveTo>
                    <a:pt x="4578" y="8241"/>
                  </a:moveTo>
                  <a:cubicBezTo>
                    <a:pt x="9338" y="6441"/>
                    <a:pt x="14097" y="4641"/>
                    <a:pt x="17026" y="3291"/>
                  </a:cubicBezTo>
                  <a:cubicBezTo>
                    <a:pt x="19955" y="1941"/>
                    <a:pt x="21053" y="1041"/>
                    <a:pt x="20687" y="478"/>
                  </a:cubicBezTo>
                  <a:cubicBezTo>
                    <a:pt x="20321" y="-84"/>
                    <a:pt x="18490" y="-309"/>
                    <a:pt x="15195" y="704"/>
                  </a:cubicBezTo>
                  <a:cubicBezTo>
                    <a:pt x="11900" y="1716"/>
                    <a:pt x="7141" y="3966"/>
                    <a:pt x="4029" y="6441"/>
                  </a:cubicBezTo>
                  <a:cubicBezTo>
                    <a:pt x="917" y="8916"/>
                    <a:pt x="-547" y="11616"/>
                    <a:pt x="185" y="14204"/>
                  </a:cubicBezTo>
                  <a:cubicBezTo>
                    <a:pt x="917" y="16791"/>
                    <a:pt x="3846" y="19266"/>
                    <a:pt x="7507" y="20278"/>
                  </a:cubicBezTo>
                  <a:cubicBezTo>
                    <a:pt x="11168" y="21291"/>
                    <a:pt x="15561" y="20841"/>
                    <a:pt x="19955" y="2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232095" y="1518034"/>
              <a:ext cx="103794" cy="24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54" fill="norm" stroke="1" extrusionOk="0">
                  <a:moveTo>
                    <a:pt x="17385" y="0"/>
                  </a:moveTo>
                  <a:cubicBezTo>
                    <a:pt x="13698" y="0"/>
                    <a:pt x="10010" y="0"/>
                    <a:pt x="8166" y="682"/>
                  </a:cubicBezTo>
                  <a:cubicBezTo>
                    <a:pt x="6322" y="1364"/>
                    <a:pt x="6322" y="2728"/>
                    <a:pt x="8429" y="5116"/>
                  </a:cubicBezTo>
                  <a:cubicBezTo>
                    <a:pt x="10537" y="7503"/>
                    <a:pt x="14751" y="10914"/>
                    <a:pt x="17385" y="13187"/>
                  </a:cubicBezTo>
                  <a:cubicBezTo>
                    <a:pt x="20020" y="15461"/>
                    <a:pt x="21073" y="16598"/>
                    <a:pt x="21337" y="17735"/>
                  </a:cubicBezTo>
                  <a:cubicBezTo>
                    <a:pt x="21600" y="18872"/>
                    <a:pt x="21073" y="20008"/>
                    <a:pt x="18176" y="20691"/>
                  </a:cubicBezTo>
                  <a:cubicBezTo>
                    <a:pt x="15278" y="21373"/>
                    <a:pt x="10010" y="21600"/>
                    <a:pt x="6585" y="21032"/>
                  </a:cubicBezTo>
                  <a:cubicBezTo>
                    <a:pt x="3161" y="20463"/>
                    <a:pt x="1580" y="19099"/>
                    <a:pt x="0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421161" y="1257361"/>
              <a:ext cx="86941" cy="4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93" fill="norm" stroke="1" extrusionOk="0">
                  <a:moveTo>
                    <a:pt x="19144" y="0"/>
                  </a:moveTo>
                  <a:cubicBezTo>
                    <a:pt x="15441" y="3674"/>
                    <a:pt x="11738" y="7348"/>
                    <a:pt x="8344" y="10633"/>
                  </a:cubicBezTo>
                  <a:cubicBezTo>
                    <a:pt x="4949" y="13918"/>
                    <a:pt x="1864" y="16812"/>
                    <a:pt x="629" y="18538"/>
                  </a:cubicBezTo>
                  <a:cubicBezTo>
                    <a:pt x="-605" y="20264"/>
                    <a:pt x="12" y="20821"/>
                    <a:pt x="2172" y="21155"/>
                  </a:cubicBezTo>
                  <a:cubicBezTo>
                    <a:pt x="4332" y="21489"/>
                    <a:pt x="8035" y="21600"/>
                    <a:pt x="11429" y="21377"/>
                  </a:cubicBezTo>
                  <a:cubicBezTo>
                    <a:pt x="14824" y="21155"/>
                    <a:pt x="17909" y="20598"/>
                    <a:pt x="20995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358424" y="1510367"/>
              <a:ext cx="24168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3728" y="21600"/>
                  </a:moveTo>
                  <a:cubicBezTo>
                    <a:pt x="2153" y="19200"/>
                    <a:pt x="578" y="16800"/>
                    <a:pt x="128" y="13200"/>
                  </a:cubicBezTo>
                  <a:cubicBezTo>
                    <a:pt x="-322" y="9600"/>
                    <a:pt x="353" y="4800"/>
                    <a:pt x="3165" y="2400"/>
                  </a:cubicBezTo>
                  <a:cubicBezTo>
                    <a:pt x="5978" y="0"/>
                    <a:pt x="10928" y="0"/>
                    <a:pt x="14303" y="0"/>
                  </a:cubicBezTo>
                  <a:cubicBezTo>
                    <a:pt x="17678" y="0"/>
                    <a:pt x="19478" y="0"/>
                    <a:pt x="212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256141" y="1406269"/>
              <a:ext cx="268340" cy="60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979"/>
                  </a:moveTo>
                  <a:cubicBezTo>
                    <a:pt x="0" y="432"/>
                    <a:pt x="0" y="-115"/>
                    <a:pt x="206" y="22"/>
                  </a:cubicBezTo>
                  <a:cubicBezTo>
                    <a:pt x="411" y="158"/>
                    <a:pt x="823" y="979"/>
                    <a:pt x="1234" y="3212"/>
                  </a:cubicBezTo>
                  <a:cubicBezTo>
                    <a:pt x="1646" y="5444"/>
                    <a:pt x="2057" y="9090"/>
                    <a:pt x="2160" y="12007"/>
                  </a:cubicBezTo>
                  <a:cubicBezTo>
                    <a:pt x="2263" y="14923"/>
                    <a:pt x="2057" y="17110"/>
                    <a:pt x="1954" y="18432"/>
                  </a:cubicBezTo>
                  <a:cubicBezTo>
                    <a:pt x="1851" y="19753"/>
                    <a:pt x="1851" y="20209"/>
                    <a:pt x="1851" y="20209"/>
                  </a:cubicBezTo>
                  <a:cubicBezTo>
                    <a:pt x="1851" y="20209"/>
                    <a:pt x="1851" y="19753"/>
                    <a:pt x="1646" y="18842"/>
                  </a:cubicBezTo>
                  <a:cubicBezTo>
                    <a:pt x="1440" y="17931"/>
                    <a:pt x="1029" y="16563"/>
                    <a:pt x="823" y="15515"/>
                  </a:cubicBezTo>
                  <a:cubicBezTo>
                    <a:pt x="617" y="14467"/>
                    <a:pt x="617" y="13738"/>
                    <a:pt x="1440" y="13465"/>
                  </a:cubicBezTo>
                  <a:cubicBezTo>
                    <a:pt x="2263" y="13191"/>
                    <a:pt x="3909" y="13374"/>
                    <a:pt x="5657" y="13191"/>
                  </a:cubicBezTo>
                  <a:cubicBezTo>
                    <a:pt x="7406" y="13009"/>
                    <a:pt x="9257" y="12462"/>
                    <a:pt x="11623" y="10867"/>
                  </a:cubicBezTo>
                  <a:cubicBezTo>
                    <a:pt x="13989" y="9272"/>
                    <a:pt x="16869" y="6629"/>
                    <a:pt x="18411" y="4989"/>
                  </a:cubicBezTo>
                  <a:cubicBezTo>
                    <a:pt x="19954" y="3348"/>
                    <a:pt x="20160" y="2710"/>
                    <a:pt x="20160" y="2118"/>
                  </a:cubicBezTo>
                  <a:cubicBezTo>
                    <a:pt x="20160" y="1526"/>
                    <a:pt x="19954" y="979"/>
                    <a:pt x="19543" y="1070"/>
                  </a:cubicBezTo>
                  <a:cubicBezTo>
                    <a:pt x="19131" y="1161"/>
                    <a:pt x="18514" y="1890"/>
                    <a:pt x="18103" y="3758"/>
                  </a:cubicBezTo>
                  <a:cubicBezTo>
                    <a:pt x="17691" y="5627"/>
                    <a:pt x="17486" y="8634"/>
                    <a:pt x="17589" y="11460"/>
                  </a:cubicBezTo>
                  <a:cubicBezTo>
                    <a:pt x="17691" y="14285"/>
                    <a:pt x="18103" y="16928"/>
                    <a:pt x="18823" y="18569"/>
                  </a:cubicBezTo>
                  <a:cubicBezTo>
                    <a:pt x="19543" y="20209"/>
                    <a:pt x="20571" y="20847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574001" y="1886042"/>
              <a:ext cx="74624" cy="19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84" fill="norm" stroke="1" extrusionOk="0">
                  <a:moveTo>
                    <a:pt x="14128" y="5116"/>
                  </a:moveTo>
                  <a:cubicBezTo>
                    <a:pt x="10528" y="5116"/>
                    <a:pt x="6928" y="5116"/>
                    <a:pt x="4408" y="5968"/>
                  </a:cubicBezTo>
                  <a:cubicBezTo>
                    <a:pt x="1888" y="6821"/>
                    <a:pt x="448" y="8526"/>
                    <a:pt x="88" y="11084"/>
                  </a:cubicBezTo>
                  <a:cubicBezTo>
                    <a:pt x="-272" y="13642"/>
                    <a:pt x="448" y="17053"/>
                    <a:pt x="2608" y="19042"/>
                  </a:cubicBezTo>
                  <a:cubicBezTo>
                    <a:pt x="4768" y="21032"/>
                    <a:pt x="8368" y="21600"/>
                    <a:pt x="11248" y="21316"/>
                  </a:cubicBezTo>
                  <a:cubicBezTo>
                    <a:pt x="14128" y="21032"/>
                    <a:pt x="16288" y="19895"/>
                    <a:pt x="18088" y="17763"/>
                  </a:cubicBezTo>
                  <a:cubicBezTo>
                    <a:pt x="19888" y="15632"/>
                    <a:pt x="21328" y="12505"/>
                    <a:pt x="20968" y="10374"/>
                  </a:cubicBezTo>
                  <a:cubicBezTo>
                    <a:pt x="20608" y="8242"/>
                    <a:pt x="18448" y="7105"/>
                    <a:pt x="15568" y="6253"/>
                  </a:cubicBezTo>
                  <a:cubicBezTo>
                    <a:pt x="12688" y="5400"/>
                    <a:pt x="9088" y="4832"/>
                    <a:pt x="7648" y="3837"/>
                  </a:cubicBezTo>
                  <a:cubicBezTo>
                    <a:pt x="6208" y="2842"/>
                    <a:pt x="6928" y="1421"/>
                    <a:pt x="76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746818" y="170203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762152" y="1916709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243697" y="1561065"/>
              <a:ext cx="300474" cy="47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7" fill="norm" stroke="1" extrusionOk="0">
                  <a:moveTo>
                    <a:pt x="11637" y="2520"/>
                  </a:moveTo>
                  <a:cubicBezTo>
                    <a:pt x="11454" y="1724"/>
                    <a:pt x="11271" y="928"/>
                    <a:pt x="10630" y="473"/>
                  </a:cubicBezTo>
                  <a:cubicBezTo>
                    <a:pt x="9990" y="19"/>
                    <a:pt x="8891" y="-95"/>
                    <a:pt x="8068" y="76"/>
                  </a:cubicBezTo>
                  <a:cubicBezTo>
                    <a:pt x="7244" y="246"/>
                    <a:pt x="6695" y="701"/>
                    <a:pt x="5505" y="2292"/>
                  </a:cubicBezTo>
                  <a:cubicBezTo>
                    <a:pt x="4315" y="3884"/>
                    <a:pt x="2485" y="6612"/>
                    <a:pt x="1386" y="9454"/>
                  </a:cubicBezTo>
                  <a:cubicBezTo>
                    <a:pt x="288" y="12297"/>
                    <a:pt x="-78" y="15252"/>
                    <a:pt x="14" y="17242"/>
                  </a:cubicBezTo>
                  <a:cubicBezTo>
                    <a:pt x="105" y="19231"/>
                    <a:pt x="654" y="20254"/>
                    <a:pt x="1936" y="20823"/>
                  </a:cubicBezTo>
                  <a:cubicBezTo>
                    <a:pt x="3217" y="21391"/>
                    <a:pt x="5230" y="21505"/>
                    <a:pt x="7793" y="20425"/>
                  </a:cubicBezTo>
                  <a:cubicBezTo>
                    <a:pt x="10356" y="19345"/>
                    <a:pt x="13468" y="17071"/>
                    <a:pt x="15207" y="14513"/>
                  </a:cubicBezTo>
                  <a:cubicBezTo>
                    <a:pt x="16946" y="11956"/>
                    <a:pt x="17312" y="9113"/>
                    <a:pt x="16946" y="6840"/>
                  </a:cubicBezTo>
                  <a:cubicBezTo>
                    <a:pt x="16580" y="4566"/>
                    <a:pt x="15481" y="2861"/>
                    <a:pt x="14566" y="1838"/>
                  </a:cubicBezTo>
                  <a:cubicBezTo>
                    <a:pt x="13651" y="814"/>
                    <a:pt x="12919" y="473"/>
                    <a:pt x="11546" y="473"/>
                  </a:cubicBezTo>
                  <a:cubicBezTo>
                    <a:pt x="10173" y="473"/>
                    <a:pt x="8159" y="814"/>
                    <a:pt x="6603" y="1553"/>
                  </a:cubicBezTo>
                  <a:cubicBezTo>
                    <a:pt x="5047" y="2292"/>
                    <a:pt x="3949" y="3429"/>
                    <a:pt x="3400" y="4282"/>
                  </a:cubicBezTo>
                  <a:cubicBezTo>
                    <a:pt x="2851" y="5134"/>
                    <a:pt x="2851" y="5703"/>
                    <a:pt x="4041" y="6442"/>
                  </a:cubicBezTo>
                  <a:cubicBezTo>
                    <a:pt x="5230" y="7181"/>
                    <a:pt x="7610" y="8090"/>
                    <a:pt x="10722" y="8431"/>
                  </a:cubicBezTo>
                  <a:cubicBezTo>
                    <a:pt x="13834" y="8772"/>
                    <a:pt x="17678" y="8545"/>
                    <a:pt x="21522" y="8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712840" y="1786373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728174" y="1916709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800"/>
                    <a:pt x="4629" y="12000"/>
                    <a:pt x="8229" y="8400"/>
                  </a:cubicBezTo>
                  <a:cubicBezTo>
                    <a:pt x="11829" y="4800"/>
                    <a:pt x="1671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220928" y="1573781"/>
              <a:ext cx="243263" cy="45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29" fill="norm" stroke="1" extrusionOk="0">
                  <a:moveTo>
                    <a:pt x="18717" y="4176"/>
                  </a:moveTo>
                  <a:cubicBezTo>
                    <a:pt x="17592" y="3226"/>
                    <a:pt x="16467" y="2277"/>
                    <a:pt x="15342" y="1802"/>
                  </a:cubicBezTo>
                  <a:cubicBezTo>
                    <a:pt x="14217" y="1327"/>
                    <a:pt x="13092" y="1327"/>
                    <a:pt x="10954" y="2217"/>
                  </a:cubicBezTo>
                  <a:cubicBezTo>
                    <a:pt x="8817" y="3107"/>
                    <a:pt x="5667" y="4888"/>
                    <a:pt x="3529" y="7558"/>
                  </a:cubicBezTo>
                  <a:cubicBezTo>
                    <a:pt x="1392" y="10228"/>
                    <a:pt x="267" y="13789"/>
                    <a:pt x="42" y="16222"/>
                  </a:cubicBezTo>
                  <a:cubicBezTo>
                    <a:pt x="-183" y="18655"/>
                    <a:pt x="492" y="19960"/>
                    <a:pt x="2067" y="20672"/>
                  </a:cubicBezTo>
                  <a:cubicBezTo>
                    <a:pt x="3642" y="21384"/>
                    <a:pt x="6117" y="21503"/>
                    <a:pt x="8929" y="20494"/>
                  </a:cubicBezTo>
                  <a:cubicBezTo>
                    <a:pt x="11742" y="19485"/>
                    <a:pt x="14892" y="17349"/>
                    <a:pt x="17030" y="14560"/>
                  </a:cubicBezTo>
                  <a:cubicBezTo>
                    <a:pt x="19167" y="11771"/>
                    <a:pt x="20292" y="8329"/>
                    <a:pt x="20517" y="5896"/>
                  </a:cubicBezTo>
                  <a:cubicBezTo>
                    <a:pt x="20742" y="3463"/>
                    <a:pt x="20067" y="2039"/>
                    <a:pt x="19167" y="1149"/>
                  </a:cubicBezTo>
                  <a:cubicBezTo>
                    <a:pt x="18267" y="259"/>
                    <a:pt x="17142" y="-97"/>
                    <a:pt x="15117" y="22"/>
                  </a:cubicBezTo>
                  <a:cubicBezTo>
                    <a:pt x="13092" y="140"/>
                    <a:pt x="10167" y="734"/>
                    <a:pt x="8142" y="1683"/>
                  </a:cubicBezTo>
                  <a:cubicBezTo>
                    <a:pt x="6117" y="2633"/>
                    <a:pt x="4992" y="3938"/>
                    <a:pt x="4317" y="4947"/>
                  </a:cubicBezTo>
                  <a:cubicBezTo>
                    <a:pt x="3642" y="5956"/>
                    <a:pt x="3417" y="6668"/>
                    <a:pt x="4092" y="7439"/>
                  </a:cubicBezTo>
                  <a:cubicBezTo>
                    <a:pt x="4767" y="8211"/>
                    <a:pt x="6342" y="9041"/>
                    <a:pt x="9379" y="9576"/>
                  </a:cubicBezTo>
                  <a:cubicBezTo>
                    <a:pt x="12417" y="10110"/>
                    <a:pt x="16917" y="10347"/>
                    <a:pt x="21417" y="1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8460729" y="1967968"/>
              <a:ext cx="131439" cy="14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30" fill="norm" stroke="1" extrusionOk="0">
                  <a:moveTo>
                    <a:pt x="16446" y="345"/>
                  </a:moveTo>
                  <a:cubicBezTo>
                    <a:pt x="14409" y="-21"/>
                    <a:pt x="12371" y="-387"/>
                    <a:pt x="9722" y="894"/>
                  </a:cubicBezTo>
                  <a:cubicBezTo>
                    <a:pt x="7073" y="2176"/>
                    <a:pt x="3813" y="5105"/>
                    <a:pt x="1979" y="8033"/>
                  </a:cubicBezTo>
                  <a:cubicBezTo>
                    <a:pt x="145" y="10962"/>
                    <a:pt x="-263" y="13891"/>
                    <a:pt x="145" y="16088"/>
                  </a:cubicBezTo>
                  <a:cubicBezTo>
                    <a:pt x="552" y="18284"/>
                    <a:pt x="1775" y="19749"/>
                    <a:pt x="4424" y="20481"/>
                  </a:cubicBezTo>
                  <a:cubicBezTo>
                    <a:pt x="7073" y="21213"/>
                    <a:pt x="11148" y="21213"/>
                    <a:pt x="14205" y="20481"/>
                  </a:cubicBezTo>
                  <a:cubicBezTo>
                    <a:pt x="17262" y="19749"/>
                    <a:pt x="19299" y="18284"/>
                    <a:pt x="20318" y="16637"/>
                  </a:cubicBezTo>
                  <a:cubicBezTo>
                    <a:pt x="21337" y="14989"/>
                    <a:pt x="21337" y="13159"/>
                    <a:pt x="18892" y="11877"/>
                  </a:cubicBezTo>
                  <a:cubicBezTo>
                    <a:pt x="16446" y="10596"/>
                    <a:pt x="11556" y="9864"/>
                    <a:pt x="6665" y="9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381925" y="1824378"/>
              <a:ext cx="201625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870" fill="norm" stroke="1" extrusionOk="0">
                  <a:moveTo>
                    <a:pt x="241" y="2191"/>
                  </a:moveTo>
                  <a:cubicBezTo>
                    <a:pt x="-29" y="5551"/>
                    <a:pt x="-299" y="8911"/>
                    <a:pt x="781" y="12031"/>
                  </a:cubicBezTo>
                  <a:cubicBezTo>
                    <a:pt x="1861" y="15151"/>
                    <a:pt x="4291" y="18031"/>
                    <a:pt x="6181" y="19591"/>
                  </a:cubicBezTo>
                  <a:cubicBezTo>
                    <a:pt x="8071" y="21151"/>
                    <a:pt x="9421" y="21391"/>
                    <a:pt x="11041" y="19711"/>
                  </a:cubicBezTo>
                  <a:cubicBezTo>
                    <a:pt x="12661" y="18031"/>
                    <a:pt x="14551" y="14431"/>
                    <a:pt x="15631" y="11431"/>
                  </a:cubicBezTo>
                  <a:cubicBezTo>
                    <a:pt x="16711" y="8431"/>
                    <a:pt x="16981" y="6031"/>
                    <a:pt x="17116" y="3991"/>
                  </a:cubicBezTo>
                  <a:cubicBezTo>
                    <a:pt x="17251" y="1951"/>
                    <a:pt x="17251" y="271"/>
                    <a:pt x="17926" y="31"/>
                  </a:cubicBezTo>
                  <a:cubicBezTo>
                    <a:pt x="18601" y="-209"/>
                    <a:pt x="19951" y="991"/>
                    <a:pt x="21301" y="2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651074" y="1821584"/>
              <a:ext cx="139481" cy="23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16" fill="norm" stroke="1" extrusionOk="0">
                  <a:moveTo>
                    <a:pt x="21434" y="2400"/>
                  </a:moveTo>
                  <a:cubicBezTo>
                    <a:pt x="19863" y="1460"/>
                    <a:pt x="18292" y="521"/>
                    <a:pt x="15347" y="169"/>
                  </a:cubicBezTo>
                  <a:cubicBezTo>
                    <a:pt x="12401" y="-183"/>
                    <a:pt x="8081" y="52"/>
                    <a:pt x="5136" y="521"/>
                  </a:cubicBezTo>
                  <a:cubicBezTo>
                    <a:pt x="2190" y="991"/>
                    <a:pt x="619" y="1695"/>
                    <a:pt x="1405" y="3456"/>
                  </a:cubicBezTo>
                  <a:cubicBezTo>
                    <a:pt x="2190" y="5217"/>
                    <a:pt x="5332" y="8034"/>
                    <a:pt x="8474" y="10265"/>
                  </a:cubicBezTo>
                  <a:cubicBezTo>
                    <a:pt x="11616" y="12495"/>
                    <a:pt x="14758" y="14139"/>
                    <a:pt x="16525" y="15547"/>
                  </a:cubicBezTo>
                  <a:cubicBezTo>
                    <a:pt x="18292" y="16956"/>
                    <a:pt x="18685" y="18130"/>
                    <a:pt x="17114" y="19069"/>
                  </a:cubicBezTo>
                  <a:cubicBezTo>
                    <a:pt x="15543" y="20008"/>
                    <a:pt x="12009" y="20713"/>
                    <a:pt x="9259" y="21065"/>
                  </a:cubicBezTo>
                  <a:cubicBezTo>
                    <a:pt x="6510" y="21417"/>
                    <a:pt x="4547" y="21417"/>
                    <a:pt x="2976" y="20947"/>
                  </a:cubicBezTo>
                  <a:cubicBezTo>
                    <a:pt x="1405" y="20478"/>
                    <a:pt x="227" y="19539"/>
                    <a:pt x="30" y="18717"/>
                  </a:cubicBezTo>
                  <a:cubicBezTo>
                    <a:pt x="-166" y="17895"/>
                    <a:pt x="619" y="17191"/>
                    <a:pt x="1405" y="16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897890" y="2054713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328890" y="1612103"/>
              <a:ext cx="320351" cy="40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9" fill="norm" stroke="1" extrusionOk="0">
                  <a:moveTo>
                    <a:pt x="12232" y="3150"/>
                  </a:moveTo>
                  <a:cubicBezTo>
                    <a:pt x="12403" y="2199"/>
                    <a:pt x="12575" y="1248"/>
                    <a:pt x="12146" y="841"/>
                  </a:cubicBezTo>
                  <a:cubicBezTo>
                    <a:pt x="11718" y="433"/>
                    <a:pt x="10689" y="569"/>
                    <a:pt x="9146" y="1860"/>
                  </a:cubicBezTo>
                  <a:cubicBezTo>
                    <a:pt x="7603" y="3150"/>
                    <a:pt x="5546" y="5596"/>
                    <a:pt x="3918" y="8516"/>
                  </a:cubicBezTo>
                  <a:cubicBezTo>
                    <a:pt x="2289" y="11437"/>
                    <a:pt x="1089" y="14833"/>
                    <a:pt x="489" y="16871"/>
                  </a:cubicBezTo>
                  <a:cubicBezTo>
                    <a:pt x="-111" y="18909"/>
                    <a:pt x="-111" y="19588"/>
                    <a:pt x="232" y="20199"/>
                  </a:cubicBezTo>
                  <a:cubicBezTo>
                    <a:pt x="575" y="20811"/>
                    <a:pt x="1260" y="21354"/>
                    <a:pt x="3060" y="21422"/>
                  </a:cubicBezTo>
                  <a:cubicBezTo>
                    <a:pt x="4860" y="21490"/>
                    <a:pt x="7775" y="21082"/>
                    <a:pt x="10603" y="19113"/>
                  </a:cubicBezTo>
                  <a:cubicBezTo>
                    <a:pt x="13432" y="17143"/>
                    <a:pt x="16175" y="13611"/>
                    <a:pt x="17460" y="10622"/>
                  </a:cubicBezTo>
                  <a:cubicBezTo>
                    <a:pt x="18746" y="7633"/>
                    <a:pt x="18575" y="5188"/>
                    <a:pt x="17632" y="3490"/>
                  </a:cubicBezTo>
                  <a:cubicBezTo>
                    <a:pt x="16689" y="1792"/>
                    <a:pt x="14975" y="841"/>
                    <a:pt x="13689" y="365"/>
                  </a:cubicBezTo>
                  <a:cubicBezTo>
                    <a:pt x="12403" y="-110"/>
                    <a:pt x="11546" y="-110"/>
                    <a:pt x="10603" y="298"/>
                  </a:cubicBezTo>
                  <a:cubicBezTo>
                    <a:pt x="9660" y="705"/>
                    <a:pt x="8632" y="1520"/>
                    <a:pt x="8032" y="2403"/>
                  </a:cubicBezTo>
                  <a:cubicBezTo>
                    <a:pt x="7432" y="3286"/>
                    <a:pt x="7260" y="4237"/>
                    <a:pt x="7518" y="5052"/>
                  </a:cubicBezTo>
                  <a:cubicBezTo>
                    <a:pt x="7775" y="5867"/>
                    <a:pt x="8460" y="6547"/>
                    <a:pt x="10860" y="7022"/>
                  </a:cubicBezTo>
                  <a:cubicBezTo>
                    <a:pt x="13260" y="7498"/>
                    <a:pt x="17375" y="7769"/>
                    <a:pt x="21489" y="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794909" y="1717372"/>
              <a:ext cx="153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817910" y="1860091"/>
              <a:ext cx="230007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20" y="12582"/>
                    <a:pt x="8640" y="4867"/>
                    <a:pt x="12240" y="1782"/>
                  </a:cubicBezTo>
                  <a:cubicBezTo>
                    <a:pt x="15840" y="-1304"/>
                    <a:pt x="1872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972926" y="1464366"/>
              <a:ext cx="138419" cy="34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63" fill="norm" stroke="1" extrusionOk="0">
                  <a:moveTo>
                    <a:pt x="3718" y="0"/>
                  </a:moveTo>
                  <a:cubicBezTo>
                    <a:pt x="3718" y="4836"/>
                    <a:pt x="3718" y="9672"/>
                    <a:pt x="3718" y="12896"/>
                  </a:cubicBezTo>
                  <a:cubicBezTo>
                    <a:pt x="3718" y="16119"/>
                    <a:pt x="3718" y="17731"/>
                    <a:pt x="3718" y="19021"/>
                  </a:cubicBezTo>
                  <a:cubicBezTo>
                    <a:pt x="3718" y="20310"/>
                    <a:pt x="3718" y="21278"/>
                    <a:pt x="3139" y="21439"/>
                  </a:cubicBezTo>
                  <a:cubicBezTo>
                    <a:pt x="2561" y="21600"/>
                    <a:pt x="1404" y="20955"/>
                    <a:pt x="632" y="19827"/>
                  </a:cubicBezTo>
                  <a:cubicBezTo>
                    <a:pt x="-139" y="18699"/>
                    <a:pt x="-525" y="17087"/>
                    <a:pt x="1404" y="15233"/>
                  </a:cubicBezTo>
                  <a:cubicBezTo>
                    <a:pt x="3332" y="13379"/>
                    <a:pt x="7575" y="11284"/>
                    <a:pt x="10275" y="9913"/>
                  </a:cubicBezTo>
                  <a:cubicBezTo>
                    <a:pt x="12975" y="8543"/>
                    <a:pt x="14132" y="7899"/>
                    <a:pt x="15675" y="7093"/>
                  </a:cubicBezTo>
                  <a:cubicBezTo>
                    <a:pt x="17218" y="6287"/>
                    <a:pt x="19146" y="5319"/>
                    <a:pt x="20111" y="5400"/>
                  </a:cubicBezTo>
                  <a:cubicBezTo>
                    <a:pt x="21075" y="5481"/>
                    <a:pt x="21075" y="6609"/>
                    <a:pt x="20496" y="9430"/>
                  </a:cubicBezTo>
                  <a:cubicBezTo>
                    <a:pt x="19918" y="12251"/>
                    <a:pt x="18761" y="16764"/>
                    <a:pt x="17604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150895" y="1709705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0212230" y="1610036"/>
              <a:ext cx="766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212230" y="1778706"/>
              <a:ext cx="38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0787243" y="1594702"/>
              <a:ext cx="138004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305"/>
                    <a:pt x="13600" y="6610"/>
                    <a:pt x="10000" y="9856"/>
                  </a:cubicBezTo>
                  <a:cubicBezTo>
                    <a:pt x="6400" y="13102"/>
                    <a:pt x="3200" y="16289"/>
                    <a:pt x="1600" y="18236"/>
                  </a:cubicBezTo>
                  <a:cubicBezTo>
                    <a:pt x="0" y="20184"/>
                    <a:pt x="0" y="20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1140877" y="1594391"/>
              <a:ext cx="275047" cy="43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1" fill="norm" stroke="1" extrusionOk="0">
                  <a:moveTo>
                    <a:pt x="12525" y="1899"/>
                  </a:moveTo>
                  <a:cubicBezTo>
                    <a:pt x="11525" y="1020"/>
                    <a:pt x="10525" y="141"/>
                    <a:pt x="9825" y="16"/>
                  </a:cubicBezTo>
                  <a:cubicBezTo>
                    <a:pt x="9125" y="-110"/>
                    <a:pt x="8725" y="518"/>
                    <a:pt x="7325" y="2653"/>
                  </a:cubicBezTo>
                  <a:cubicBezTo>
                    <a:pt x="5925" y="4788"/>
                    <a:pt x="3525" y="8430"/>
                    <a:pt x="2125" y="11381"/>
                  </a:cubicBezTo>
                  <a:cubicBezTo>
                    <a:pt x="725" y="14332"/>
                    <a:pt x="325" y="16592"/>
                    <a:pt x="125" y="18037"/>
                  </a:cubicBezTo>
                  <a:cubicBezTo>
                    <a:pt x="-75" y="19481"/>
                    <a:pt x="-75" y="20109"/>
                    <a:pt x="425" y="20611"/>
                  </a:cubicBezTo>
                  <a:cubicBezTo>
                    <a:pt x="925" y="21113"/>
                    <a:pt x="1925" y="21490"/>
                    <a:pt x="3325" y="21302"/>
                  </a:cubicBezTo>
                  <a:cubicBezTo>
                    <a:pt x="4725" y="21113"/>
                    <a:pt x="6525" y="20360"/>
                    <a:pt x="9125" y="18099"/>
                  </a:cubicBezTo>
                  <a:cubicBezTo>
                    <a:pt x="11725" y="15839"/>
                    <a:pt x="15125" y="12071"/>
                    <a:pt x="16425" y="9057"/>
                  </a:cubicBezTo>
                  <a:cubicBezTo>
                    <a:pt x="17725" y="6043"/>
                    <a:pt x="16925" y="3783"/>
                    <a:pt x="15225" y="2402"/>
                  </a:cubicBezTo>
                  <a:cubicBezTo>
                    <a:pt x="13525" y="1020"/>
                    <a:pt x="10925" y="518"/>
                    <a:pt x="8825" y="581"/>
                  </a:cubicBezTo>
                  <a:cubicBezTo>
                    <a:pt x="6725" y="643"/>
                    <a:pt x="5125" y="1271"/>
                    <a:pt x="4025" y="1962"/>
                  </a:cubicBezTo>
                  <a:cubicBezTo>
                    <a:pt x="2925" y="2653"/>
                    <a:pt x="2325" y="3406"/>
                    <a:pt x="2025" y="4223"/>
                  </a:cubicBezTo>
                  <a:cubicBezTo>
                    <a:pt x="1725" y="5039"/>
                    <a:pt x="1725" y="5918"/>
                    <a:pt x="2225" y="6546"/>
                  </a:cubicBezTo>
                  <a:cubicBezTo>
                    <a:pt x="2725" y="7174"/>
                    <a:pt x="3725" y="7550"/>
                    <a:pt x="7025" y="7864"/>
                  </a:cubicBezTo>
                  <a:cubicBezTo>
                    <a:pt x="10325" y="8178"/>
                    <a:pt x="15925" y="8430"/>
                    <a:pt x="21525" y="8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1298059" y="1985711"/>
              <a:ext cx="84810" cy="10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0819" fill="norm" stroke="1" extrusionOk="0">
                  <a:moveTo>
                    <a:pt x="13651" y="0"/>
                  </a:moveTo>
                  <a:cubicBezTo>
                    <a:pt x="10566" y="1005"/>
                    <a:pt x="7480" y="2009"/>
                    <a:pt x="5320" y="3767"/>
                  </a:cubicBezTo>
                  <a:cubicBezTo>
                    <a:pt x="3160" y="5526"/>
                    <a:pt x="1926" y="8037"/>
                    <a:pt x="1000" y="10800"/>
                  </a:cubicBezTo>
                  <a:cubicBezTo>
                    <a:pt x="74" y="13563"/>
                    <a:pt x="-543" y="16577"/>
                    <a:pt x="691" y="18586"/>
                  </a:cubicBezTo>
                  <a:cubicBezTo>
                    <a:pt x="1926" y="20595"/>
                    <a:pt x="5011" y="21600"/>
                    <a:pt x="8714" y="20093"/>
                  </a:cubicBezTo>
                  <a:cubicBezTo>
                    <a:pt x="12417" y="18586"/>
                    <a:pt x="16737" y="14567"/>
                    <a:pt x="18897" y="11302"/>
                  </a:cubicBezTo>
                  <a:cubicBezTo>
                    <a:pt x="21057" y="8037"/>
                    <a:pt x="21057" y="5526"/>
                    <a:pt x="18588" y="3767"/>
                  </a:cubicBezTo>
                  <a:cubicBezTo>
                    <a:pt x="16120" y="2009"/>
                    <a:pt x="11183" y="1005"/>
                    <a:pt x="62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974733" y="3124172"/>
              <a:ext cx="349191" cy="37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22" fill="norm" stroke="1" extrusionOk="0">
                  <a:moveTo>
                    <a:pt x="0" y="1987"/>
                  </a:moveTo>
                  <a:cubicBezTo>
                    <a:pt x="473" y="959"/>
                    <a:pt x="946" y="-70"/>
                    <a:pt x="1182" y="3"/>
                  </a:cubicBezTo>
                  <a:cubicBezTo>
                    <a:pt x="1419" y="77"/>
                    <a:pt x="1419" y="1252"/>
                    <a:pt x="2050" y="3530"/>
                  </a:cubicBezTo>
                  <a:cubicBezTo>
                    <a:pt x="2680" y="5808"/>
                    <a:pt x="3942" y="9187"/>
                    <a:pt x="5045" y="11465"/>
                  </a:cubicBezTo>
                  <a:cubicBezTo>
                    <a:pt x="6149" y="13742"/>
                    <a:pt x="7095" y="14918"/>
                    <a:pt x="7962" y="16020"/>
                  </a:cubicBezTo>
                  <a:cubicBezTo>
                    <a:pt x="8829" y="17122"/>
                    <a:pt x="9618" y="18150"/>
                    <a:pt x="10091" y="18224"/>
                  </a:cubicBezTo>
                  <a:cubicBezTo>
                    <a:pt x="10563" y="18297"/>
                    <a:pt x="10721" y="17416"/>
                    <a:pt x="10800" y="16167"/>
                  </a:cubicBezTo>
                  <a:cubicBezTo>
                    <a:pt x="10879" y="14918"/>
                    <a:pt x="10879" y="13301"/>
                    <a:pt x="10879" y="12126"/>
                  </a:cubicBezTo>
                  <a:cubicBezTo>
                    <a:pt x="10879" y="10950"/>
                    <a:pt x="10879" y="10216"/>
                    <a:pt x="10958" y="10216"/>
                  </a:cubicBezTo>
                  <a:cubicBezTo>
                    <a:pt x="11036" y="10216"/>
                    <a:pt x="11194" y="10950"/>
                    <a:pt x="11667" y="12567"/>
                  </a:cubicBezTo>
                  <a:cubicBezTo>
                    <a:pt x="12140" y="14183"/>
                    <a:pt x="12928" y="16681"/>
                    <a:pt x="13638" y="18224"/>
                  </a:cubicBezTo>
                  <a:cubicBezTo>
                    <a:pt x="14347" y="19767"/>
                    <a:pt x="14978" y="20354"/>
                    <a:pt x="15688" y="20795"/>
                  </a:cubicBezTo>
                  <a:cubicBezTo>
                    <a:pt x="16397" y="21236"/>
                    <a:pt x="17185" y="21530"/>
                    <a:pt x="17816" y="21383"/>
                  </a:cubicBezTo>
                  <a:cubicBezTo>
                    <a:pt x="18447" y="21236"/>
                    <a:pt x="18920" y="20648"/>
                    <a:pt x="19472" y="18371"/>
                  </a:cubicBezTo>
                  <a:cubicBezTo>
                    <a:pt x="20023" y="16093"/>
                    <a:pt x="20654" y="12126"/>
                    <a:pt x="20969" y="9628"/>
                  </a:cubicBezTo>
                  <a:cubicBezTo>
                    <a:pt x="21285" y="7130"/>
                    <a:pt x="21285" y="6101"/>
                    <a:pt x="21364" y="5146"/>
                  </a:cubicBezTo>
                  <a:cubicBezTo>
                    <a:pt x="21442" y="4191"/>
                    <a:pt x="21600" y="3310"/>
                    <a:pt x="21521" y="3310"/>
                  </a:cubicBezTo>
                  <a:cubicBezTo>
                    <a:pt x="21442" y="3310"/>
                    <a:pt x="21127" y="4191"/>
                    <a:pt x="20812" y="5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542079" y="3273740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580414" y="3396409"/>
              <a:ext cx="11500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206363" y="2939190"/>
              <a:ext cx="309406" cy="43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68" fill="norm" stroke="1" extrusionOk="0">
                  <a:moveTo>
                    <a:pt x="14530" y="1747"/>
                  </a:moveTo>
                  <a:cubicBezTo>
                    <a:pt x="14707" y="1119"/>
                    <a:pt x="14884" y="491"/>
                    <a:pt x="14442" y="177"/>
                  </a:cubicBezTo>
                  <a:cubicBezTo>
                    <a:pt x="13999" y="-137"/>
                    <a:pt x="12937" y="-137"/>
                    <a:pt x="10989" y="1056"/>
                  </a:cubicBezTo>
                  <a:cubicBezTo>
                    <a:pt x="9042" y="2249"/>
                    <a:pt x="6209" y="4635"/>
                    <a:pt x="3907" y="7398"/>
                  </a:cubicBezTo>
                  <a:cubicBezTo>
                    <a:pt x="1605" y="10161"/>
                    <a:pt x="-165" y="13300"/>
                    <a:pt x="12" y="15623"/>
                  </a:cubicBezTo>
                  <a:cubicBezTo>
                    <a:pt x="189" y="17947"/>
                    <a:pt x="2314" y="19454"/>
                    <a:pt x="4438" y="20333"/>
                  </a:cubicBezTo>
                  <a:cubicBezTo>
                    <a:pt x="6563" y="21212"/>
                    <a:pt x="8687" y="21463"/>
                    <a:pt x="10635" y="21337"/>
                  </a:cubicBezTo>
                  <a:cubicBezTo>
                    <a:pt x="12583" y="21212"/>
                    <a:pt x="14353" y="20710"/>
                    <a:pt x="15769" y="19077"/>
                  </a:cubicBezTo>
                  <a:cubicBezTo>
                    <a:pt x="17186" y="17444"/>
                    <a:pt x="18248" y="14682"/>
                    <a:pt x="18337" y="12170"/>
                  </a:cubicBezTo>
                  <a:cubicBezTo>
                    <a:pt x="18425" y="9658"/>
                    <a:pt x="17540" y="7398"/>
                    <a:pt x="16301" y="5891"/>
                  </a:cubicBezTo>
                  <a:cubicBezTo>
                    <a:pt x="15061" y="4384"/>
                    <a:pt x="13468" y="3630"/>
                    <a:pt x="11786" y="3442"/>
                  </a:cubicBezTo>
                  <a:cubicBezTo>
                    <a:pt x="10104" y="3254"/>
                    <a:pt x="8333" y="3630"/>
                    <a:pt x="7183" y="4133"/>
                  </a:cubicBezTo>
                  <a:cubicBezTo>
                    <a:pt x="6032" y="4635"/>
                    <a:pt x="5501" y="5263"/>
                    <a:pt x="5235" y="5891"/>
                  </a:cubicBezTo>
                  <a:cubicBezTo>
                    <a:pt x="4969" y="6519"/>
                    <a:pt x="4969" y="7147"/>
                    <a:pt x="5412" y="7586"/>
                  </a:cubicBezTo>
                  <a:cubicBezTo>
                    <a:pt x="5855" y="8026"/>
                    <a:pt x="6740" y="8277"/>
                    <a:pt x="9042" y="8026"/>
                  </a:cubicBezTo>
                  <a:cubicBezTo>
                    <a:pt x="11343" y="7775"/>
                    <a:pt x="15061" y="7021"/>
                    <a:pt x="17363" y="6393"/>
                  </a:cubicBezTo>
                  <a:cubicBezTo>
                    <a:pt x="19665" y="5765"/>
                    <a:pt x="20550" y="5263"/>
                    <a:pt x="21435" y="4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363308" y="2706394"/>
              <a:ext cx="16012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968" y="0"/>
                  </a:moveTo>
                  <a:cubicBezTo>
                    <a:pt x="2625" y="5100"/>
                    <a:pt x="2282" y="10200"/>
                    <a:pt x="1768" y="13500"/>
                  </a:cubicBezTo>
                  <a:cubicBezTo>
                    <a:pt x="1253" y="16800"/>
                    <a:pt x="568" y="18300"/>
                    <a:pt x="225" y="18300"/>
                  </a:cubicBezTo>
                  <a:cubicBezTo>
                    <a:pt x="-118" y="18300"/>
                    <a:pt x="-118" y="16800"/>
                    <a:pt x="568" y="14550"/>
                  </a:cubicBezTo>
                  <a:cubicBezTo>
                    <a:pt x="1253" y="12300"/>
                    <a:pt x="2625" y="9300"/>
                    <a:pt x="4339" y="7050"/>
                  </a:cubicBezTo>
                  <a:cubicBezTo>
                    <a:pt x="6053" y="4800"/>
                    <a:pt x="8111" y="3300"/>
                    <a:pt x="9311" y="3450"/>
                  </a:cubicBezTo>
                  <a:cubicBezTo>
                    <a:pt x="10511" y="3600"/>
                    <a:pt x="10853" y="5400"/>
                    <a:pt x="12739" y="8700"/>
                  </a:cubicBezTo>
                  <a:cubicBezTo>
                    <a:pt x="14625" y="12000"/>
                    <a:pt x="18053" y="16800"/>
                    <a:pt x="21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738106" y="3189405"/>
              <a:ext cx="222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231492" y="2980489"/>
              <a:ext cx="280966" cy="3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64" fill="norm" stroke="1" extrusionOk="0">
                  <a:moveTo>
                    <a:pt x="7383" y="4920"/>
                  </a:moveTo>
                  <a:cubicBezTo>
                    <a:pt x="7383" y="3800"/>
                    <a:pt x="7383" y="2680"/>
                    <a:pt x="6994" y="2360"/>
                  </a:cubicBezTo>
                  <a:cubicBezTo>
                    <a:pt x="6605" y="2040"/>
                    <a:pt x="5826" y="2520"/>
                    <a:pt x="4562" y="4040"/>
                  </a:cubicBezTo>
                  <a:cubicBezTo>
                    <a:pt x="3297" y="5560"/>
                    <a:pt x="1545" y="8120"/>
                    <a:pt x="670" y="10840"/>
                  </a:cubicBezTo>
                  <a:cubicBezTo>
                    <a:pt x="-206" y="13560"/>
                    <a:pt x="-206" y="16440"/>
                    <a:pt x="572" y="18360"/>
                  </a:cubicBezTo>
                  <a:cubicBezTo>
                    <a:pt x="1351" y="20280"/>
                    <a:pt x="2908" y="21240"/>
                    <a:pt x="5243" y="21160"/>
                  </a:cubicBezTo>
                  <a:cubicBezTo>
                    <a:pt x="7578" y="21080"/>
                    <a:pt x="10691" y="19960"/>
                    <a:pt x="12735" y="17080"/>
                  </a:cubicBezTo>
                  <a:cubicBezTo>
                    <a:pt x="14778" y="14200"/>
                    <a:pt x="15751" y="9560"/>
                    <a:pt x="15264" y="6280"/>
                  </a:cubicBezTo>
                  <a:cubicBezTo>
                    <a:pt x="14778" y="3000"/>
                    <a:pt x="12832" y="1080"/>
                    <a:pt x="10886" y="360"/>
                  </a:cubicBezTo>
                  <a:cubicBezTo>
                    <a:pt x="8940" y="-360"/>
                    <a:pt x="6994" y="120"/>
                    <a:pt x="5535" y="760"/>
                  </a:cubicBezTo>
                  <a:cubicBezTo>
                    <a:pt x="4075" y="1400"/>
                    <a:pt x="3102" y="2200"/>
                    <a:pt x="2518" y="3000"/>
                  </a:cubicBezTo>
                  <a:cubicBezTo>
                    <a:pt x="1935" y="3800"/>
                    <a:pt x="1740" y="4600"/>
                    <a:pt x="2810" y="5240"/>
                  </a:cubicBezTo>
                  <a:cubicBezTo>
                    <a:pt x="3880" y="5880"/>
                    <a:pt x="6216" y="6360"/>
                    <a:pt x="9524" y="6920"/>
                  </a:cubicBezTo>
                  <a:cubicBezTo>
                    <a:pt x="12832" y="7480"/>
                    <a:pt x="17113" y="8120"/>
                    <a:pt x="21394" y="8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490484" y="3273740"/>
              <a:ext cx="81990" cy="12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330" fill="norm" stroke="1" extrusionOk="0">
                  <a:moveTo>
                    <a:pt x="14992" y="7776"/>
                  </a:moveTo>
                  <a:cubicBezTo>
                    <a:pt x="13086" y="6048"/>
                    <a:pt x="11180" y="4320"/>
                    <a:pt x="9274" y="4320"/>
                  </a:cubicBezTo>
                  <a:cubicBezTo>
                    <a:pt x="7369" y="4320"/>
                    <a:pt x="5463" y="6048"/>
                    <a:pt x="3874" y="7992"/>
                  </a:cubicBezTo>
                  <a:cubicBezTo>
                    <a:pt x="2286" y="9936"/>
                    <a:pt x="1016" y="12096"/>
                    <a:pt x="380" y="14256"/>
                  </a:cubicBezTo>
                  <a:cubicBezTo>
                    <a:pt x="-255" y="16416"/>
                    <a:pt x="-255" y="18576"/>
                    <a:pt x="1651" y="19872"/>
                  </a:cubicBezTo>
                  <a:cubicBezTo>
                    <a:pt x="3557" y="21168"/>
                    <a:pt x="7369" y="21600"/>
                    <a:pt x="10545" y="21168"/>
                  </a:cubicBezTo>
                  <a:cubicBezTo>
                    <a:pt x="13721" y="20736"/>
                    <a:pt x="16263" y="19440"/>
                    <a:pt x="18169" y="17496"/>
                  </a:cubicBezTo>
                  <a:cubicBezTo>
                    <a:pt x="20074" y="15552"/>
                    <a:pt x="21345" y="12960"/>
                    <a:pt x="19439" y="9936"/>
                  </a:cubicBezTo>
                  <a:cubicBezTo>
                    <a:pt x="17533" y="6912"/>
                    <a:pt x="12451" y="3456"/>
                    <a:pt x="7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232095" y="3611055"/>
              <a:ext cx="1119360" cy="5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8" fill="norm" stroke="1" extrusionOk="0">
                  <a:moveTo>
                    <a:pt x="0" y="20628"/>
                  </a:moveTo>
                  <a:cubicBezTo>
                    <a:pt x="1775" y="18664"/>
                    <a:pt x="3551" y="16701"/>
                    <a:pt x="5351" y="13755"/>
                  </a:cubicBezTo>
                  <a:cubicBezTo>
                    <a:pt x="7151" y="10810"/>
                    <a:pt x="8975" y="6883"/>
                    <a:pt x="10825" y="3937"/>
                  </a:cubicBezTo>
                  <a:cubicBezTo>
                    <a:pt x="12674" y="992"/>
                    <a:pt x="14548" y="-972"/>
                    <a:pt x="16348" y="501"/>
                  </a:cubicBezTo>
                  <a:cubicBezTo>
                    <a:pt x="18148" y="1973"/>
                    <a:pt x="19874" y="6883"/>
                    <a:pt x="21600" y="1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304586" y="3953030"/>
              <a:ext cx="172849" cy="33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110" fill="norm" stroke="1" extrusionOk="0">
                  <a:moveTo>
                    <a:pt x="20870" y="4061"/>
                  </a:moveTo>
                  <a:cubicBezTo>
                    <a:pt x="20870" y="2933"/>
                    <a:pt x="20870" y="1805"/>
                    <a:pt x="20253" y="999"/>
                  </a:cubicBezTo>
                  <a:cubicBezTo>
                    <a:pt x="19636" y="193"/>
                    <a:pt x="18401" y="-291"/>
                    <a:pt x="15007" y="193"/>
                  </a:cubicBezTo>
                  <a:cubicBezTo>
                    <a:pt x="11613" y="676"/>
                    <a:pt x="6059" y="2127"/>
                    <a:pt x="2973" y="3900"/>
                  </a:cubicBezTo>
                  <a:cubicBezTo>
                    <a:pt x="-113" y="5673"/>
                    <a:pt x="-730" y="7769"/>
                    <a:pt x="813" y="9461"/>
                  </a:cubicBezTo>
                  <a:cubicBezTo>
                    <a:pt x="2356" y="11154"/>
                    <a:pt x="6059" y="12443"/>
                    <a:pt x="9299" y="13572"/>
                  </a:cubicBezTo>
                  <a:cubicBezTo>
                    <a:pt x="12539" y="14700"/>
                    <a:pt x="15316" y="15667"/>
                    <a:pt x="16859" y="16554"/>
                  </a:cubicBezTo>
                  <a:cubicBezTo>
                    <a:pt x="18401" y="17440"/>
                    <a:pt x="18710" y="18246"/>
                    <a:pt x="18247" y="18972"/>
                  </a:cubicBezTo>
                  <a:cubicBezTo>
                    <a:pt x="17784" y="19697"/>
                    <a:pt x="16550" y="20342"/>
                    <a:pt x="13927" y="20745"/>
                  </a:cubicBezTo>
                  <a:cubicBezTo>
                    <a:pt x="11304" y="21148"/>
                    <a:pt x="7293" y="21309"/>
                    <a:pt x="4824" y="20745"/>
                  </a:cubicBezTo>
                  <a:cubicBezTo>
                    <a:pt x="2356" y="20181"/>
                    <a:pt x="1430" y="18891"/>
                    <a:pt x="504" y="17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503926" y="4002230"/>
              <a:ext cx="195847" cy="20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50" fill="norm" stroke="1" extrusionOk="0">
                  <a:moveTo>
                    <a:pt x="5437" y="11049"/>
                  </a:moveTo>
                  <a:cubicBezTo>
                    <a:pt x="7099" y="8415"/>
                    <a:pt x="8760" y="5781"/>
                    <a:pt x="9868" y="3805"/>
                  </a:cubicBezTo>
                  <a:cubicBezTo>
                    <a:pt x="10976" y="1829"/>
                    <a:pt x="11530" y="512"/>
                    <a:pt x="11114" y="117"/>
                  </a:cubicBezTo>
                  <a:cubicBezTo>
                    <a:pt x="10699" y="-278"/>
                    <a:pt x="9314" y="249"/>
                    <a:pt x="7237" y="2883"/>
                  </a:cubicBezTo>
                  <a:cubicBezTo>
                    <a:pt x="5160" y="5517"/>
                    <a:pt x="2391" y="10259"/>
                    <a:pt x="1007" y="13420"/>
                  </a:cubicBezTo>
                  <a:cubicBezTo>
                    <a:pt x="-378" y="16581"/>
                    <a:pt x="-378" y="18161"/>
                    <a:pt x="1284" y="19346"/>
                  </a:cubicBezTo>
                  <a:cubicBezTo>
                    <a:pt x="2945" y="20532"/>
                    <a:pt x="6268" y="21322"/>
                    <a:pt x="9868" y="20532"/>
                  </a:cubicBezTo>
                  <a:cubicBezTo>
                    <a:pt x="13468" y="19742"/>
                    <a:pt x="17345" y="17371"/>
                    <a:pt x="21222" y="1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470542" y="3761918"/>
              <a:ext cx="137229" cy="13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791" fill="norm" stroke="1" extrusionOk="0">
                  <a:moveTo>
                    <a:pt x="3479" y="5191"/>
                  </a:moveTo>
                  <a:cubicBezTo>
                    <a:pt x="2279" y="7191"/>
                    <a:pt x="1079" y="9191"/>
                    <a:pt x="479" y="11591"/>
                  </a:cubicBezTo>
                  <a:cubicBezTo>
                    <a:pt x="-121" y="13991"/>
                    <a:pt x="-121" y="16791"/>
                    <a:pt x="279" y="17191"/>
                  </a:cubicBezTo>
                  <a:cubicBezTo>
                    <a:pt x="679" y="17591"/>
                    <a:pt x="1479" y="15591"/>
                    <a:pt x="2679" y="12591"/>
                  </a:cubicBezTo>
                  <a:cubicBezTo>
                    <a:pt x="3879" y="9591"/>
                    <a:pt x="5479" y="5591"/>
                    <a:pt x="7079" y="2991"/>
                  </a:cubicBezTo>
                  <a:cubicBezTo>
                    <a:pt x="8679" y="391"/>
                    <a:pt x="10279" y="-809"/>
                    <a:pt x="11479" y="591"/>
                  </a:cubicBezTo>
                  <a:cubicBezTo>
                    <a:pt x="12679" y="1991"/>
                    <a:pt x="13479" y="5991"/>
                    <a:pt x="15079" y="9791"/>
                  </a:cubicBezTo>
                  <a:cubicBezTo>
                    <a:pt x="16679" y="13591"/>
                    <a:pt x="19079" y="17191"/>
                    <a:pt x="21479" y="20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794123" y="3855846"/>
              <a:ext cx="158656" cy="4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99" fill="norm" stroke="1" extrusionOk="0">
                  <a:moveTo>
                    <a:pt x="20952" y="1200"/>
                  </a:moveTo>
                  <a:cubicBezTo>
                    <a:pt x="19264" y="680"/>
                    <a:pt x="17577" y="159"/>
                    <a:pt x="15889" y="29"/>
                  </a:cubicBezTo>
                  <a:cubicBezTo>
                    <a:pt x="14202" y="-101"/>
                    <a:pt x="12514" y="159"/>
                    <a:pt x="9983" y="1721"/>
                  </a:cubicBezTo>
                  <a:cubicBezTo>
                    <a:pt x="7452" y="3282"/>
                    <a:pt x="4077" y="6145"/>
                    <a:pt x="2052" y="8877"/>
                  </a:cubicBezTo>
                  <a:cubicBezTo>
                    <a:pt x="27" y="11610"/>
                    <a:pt x="-648" y="14212"/>
                    <a:pt x="702" y="16294"/>
                  </a:cubicBezTo>
                  <a:cubicBezTo>
                    <a:pt x="2052" y="18376"/>
                    <a:pt x="5427" y="19938"/>
                    <a:pt x="8802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007585" y="3957843"/>
              <a:ext cx="205866" cy="31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50" fill="norm" stroke="1" extrusionOk="0">
                  <a:moveTo>
                    <a:pt x="15881" y="1955"/>
                  </a:moveTo>
                  <a:cubicBezTo>
                    <a:pt x="14548" y="1436"/>
                    <a:pt x="13214" y="918"/>
                    <a:pt x="11748" y="659"/>
                  </a:cubicBezTo>
                  <a:cubicBezTo>
                    <a:pt x="10281" y="399"/>
                    <a:pt x="8681" y="399"/>
                    <a:pt x="6948" y="1263"/>
                  </a:cubicBezTo>
                  <a:cubicBezTo>
                    <a:pt x="5214" y="2127"/>
                    <a:pt x="3348" y="3855"/>
                    <a:pt x="2014" y="6447"/>
                  </a:cubicBezTo>
                  <a:cubicBezTo>
                    <a:pt x="681" y="9039"/>
                    <a:pt x="-119" y="12495"/>
                    <a:pt x="14" y="15087"/>
                  </a:cubicBezTo>
                  <a:cubicBezTo>
                    <a:pt x="148" y="17679"/>
                    <a:pt x="1214" y="19407"/>
                    <a:pt x="3081" y="20358"/>
                  </a:cubicBezTo>
                  <a:cubicBezTo>
                    <a:pt x="4948" y="21308"/>
                    <a:pt x="7614" y="21481"/>
                    <a:pt x="9881" y="20963"/>
                  </a:cubicBezTo>
                  <a:cubicBezTo>
                    <a:pt x="12148" y="20444"/>
                    <a:pt x="14014" y="19235"/>
                    <a:pt x="15481" y="17247"/>
                  </a:cubicBezTo>
                  <a:cubicBezTo>
                    <a:pt x="16948" y="15260"/>
                    <a:pt x="18014" y="12495"/>
                    <a:pt x="18281" y="10249"/>
                  </a:cubicBezTo>
                  <a:cubicBezTo>
                    <a:pt x="18548" y="8003"/>
                    <a:pt x="18014" y="6275"/>
                    <a:pt x="17081" y="4979"/>
                  </a:cubicBezTo>
                  <a:cubicBezTo>
                    <a:pt x="16148" y="3683"/>
                    <a:pt x="14814" y="2819"/>
                    <a:pt x="13748" y="2041"/>
                  </a:cubicBezTo>
                  <a:cubicBezTo>
                    <a:pt x="12681" y="1263"/>
                    <a:pt x="11881" y="572"/>
                    <a:pt x="10814" y="227"/>
                  </a:cubicBezTo>
                  <a:cubicBezTo>
                    <a:pt x="9748" y="-119"/>
                    <a:pt x="8414" y="-119"/>
                    <a:pt x="6814" y="572"/>
                  </a:cubicBezTo>
                  <a:cubicBezTo>
                    <a:pt x="5214" y="1263"/>
                    <a:pt x="3348" y="2646"/>
                    <a:pt x="2281" y="3769"/>
                  </a:cubicBezTo>
                  <a:cubicBezTo>
                    <a:pt x="1214" y="4892"/>
                    <a:pt x="948" y="5756"/>
                    <a:pt x="1348" y="6447"/>
                  </a:cubicBezTo>
                  <a:cubicBezTo>
                    <a:pt x="1748" y="7139"/>
                    <a:pt x="2814" y="7657"/>
                    <a:pt x="6281" y="7657"/>
                  </a:cubicBezTo>
                  <a:cubicBezTo>
                    <a:pt x="9748" y="7657"/>
                    <a:pt x="15614" y="7139"/>
                    <a:pt x="21481" y="6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041285" y="3836400"/>
              <a:ext cx="156833" cy="10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308" fill="norm" stroke="1" extrusionOk="0">
                  <a:moveTo>
                    <a:pt x="2567" y="6792"/>
                  </a:moveTo>
                  <a:cubicBezTo>
                    <a:pt x="2915" y="4337"/>
                    <a:pt x="3264" y="1882"/>
                    <a:pt x="3612" y="1882"/>
                  </a:cubicBezTo>
                  <a:cubicBezTo>
                    <a:pt x="3961" y="1882"/>
                    <a:pt x="4309" y="4337"/>
                    <a:pt x="4135" y="6792"/>
                  </a:cubicBezTo>
                  <a:cubicBezTo>
                    <a:pt x="3961" y="9246"/>
                    <a:pt x="3264" y="11701"/>
                    <a:pt x="2393" y="14401"/>
                  </a:cubicBezTo>
                  <a:cubicBezTo>
                    <a:pt x="1522" y="17101"/>
                    <a:pt x="477" y="20046"/>
                    <a:pt x="128" y="20292"/>
                  </a:cubicBezTo>
                  <a:cubicBezTo>
                    <a:pt x="-220" y="20537"/>
                    <a:pt x="128" y="18082"/>
                    <a:pt x="1348" y="14401"/>
                  </a:cubicBezTo>
                  <a:cubicBezTo>
                    <a:pt x="2567" y="10719"/>
                    <a:pt x="4657" y="5810"/>
                    <a:pt x="6748" y="2864"/>
                  </a:cubicBezTo>
                  <a:cubicBezTo>
                    <a:pt x="8838" y="-81"/>
                    <a:pt x="10928" y="-1063"/>
                    <a:pt x="13367" y="1392"/>
                  </a:cubicBezTo>
                  <a:cubicBezTo>
                    <a:pt x="15806" y="3846"/>
                    <a:pt x="18593" y="9737"/>
                    <a:pt x="21380" y="15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259452" y="3894754"/>
              <a:ext cx="78053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6075" y="0"/>
                  </a:moveTo>
                  <a:cubicBezTo>
                    <a:pt x="11475" y="2514"/>
                    <a:pt x="16875" y="5029"/>
                    <a:pt x="19238" y="8000"/>
                  </a:cubicBezTo>
                  <a:cubicBezTo>
                    <a:pt x="21600" y="10971"/>
                    <a:pt x="20925" y="14400"/>
                    <a:pt x="17212" y="16743"/>
                  </a:cubicBezTo>
                  <a:cubicBezTo>
                    <a:pt x="13500" y="19086"/>
                    <a:pt x="6750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171806" y="3634081"/>
              <a:ext cx="1" cy="30669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707877" y="3239862"/>
              <a:ext cx="437618" cy="73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6" fill="norm" stroke="1" extrusionOk="0">
                  <a:moveTo>
                    <a:pt x="5681" y="4324"/>
                  </a:moveTo>
                  <a:cubicBezTo>
                    <a:pt x="3923" y="4324"/>
                    <a:pt x="2164" y="4324"/>
                    <a:pt x="1160" y="4138"/>
                  </a:cubicBezTo>
                  <a:cubicBezTo>
                    <a:pt x="155" y="3953"/>
                    <a:pt x="-96" y="3582"/>
                    <a:pt x="30" y="3025"/>
                  </a:cubicBezTo>
                  <a:cubicBezTo>
                    <a:pt x="155" y="2468"/>
                    <a:pt x="657" y="1726"/>
                    <a:pt x="1160" y="1206"/>
                  </a:cubicBezTo>
                  <a:cubicBezTo>
                    <a:pt x="1662" y="687"/>
                    <a:pt x="2164" y="390"/>
                    <a:pt x="2855" y="167"/>
                  </a:cubicBezTo>
                  <a:cubicBezTo>
                    <a:pt x="3546" y="-56"/>
                    <a:pt x="4425" y="-204"/>
                    <a:pt x="4990" y="724"/>
                  </a:cubicBezTo>
                  <a:cubicBezTo>
                    <a:pt x="5555" y="1652"/>
                    <a:pt x="5806" y="3656"/>
                    <a:pt x="5555" y="5474"/>
                  </a:cubicBezTo>
                  <a:cubicBezTo>
                    <a:pt x="5304" y="7293"/>
                    <a:pt x="4551" y="8926"/>
                    <a:pt x="3985" y="9928"/>
                  </a:cubicBezTo>
                  <a:cubicBezTo>
                    <a:pt x="3420" y="10930"/>
                    <a:pt x="3044" y="11301"/>
                    <a:pt x="2478" y="11598"/>
                  </a:cubicBezTo>
                  <a:cubicBezTo>
                    <a:pt x="1913" y="11895"/>
                    <a:pt x="1160" y="12118"/>
                    <a:pt x="783" y="12043"/>
                  </a:cubicBezTo>
                  <a:cubicBezTo>
                    <a:pt x="406" y="11969"/>
                    <a:pt x="406" y="11598"/>
                    <a:pt x="1034" y="10893"/>
                  </a:cubicBezTo>
                  <a:cubicBezTo>
                    <a:pt x="1662" y="10188"/>
                    <a:pt x="2918" y="9149"/>
                    <a:pt x="4802" y="7775"/>
                  </a:cubicBezTo>
                  <a:cubicBezTo>
                    <a:pt x="6685" y="6402"/>
                    <a:pt x="9197" y="4695"/>
                    <a:pt x="10704" y="3619"/>
                  </a:cubicBezTo>
                  <a:cubicBezTo>
                    <a:pt x="12211" y="2542"/>
                    <a:pt x="12713" y="2097"/>
                    <a:pt x="13153" y="1726"/>
                  </a:cubicBezTo>
                  <a:cubicBezTo>
                    <a:pt x="13592" y="1355"/>
                    <a:pt x="13969" y="1058"/>
                    <a:pt x="13530" y="1615"/>
                  </a:cubicBezTo>
                  <a:cubicBezTo>
                    <a:pt x="13090" y="2171"/>
                    <a:pt x="11834" y="3582"/>
                    <a:pt x="10767" y="5660"/>
                  </a:cubicBezTo>
                  <a:cubicBezTo>
                    <a:pt x="9699" y="7738"/>
                    <a:pt x="8820" y="10485"/>
                    <a:pt x="8192" y="13008"/>
                  </a:cubicBezTo>
                  <a:cubicBezTo>
                    <a:pt x="7564" y="15532"/>
                    <a:pt x="7188" y="17833"/>
                    <a:pt x="7188" y="19206"/>
                  </a:cubicBezTo>
                  <a:cubicBezTo>
                    <a:pt x="7188" y="20580"/>
                    <a:pt x="7564" y="21025"/>
                    <a:pt x="8067" y="21210"/>
                  </a:cubicBezTo>
                  <a:cubicBezTo>
                    <a:pt x="8569" y="21396"/>
                    <a:pt x="9197" y="21322"/>
                    <a:pt x="9825" y="20876"/>
                  </a:cubicBezTo>
                  <a:cubicBezTo>
                    <a:pt x="10453" y="20431"/>
                    <a:pt x="11081" y="19615"/>
                    <a:pt x="11520" y="18575"/>
                  </a:cubicBezTo>
                  <a:cubicBezTo>
                    <a:pt x="11960" y="17536"/>
                    <a:pt x="12211" y="16274"/>
                    <a:pt x="12274" y="15309"/>
                  </a:cubicBezTo>
                  <a:cubicBezTo>
                    <a:pt x="12337" y="14344"/>
                    <a:pt x="12211" y="13676"/>
                    <a:pt x="12462" y="13380"/>
                  </a:cubicBezTo>
                  <a:cubicBezTo>
                    <a:pt x="12713" y="13083"/>
                    <a:pt x="13341" y="13157"/>
                    <a:pt x="14911" y="12971"/>
                  </a:cubicBezTo>
                  <a:cubicBezTo>
                    <a:pt x="16481" y="12786"/>
                    <a:pt x="18992" y="12340"/>
                    <a:pt x="21504" y="11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835509" y="3167806"/>
              <a:ext cx="30669" cy="60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767"/>
                  </a:moveTo>
                  <a:cubicBezTo>
                    <a:pt x="21600" y="313"/>
                    <a:pt x="21600" y="-141"/>
                    <a:pt x="19800" y="41"/>
                  </a:cubicBezTo>
                  <a:cubicBezTo>
                    <a:pt x="18000" y="222"/>
                    <a:pt x="14400" y="1039"/>
                    <a:pt x="10800" y="3081"/>
                  </a:cubicBezTo>
                  <a:cubicBezTo>
                    <a:pt x="7200" y="5123"/>
                    <a:pt x="3600" y="8390"/>
                    <a:pt x="1800" y="11476"/>
                  </a:cubicBezTo>
                  <a:cubicBezTo>
                    <a:pt x="0" y="14562"/>
                    <a:pt x="0" y="17466"/>
                    <a:pt x="0" y="19190"/>
                  </a:cubicBezTo>
                  <a:cubicBezTo>
                    <a:pt x="0" y="20914"/>
                    <a:pt x="0" y="21459"/>
                    <a:pt x="1800" y="21459"/>
                  </a:cubicBezTo>
                  <a:cubicBezTo>
                    <a:pt x="3600" y="21459"/>
                    <a:pt x="7200" y="20914"/>
                    <a:pt x="10800" y="20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958179" y="3365742"/>
              <a:ext cx="314341" cy="38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424"/>
                  </a:moveTo>
                  <a:cubicBezTo>
                    <a:pt x="0" y="4800"/>
                    <a:pt x="0" y="9176"/>
                    <a:pt x="351" y="12565"/>
                  </a:cubicBezTo>
                  <a:cubicBezTo>
                    <a:pt x="702" y="15953"/>
                    <a:pt x="1405" y="18353"/>
                    <a:pt x="2107" y="19765"/>
                  </a:cubicBezTo>
                  <a:cubicBezTo>
                    <a:pt x="2810" y="21176"/>
                    <a:pt x="3512" y="21600"/>
                    <a:pt x="4127" y="21529"/>
                  </a:cubicBezTo>
                  <a:cubicBezTo>
                    <a:pt x="4741" y="21459"/>
                    <a:pt x="5268" y="20894"/>
                    <a:pt x="5883" y="19412"/>
                  </a:cubicBezTo>
                  <a:cubicBezTo>
                    <a:pt x="6498" y="17929"/>
                    <a:pt x="7200" y="15529"/>
                    <a:pt x="7551" y="13976"/>
                  </a:cubicBezTo>
                  <a:cubicBezTo>
                    <a:pt x="7902" y="12424"/>
                    <a:pt x="7902" y="11718"/>
                    <a:pt x="8078" y="11788"/>
                  </a:cubicBezTo>
                  <a:cubicBezTo>
                    <a:pt x="8254" y="11859"/>
                    <a:pt x="8605" y="12706"/>
                    <a:pt x="9220" y="14188"/>
                  </a:cubicBezTo>
                  <a:cubicBezTo>
                    <a:pt x="9834" y="15671"/>
                    <a:pt x="10712" y="17788"/>
                    <a:pt x="11502" y="19059"/>
                  </a:cubicBezTo>
                  <a:cubicBezTo>
                    <a:pt x="12293" y="20329"/>
                    <a:pt x="12995" y="20753"/>
                    <a:pt x="13698" y="20400"/>
                  </a:cubicBezTo>
                  <a:cubicBezTo>
                    <a:pt x="14400" y="20047"/>
                    <a:pt x="15102" y="18918"/>
                    <a:pt x="16068" y="16165"/>
                  </a:cubicBezTo>
                  <a:cubicBezTo>
                    <a:pt x="17034" y="13412"/>
                    <a:pt x="18263" y="9035"/>
                    <a:pt x="19229" y="6071"/>
                  </a:cubicBezTo>
                  <a:cubicBezTo>
                    <a:pt x="20195" y="3106"/>
                    <a:pt x="20898" y="15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433523" y="3158737"/>
              <a:ext cx="19500" cy="6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400" y="2657"/>
                    <a:pt x="10800" y="5314"/>
                    <a:pt x="14850" y="8143"/>
                  </a:cubicBezTo>
                  <a:cubicBezTo>
                    <a:pt x="18900" y="10971"/>
                    <a:pt x="21600" y="13971"/>
                    <a:pt x="20250" y="16243"/>
                  </a:cubicBezTo>
                  <a:cubicBezTo>
                    <a:pt x="18900" y="18514"/>
                    <a:pt x="13500" y="20057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809198" y="3335075"/>
              <a:ext cx="26720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4320" y="0"/>
                  </a:moveTo>
                  <a:cubicBezTo>
                    <a:pt x="5554" y="1389"/>
                    <a:pt x="6789" y="2779"/>
                    <a:pt x="8846" y="4105"/>
                  </a:cubicBezTo>
                  <a:cubicBezTo>
                    <a:pt x="10903" y="5432"/>
                    <a:pt x="13783" y="6695"/>
                    <a:pt x="15840" y="7579"/>
                  </a:cubicBezTo>
                  <a:cubicBezTo>
                    <a:pt x="17897" y="8463"/>
                    <a:pt x="19131" y="8968"/>
                    <a:pt x="20057" y="9474"/>
                  </a:cubicBezTo>
                  <a:cubicBezTo>
                    <a:pt x="20983" y="9979"/>
                    <a:pt x="21600" y="10484"/>
                    <a:pt x="21497" y="10989"/>
                  </a:cubicBezTo>
                  <a:cubicBezTo>
                    <a:pt x="21394" y="11495"/>
                    <a:pt x="20571" y="12000"/>
                    <a:pt x="18103" y="13263"/>
                  </a:cubicBezTo>
                  <a:cubicBezTo>
                    <a:pt x="15634" y="14526"/>
                    <a:pt x="11520" y="16547"/>
                    <a:pt x="8229" y="18063"/>
                  </a:cubicBezTo>
                  <a:cubicBezTo>
                    <a:pt x="4937" y="19579"/>
                    <a:pt x="2469" y="205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312267" y="3453591"/>
              <a:ext cx="313555" cy="28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8" fill="norm" stroke="1" extrusionOk="0">
                  <a:moveTo>
                    <a:pt x="1246" y="884"/>
                  </a:moveTo>
                  <a:cubicBezTo>
                    <a:pt x="5600" y="501"/>
                    <a:pt x="9955" y="119"/>
                    <a:pt x="13004" y="24"/>
                  </a:cubicBezTo>
                  <a:cubicBezTo>
                    <a:pt x="16052" y="-72"/>
                    <a:pt x="17794" y="119"/>
                    <a:pt x="19100" y="597"/>
                  </a:cubicBezTo>
                  <a:cubicBezTo>
                    <a:pt x="20407" y="1075"/>
                    <a:pt x="21278" y="1839"/>
                    <a:pt x="21365" y="2795"/>
                  </a:cubicBezTo>
                  <a:cubicBezTo>
                    <a:pt x="21452" y="3751"/>
                    <a:pt x="20755" y="4898"/>
                    <a:pt x="18229" y="7001"/>
                  </a:cubicBezTo>
                  <a:cubicBezTo>
                    <a:pt x="15704" y="9103"/>
                    <a:pt x="11349" y="12162"/>
                    <a:pt x="8213" y="14073"/>
                  </a:cubicBezTo>
                  <a:cubicBezTo>
                    <a:pt x="5078" y="15985"/>
                    <a:pt x="3162" y="16749"/>
                    <a:pt x="1855" y="17418"/>
                  </a:cubicBezTo>
                  <a:cubicBezTo>
                    <a:pt x="549" y="18087"/>
                    <a:pt x="-148" y="18661"/>
                    <a:pt x="26" y="19043"/>
                  </a:cubicBezTo>
                  <a:cubicBezTo>
                    <a:pt x="200" y="19425"/>
                    <a:pt x="1246" y="19616"/>
                    <a:pt x="4555" y="19999"/>
                  </a:cubicBezTo>
                  <a:cubicBezTo>
                    <a:pt x="7865" y="20381"/>
                    <a:pt x="13439" y="20955"/>
                    <a:pt x="19013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524770" y="3687749"/>
              <a:ext cx="23511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17" y="1200"/>
                    <a:pt x="16435" y="2400"/>
                    <a:pt x="13735" y="5600"/>
                  </a:cubicBezTo>
                  <a:cubicBezTo>
                    <a:pt x="11035" y="8800"/>
                    <a:pt x="8217" y="14000"/>
                    <a:pt x="6222" y="17000"/>
                  </a:cubicBezTo>
                  <a:cubicBezTo>
                    <a:pt x="4226" y="20000"/>
                    <a:pt x="3052" y="20800"/>
                    <a:pt x="1996" y="20600"/>
                  </a:cubicBezTo>
                  <a:cubicBezTo>
                    <a:pt x="939" y="20400"/>
                    <a:pt x="0" y="19200"/>
                    <a:pt x="0" y="18000"/>
                  </a:cubicBezTo>
                  <a:cubicBezTo>
                    <a:pt x="0" y="16800"/>
                    <a:pt x="939" y="15600"/>
                    <a:pt x="3287" y="16200"/>
                  </a:cubicBezTo>
                  <a:cubicBezTo>
                    <a:pt x="5635" y="16800"/>
                    <a:pt x="9391" y="19200"/>
                    <a:pt x="131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713885" y="3657082"/>
              <a:ext cx="10733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697"/>
                    <a:pt x="10286" y="7395"/>
                    <a:pt x="6686" y="10995"/>
                  </a:cubicBezTo>
                  <a:cubicBezTo>
                    <a:pt x="3086" y="14595"/>
                    <a:pt x="1543" y="180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775220" y="3822713"/>
              <a:ext cx="138004" cy="1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0" y="4076"/>
                  </a:moveTo>
                  <a:cubicBezTo>
                    <a:pt x="1200" y="2476"/>
                    <a:pt x="2400" y="876"/>
                    <a:pt x="4000" y="276"/>
                  </a:cubicBezTo>
                  <a:cubicBezTo>
                    <a:pt x="5600" y="-324"/>
                    <a:pt x="7600" y="76"/>
                    <a:pt x="8800" y="1276"/>
                  </a:cubicBezTo>
                  <a:cubicBezTo>
                    <a:pt x="10000" y="2476"/>
                    <a:pt x="10400" y="4476"/>
                    <a:pt x="10400" y="6476"/>
                  </a:cubicBezTo>
                  <a:cubicBezTo>
                    <a:pt x="10400" y="8476"/>
                    <a:pt x="10000" y="10476"/>
                    <a:pt x="8800" y="13076"/>
                  </a:cubicBezTo>
                  <a:cubicBezTo>
                    <a:pt x="7600" y="15676"/>
                    <a:pt x="5600" y="18876"/>
                    <a:pt x="5600" y="20076"/>
                  </a:cubicBezTo>
                  <a:cubicBezTo>
                    <a:pt x="5600" y="21276"/>
                    <a:pt x="7600" y="20476"/>
                    <a:pt x="10600" y="19276"/>
                  </a:cubicBezTo>
                  <a:cubicBezTo>
                    <a:pt x="13600" y="18076"/>
                    <a:pt x="17600" y="16476"/>
                    <a:pt x="21600" y="14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089560" y="3802752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373234" y="3542080"/>
              <a:ext cx="184005" cy="2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274"/>
                  </a:moveTo>
                  <a:cubicBezTo>
                    <a:pt x="300" y="4019"/>
                    <a:pt x="600" y="2763"/>
                    <a:pt x="1500" y="1884"/>
                  </a:cubicBezTo>
                  <a:cubicBezTo>
                    <a:pt x="2400" y="1005"/>
                    <a:pt x="3900" y="502"/>
                    <a:pt x="6000" y="1005"/>
                  </a:cubicBezTo>
                  <a:cubicBezTo>
                    <a:pt x="8100" y="1507"/>
                    <a:pt x="10800" y="3014"/>
                    <a:pt x="12300" y="6279"/>
                  </a:cubicBezTo>
                  <a:cubicBezTo>
                    <a:pt x="13800" y="9544"/>
                    <a:pt x="14100" y="14567"/>
                    <a:pt x="13650" y="17581"/>
                  </a:cubicBezTo>
                  <a:cubicBezTo>
                    <a:pt x="13200" y="20595"/>
                    <a:pt x="12000" y="21600"/>
                    <a:pt x="10950" y="21349"/>
                  </a:cubicBezTo>
                  <a:cubicBezTo>
                    <a:pt x="9900" y="21098"/>
                    <a:pt x="9000" y="19591"/>
                    <a:pt x="8550" y="16702"/>
                  </a:cubicBezTo>
                  <a:cubicBezTo>
                    <a:pt x="8100" y="13814"/>
                    <a:pt x="8100" y="9544"/>
                    <a:pt x="9300" y="6656"/>
                  </a:cubicBezTo>
                  <a:cubicBezTo>
                    <a:pt x="10500" y="3767"/>
                    <a:pt x="12900" y="2260"/>
                    <a:pt x="15150" y="1381"/>
                  </a:cubicBezTo>
                  <a:cubicBezTo>
                    <a:pt x="17400" y="502"/>
                    <a:pt x="19500" y="2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564905" y="3543524"/>
              <a:ext cx="212621" cy="39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69" fill="norm" stroke="1" extrusionOk="0">
                  <a:moveTo>
                    <a:pt x="5400" y="2812"/>
                  </a:moveTo>
                  <a:cubicBezTo>
                    <a:pt x="5143" y="1574"/>
                    <a:pt x="4886" y="335"/>
                    <a:pt x="4243" y="60"/>
                  </a:cubicBezTo>
                  <a:cubicBezTo>
                    <a:pt x="3600" y="-215"/>
                    <a:pt x="2571" y="473"/>
                    <a:pt x="1671" y="1849"/>
                  </a:cubicBezTo>
                  <a:cubicBezTo>
                    <a:pt x="771" y="3224"/>
                    <a:pt x="0" y="5288"/>
                    <a:pt x="0" y="6939"/>
                  </a:cubicBezTo>
                  <a:cubicBezTo>
                    <a:pt x="0" y="8590"/>
                    <a:pt x="771" y="9828"/>
                    <a:pt x="2957" y="10103"/>
                  </a:cubicBezTo>
                  <a:cubicBezTo>
                    <a:pt x="5143" y="10379"/>
                    <a:pt x="8743" y="9691"/>
                    <a:pt x="11571" y="8796"/>
                  </a:cubicBezTo>
                  <a:cubicBezTo>
                    <a:pt x="14400" y="7902"/>
                    <a:pt x="16457" y="6802"/>
                    <a:pt x="18129" y="5563"/>
                  </a:cubicBezTo>
                  <a:cubicBezTo>
                    <a:pt x="19800" y="4325"/>
                    <a:pt x="21086" y="2949"/>
                    <a:pt x="21343" y="2537"/>
                  </a:cubicBezTo>
                  <a:cubicBezTo>
                    <a:pt x="21600" y="2124"/>
                    <a:pt x="20829" y="2674"/>
                    <a:pt x="20186" y="4050"/>
                  </a:cubicBezTo>
                  <a:cubicBezTo>
                    <a:pt x="19543" y="5426"/>
                    <a:pt x="19029" y="7627"/>
                    <a:pt x="19157" y="10035"/>
                  </a:cubicBezTo>
                  <a:cubicBezTo>
                    <a:pt x="19286" y="12442"/>
                    <a:pt x="20057" y="15056"/>
                    <a:pt x="20571" y="16845"/>
                  </a:cubicBezTo>
                  <a:cubicBezTo>
                    <a:pt x="21086" y="18633"/>
                    <a:pt x="21343" y="19596"/>
                    <a:pt x="20957" y="20284"/>
                  </a:cubicBezTo>
                  <a:cubicBezTo>
                    <a:pt x="20571" y="20972"/>
                    <a:pt x="19543" y="21385"/>
                    <a:pt x="17486" y="20766"/>
                  </a:cubicBezTo>
                  <a:cubicBezTo>
                    <a:pt x="15429" y="20147"/>
                    <a:pt x="12343" y="18496"/>
                    <a:pt x="9257" y="16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756575" y="3427077"/>
              <a:ext cx="3066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836546" y="3524354"/>
              <a:ext cx="96322" cy="16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246" fill="norm" stroke="1" extrusionOk="0">
                  <a:moveTo>
                    <a:pt x="4162" y="8286"/>
                  </a:moveTo>
                  <a:cubicBezTo>
                    <a:pt x="9022" y="6957"/>
                    <a:pt x="13882" y="5628"/>
                    <a:pt x="16852" y="4132"/>
                  </a:cubicBezTo>
                  <a:cubicBezTo>
                    <a:pt x="19822" y="2637"/>
                    <a:pt x="20902" y="975"/>
                    <a:pt x="20092" y="311"/>
                  </a:cubicBezTo>
                  <a:cubicBezTo>
                    <a:pt x="19282" y="-354"/>
                    <a:pt x="16582" y="-22"/>
                    <a:pt x="12802" y="1972"/>
                  </a:cubicBezTo>
                  <a:cubicBezTo>
                    <a:pt x="9022" y="3966"/>
                    <a:pt x="4162" y="7621"/>
                    <a:pt x="1732" y="10778"/>
                  </a:cubicBezTo>
                  <a:cubicBezTo>
                    <a:pt x="-698" y="13935"/>
                    <a:pt x="-698" y="16594"/>
                    <a:pt x="2542" y="18255"/>
                  </a:cubicBezTo>
                  <a:cubicBezTo>
                    <a:pt x="5782" y="19917"/>
                    <a:pt x="12262" y="20581"/>
                    <a:pt x="18742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033560" y="3526746"/>
              <a:ext cx="137026" cy="1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71" fill="norm" stroke="1" extrusionOk="0">
                  <a:moveTo>
                    <a:pt x="21057" y="0"/>
                  </a:moveTo>
                  <a:cubicBezTo>
                    <a:pt x="16344" y="0"/>
                    <a:pt x="11632" y="0"/>
                    <a:pt x="7901" y="2563"/>
                  </a:cubicBezTo>
                  <a:cubicBezTo>
                    <a:pt x="4170" y="5125"/>
                    <a:pt x="1421" y="10251"/>
                    <a:pt x="439" y="13729"/>
                  </a:cubicBezTo>
                  <a:cubicBezTo>
                    <a:pt x="-543" y="17207"/>
                    <a:pt x="242" y="19037"/>
                    <a:pt x="1617" y="20136"/>
                  </a:cubicBezTo>
                  <a:cubicBezTo>
                    <a:pt x="2992" y="21234"/>
                    <a:pt x="4955" y="21600"/>
                    <a:pt x="7901" y="21234"/>
                  </a:cubicBezTo>
                  <a:cubicBezTo>
                    <a:pt x="10846" y="20868"/>
                    <a:pt x="14773" y="19769"/>
                    <a:pt x="18701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187234" y="3342742"/>
              <a:ext cx="113688" cy="3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7033" y="967"/>
                    <a:pt x="12713" y="1934"/>
                    <a:pt x="9113" y="4433"/>
                  </a:cubicBezTo>
                  <a:cubicBezTo>
                    <a:pt x="5513" y="6931"/>
                    <a:pt x="2633" y="10961"/>
                    <a:pt x="1193" y="13863"/>
                  </a:cubicBezTo>
                  <a:cubicBezTo>
                    <a:pt x="-247" y="16764"/>
                    <a:pt x="-247" y="18537"/>
                    <a:pt x="473" y="19746"/>
                  </a:cubicBezTo>
                  <a:cubicBezTo>
                    <a:pt x="1193" y="20955"/>
                    <a:pt x="2633" y="21600"/>
                    <a:pt x="5753" y="21600"/>
                  </a:cubicBezTo>
                  <a:cubicBezTo>
                    <a:pt x="8873" y="21600"/>
                    <a:pt x="13673" y="20955"/>
                    <a:pt x="18473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132251" y="3488412"/>
              <a:ext cx="184005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900" y="8640"/>
                    <a:pt x="7800" y="17280"/>
                    <a:pt x="11400" y="19440"/>
                  </a:cubicBezTo>
                  <a:cubicBezTo>
                    <a:pt x="15000" y="21600"/>
                    <a:pt x="183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1546260" y="3427077"/>
              <a:ext cx="69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000"/>
                    <a:pt x="15200" y="4000"/>
                    <a:pt x="11600" y="7600"/>
                  </a:cubicBezTo>
                  <a:cubicBezTo>
                    <a:pt x="8000" y="11200"/>
                    <a:pt x="4000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1515593" y="3442385"/>
              <a:ext cx="258796" cy="2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8" fill="norm" stroke="1" extrusionOk="0">
                  <a:moveTo>
                    <a:pt x="0" y="12228"/>
                  </a:moveTo>
                  <a:cubicBezTo>
                    <a:pt x="5082" y="9172"/>
                    <a:pt x="10165" y="6115"/>
                    <a:pt x="13235" y="4179"/>
                  </a:cubicBezTo>
                  <a:cubicBezTo>
                    <a:pt x="16306" y="2243"/>
                    <a:pt x="17365" y="1428"/>
                    <a:pt x="18424" y="817"/>
                  </a:cubicBezTo>
                  <a:cubicBezTo>
                    <a:pt x="19482" y="206"/>
                    <a:pt x="20541" y="-202"/>
                    <a:pt x="21071" y="104"/>
                  </a:cubicBezTo>
                  <a:cubicBezTo>
                    <a:pt x="21600" y="409"/>
                    <a:pt x="21600" y="1428"/>
                    <a:pt x="20859" y="3975"/>
                  </a:cubicBezTo>
                  <a:cubicBezTo>
                    <a:pt x="20118" y="6523"/>
                    <a:pt x="18635" y="10598"/>
                    <a:pt x="18000" y="13756"/>
                  </a:cubicBezTo>
                  <a:cubicBezTo>
                    <a:pt x="17365" y="16915"/>
                    <a:pt x="17576" y="19156"/>
                    <a:pt x="17788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776265" y="3626415"/>
              <a:ext cx="75452" cy="1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33" fill="norm" stroke="1" extrusionOk="0">
                  <a:moveTo>
                    <a:pt x="10800" y="0"/>
                  </a:moveTo>
                  <a:cubicBezTo>
                    <a:pt x="7200" y="1440"/>
                    <a:pt x="3600" y="2880"/>
                    <a:pt x="1800" y="5280"/>
                  </a:cubicBezTo>
                  <a:cubicBezTo>
                    <a:pt x="0" y="7680"/>
                    <a:pt x="0" y="11040"/>
                    <a:pt x="720" y="13920"/>
                  </a:cubicBezTo>
                  <a:cubicBezTo>
                    <a:pt x="1440" y="16800"/>
                    <a:pt x="2880" y="19200"/>
                    <a:pt x="5400" y="20400"/>
                  </a:cubicBezTo>
                  <a:cubicBezTo>
                    <a:pt x="7920" y="21600"/>
                    <a:pt x="11520" y="21600"/>
                    <a:pt x="14400" y="20640"/>
                  </a:cubicBezTo>
                  <a:cubicBezTo>
                    <a:pt x="17280" y="19680"/>
                    <a:pt x="19440" y="17760"/>
                    <a:pt x="20520" y="15600"/>
                  </a:cubicBezTo>
                  <a:cubicBezTo>
                    <a:pt x="21600" y="13440"/>
                    <a:pt x="21600" y="11040"/>
                    <a:pt x="19800" y="9600"/>
                  </a:cubicBezTo>
                  <a:cubicBezTo>
                    <a:pt x="18000" y="8160"/>
                    <a:pt x="14400" y="7680"/>
                    <a:pt x="10800" y="7200"/>
                  </a:cubicBezTo>
                  <a:cubicBezTo>
                    <a:pt x="7200" y="6720"/>
                    <a:pt x="3600" y="6240"/>
                    <a:pt x="0" y="5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843593" y="4152797"/>
              <a:ext cx="459169" cy="58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6" fill="norm" stroke="1" extrusionOk="0">
                  <a:moveTo>
                    <a:pt x="1258" y="13000"/>
                  </a:moveTo>
                  <a:cubicBezTo>
                    <a:pt x="661" y="13281"/>
                    <a:pt x="64" y="13561"/>
                    <a:pt x="5" y="13842"/>
                  </a:cubicBezTo>
                  <a:cubicBezTo>
                    <a:pt x="-55" y="14122"/>
                    <a:pt x="422" y="14403"/>
                    <a:pt x="1437" y="14403"/>
                  </a:cubicBezTo>
                  <a:cubicBezTo>
                    <a:pt x="2451" y="14403"/>
                    <a:pt x="4002" y="14122"/>
                    <a:pt x="5196" y="13515"/>
                  </a:cubicBezTo>
                  <a:cubicBezTo>
                    <a:pt x="6389" y="12907"/>
                    <a:pt x="7225" y="11972"/>
                    <a:pt x="7702" y="11037"/>
                  </a:cubicBezTo>
                  <a:cubicBezTo>
                    <a:pt x="8179" y="10102"/>
                    <a:pt x="8299" y="9167"/>
                    <a:pt x="7762" y="8652"/>
                  </a:cubicBezTo>
                  <a:cubicBezTo>
                    <a:pt x="7225" y="8138"/>
                    <a:pt x="6031" y="8045"/>
                    <a:pt x="4957" y="9026"/>
                  </a:cubicBezTo>
                  <a:cubicBezTo>
                    <a:pt x="3883" y="10008"/>
                    <a:pt x="2928" y="12065"/>
                    <a:pt x="2630" y="13608"/>
                  </a:cubicBezTo>
                  <a:cubicBezTo>
                    <a:pt x="2332" y="15151"/>
                    <a:pt x="2690" y="16180"/>
                    <a:pt x="3107" y="16881"/>
                  </a:cubicBezTo>
                  <a:cubicBezTo>
                    <a:pt x="3525" y="17582"/>
                    <a:pt x="4002" y="17956"/>
                    <a:pt x="5076" y="17956"/>
                  </a:cubicBezTo>
                  <a:cubicBezTo>
                    <a:pt x="6151" y="17956"/>
                    <a:pt x="7821" y="17582"/>
                    <a:pt x="9611" y="16367"/>
                  </a:cubicBezTo>
                  <a:cubicBezTo>
                    <a:pt x="11401" y="15151"/>
                    <a:pt x="13311" y="13094"/>
                    <a:pt x="14802" y="10569"/>
                  </a:cubicBezTo>
                  <a:cubicBezTo>
                    <a:pt x="16294" y="8045"/>
                    <a:pt x="17368" y="5052"/>
                    <a:pt x="17905" y="3135"/>
                  </a:cubicBezTo>
                  <a:cubicBezTo>
                    <a:pt x="18442" y="1219"/>
                    <a:pt x="18442" y="377"/>
                    <a:pt x="18144" y="97"/>
                  </a:cubicBezTo>
                  <a:cubicBezTo>
                    <a:pt x="17846" y="-184"/>
                    <a:pt x="17249" y="97"/>
                    <a:pt x="16473" y="1639"/>
                  </a:cubicBezTo>
                  <a:cubicBezTo>
                    <a:pt x="15697" y="3182"/>
                    <a:pt x="14743" y="5987"/>
                    <a:pt x="14564" y="8559"/>
                  </a:cubicBezTo>
                  <a:cubicBezTo>
                    <a:pt x="14385" y="11130"/>
                    <a:pt x="14981" y="13468"/>
                    <a:pt x="15518" y="14871"/>
                  </a:cubicBezTo>
                  <a:cubicBezTo>
                    <a:pt x="16055" y="16273"/>
                    <a:pt x="16533" y="16741"/>
                    <a:pt x="17130" y="17021"/>
                  </a:cubicBezTo>
                  <a:cubicBezTo>
                    <a:pt x="17726" y="17302"/>
                    <a:pt x="18442" y="17395"/>
                    <a:pt x="18979" y="17161"/>
                  </a:cubicBezTo>
                  <a:cubicBezTo>
                    <a:pt x="19516" y="16928"/>
                    <a:pt x="19874" y="16367"/>
                    <a:pt x="20173" y="15806"/>
                  </a:cubicBezTo>
                  <a:cubicBezTo>
                    <a:pt x="20471" y="15245"/>
                    <a:pt x="20710" y="14684"/>
                    <a:pt x="20889" y="14122"/>
                  </a:cubicBezTo>
                  <a:cubicBezTo>
                    <a:pt x="21068" y="13561"/>
                    <a:pt x="21187" y="13000"/>
                    <a:pt x="20948" y="12626"/>
                  </a:cubicBezTo>
                  <a:cubicBezTo>
                    <a:pt x="20710" y="12252"/>
                    <a:pt x="20113" y="12065"/>
                    <a:pt x="19695" y="12206"/>
                  </a:cubicBezTo>
                  <a:cubicBezTo>
                    <a:pt x="19278" y="12346"/>
                    <a:pt x="19039" y="12813"/>
                    <a:pt x="19158" y="13515"/>
                  </a:cubicBezTo>
                  <a:cubicBezTo>
                    <a:pt x="19278" y="14216"/>
                    <a:pt x="19755" y="15151"/>
                    <a:pt x="20232" y="16086"/>
                  </a:cubicBezTo>
                  <a:cubicBezTo>
                    <a:pt x="20710" y="17021"/>
                    <a:pt x="21187" y="17956"/>
                    <a:pt x="21366" y="18751"/>
                  </a:cubicBezTo>
                  <a:cubicBezTo>
                    <a:pt x="21545" y="19546"/>
                    <a:pt x="21426" y="20200"/>
                    <a:pt x="20769" y="20621"/>
                  </a:cubicBezTo>
                  <a:cubicBezTo>
                    <a:pt x="20113" y="21042"/>
                    <a:pt x="18920" y="21229"/>
                    <a:pt x="17726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315210" y="4471864"/>
              <a:ext cx="191671" cy="17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4769"/>
                  </a:moveTo>
                  <a:cubicBezTo>
                    <a:pt x="4896" y="11326"/>
                    <a:pt x="9792" y="7882"/>
                    <a:pt x="12528" y="5378"/>
                  </a:cubicBezTo>
                  <a:cubicBezTo>
                    <a:pt x="15264" y="2873"/>
                    <a:pt x="15840" y="1308"/>
                    <a:pt x="15264" y="526"/>
                  </a:cubicBezTo>
                  <a:cubicBezTo>
                    <a:pt x="14688" y="-257"/>
                    <a:pt x="12960" y="-257"/>
                    <a:pt x="11232" y="1152"/>
                  </a:cubicBezTo>
                  <a:cubicBezTo>
                    <a:pt x="9504" y="2560"/>
                    <a:pt x="7776" y="5378"/>
                    <a:pt x="6912" y="8195"/>
                  </a:cubicBezTo>
                  <a:cubicBezTo>
                    <a:pt x="6048" y="11013"/>
                    <a:pt x="6048" y="13830"/>
                    <a:pt x="8640" y="16021"/>
                  </a:cubicBezTo>
                  <a:cubicBezTo>
                    <a:pt x="11232" y="18213"/>
                    <a:pt x="16416" y="19778"/>
                    <a:pt x="2160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437879" y="4676772"/>
              <a:ext cx="92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29"/>
                    <a:pt x="12000" y="11859"/>
                    <a:pt x="8400" y="15459"/>
                  </a:cubicBezTo>
                  <a:cubicBezTo>
                    <a:pt x="4800" y="19059"/>
                    <a:pt x="240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153873" y="4474578"/>
              <a:ext cx="273030" cy="1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754" fill="norm" stroke="1" extrusionOk="0">
                  <a:moveTo>
                    <a:pt x="15367" y="6924"/>
                  </a:moveTo>
                  <a:cubicBezTo>
                    <a:pt x="13567" y="4107"/>
                    <a:pt x="11767" y="1289"/>
                    <a:pt x="9967" y="350"/>
                  </a:cubicBezTo>
                  <a:cubicBezTo>
                    <a:pt x="8167" y="-589"/>
                    <a:pt x="6367" y="350"/>
                    <a:pt x="4667" y="3324"/>
                  </a:cubicBezTo>
                  <a:cubicBezTo>
                    <a:pt x="2967" y="6298"/>
                    <a:pt x="1367" y="11307"/>
                    <a:pt x="567" y="14594"/>
                  </a:cubicBezTo>
                  <a:cubicBezTo>
                    <a:pt x="-233" y="17881"/>
                    <a:pt x="-233" y="19446"/>
                    <a:pt x="867" y="20228"/>
                  </a:cubicBezTo>
                  <a:cubicBezTo>
                    <a:pt x="1967" y="21011"/>
                    <a:pt x="4167" y="21011"/>
                    <a:pt x="6367" y="19602"/>
                  </a:cubicBezTo>
                  <a:cubicBezTo>
                    <a:pt x="8567" y="18194"/>
                    <a:pt x="10767" y="15376"/>
                    <a:pt x="12167" y="13341"/>
                  </a:cubicBezTo>
                  <a:cubicBezTo>
                    <a:pt x="13567" y="11307"/>
                    <a:pt x="14167" y="10054"/>
                    <a:pt x="14267" y="10211"/>
                  </a:cubicBezTo>
                  <a:cubicBezTo>
                    <a:pt x="14367" y="10368"/>
                    <a:pt x="13967" y="11933"/>
                    <a:pt x="14067" y="13341"/>
                  </a:cubicBezTo>
                  <a:cubicBezTo>
                    <a:pt x="14167" y="14750"/>
                    <a:pt x="14767" y="16002"/>
                    <a:pt x="16067" y="16628"/>
                  </a:cubicBezTo>
                  <a:cubicBezTo>
                    <a:pt x="17367" y="17254"/>
                    <a:pt x="19367" y="17254"/>
                    <a:pt x="21367" y="17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394899" y="4469020"/>
              <a:ext cx="139339" cy="2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28" fill="norm" stroke="1" extrusionOk="0">
                  <a:moveTo>
                    <a:pt x="21412" y="3912"/>
                  </a:moveTo>
                  <a:cubicBezTo>
                    <a:pt x="21019" y="2843"/>
                    <a:pt x="20627" y="1773"/>
                    <a:pt x="18074" y="918"/>
                  </a:cubicBezTo>
                  <a:cubicBezTo>
                    <a:pt x="15521" y="63"/>
                    <a:pt x="10808" y="-579"/>
                    <a:pt x="6881" y="811"/>
                  </a:cubicBezTo>
                  <a:cubicBezTo>
                    <a:pt x="2954" y="2201"/>
                    <a:pt x="-188" y="5623"/>
                    <a:pt x="8" y="9366"/>
                  </a:cubicBezTo>
                  <a:cubicBezTo>
                    <a:pt x="205" y="13108"/>
                    <a:pt x="3739" y="17171"/>
                    <a:pt x="7667" y="19096"/>
                  </a:cubicBezTo>
                  <a:cubicBezTo>
                    <a:pt x="11594" y="21021"/>
                    <a:pt x="15914" y="20807"/>
                    <a:pt x="20234" y="20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578873" y="4509244"/>
              <a:ext cx="131702" cy="1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1" fill="norm" stroke="1" extrusionOk="0">
                  <a:moveTo>
                    <a:pt x="21407" y="2463"/>
                  </a:moveTo>
                  <a:cubicBezTo>
                    <a:pt x="20161" y="1311"/>
                    <a:pt x="18915" y="159"/>
                    <a:pt x="16007" y="15"/>
                  </a:cubicBezTo>
                  <a:cubicBezTo>
                    <a:pt x="13099" y="-129"/>
                    <a:pt x="8530" y="735"/>
                    <a:pt x="5207" y="3327"/>
                  </a:cubicBezTo>
                  <a:cubicBezTo>
                    <a:pt x="1884" y="5919"/>
                    <a:pt x="-193" y="10239"/>
                    <a:pt x="15" y="13551"/>
                  </a:cubicBezTo>
                  <a:cubicBezTo>
                    <a:pt x="222" y="16863"/>
                    <a:pt x="2715" y="19167"/>
                    <a:pt x="6453" y="20319"/>
                  </a:cubicBezTo>
                  <a:cubicBezTo>
                    <a:pt x="10192" y="21471"/>
                    <a:pt x="15176" y="21471"/>
                    <a:pt x="20161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0724277" y="4487998"/>
              <a:ext cx="314833" cy="38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17" fill="norm" stroke="1" extrusionOk="0">
                  <a:moveTo>
                    <a:pt x="3221" y="5381"/>
                  </a:moveTo>
                  <a:cubicBezTo>
                    <a:pt x="2357" y="5523"/>
                    <a:pt x="1493" y="5665"/>
                    <a:pt x="1320" y="5381"/>
                  </a:cubicBezTo>
                  <a:cubicBezTo>
                    <a:pt x="1147" y="5097"/>
                    <a:pt x="1666" y="4386"/>
                    <a:pt x="2271" y="3818"/>
                  </a:cubicBezTo>
                  <a:cubicBezTo>
                    <a:pt x="2875" y="3250"/>
                    <a:pt x="3567" y="2823"/>
                    <a:pt x="4171" y="2326"/>
                  </a:cubicBezTo>
                  <a:cubicBezTo>
                    <a:pt x="4776" y="1828"/>
                    <a:pt x="5295" y="1260"/>
                    <a:pt x="5122" y="1402"/>
                  </a:cubicBezTo>
                  <a:cubicBezTo>
                    <a:pt x="4949" y="1544"/>
                    <a:pt x="4085" y="2397"/>
                    <a:pt x="3048" y="3960"/>
                  </a:cubicBezTo>
                  <a:cubicBezTo>
                    <a:pt x="2011" y="5523"/>
                    <a:pt x="802" y="7797"/>
                    <a:pt x="283" y="9289"/>
                  </a:cubicBezTo>
                  <a:cubicBezTo>
                    <a:pt x="-235" y="10781"/>
                    <a:pt x="-62" y="11492"/>
                    <a:pt x="975" y="11989"/>
                  </a:cubicBezTo>
                  <a:cubicBezTo>
                    <a:pt x="2011" y="12486"/>
                    <a:pt x="3912" y="12771"/>
                    <a:pt x="6072" y="12060"/>
                  </a:cubicBezTo>
                  <a:cubicBezTo>
                    <a:pt x="8232" y="11350"/>
                    <a:pt x="10651" y="9644"/>
                    <a:pt x="12293" y="8294"/>
                  </a:cubicBezTo>
                  <a:cubicBezTo>
                    <a:pt x="13935" y="6944"/>
                    <a:pt x="14799" y="5950"/>
                    <a:pt x="15058" y="5807"/>
                  </a:cubicBezTo>
                  <a:cubicBezTo>
                    <a:pt x="15317" y="5665"/>
                    <a:pt x="14971" y="6376"/>
                    <a:pt x="14280" y="8792"/>
                  </a:cubicBezTo>
                  <a:cubicBezTo>
                    <a:pt x="13589" y="11207"/>
                    <a:pt x="12552" y="15328"/>
                    <a:pt x="12034" y="17815"/>
                  </a:cubicBezTo>
                  <a:cubicBezTo>
                    <a:pt x="11515" y="20302"/>
                    <a:pt x="11515" y="21155"/>
                    <a:pt x="11775" y="21297"/>
                  </a:cubicBezTo>
                  <a:cubicBezTo>
                    <a:pt x="12034" y="21439"/>
                    <a:pt x="12552" y="20871"/>
                    <a:pt x="13243" y="18881"/>
                  </a:cubicBezTo>
                  <a:cubicBezTo>
                    <a:pt x="13935" y="16892"/>
                    <a:pt x="14799" y="13481"/>
                    <a:pt x="15663" y="10426"/>
                  </a:cubicBezTo>
                  <a:cubicBezTo>
                    <a:pt x="16527" y="7371"/>
                    <a:pt x="17391" y="4671"/>
                    <a:pt x="18082" y="2894"/>
                  </a:cubicBezTo>
                  <a:cubicBezTo>
                    <a:pt x="18773" y="1118"/>
                    <a:pt x="19291" y="265"/>
                    <a:pt x="19896" y="52"/>
                  </a:cubicBezTo>
                  <a:cubicBezTo>
                    <a:pt x="20501" y="-161"/>
                    <a:pt x="21192" y="265"/>
                    <a:pt x="21279" y="1615"/>
                  </a:cubicBezTo>
                  <a:cubicBezTo>
                    <a:pt x="21365" y="2965"/>
                    <a:pt x="20847" y="5239"/>
                    <a:pt x="19983" y="6873"/>
                  </a:cubicBezTo>
                  <a:cubicBezTo>
                    <a:pt x="19119" y="8507"/>
                    <a:pt x="17909" y="9502"/>
                    <a:pt x="16786" y="10142"/>
                  </a:cubicBezTo>
                  <a:cubicBezTo>
                    <a:pt x="15663" y="10781"/>
                    <a:pt x="14626" y="11065"/>
                    <a:pt x="14453" y="10639"/>
                  </a:cubicBezTo>
                  <a:cubicBezTo>
                    <a:pt x="14280" y="10213"/>
                    <a:pt x="14971" y="9076"/>
                    <a:pt x="15663" y="7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064673" y="4247429"/>
              <a:ext cx="144247" cy="39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45" fill="norm" stroke="1" extrusionOk="0">
                  <a:moveTo>
                    <a:pt x="21389" y="0"/>
                  </a:moveTo>
                  <a:cubicBezTo>
                    <a:pt x="15705" y="3902"/>
                    <a:pt x="10021" y="7804"/>
                    <a:pt x="6421" y="10939"/>
                  </a:cubicBezTo>
                  <a:cubicBezTo>
                    <a:pt x="2821" y="14075"/>
                    <a:pt x="1305" y="16444"/>
                    <a:pt x="547" y="18046"/>
                  </a:cubicBezTo>
                  <a:cubicBezTo>
                    <a:pt x="-211" y="19649"/>
                    <a:pt x="-211" y="20485"/>
                    <a:pt x="736" y="20973"/>
                  </a:cubicBezTo>
                  <a:cubicBezTo>
                    <a:pt x="1684" y="21461"/>
                    <a:pt x="3578" y="21600"/>
                    <a:pt x="6042" y="21252"/>
                  </a:cubicBezTo>
                  <a:cubicBezTo>
                    <a:pt x="8505" y="20903"/>
                    <a:pt x="11536" y="20067"/>
                    <a:pt x="14568" y="19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991692" y="4462100"/>
              <a:ext cx="20189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18000"/>
                    <a:pt x="0" y="14400"/>
                    <a:pt x="0" y="12600"/>
                  </a:cubicBezTo>
                  <a:cubicBezTo>
                    <a:pt x="0" y="10800"/>
                    <a:pt x="1367" y="10800"/>
                    <a:pt x="5195" y="9000"/>
                  </a:cubicBezTo>
                  <a:cubicBezTo>
                    <a:pt x="9023" y="7200"/>
                    <a:pt x="1531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1508803" y="4324097"/>
              <a:ext cx="190855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4165" y="0"/>
                  </a:moveTo>
                  <a:cubicBezTo>
                    <a:pt x="4165" y="4022"/>
                    <a:pt x="4165" y="8044"/>
                    <a:pt x="4023" y="11396"/>
                  </a:cubicBezTo>
                  <a:cubicBezTo>
                    <a:pt x="3881" y="14748"/>
                    <a:pt x="3597" y="17429"/>
                    <a:pt x="3313" y="19142"/>
                  </a:cubicBezTo>
                  <a:cubicBezTo>
                    <a:pt x="3028" y="20855"/>
                    <a:pt x="2744" y="21600"/>
                    <a:pt x="2460" y="21600"/>
                  </a:cubicBezTo>
                  <a:cubicBezTo>
                    <a:pt x="2176" y="21600"/>
                    <a:pt x="1892" y="20855"/>
                    <a:pt x="1465" y="19738"/>
                  </a:cubicBezTo>
                  <a:cubicBezTo>
                    <a:pt x="1039" y="18621"/>
                    <a:pt x="470" y="17131"/>
                    <a:pt x="186" y="15939"/>
                  </a:cubicBezTo>
                  <a:cubicBezTo>
                    <a:pt x="-98" y="14748"/>
                    <a:pt x="-98" y="13854"/>
                    <a:pt x="470" y="13630"/>
                  </a:cubicBezTo>
                  <a:cubicBezTo>
                    <a:pt x="1039" y="13407"/>
                    <a:pt x="2176" y="13854"/>
                    <a:pt x="3455" y="14003"/>
                  </a:cubicBezTo>
                  <a:cubicBezTo>
                    <a:pt x="4734" y="14152"/>
                    <a:pt x="6155" y="14003"/>
                    <a:pt x="8570" y="12886"/>
                  </a:cubicBezTo>
                  <a:cubicBezTo>
                    <a:pt x="10986" y="11768"/>
                    <a:pt x="14397" y="9683"/>
                    <a:pt x="16813" y="7821"/>
                  </a:cubicBezTo>
                  <a:cubicBezTo>
                    <a:pt x="19228" y="5959"/>
                    <a:pt x="20649" y="4320"/>
                    <a:pt x="21076" y="3128"/>
                  </a:cubicBezTo>
                  <a:cubicBezTo>
                    <a:pt x="21502" y="1937"/>
                    <a:pt x="20934" y="1192"/>
                    <a:pt x="20365" y="1192"/>
                  </a:cubicBezTo>
                  <a:cubicBezTo>
                    <a:pt x="19797" y="1192"/>
                    <a:pt x="19228" y="1937"/>
                    <a:pt x="18660" y="4246"/>
                  </a:cubicBezTo>
                  <a:cubicBezTo>
                    <a:pt x="18091" y="6554"/>
                    <a:pt x="17523" y="10428"/>
                    <a:pt x="17665" y="13407"/>
                  </a:cubicBezTo>
                  <a:cubicBezTo>
                    <a:pt x="17807" y="16386"/>
                    <a:pt x="18660" y="18472"/>
                    <a:pt x="19512" y="20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730254" y="4600103"/>
              <a:ext cx="94523" cy="10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0885" fill="norm" stroke="1" extrusionOk="0">
                  <a:moveTo>
                    <a:pt x="9971" y="3014"/>
                  </a:moveTo>
                  <a:cubicBezTo>
                    <a:pt x="7202" y="4521"/>
                    <a:pt x="4433" y="6028"/>
                    <a:pt x="2494" y="8791"/>
                  </a:cubicBezTo>
                  <a:cubicBezTo>
                    <a:pt x="556" y="11553"/>
                    <a:pt x="-552" y="15572"/>
                    <a:pt x="279" y="18084"/>
                  </a:cubicBezTo>
                  <a:cubicBezTo>
                    <a:pt x="1110" y="20595"/>
                    <a:pt x="3879" y="21600"/>
                    <a:pt x="7479" y="20344"/>
                  </a:cubicBezTo>
                  <a:cubicBezTo>
                    <a:pt x="11079" y="19088"/>
                    <a:pt x="15510" y="15572"/>
                    <a:pt x="18002" y="12056"/>
                  </a:cubicBezTo>
                  <a:cubicBezTo>
                    <a:pt x="20494" y="8540"/>
                    <a:pt x="21048" y="5023"/>
                    <a:pt x="19940" y="3014"/>
                  </a:cubicBezTo>
                  <a:cubicBezTo>
                    <a:pt x="18833" y="1005"/>
                    <a:pt x="16063" y="502"/>
                    <a:pt x="13017" y="251"/>
                  </a:cubicBezTo>
                  <a:cubicBezTo>
                    <a:pt x="9971" y="0"/>
                    <a:pt x="6648" y="0"/>
                    <a:pt x="33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0756575" y="4569436"/>
              <a:ext cx="4067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21600"/>
                  </a:moveTo>
                  <a:cubicBezTo>
                    <a:pt x="6353" y="21600"/>
                    <a:pt x="12706" y="21600"/>
                    <a:pt x="16518" y="19029"/>
                  </a:cubicBezTo>
                  <a:cubicBezTo>
                    <a:pt x="20329" y="16457"/>
                    <a:pt x="21600" y="11314"/>
                    <a:pt x="18424" y="7714"/>
                  </a:cubicBezTo>
                  <a:cubicBezTo>
                    <a:pt x="15247" y="4114"/>
                    <a:pt x="7624" y="205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210960" y="5236037"/>
              <a:ext cx="335382" cy="40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56" fill="norm" stroke="1" extrusionOk="0">
                  <a:moveTo>
                    <a:pt x="12778" y="4822"/>
                  </a:moveTo>
                  <a:cubicBezTo>
                    <a:pt x="12618" y="3888"/>
                    <a:pt x="12458" y="2955"/>
                    <a:pt x="11818" y="2488"/>
                  </a:cubicBezTo>
                  <a:cubicBezTo>
                    <a:pt x="11178" y="2022"/>
                    <a:pt x="10058" y="2022"/>
                    <a:pt x="8218" y="2822"/>
                  </a:cubicBezTo>
                  <a:cubicBezTo>
                    <a:pt x="6378" y="3622"/>
                    <a:pt x="3818" y="5222"/>
                    <a:pt x="2138" y="7422"/>
                  </a:cubicBezTo>
                  <a:cubicBezTo>
                    <a:pt x="458" y="9622"/>
                    <a:pt x="-342" y="12422"/>
                    <a:pt x="138" y="14755"/>
                  </a:cubicBezTo>
                  <a:cubicBezTo>
                    <a:pt x="618" y="17088"/>
                    <a:pt x="2378" y="18955"/>
                    <a:pt x="4698" y="20022"/>
                  </a:cubicBezTo>
                  <a:cubicBezTo>
                    <a:pt x="7018" y="21088"/>
                    <a:pt x="9898" y="21355"/>
                    <a:pt x="12698" y="20222"/>
                  </a:cubicBezTo>
                  <a:cubicBezTo>
                    <a:pt x="15498" y="19088"/>
                    <a:pt x="18218" y="16555"/>
                    <a:pt x="19658" y="13755"/>
                  </a:cubicBezTo>
                  <a:cubicBezTo>
                    <a:pt x="21098" y="10955"/>
                    <a:pt x="21258" y="7888"/>
                    <a:pt x="20698" y="5555"/>
                  </a:cubicBezTo>
                  <a:cubicBezTo>
                    <a:pt x="20138" y="3222"/>
                    <a:pt x="18858" y="1622"/>
                    <a:pt x="17418" y="755"/>
                  </a:cubicBezTo>
                  <a:cubicBezTo>
                    <a:pt x="15978" y="-112"/>
                    <a:pt x="14378" y="-245"/>
                    <a:pt x="12618" y="422"/>
                  </a:cubicBezTo>
                  <a:cubicBezTo>
                    <a:pt x="10858" y="1088"/>
                    <a:pt x="8938" y="2555"/>
                    <a:pt x="7738" y="4355"/>
                  </a:cubicBezTo>
                  <a:cubicBezTo>
                    <a:pt x="6538" y="6155"/>
                    <a:pt x="6058" y="8288"/>
                    <a:pt x="5578" y="10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577195" y="5241562"/>
              <a:ext cx="466541" cy="3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5" fill="norm" stroke="1" extrusionOk="0">
                  <a:moveTo>
                    <a:pt x="655" y="15264"/>
                  </a:moveTo>
                  <a:cubicBezTo>
                    <a:pt x="301" y="15840"/>
                    <a:pt x="-53" y="16416"/>
                    <a:pt x="6" y="17424"/>
                  </a:cubicBezTo>
                  <a:cubicBezTo>
                    <a:pt x="65" y="18432"/>
                    <a:pt x="537" y="19872"/>
                    <a:pt x="1127" y="20664"/>
                  </a:cubicBezTo>
                  <a:cubicBezTo>
                    <a:pt x="1717" y="21456"/>
                    <a:pt x="2426" y="21600"/>
                    <a:pt x="3016" y="21456"/>
                  </a:cubicBezTo>
                  <a:cubicBezTo>
                    <a:pt x="3606" y="21312"/>
                    <a:pt x="4078" y="20880"/>
                    <a:pt x="4432" y="20304"/>
                  </a:cubicBezTo>
                  <a:cubicBezTo>
                    <a:pt x="4786" y="19728"/>
                    <a:pt x="5022" y="19008"/>
                    <a:pt x="5317" y="19152"/>
                  </a:cubicBezTo>
                  <a:cubicBezTo>
                    <a:pt x="5613" y="19296"/>
                    <a:pt x="5967" y="20304"/>
                    <a:pt x="6498" y="20880"/>
                  </a:cubicBezTo>
                  <a:cubicBezTo>
                    <a:pt x="7029" y="21456"/>
                    <a:pt x="7737" y="21600"/>
                    <a:pt x="9036" y="20880"/>
                  </a:cubicBezTo>
                  <a:cubicBezTo>
                    <a:pt x="10334" y="20160"/>
                    <a:pt x="12222" y="18576"/>
                    <a:pt x="13521" y="15840"/>
                  </a:cubicBezTo>
                  <a:cubicBezTo>
                    <a:pt x="14819" y="13104"/>
                    <a:pt x="15527" y="9216"/>
                    <a:pt x="15881" y="6624"/>
                  </a:cubicBezTo>
                  <a:cubicBezTo>
                    <a:pt x="16236" y="4032"/>
                    <a:pt x="16236" y="2736"/>
                    <a:pt x="16177" y="1728"/>
                  </a:cubicBezTo>
                  <a:cubicBezTo>
                    <a:pt x="16117" y="720"/>
                    <a:pt x="15999" y="0"/>
                    <a:pt x="15822" y="0"/>
                  </a:cubicBezTo>
                  <a:cubicBezTo>
                    <a:pt x="15645" y="0"/>
                    <a:pt x="15409" y="720"/>
                    <a:pt x="15114" y="3384"/>
                  </a:cubicBezTo>
                  <a:cubicBezTo>
                    <a:pt x="14819" y="6048"/>
                    <a:pt x="14465" y="10656"/>
                    <a:pt x="14583" y="13968"/>
                  </a:cubicBezTo>
                  <a:cubicBezTo>
                    <a:pt x="14701" y="17280"/>
                    <a:pt x="15291" y="19296"/>
                    <a:pt x="16177" y="20376"/>
                  </a:cubicBezTo>
                  <a:cubicBezTo>
                    <a:pt x="17062" y="21456"/>
                    <a:pt x="18242" y="21600"/>
                    <a:pt x="19186" y="21168"/>
                  </a:cubicBezTo>
                  <a:cubicBezTo>
                    <a:pt x="20131" y="20736"/>
                    <a:pt x="20839" y="19728"/>
                    <a:pt x="21547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817904" y="5458789"/>
              <a:ext cx="264166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18" fill="norm" stroke="1" extrusionOk="0">
                  <a:moveTo>
                    <a:pt x="4601" y="14400"/>
                  </a:moveTo>
                  <a:cubicBezTo>
                    <a:pt x="2544" y="16800"/>
                    <a:pt x="487" y="19200"/>
                    <a:pt x="75" y="20400"/>
                  </a:cubicBezTo>
                  <a:cubicBezTo>
                    <a:pt x="-336" y="21600"/>
                    <a:pt x="898" y="21600"/>
                    <a:pt x="4704" y="18000"/>
                  </a:cubicBezTo>
                  <a:cubicBezTo>
                    <a:pt x="8510" y="14400"/>
                    <a:pt x="14887" y="720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066735" y="5386174"/>
              <a:ext cx="75069" cy="45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11" fill="norm" stroke="1" extrusionOk="0">
                  <a:moveTo>
                    <a:pt x="15120" y="3033"/>
                  </a:moveTo>
                  <a:cubicBezTo>
                    <a:pt x="12240" y="3391"/>
                    <a:pt x="9360" y="3749"/>
                    <a:pt x="7560" y="4584"/>
                  </a:cubicBezTo>
                  <a:cubicBezTo>
                    <a:pt x="5760" y="5420"/>
                    <a:pt x="5040" y="6733"/>
                    <a:pt x="4320" y="9418"/>
                  </a:cubicBezTo>
                  <a:cubicBezTo>
                    <a:pt x="3600" y="12103"/>
                    <a:pt x="2880" y="16160"/>
                    <a:pt x="2880" y="18487"/>
                  </a:cubicBezTo>
                  <a:cubicBezTo>
                    <a:pt x="2880" y="20814"/>
                    <a:pt x="3600" y="21411"/>
                    <a:pt x="4680" y="21411"/>
                  </a:cubicBezTo>
                  <a:cubicBezTo>
                    <a:pt x="5760" y="21411"/>
                    <a:pt x="7200" y="20814"/>
                    <a:pt x="7560" y="18308"/>
                  </a:cubicBezTo>
                  <a:cubicBezTo>
                    <a:pt x="7920" y="15802"/>
                    <a:pt x="7200" y="11387"/>
                    <a:pt x="6480" y="8403"/>
                  </a:cubicBezTo>
                  <a:cubicBezTo>
                    <a:pt x="5760" y="5420"/>
                    <a:pt x="5040" y="3868"/>
                    <a:pt x="5040" y="2794"/>
                  </a:cubicBezTo>
                  <a:cubicBezTo>
                    <a:pt x="5040" y="1720"/>
                    <a:pt x="5760" y="1124"/>
                    <a:pt x="7560" y="646"/>
                  </a:cubicBezTo>
                  <a:cubicBezTo>
                    <a:pt x="9360" y="169"/>
                    <a:pt x="12240" y="-189"/>
                    <a:pt x="14760" y="109"/>
                  </a:cubicBezTo>
                  <a:cubicBezTo>
                    <a:pt x="17280" y="408"/>
                    <a:pt x="19440" y="1362"/>
                    <a:pt x="20520" y="2496"/>
                  </a:cubicBezTo>
                  <a:cubicBezTo>
                    <a:pt x="21600" y="3630"/>
                    <a:pt x="21600" y="4942"/>
                    <a:pt x="18000" y="6076"/>
                  </a:cubicBezTo>
                  <a:cubicBezTo>
                    <a:pt x="14400" y="7210"/>
                    <a:pt x="7200" y="8165"/>
                    <a:pt x="0" y="9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220072" y="5212084"/>
              <a:ext cx="437011" cy="3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1895" y="15035"/>
                  </a:moveTo>
                  <a:cubicBezTo>
                    <a:pt x="1263" y="15488"/>
                    <a:pt x="632" y="15941"/>
                    <a:pt x="316" y="16545"/>
                  </a:cubicBezTo>
                  <a:cubicBezTo>
                    <a:pt x="0" y="17150"/>
                    <a:pt x="0" y="17905"/>
                    <a:pt x="0" y="18660"/>
                  </a:cubicBezTo>
                  <a:cubicBezTo>
                    <a:pt x="0" y="19415"/>
                    <a:pt x="0" y="20171"/>
                    <a:pt x="316" y="20699"/>
                  </a:cubicBezTo>
                  <a:cubicBezTo>
                    <a:pt x="632" y="21228"/>
                    <a:pt x="1263" y="21530"/>
                    <a:pt x="2211" y="21303"/>
                  </a:cubicBezTo>
                  <a:cubicBezTo>
                    <a:pt x="3158" y="21077"/>
                    <a:pt x="4421" y="20322"/>
                    <a:pt x="5242" y="19642"/>
                  </a:cubicBezTo>
                  <a:cubicBezTo>
                    <a:pt x="6063" y="18962"/>
                    <a:pt x="6442" y="18358"/>
                    <a:pt x="6632" y="18434"/>
                  </a:cubicBezTo>
                  <a:cubicBezTo>
                    <a:pt x="6821" y="18509"/>
                    <a:pt x="6821" y="19264"/>
                    <a:pt x="7137" y="19793"/>
                  </a:cubicBezTo>
                  <a:cubicBezTo>
                    <a:pt x="7453" y="20322"/>
                    <a:pt x="8084" y="20624"/>
                    <a:pt x="8716" y="20850"/>
                  </a:cubicBezTo>
                  <a:cubicBezTo>
                    <a:pt x="9347" y="21077"/>
                    <a:pt x="9979" y="21228"/>
                    <a:pt x="10800" y="20699"/>
                  </a:cubicBezTo>
                  <a:cubicBezTo>
                    <a:pt x="11621" y="20171"/>
                    <a:pt x="12632" y="18962"/>
                    <a:pt x="13705" y="16243"/>
                  </a:cubicBezTo>
                  <a:cubicBezTo>
                    <a:pt x="14779" y="13524"/>
                    <a:pt x="15916" y="9295"/>
                    <a:pt x="16611" y="6803"/>
                  </a:cubicBezTo>
                  <a:cubicBezTo>
                    <a:pt x="17305" y="4310"/>
                    <a:pt x="17558" y="3555"/>
                    <a:pt x="17811" y="2649"/>
                  </a:cubicBezTo>
                  <a:cubicBezTo>
                    <a:pt x="18063" y="1743"/>
                    <a:pt x="18316" y="685"/>
                    <a:pt x="18253" y="459"/>
                  </a:cubicBezTo>
                  <a:cubicBezTo>
                    <a:pt x="18189" y="232"/>
                    <a:pt x="17811" y="836"/>
                    <a:pt x="17558" y="1516"/>
                  </a:cubicBezTo>
                  <a:cubicBezTo>
                    <a:pt x="17305" y="2196"/>
                    <a:pt x="17179" y="2951"/>
                    <a:pt x="17179" y="2951"/>
                  </a:cubicBezTo>
                  <a:cubicBezTo>
                    <a:pt x="17179" y="2951"/>
                    <a:pt x="17305" y="2196"/>
                    <a:pt x="17495" y="1440"/>
                  </a:cubicBezTo>
                  <a:cubicBezTo>
                    <a:pt x="17684" y="685"/>
                    <a:pt x="17937" y="-70"/>
                    <a:pt x="17874" y="6"/>
                  </a:cubicBezTo>
                  <a:cubicBezTo>
                    <a:pt x="17811" y="81"/>
                    <a:pt x="17432" y="987"/>
                    <a:pt x="16611" y="3253"/>
                  </a:cubicBezTo>
                  <a:cubicBezTo>
                    <a:pt x="15789" y="5519"/>
                    <a:pt x="14526" y="9144"/>
                    <a:pt x="13768" y="11787"/>
                  </a:cubicBezTo>
                  <a:cubicBezTo>
                    <a:pt x="13011" y="14431"/>
                    <a:pt x="12758" y="16092"/>
                    <a:pt x="12821" y="17225"/>
                  </a:cubicBezTo>
                  <a:cubicBezTo>
                    <a:pt x="12884" y="18358"/>
                    <a:pt x="13263" y="18962"/>
                    <a:pt x="14779" y="19038"/>
                  </a:cubicBezTo>
                  <a:cubicBezTo>
                    <a:pt x="16295" y="19113"/>
                    <a:pt x="18947" y="18660"/>
                    <a:pt x="21600" y="18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404076" y="5366787"/>
              <a:ext cx="30667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779752" y="5336120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818086" y="5512457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344812" y="5147217"/>
              <a:ext cx="218590" cy="47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34" fill="norm" stroke="1" extrusionOk="0">
                  <a:moveTo>
                    <a:pt x="9793" y="6016"/>
                  </a:moveTo>
                  <a:cubicBezTo>
                    <a:pt x="8811" y="6357"/>
                    <a:pt x="7829" y="6698"/>
                    <a:pt x="7215" y="7892"/>
                  </a:cubicBezTo>
                  <a:cubicBezTo>
                    <a:pt x="6602" y="9085"/>
                    <a:pt x="6356" y="11132"/>
                    <a:pt x="6479" y="13178"/>
                  </a:cubicBezTo>
                  <a:cubicBezTo>
                    <a:pt x="6602" y="15224"/>
                    <a:pt x="7093" y="17271"/>
                    <a:pt x="7461" y="18749"/>
                  </a:cubicBezTo>
                  <a:cubicBezTo>
                    <a:pt x="7829" y="20226"/>
                    <a:pt x="8074" y="21136"/>
                    <a:pt x="8074" y="21306"/>
                  </a:cubicBezTo>
                  <a:cubicBezTo>
                    <a:pt x="8074" y="21477"/>
                    <a:pt x="7829" y="20909"/>
                    <a:pt x="7952" y="18578"/>
                  </a:cubicBezTo>
                  <a:cubicBezTo>
                    <a:pt x="8074" y="16248"/>
                    <a:pt x="8565" y="12155"/>
                    <a:pt x="9302" y="9142"/>
                  </a:cubicBezTo>
                  <a:cubicBezTo>
                    <a:pt x="10038" y="6130"/>
                    <a:pt x="11020" y="4197"/>
                    <a:pt x="11879" y="2833"/>
                  </a:cubicBezTo>
                  <a:cubicBezTo>
                    <a:pt x="12738" y="1469"/>
                    <a:pt x="13474" y="673"/>
                    <a:pt x="14456" y="275"/>
                  </a:cubicBezTo>
                  <a:cubicBezTo>
                    <a:pt x="15438" y="-123"/>
                    <a:pt x="16665" y="-123"/>
                    <a:pt x="18015" y="502"/>
                  </a:cubicBezTo>
                  <a:cubicBezTo>
                    <a:pt x="19365" y="1128"/>
                    <a:pt x="20838" y="2378"/>
                    <a:pt x="20961" y="3913"/>
                  </a:cubicBezTo>
                  <a:cubicBezTo>
                    <a:pt x="21084" y="5448"/>
                    <a:pt x="19856" y="7266"/>
                    <a:pt x="18629" y="8460"/>
                  </a:cubicBezTo>
                  <a:cubicBezTo>
                    <a:pt x="17402" y="9654"/>
                    <a:pt x="16174" y="10222"/>
                    <a:pt x="16174" y="10677"/>
                  </a:cubicBezTo>
                  <a:cubicBezTo>
                    <a:pt x="16174" y="11132"/>
                    <a:pt x="17402" y="11473"/>
                    <a:pt x="18384" y="11928"/>
                  </a:cubicBezTo>
                  <a:cubicBezTo>
                    <a:pt x="19365" y="12382"/>
                    <a:pt x="20102" y="12951"/>
                    <a:pt x="20593" y="13690"/>
                  </a:cubicBezTo>
                  <a:cubicBezTo>
                    <a:pt x="21084" y="14429"/>
                    <a:pt x="21329" y="15338"/>
                    <a:pt x="20102" y="16248"/>
                  </a:cubicBezTo>
                  <a:cubicBezTo>
                    <a:pt x="18874" y="17157"/>
                    <a:pt x="16174" y="18066"/>
                    <a:pt x="13597" y="18692"/>
                  </a:cubicBezTo>
                  <a:cubicBezTo>
                    <a:pt x="11020" y="19317"/>
                    <a:pt x="8565" y="19658"/>
                    <a:pt x="6234" y="19885"/>
                  </a:cubicBezTo>
                  <a:cubicBezTo>
                    <a:pt x="3902" y="20113"/>
                    <a:pt x="1693" y="20226"/>
                    <a:pt x="711" y="20340"/>
                  </a:cubicBezTo>
                  <a:cubicBezTo>
                    <a:pt x="-271" y="20454"/>
                    <a:pt x="-26" y="20568"/>
                    <a:pt x="22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607770" y="5466456"/>
              <a:ext cx="38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653771" y="5336120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698261" y="5337595"/>
              <a:ext cx="154849" cy="22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11" fill="norm" stroke="1" extrusionOk="0">
                  <a:moveTo>
                    <a:pt x="8567" y="7781"/>
                  </a:moveTo>
                  <a:cubicBezTo>
                    <a:pt x="6825" y="11621"/>
                    <a:pt x="5083" y="15461"/>
                    <a:pt x="3690" y="17861"/>
                  </a:cubicBezTo>
                  <a:cubicBezTo>
                    <a:pt x="2296" y="20261"/>
                    <a:pt x="1251" y="21221"/>
                    <a:pt x="554" y="21101"/>
                  </a:cubicBezTo>
                  <a:cubicBezTo>
                    <a:pt x="-143" y="20981"/>
                    <a:pt x="-491" y="19781"/>
                    <a:pt x="1425" y="16421"/>
                  </a:cubicBezTo>
                  <a:cubicBezTo>
                    <a:pt x="3341" y="13061"/>
                    <a:pt x="7522" y="7541"/>
                    <a:pt x="11006" y="4181"/>
                  </a:cubicBezTo>
                  <a:cubicBezTo>
                    <a:pt x="14490" y="821"/>
                    <a:pt x="17277" y="-379"/>
                    <a:pt x="18670" y="101"/>
                  </a:cubicBezTo>
                  <a:cubicBezTo>
                    <a:pt x="20064" y="581"/>
                    <a:pt x="20064" y="2741"/>
                    <a:pt x="19715" y="5261"/>
                  </a:cubicBezTo>
                  <a:cubicBezTo>
                    <a:pt x="19367" y="7781"/>
                    <a:pt x="18670" y="10661"/>
                    <a:pt x="18322" y="12941"/>
                  </a:cubicBezTo>
                  <a:cubicBezTo>
                    <a:pt x="17974" y="15221"/>
                    <a:pt x="17974" y="16901"/>
                    <a:pt x="18496" y="17861"/>
                  </a:cubicBezTo>
                  <a:cubicBezTo>
                    <a:pt x="19019" y="18821"/>
                    <a:pt x="20064" y="19061"/>
                    <a:pt x="21109" y="19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901996" y="5345808"/>
              <a:ext cx="219453" cy="17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556" fill="norm" stroke="1" extrusionOk="0">
                  <a:moveTo>
                    <a:pt x="13872" y="14163"/>
                  </a:moveTo>
                  <a:cubicBezTo>
                    <a:pt x="14368" y="11163"/>
                    <a:pt x="14865" y="8163"/>
                    <a:pt x="15113" y="5913"/>
                  </a:cubicBezTo>
                  <a:cubicBezTo>
                    <a:pt x="15361" y="3663"/>
                    <a:pt x="15361" y="2163"/>
                    <a:pt x="14741" y="1113"/>
                  </a:cubicBezTo>
                  <a:cubicBezTo>
                    <a:pt x="14120" y="63"/>
                    <a:pt x="12879" y="-537"/>
                    <a:pt x="10520" y="663"/>
                  </a:cubicBezTo>
                  <a:cubicBezTo>
                    <a:pt x="8161" y="1863"/>
                    <a:pt x="4686" y="4863"/>
                    <a:pt x="2575" y="8463"/>
                  </a:cubicBezTo>
                  <a:cubicBezTo>
                    <a:pt x="465" y="12063"/>
                    <a:pt x="-280" y="16263"/>
                    <a:pt x="92" y="18513"/>
                  </a:cubicBezTo>
                  <a:cubicBezTo>
                    <a:pt x="465" y="20763"/>
                    <a:pt x="1954" y="21063"/>
                    <a:pt x="3692" y="19863"/>
                  </a:cubicBezTo>
                  <a:cubicBezTo>
                    <a:pt x="5430" y="18663"/>
                    <a:pt x="7417" y="15963"/>
                    <a:pt x="8782" y="14013"/>
                  </a:cubicBezTo>
                  <a:cubicBezTo>
                    <a:pt x="10148" y="12063"/>
                    <a:pt x="10892" y="10863"/>
                    <a:pt x="11886" y="9213"/>
                  </a:cubicBezTo>
                  <a:cubicBezTo>
                    <a:pt x="12879" y="7563"/>
                    <a:pt x="14120" y="5463"/>
                    <a:pt x="14741" y="5913"/>
                  </a:cubicBezTo>
                  <a:cubicBezTo>
                    <a:pt x="15361" y="6363"/>
                    <a:pt x="15361" y="9363"/>
                    <a:pt x="16354" y="12063"/>
                  </a:cubicBezTo>
                  <a:cubicBezTo>
                    <a:pt x="17348" y="14763"/>
                    <a:pt x="19334" y="17163"/>
                    <a:pt x="21320" y="19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190389" y="5348696"/>
              <a:ext cx="378456" cy="57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1" fill="norm" stroke="1" extrusionOk="0">
                  <a:moveTo>
                    <a:pt x="435" y="1524"/>
                  </a:moveTo>
                  <a:cubicBezTo>
                    <a:pt x="147" y="1050"/>
                    <a:pt x="-141" y="576"/>
                    <a:pt x="75" y="434"/>
                  </a:cubicBezTo>
                  <a:cubicBezTo>
                    <a:pt x="291" y="292"/>
                    <a:pt x="1011" y="481"/>
                    <a:pt x="1803" y="1145"/>
                  </a:cubicBezTo>
                  <a:cubicBezTo>
                    <a:pt x="2595" y="1808"/>
                    <a:pt x="3459" y="2945"/>
                    <a:pt x="3963" y="3750"/>
                  </a:cubicBezTo>
                  <a:cubicBezTo>
                    <a:pt x="4467" y="4555"/>
                    <a:pt x="4611" y="5029"/>
                    <a:pt x="4539" y="5502"/>
                  </a:cubicBezTo>
                  <a:cubicBezTo>
                    <a:pt x="4467" y="5976"/>
                    <a:pt x="4179" y="6450"/>
                    <a:pt x="3675" y="6592"/>
                  </a:cubicBezTo>
                  <a:cubicBezTo>
                    <a:pt x="3171" y="6734"/>
                    <a:pt x="2451" y="6545"/>
                    <a:pt x="2091" y="6166"/>
                  </a:cubicBezTo>
                  <a:cubicBezTo>
                    <a:pt x="1731" y="5787"/>
                    <a:pt x="1731" y="5218"/>
                    <a:pt x="2955" y="4176"/>
                  </a:cubicBezTo>
                  <a:cubicBezTo>
                    <a:pt x="4179" y="3134"/>
                    <a:pt x="6627" y="1618"/>
                    <a:pt x="8283" y="813"/>
                  </a:cubicBezTo>
                  <a:cubicBezTo>
                    <a:pt x="9939" y="8"/>
                    <a:pt x="10803" y="-87"/>
                    <a:pt x="11019" y="55"/>
                  </a:cubicBezTo>
                  <a:cubicBezTo>
                    <a:pt x="11235" y="197"/>
                    <a:pt x="10803" y="576"/>
                    <a:pt x="10587" y="1429"/>
                  </a:cubicBezTo>
                  <a:cubicBezTo>
                    <a:pt x="10371" y="2281"/>
                    <a:pt x="10371" y="3608"/>
                    <a:pt x="10587" y="4602"/>
                  </a:cubicBezTo>
                  <a:cubicBezTo>
                    <a:pt x="10803" y="5597"/>
                    <a:pt x="11235" y="6260"/>
                    <a:pt x="11811" y="6497"/>
                  </a:cubicBezTo>
                  <a:cubicBezTo>
                    <a:pt x="12387" y="6734"/>
                    <a:pt x="13107" y="6545"/>
                    <a:pt x="13899" y="5976"/>
                  </a:cubicBezTo>
                  <a:cubicBezTo>
                    <a:pt x="14691" y="5408"/>
                    <a:pt x="15555" y="4460"/>
                    <a:pt x="16203" y="3750"/>
                  </a:cubicBezTo>
                  <a:cubicBezTo>
                    <a:pt x="16851" y="3039"/>
                    <a:pt x="17283" y="2566"/>
                    <a:pt x="17787" y="2471"/>
                  </a:cubicBezTo>
                  <a:cubicBezTo>
                    <a:pt x="18291" y="2376"/>
                    <a:pt x="18867" y="2660"/>
                    <a:pt x="19515" y="2802"/>
                  </a:cubicBezTo>
                  <a:cubicBezTo>
                    <a:pt x="20163" y="2945"/>
                    <a:pt x="20883" y="2945"/>
                    <a:pt x="21171" y="3181"/>
                  </a:cubicBezTo>
                  <a:cubicBezTo>
                    <a:pt x="21459" y="3418"/>
                    <a:pt x="21315" y="3892"/>
                    <a:pt x="20955" y="5124"/>
                  </a:cubicBezTo>
                  <a:cubicBezTo>
                    <a:pt x="20595" y="6355"/>
                    <a:pt x="20019" y="8345"/>
                    <a:pt x="19659" y="10618"/>
                  </a:cubicBezTo>
                  <a:cubicBezTo>
                    <a:pt x="19299" y="12892"/>
                    <a:pt x="19155" y="15450"/>
                    <a:pt x="18867" y="17250"/>
                  </a:cubicBezTo>
                  <a:cubicBezTo>
                    <a:pt x="18579" y="19050"/>
                    <a:pt x="18147" y="20092"/>
                    <a:pt x="16995" y="20708"/>
                  </a:cubicBezTo>
                  <a:cubicBezTo>
                    <a:pt x="15843" y="21324"/>
                    <a:pt x="13971" y="21513"/>
                    <a:pt x="12387" y="21418"/>
                  </a:cubicBezTo>
                  <a:cubicBezTo>
                    <a:pt x="10803" y="21324"/>
                    <a:pt x="9507" y="20945"/>
                    <a:pt x="8571" y="20329"/>
                  </a:cubicBezTo>
                  <a:cubicBezTo>
                    <a:pt x="7635" y="19713"/>
                    <a:pt x="7059" y="18860"/>
                    <a:pt x="6483" y="18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965789" y="5124606"/>
              <a:ext cx="259686" cy="55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78" fill="norm" stroke="1" extrusionOk="0">
                  <a:moveTo>
                    <a:pt x="17989" y="1949"/>
                  </a:moveTo>
                  <a:cubicBezTo>
                    <a:pt x="18196" y="1259"/>
                    <a:pt x="18404" y="568"/>
                    <a:pt x="17885" y="223"/>
                  </a:cubicBezTo>
                  <a:cubicBezTo>
                    <a:pt x="17365" y="-122"/>
                    <a:pt x="16119" y="-122"/>
                    <a:pt x="14042" y="618"/>
                  </a:cubicBezTo>
                  <a:cubicBezTo>
                    <a:pt x="11966" y="1357"/>
                    <a:pt x="9058" y="2837"/>
                    <a:pt x="6462" y="4859"/>
                  </a:cubicBezTo>
                  <a:cubicBezTo>
                    <a:pt x="3866" y="6881"/>
                    <a:pt x="1581" y="9445"/>
                    <a:pt x="542" y="11714"/>
                  </a:cubicBezTo>
                  <a:cubicBezTo>
                    <a:pt x="-496" y="13982"/>
                    <a:pt x="-288" y="15955"/>
                    <a:pt x="3346" y="17533"/>
                  </a:cubicBezTo>
                  <a:cubicBezTo>
                    <a:pt x="6981" y="19111"/>
                    <a:pt x="14042" y="20294"/>
                    <a:pt x="21104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115351" y="5408532"/>
              <a:ext cx="355462" cy="17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2" fill="norm" stroke="1" extrusionOk="0">
                  <a:moveTo>
                    <a:pt x="15443" y="9912"/>
                  </a:moveTo>
                  <a:cubicBezTo>
                    <a:pt x="15443" y="8347"/>
                    <a:pt x="15443" y="6782"/>
                    <a:pt x="14671" y="4591"/>
                  </a:cubicBezTo>
                  <a:cubicBezTo>
                    <a:pt x="13900" y="2399"/>
                    <a:pt x="12357" y="-418"/>
                    <a:pt x="10043" y="52"/>
                  </a:cubicBezTo>
                  <a:cubicBezTo>
                    <a:pt x="7729" y="521"/>
                    <a:pt x="4643" y="4278"/>
                    <a:pt x="2869" y="6939"/>
                  </a:cubicBezTo>
                  <a:cubicBezTo>
                    <a:pt x="1094" y="9599"/>
                    <a:pt x="631" y="11165"/>
                    <a:pt x="323" y="13043"/>
                  </a:cubicBezTo>
                  <a:cubicBezTo>
                    <a:pt x="14" y="14921"/>
                    <a:pt x="-140" y="17112"/>
                    <a:pt x="169" y="18365"/>
                  </a:cubicBezTo>
                  <a:cubicBezTo>
                    <a:pt x="477" y="19617"/>
                    <a:pt x="1249" y="19930"/>
                    <a:pt x="3254" y="18678"/>
                  </a:cubicBezTo>
                  <a:cubicBezTo>
                    <a:pt x="5260" y="17426"/>
                    <a:pt x="8500" y="14608"/>
                    <a:pt x="10660" y="12573"/>
                  </a:cubicBezTo>
                  <a:cubicBezTo>
                    <a:pt x="12820" y="10539"/>
                    <a:pt x="13900" y="9286"/>
                    <a:pt x="14671" y="10225"/>
                  </a:cubicBezTo>
                  <a:cubicBezTo>
                    <a:pt x="15443" y="11165"/>
                    <a:pt x="15906" y="14295"/>
                    <a:pt x="16986" y="16486"/>
                  </a:cubicBezTo>
                  <a:cubicBezTo>
                    <a:pt x="18066" y="18678"/>
                    <a:pt x="19763" y="19930"/>
                    <a:pt x="21460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501160" y="5392644"/>
              <a:ext cx="207325" cy="20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2" fill="norm" stroke="1" extrusionOk="0">
                  <a:moveTo>
                    <a:pt x="21370" y="3702"/>
                  </a:moveTo>
                  <a:cubicBezTo>
                    <a:pt x="20316" y="2102"/>
                    <a:pt x="19263" y="502"/>
                    <a:pt x="16365" y="102"/>
                  </a:cubicBezTo>
                  <a:cubicBezTo>
                    <a:pt x="13468" y="-298"/>
                    <a:pt x="8726" y="502"/>
                    <a:pt x="5433" y="2102"/>
                  </a:cubicBezTo>
                  <a:cubicBezTo>
                    <a:pt x="2141" y="3702"/>
                    <a:pt x="297" y="6102"/>
                    <a:pt x="33" y="8902"/>
                  </a:cubicBezTo>
                  <a:cubicBezTo>
                    <a:pt x="-230" y="11702"/>
                    <a:pt x="1087" y="14902"/>
                    <a:pt x="3985" y="17035"/>
                  </a:cubicBezTo>
                  <a:cubicBezTo>
                    <a:pt x="6882" y="19169"/>
                    <a:pt x="11360" y="20235"/>
                    <a:pt x="15838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753421" y="5398656"/>
              <a:ext cx="162069" cy="18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165" fill="norm" stroke="1" extrusionOk="0">
                  <a:moveTo>
                    <a:pt x="18083" y="749"/>
                  </a:moveTo>
                  <a:cubicBezTo>
                    <a:pt x="14760" y="157"/>
                    <a:pt x="11437" y="-435"/>
                    <a:pt x="8446" y="453"/>
                  </a:cubicBezTo>
                  <a:cubicBezTo>
                    <a:pt x="5456" y="1340"/>
                    <a:pt x="2797" y="3707"/>
                    <a:pt x="1302" y="6370"/>
                  </a:cubicBezTo>
                  <a:cubicBezTo>
                    <a:pt x="-194" y="9033"/>
                    <a:pt x="-526" y="11992"/>
                    <a:pt x="969" y="14212"/>
                  </a:cubicBezTo>
                  <a:cubicBezTo>
                    <a:pt x="2465" y="16431"/>
                    <a:pt x="5788" y="17910"/>
                    <a:pt x="9443" y="18946"/>
                  </a:cubicBezTo>
                  <a:cubicBezTo>
                    <a:pt x="13099" y="19981"/>
                    <a:pt x="17086" y="20573"/>
                    <a:pt x="21074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005105" y="5407038"/>
              <a:ext cx="117389" cy="23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26" fill="norm" stroke="1" extrusionOk="0">
                  <a:moveTo>
                    <a:pt x="3120" y="8187"/>
                  </a:moveTo>
                  <a:cubicBezTo>
                    <a:pt x="7170" y="6794"/>
                    <a:pt x="11220" y="5400"/>
                    <a:pt x="14370" y="4007"/>
                  </a:cubicBezTo>
                  <a:cubicBezTo>
                    <a:pt x="17520" y="2613"/>
                    <a:pt x="19770" y="1220"/>
                    <a:pt x="19095" y="523"/>
                  </a:cubicBezTo>
                  <a:cubicBezTo>
                    <a:pt x="18420" y="-174"/>
                    <a:pt x="14820" y="-174"/>
                    <a:pt x="10770" y="523"/>
                  </a:cubicBezTo>
                  <a:cubicBezTo>
                    <a:pt x="6720" y="1220"/>
                    <a:pt x="2220" y="2613"/>
                    <a:pt x="645" y="4703"/>
                  </a:cubicBezTo>
                  <a:cubicBezTo>
                    <a:pt x="-930" y="6794"/>
                    <a:pt x="420" y="9581"/>
                    <a:pt x="4245" y="12484"/>
                  </a:cubicBezTo>
                  <a:cubicBezTo>
                    <a:pt x="8070" y="15387"/>
                    <a:pt x="14370" y="18407"/>
                    <a:pt x="2067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176859" y="5446285"/>
              <a:ext cx="138077" cy="46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14" fill="norm" stroke="1" extrusionOk="0">
                  <a:moveTo>
                    <a:pt x="7995" y="5535"/>
                  </a:moveTo>
                  <a:cubicBezTo>
                    <a:pt x="6066" y="4944"/>
                    <a:pt x="4138" y="4354"/>
                    <a:pt x="3174" y="4472"/>
                  </a:cubicBezTo>
                  <a:cubicBezTo>
                    <a:pt x="2209" y="4590"/>
                    <a:pt x="2209" y="5417"/>
                    <a:pt x="2016" y="7777"/>
                  </a:cubicBezTo>
                  <a:cubicBezTo>
                    <a:pt x="1824" y="10138"/>
                    <a:pt x="1438" y="14033"/>
                    <a:pt x="1245" y="16335"/>
                  </a:cubicBezTo>
                  <a:cubicBezTo>
                    <a:pt x="1052" y="18636"/>
                    <a:pt x="1052" y="19344"/>
                    <a:pt x="859" y="20053"/>
                  </a:cubicBezTo>
                  <a:cubicBezTo>
                    <a:pt x="666" y="20761"/>
                    <a:pt x="281" y="21469"/>
                    <a:pt x="88" y="21410"/>
                  </a:cubicBezTo>
                  <a:cubicBezTo>
                    <a:pt x="-105" y="21351"/>
                    <a:pt x="-105" y="20525"/>
                    <a:pt x="1438" y="17869"/>
                  </a:cubicBezTo>
                  <a:cubicBezTo>
                    <a:pt x="2981" y="15213"/>
                    <a:pt x="6066" y="10728"/>
                    <a:pt x="8188" y="7718"/>
                  </a:cubicBezTo>
                  <a:cubicBezTo>
                    <a:pt x="10309" y="4708"/>
                    <a:pt x="11466" y="3174"/>
                    <a:pt x="12624" y="2053"/>
                  </a:cubicBezTo>
                  <a:cubicBezTo>
                    <a:pt x="13781" y="931"/>
                    <a:pt x="14938" y="223"/>
                    <a:pt x="16288" y="46"/>
                  </a:cubicBezTo>
                  <a:cubicBezTo>
                    <a:pt x="17638" y="-131"/>
                    <a:pt x="19181" y="223"/>
                    <a:pt x="20145" y="695"/>
                  </a:cubicBezTo>
                  <a:cubicBezTo>
                    <a:pt x="21109" y="1167"/>
                    <a:pt x="21495" y="1758"/>
                    <a:pt x="18409" y="3056"/>
                  </a:cubicBezTo>
                  <a:cubicBezTo>
                    <a:pt x="15324" y="4354"/>
                    <a:pt x="8766" y="6361"/>
                    <a:pt x="2209" y="8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377817" y="5221117"/>
              <a:ext cx="128020" cy="37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15" fill="norm" stroke="1" extrusionOk="0">
                  <a:moveTo>
                    <a:pt x="21216" y="0"/>
                  </a:moveTo>
                  <a:cubicBezTo>
                    <a:pt x="14016" y="4204"/>
                    <a:pt x="6816" y="8408"/>
                    <a:pt x="3216" y="11815"/>
                  </a:cubicBezTo>
                  <a:cubicBezTo>
                    <a:pt x="-384" y="15221"/>
                    <a:pt x="-384" y="17831"/>
                    <a:pt x="463" y="19353"/>
                  </a:cubicBezTo>
                  <a:cubicBezTo>
                    <a:pt x="1310" y="20875"/>
                    <a:pt x="3004" y="21310"/>
                    <a:pt x="6181" y="21455"/>
                  </a:cubicBezTo>
                  <a:cubicBezTo>
                    <a:pt x="9357" y="21600"/>
                    <a:pt x="14016" y="21455"/>
                    <a:pt x="18675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343466" y="5366787"/>
              <a:ext cx="2313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20291"/>
                    <a:pt x="-110" y="18982"/>
                    <a:pt x="9" y="17673"/>
                  </a:cubicBezTo>
                  <a:cubicBezTo>
                    <a:pt x="127" y="16364"/>
                    <a:pt x="1552" y="15055"/>
                    <a:pt x="5349" y="12109"/>
                  </a:cubicBezTo>
                  <a:cubicBezTo>
                    <a:pt x="9147" y="9164"/>
                    <a:pt x="15319" y="4582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505836" y="5190450"/>
              <a:ext cx="260673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3282"/>
                    <a:pt x="15671" y="6565"/>
                    <a:pt x="12282" y="9741"/>
                  </a:cubicBezTo>
                  <a:cubicBezTo>
                    <a:pt x="8894" y="12918"/>
                    <a:pt x="5082" y="15988"/>
                    <a:pt x="2965" y="17947"/>
                  </a:cubicBezTo>
                  <a:cubicBezTo>
                    <a:pt x="847" y="19906"/>
                    <a:pt x="424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682173" y="5474123"/>
              <a:ext cx="245340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3"/>
                  </a:moveTo>
                  <a:cubicBezTo>
                    <a:pt x="2700" y="1403"/>
                    <a:pt x="5400" y="1122"/>
                    <a:pt x="7650" y="2665"/>
                  </a:cubicBezTo>
                  <a:cubicBezTo>
                    <a:pt x="9900" y="4208"/>
                    <a:pt x="11700" y="7574"/>
                    <a:pt x="12712" y="10660"/>
                  </a:cubicBezTo>
                  <a:cubicBezTo>
                    <a:pt x="13725" y="13745"/>
                    <a:pt x="13950" y="16551"/>
                    <a:pt x="13612" y="18514"/>
                  </a:cubicBezTo>
                  <a:cubicBezTo>
                    <a:pt x="13275" y="20478"/>
                    <a:pt x="12375" y="21600"/>
                    <a:pt x="11363" y="21600"/>
                  </a:cubicBezTo>
                  <a:cubicBezTo>
                    <a:pt x="10350" y="21600"/>
                    <a:pt x="9225" y="20478"/>
                    <a:pt x="9338" y="17392"/>
                  </a:cubicBezTo>
                  <a:cubicBezTo>
                    <a:pt x="9450" y="14306"/>
                    <a:pt x="10800" y="9257"/>
                    <a:pt x="13050" y="6031"/>
                  </a:cubicBezTo>
                  <a:cubicBezTo>
                    <a:pt x="15300" y="2805"/>
                    <a:pt x="18450" y="14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922636" y="5473478"/>
              <a:ext cx="242549" cy="17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02" fill="norm" stroke="1" extrusionOk="0">
                  <a:moveTo>
                    <a:pt x="6371" y="10409"/>
                  </a:moveTo>
                  <a:cubicBezTo>
                    <a:pt x="7694" y="7905"/>
                    <a:pt x="9016" y="5401"/>
                    <a:pt x="10008" y="3523"/>
                  </a:cubicBezTo>
                  <a:cubicBezTo>
                    <a:pt x="11000" y="1644"/>
                    <a:pt x="11661" y="392"/>
                    <a:pt x="11330" y="79"/>
                  </a:cubicBezTo>
                  <a:cubicBezTo>
                    <a:pt x="11000" y="-234"/>
                    <a:pt x="9677" y="392"/>
                    <a:pt x="7804" y="1801"/>
                  </a:cubicBezTo>
                  <a:cubicBezTo>
                    <a:pt x="5930" y="3209"/>
                    <a:pt x="3506" y="5401"/>
                    <a:pt x="1853" y="8062"/>
                  </a:cubicBezTo>
                  <a:cubicBezTo>
                    <a:pt x="200" y="10723"/>
                    <a:pt x="-682" y="13853"/>
                    <a:pt x="640" y="16357"/>
                  </a:cubicBezTo>
                  <a:cubicBezTo>
                    <a:pt x="1963" y="18862"/>
                    <a:pt x="5489" y="20740"/>
                    <a:pt x="9236" y="21053"/>
                  </a:cubicBezTo>
                  <a:cubicBezTo>
                    <a:pt x="12983" y="21366"/>
                    <a:pt x="16951" y="20114"/>
                    <a:pt x="20918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203518" y="5489457"/>
              <a:ext cx="70633" cy="44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547" fill="norm" stroke="1" extrusionOk="0">
                  <a:moveTo>
                    <a:pt x="0" y="0"/>
                  </a:moveTo>
                  <a:cubicBezTo>
                    <a:pt x="745" y="1975"/>
                    <a:pt x="1490" y="3950"/>
                    <a:pt x="5214" y="6727"/>
                  </a:cubicBezTo>
                  <a:cubicBezTo>
                    <a:pt x="8938" y="9504"/>
                    <a:pt x="15641" y="13083"/>
                    <a:pt x="18621" y="15614"/>
                  </a:cubicBezTo>
                  <a:cubicBezTo>
                    <a:pt x="21600" y="18144"/>
                    <a:pt x="20855" y="19625"/>
                    <a:pt x="18621" y="20489"/>
                  </a:cubicBezTo>
                  <a:cubicBezTo>
                    <a:pt x="16386" y="21353"/>
                    <a:pt x="12662" y="21600"/>
                    <a:pt x="9310" y="21538"/>
                  </a:cubicBezTo>
                  <a:cubicBezTo>
                    <a:pt x="5959" y="21477"/>
                    <a:pt x="2979" y="21106"/>
                    <a:pt x="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157517" y="5397455"/>
              <a:ext cx="30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306916" y="5446970"/>
              <a:ext cx="195610" cy="1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1" fill="norm" stroke="1" extrusionOk="0">
                  <a:moveTo>
                    <a:pt x="3798" y="12905"/>
                  </a:moveTo>
                  <a:cubicBezTo>
                    <a:pt x="7726" y="10046"/>
                    <a:pt x="11653" y="7187"/>
                    <a:pt x="14037" y="5122"/>
                  </a:cubicBezTo>
                  <a:cubicBezTo>
                    <a:pt x="16422" y="3057"/>
                    <a:pt x="17263" y="1787"/>
                    <a:pt x="16983" y="993"/>
                  </a:cubicBezTo>
                  <a:cubicBezTo>
                    <a:pt x="16702" y="199"/>
                    <a:pt x="15300" y="-119"/>
                    <a:pt x="12775" y="40"/>
                  </a:cubicBezTo>
                  <a:cubicBezTo>
                    <a:pt x="10250" y="199"/>
                    <a:pt x="6603" y="834"/>
                    <a:pt x="4079" y="1628"/>
                  </a:cubicBezTo>
                  <a:cubicBezTo>
                    <a:pt x="1554" y="2422"/>
                    <a:pt x="152" y="3375"/>
                    <a:pt x="11" y="5440"/>
                  </a:cubicBezTo>
                  <a:cubicBezTo>
                    <a:pt x="-129" y="7505"/>
                    <a:pt x="993" y="10681"/>
                    <a:pt x="4780" y="13540"/>
                  </a:cubicBezTo>
                  <a:cubicBezTo>
                    <a:pt x="8567" y="16399"/>
                    <a:pt x="15019" y="18940"/>
                    <a:pt x="21471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603638" y="5451122"/>
              <a:ext cx="16722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21095" y="0"/>
                  </a:moveTo>
                  <a:cubicBezTo>
                    <a:pt x="16259" y="626"/>
                    <a:pt x="11423" y="1252"/>
                    <a:pt x="7555" y="2974"/>
                  </a:cubicBezTo>
                  <a:cubicBezTo>
                    <a:pt x="3686" y="4696"/>
                    <a:pt x="785" y="7513"/>
                    <a:pt x="140" y="10174"/>
                  </a:cubicBezTo>
                  <a:cubicBezTo>
                    <a:pt x="-505" y="12835"/>
                    <a:pt x="1107" y="15339"/>
                    <a:pt x="4331" y="17217"/>
                  </a:cubicBezTo>
                  <a:cubicBezTo>
                    <a:pt x="7555" y="19096"/>
                    <a:pt x="12391" y="20348"/>
                    <a:pt x="17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891988" y="5210498"/>
              <a:ext cx="108882" cy="40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85" fill="norm" stroke="1" extrusionOk="0">
                  <a:moveTo>
                    <a:pt x="20915" y="979"/>
                  </a:moveTo>
                  <a:cubicBezTo>
                    <a:pt x="19442" y="432"/>
                    <a:pt x="17970" y="-115"/>
                    <a:pt x="16497" y="22"/>
                  </a:cubicBezTo>
                  <a:cubicBezTo>
                    <a:pt x="15024" y="158"/>
                    <a:pt x="13551" y="979"/>
                    <a:pt x="10851" y="3098"/>
                  </a:cubicBezTo>
                  <a:cubicBezTo>
                    <a:pt x="8151" y="5217"/>
                    <a:pt x="4224" y="8634"/>
                    <a:pt x="2015" y="11505"/>
                  </a:cubicBezTo>
                  <a:cubicBezTo>
                    <a:pt x="-194" y="14376"/>
                    <a:pt x="-685" y="16700"/>
                    <a:pt x="1033" y="18272"/>
                  </a:cubicBezTo>
                  <a:cubicBezTo>
                    <a:pt x="2751" y="19844"/>
                    <a:pt x="6679" y="20665"/>
                    <a:pt x="9870" y="21075"/>
                  </a:cubicBezTo>
                  <a:cubicBezTo>
                    <a:pt x="13060" y="21485"/>
                    <a:pt x="15515" y="21485"/>
                    <a:pt x="1797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770864" y="5328453"/>
              <a:ext cx="27600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8240"/>
                    <a:pt x="5600" y="14880"/>
                    <a:pt x="9200" y="11280"/>
                  </a:cubicBezTo>
                  <a:cubicBezTo>
                    <a:pt x="12800" y="7680"/>
                    <a:pt x="17200" y="38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954868" y="5190450"/>
              <a:ext cx="280810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14910" y="0"/>
                  </a:moveTo>
                  <a:cubicBezTo>
                    <a:pt x="17012" y="2400"/>
                    <a:pt x="19115" y="4800"/>
                    <a:pt x="20262" y="7086"/>
                  </a:cubicBezTo>
                  <a:cubicBezTo>
                    <a:pt x="21409" y="9371"/>
                    <a:pt x="21600" y="11543"/>
                    <a:pt x="18064" y="13943"/>
                  </a:cubicBezTo>
                  <a:cubicBezTo>
                    <a:pt x="14527" y="16343"/>
                    <a:pt x="7264" y="18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0" y="6171805"/>
              <a:ext cx="10840912" cy="25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9889"/>
                  </a:moveTo>
                  <a:cubicBezTo>
                    <a:pt x="137" y="20745"/>
                    <a:pt x="275" y="21600"/>
                    <a:pt x="446" y="21386"/>
                  </a:cubicBezTo>
                  <a:cubicBezTo>
                    <a:pt x="616" y="21172"/>
                    <a:pt x="820" y="19889"/>
                    <a:pt x="1026" y="18820"/>
                  </a:cubicBezTo>
                  <a:cubicBezTo>
                    <a:pt x="1232" y="17751"/>
                    <a:pt x="1441" y="16895"/>
                    <a:pt x="1642" y="16360"/>
                  </a:cubicBezTo>
                  <a:cubicBezTo>
                    <a:pt x="1843" y="15826"/>
                    <a:pt x="2037" y="15612"/>
                    <a:pt x="2240" y="15398"/>
                  </a:cubicBezTo>
                  <a:cubicBezTo>
                    <a:pt x="2444" y="15184"/>
                    <a:pt x="2658" y="14970"/>
                    <a:pt x="2859" y="14756"/>
                  </a:cubicBezTo>
                  <a:cubicBezTo>
                    <a:pt x="3060" y="14543"/>
                    <a:pt x="3249" y="14329"/>
                    <a:pt x="3452" y="13794"/>
                  </a:cubicBezTo>
                  <a:cubicBezTo>
                    <a:pt x="3656" y="13259"/>
                    <a:pt x="3875" y="12404"/>
                    <a:pt x="4068" y="11655"/>
                  </a:cubicBezTo>
                  <a:cubicBezTo>
                    <a:pt x="4262" y="10907"/>
                    <a:pt x="4430" y="10265"/>
                    <a:pt x="4598" y="9624"/>
                  </a:cubicBezTo>
                  <a:cubicBezTo>
                    <a:pt x="4766" y="8982"/>
                    <a:pt x="4934" y="8341"/>
                    <a:pt x="5115" y="7699"/>
                  </a:cubicBezTo>
                  <a:cubicBezTo>
                    <a:pt x="5296" y="7057"/>
                    <a:pt x="5489" y="6416"/>
                    <a:pt x="5678" y="5774"/>
                  </a:cubicBezTo>
                  <a:cubicBezTo>
                    <a:pt x="5866" y="5133"/>
                    <a:pt x="6049" y="4491"/>
                    <a:pt x="6235" y="3956"/>
                  </a:cubicBezTo>
                  <a:cubicBezTo>
                    <a:pt x="6421" y="3422"/>
                    <a:pt x="6609" y="2994"/>
                    <a:pt x="6790" y="2673"/>
                  </a:cubicBezTo>
                  <a:cubicBezTo>
                    <a:pt x="6971" y="2352"/>
                    <a:pt x="7144" y="2139"/>
                    <a:pt x="7330" y="1925"/>
                  </a:cubicBezTo>
                  <a:cubicBezTo>
                    <a:pt x="7516" y="1711"/>
                    <a:pt x="7714" y="1497"/>
                    <a:pt x="7900" y="1283"/>
                  </a:cubicBezTo>
                  <a:cubicBezTo>
                    <a:pt x="8086" y="1069"/>
                    <a:pt x="8259" y="855"/>
                    <a:pt x="8448" y="642"/>
                  </a:cubicBezTo>
                  <a:cubicBezTo>
                    <a:pt x="8636" y="428"/>
                    <a:pt x="8840" y="214"/>
                    <a:pt x="9036" y="107"/>
                  </a:cubicBezTo>
                  <a:cubicBezTo>
                    <a:pt x="9232" y="0"/>
                    <a:pt x="9420" y="0"/>
                    <a:pt x="9619" y="0"/>
                  </a:cubicBezTo>
                  <a:cubicBezTo>
                    <a:pt x="9817" y="0"/>
                    <a:pt x="10026" y="0"/>
                    <a:pt x="10235" y="0"/>
                  </a:cubicBezTo>
                  <a:cubicBezTo>
                    <a:pt x="10444" y="0"/>
                    <a:pt x="10652" y="0"/>
                    <a:pt x="10871" y="0"/>
                  </a:cubicBezTo>
                  <a:cubicBezTo>
                    <a:pt x="11090" y="0"/>
                    <a:pt x="11319" y="0"/>
                    <a:pt x="11495" y="0"/>
                  </a:cubicBezTo>
                  <a:cubicBezTo>
                    <a:pt x="11671" y="0"/>
                    <a:pt x="11793" y="0"/>
                    <a:pt x="11907" y="0"/>
                  </a:cubicBezTo>
                  <a:cubicBezTo>
                    <a:pt x="12022" y="0"/>
                    <a:pt x="12129" y="0"/>
                    <a:pt x="12249" y="0"/>
                  </a:cubicBezTo>
                  <a:cubicBezTo>
                    <a:pt x="12368" y="0"/>
                    <a:pt x="12501" y="0"/>
                    <a:pt x="12679" y="0"/>
                  </a:cubicBezTo>
                  <a:cubicBezTo>
                    <a:pt x="12857" y="0"/>
                    <a:pt x="13081" y="0"/>
                    <a:pt x="13305" y="0"/>
                  </a:cubicBezTo>
                  <a:cubicBezTo>
                    <a:pt x="13529" y="0"/>
                    <a:pt x="13753" y="0"/>
                    <a:pt x="13977" y="0"/>
                  </a:cubicBezTo>
                  <a:cubicBezTo>
                    <a:pt x="14201" y="0"/>
                    <a:pt x="14425" y="0"/>
                    <a:pt x="14642" y="0"/>
                  </a:cubicBezTo>
                  <a:cubicBezTo>
                    <a:pt x="14858" y="0"/>
                    <a:pt x="15067" y="0"/>
                    <a:pt x="15273" y="214"/>
                  </a:cubicBezTo>
                  <a:cubicBezTo>
                    <a:pt x="15479" y="428"/>
                    <a:pt x="15683" y="855"/>
                    <a:pt x="15879" y="1176"/>
                  </a:cubicBezTo>
                  <a:cubicBezTo>
                    <a:pt x="16075" y="1497"/>
                    <a:pt x="16264" y="1711"/>
                    <a:pt x="16444" y="2032"/>
                  </a:cubicBezTo>
                  <a:cubicBezTo>
                    <a:pt x="16625" y="2352"/>
                    <a:pt x="16798" y="2780"/>
                    <a:pt x="16982" y="3101"/>
                  </a:cubicBezTo>
                  <a:cubicBezTo>
                    <a:pt x="17165" y="3422"/>
                    <a:pt x="17358" y="3636"/>
                    <a:pt x="17549" y="3956"/>
                  </a:cubicBezTo>
                  <a:cubicBezTo>
                    <a:pt x="17740" y="4277"/>
                    <a:pt x="17929" y="4705"/>
                    <a:pt x="18112" y="5026"/>
                  </a:cubicBezTo>
                  <a:cubicBezTo>
                    <a:pt x="18295" y="5347"/>
                    <a:pt x="18474" y="5560"/>
                    <a:pt x="18667" y="5774"/>
                  </a:cubicBezTo>
                  <a:cubicBezTo>
                    <a:pt x="18861" y="5988"/>
                    <a:pt x="19069" y="6202"/>
                    <a:pt x="19268" y="6416"/>
                  </a:cubicBezTo>
                  <a:cubicBezTo>
                    <a:pt x="19466" y="6630"/>
                    <a:pt x="19655" y="6844"/>
                    <a:pt x="19881" y="7271"/>
                  </a:cubicBezTo>
                  <a:cubicBezTo>
                    <a:pt x="20108" y="7699"/>
                    <a:pt x="20373" y="8341"/>
                    <a:pt x="20630" y="8982"/>
                  </a:cubicBezTo>
                  <a:cubicBezTo>
                    <a:pt x="20887" y="9624"/>
                    <a:pt x="21137" y="10265"/>
                    <a:pt x="21297" y="10693"/>
                  </a:cubicBezTo>
                  <a:cubicBezTo>
                    <a:pt x="21457" y="11121"/>
                    <a:pt x="21529" y="11335"/>
                    <a:pt x="21600" y="1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45115" y="6748359"/>
              <a:ext cx="165411" cy="60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02" fill="norm" stroke="1" extrusionOk="0">
                  <a:moveTo>
                    <a:pt x="9616" y="11429"/>
                  </a:moveTo>
                  <a:cubicBezTo>
                    <a:pt x="9938" y="14345"/>
                    <a:pt x="10261" y="17261"/>
                    <a:pt x="10583" y="19039"/>
                  </a:cubicBezTo>
                  <a:cubicBezTo>
                    <a:pt x="10906" y="20816"/>
                    <a:pt x="11228" y="21454"/>
                    <a:pt x="11228" y="21499"/>
                  </a:cubicBezTo>
                  <a:cubicBezTo>
                    <a:pt x="11228" y="21545"/>
                    <a:pt x="10906" y="20998"/>
                    <a:pt x="9616" y="19084"/>
                  </a:cubicBezTo>
                  <a:cubicBezTo>
                    <a:pt x="8326" y="17170"/>
                    <a:pt x="6070" y="13889"/>
                    <a:pt x="4941" y="10882"/>
                  </a:cubicBezTo>
                  <a:cubicBezTo>
                    <a:pt x="3813" y="7874"/>
                    <a:pt x="3813" y="5140"/>
                    <a:pt x="4941" y="3363"/>
                  </a:cubicBezTo>
                  <a:cubicBezTo>
                    <a:pt x="6070" y="1585"/>
                    <a:pt x="8326" y="765"/>
                    <a:pt x="10261" y="355"/>
                  </a:cubicBezTo>
                  <a:cubicBezTo>
                    <a:pt x="12195" y="-55"/>
                    <a:pt x="13807" y="-55"/>
                    <a:pt x="15258" y="82"/>
                  </a:cubicBezTo>
                  <a:cubicBezTo>
                    <a:pt x="16709" y="218"/>
                    <a:pt x="17998" y="492"/>
                    <a:pt x="19126" y="1403"/>
                  </a:cubicBezTo>
                  <a:cubicBezTo>
                    <a:pt x="20255" y="2315"/>
                    <a:pt x="21222" y="3864"/>
                    <a:pt x="20738" y="5368"/>
                  </a:cubicBezTo>
                  <a:cubicBezTo>
                    <a:pt x="20255" y="6872"/>
                    <a:pt x="18321" y="8330"/>
                    <a:pt x="15419" y="9241"/>
                  </a:cubicBezTo>
                  <a:cubicBezTo>
                    <a:pt x="12518" y="10153"/>
                    <a:pt x="8649" y="10517"/>
                    <a:pt x="5747" y="10608"/>
                  </a:cubicBezTo>
                  <a:cubicBezTo>
                    <a:pt x="2846" y="10699"/>
                    <a:pt x="912" y="10517"/>
                    <a:pt x="267" y="10107"/>
                  </a:cubicBezTo>
                  <a:cubicBezTo>
                    <a:pt x="-378" y="9697"/>
                    <a:pt x="267" y="9059"/>
                    <a:pt x="912" y="8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66684" y="6884822"/>
              <a:ext cx="84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89022" y="6731484"/>
              <a:ext cx="207005" cy="1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953"/>
                  </a:moveTo>
                  <a:cubicBezTo>
                    <a:pt x="2133" y="5400"/>
                    <a:pt x="4267" y="9847"/>
                    <a:pt x="5733" y="12865"/>
                  </a:cubicBezTo>
                  <a:cubicBezTo>
                    <a:pt x="7200" y="15882"/>
                    <a:pt x="8000" y="17471"/>
                    <a:pt x="8933" y="18900"/>
                  </a:cubicBezTo>
                  <a:cubicBezTo>
                    <a:pt x="9867" y="20329"/>
                    <a:pt x="10933" y="21600"/>
                    <a:pt x="11600" y="21282"/>
                  </a:cubicBezTo>
                  <a:cubicBezTo>
                    <a:pt x="12267" y="20965"/>
                    <a:pt x="12533" y="19059"/>
                    <a:pt x="13200" y="15724"/>
                  </a:cubicBezTo>
                  <a:cubicBezTo>
                    <a:pt x="13867" y="12388"/>
                    <a:pt x="14933" y="7624"/>
                    <a:pt x="16400" y="4765"/>
                  </a:cubicBezTo>
                  <a:cubicBezTo>
                    <a:pt x="17867" y="1906"/>
                    <a:pt x="19733" y="9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216088" y="6475923"/>
              <a:ext cx="332614" cy="4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42" fill="norm" stroke="1" extrusionOk="0">
                  <a:moveTo>
                    <a:pt x="7115" y="15120"/>
                  </a:moveTo>
                  <a:cubicBezTo>
                    <a:pt x="7115" y="14445"/>
                    <a:pt x="7115" y="13770"/>
                    <a:pt x="6620" y="13500"/>
                  </a:cubicBezTo>
                  <a:cubicBezTo>
                    <a:pt x="6126" y="13230"/>
                    <a:pt x="5136" y="13365"/>
                    <a:pt x="3982" y="13905"/>
                  </a:cubicBezTo>
                  <a:cubicBezTo>
                    <a:pt x="2828" y="14445"/>
                    <a:pt x="1509" y="15390"/>
                    <a:pt x="767" y="16605"/>
                  </a:cubicBezTo>
                  <a:cubicBezTo>
                    <a:pt x="25" y="17820"/>
                    <a:pt x="-140" y="19305"/>
                    <a:pt x="107" y="20250"/>
                  </a:cubicBezTo>
                  <a:cubicBezTo>
                    <a:pt x="355" y="21195"/>
                    <a:pt x="1014" y="21600"/>
                    <a:pt x="2416" y="20858"/>
                  </a:cubicBezTo>
                  <a:cubicBezTo>
                    <a:pt x="3817" y="20115"/>
                    <a:pt x="5961" y="18225"/>
                    <a:pt x="7280" y="17010"/>
                  </a:cubicBezTo>
                  <a:cubicBezTo>
                    <a:pt x="8599" y="15795"/>
                    <a:pt x="9094" y="15255"/>
                    <a:pt x="9258" y="15323"/>
                  </a:cubicBezTo>
                  <a:cubicBezTo>
                    <a:pt x="9423" y="15390"/>
                    <a:pt x="9258" y="16065"/>
                    <a:pt x="9094" y="16740"/>
                  </a:cubicBezTo>
                  <a:cubicBezTo>
                    <a:pt x="8929" y="17415"/>
                    <a:pt x="8764" y="18090"/>
                    <a:pt x="9094" y="18495"/>
                  </a:cubicBezTo>
                  <a:cubicBezTo>
                    <a:pt x="9423" y="18900"/>
                    <a:pt x="10248" y="19035"/>
                    <a:pt x="11402" y="18360"/>
                  </a:cubicBezTo>
                  <a:cubicBezTo>
                    <a:pt x="12556" y="17685"/>
                    <a:pt x="14040" y="16200"/>
                    <a:pt x="15524" y="13703"/>
                  </a:cubicBezTo>
                  <a:cubicBezTo>
                    <a:pt x="17008" y="11205"/>
                    <a:pt x="18492" y="7695"/>
                    <a:pt x="19234" y="5603"/>
                  </a:cubicBezTo>
                  <a:cubicBezTo>
                    <a:pt x="19976" y="3510"/>
                    <a:pt x="19976" y="2835"/>
                    <a:pt x="19729" y="1958"/>
                  </a:cubicBezTo>
                  <a:cubicBezTo>
                    <a:pt x="19481" y="1080"/>
                    <a:pt x="18987" y="0"/>
                    <a:pt x="18739" y="0"/>
                  </a:cubicBezTo>
                  <a:cubicBezTo>
                    <a:pt x="18492" y="0"/>
                    <a:pt x="18492" y="1080"/>
                    <a:pt x="18327" y="3713"/>
                  </a:cubicBezTo>
                  <a:cubicBezTo>
                    <a:pt x="18162" y="6345"/>
                    <a:pt x="17833" y="10530"/>
                    <a:pt x="18327" y="13365"/>
                  </a:cubicBezTo>
                  <a:cubicBezTo>
                    <a:pt x="18822" y="16200"/>
                    <a:pt x="20141" y="17685"/>
                    <a:pt x="21460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599290" y="6590763"/>
              <a:ext cx="454206" cy="30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0" fill="norm" stroke="1" extrusionOk="0">
                  <a:moveTo>
                    <a:pt x="1231" y="2371"/>
                  </a:moveTo>
                  <a:cubicBezTo>
                    <a:pt x="749" y="5638"/>
                    <a:pt x="266" y="8906"/>
                    <a:pt x="85" y="10993"/>
                  </a:cubicBezTo>
                  <a:cubicBezTo>
                    <a:pt x="-96" y="13080"/>
                    <a:pt x="25" y="13988"/>
                    <a:pt x="326" y="14714"/>
                  </a:cubicBezTo>
                  <a:cubicBezTo>
                    <a:pt x="628" y="15440"/>
                    <a:pt x="1111" y="15985"/>
                    <a:pt x="1593" y="15985"/>
                  </a:cubicBezTo>
                  <a:cubicBezTo>
                    <a:pt x="2076" y="15985"/>
                    <a:pt x="2559" y="15440"/>
                    <a:pt x="3162" y="14260"/>
                  </a:cubicBezTo>
                  <a:cubicBezTo>
                    <a:pt x="3765" y="13080"/>
                    <a:pt x="4489" y="11265"/>
                    <a:pt x="4731" y="9904"/>
                  </a:cubicBezTo>
                  <a:cubicBezTo>
                    <a:pt x="4972" y="8543"/>
                    <a:pt x="4731" y="7635"/>
                    <a:pt x="4489" y="7635"/>
                  </a:cubicBezTo>
                  <a:cubicBezTo>
                    <a:pt x="4248" y="7635"/>
                    <a:pt x="4007" y="8543"/>
                    <a:pt x="3946" y="9995"/>
                  </a:cubicBezTo>
                  <a:cubicBezTo>
                    <a:pt x="3886" y="11447"/>
                    <a:pt x="4007" y="13443"/>
                    <a:pt x="4308" y="14714"/>
                  </a:cubicBezTo>
                  <a:cubicBezTo>
                    <a:pt x="4610" y="15985"/>
                    <a:pt x="5093" y="16529"/>
                    <a:pt x="5636" y="16892"/>
                  </a:cubicBezTo>
                  <a:cubicBezTo>
                    <a:pt x="6179" y="17255"/>
                    <a:pt x="6782" y="17437"/>
                    <a:pt x="7687" y="16348"/>
                  </a:cubicBezTo>
                  <a:cubicBezTo>
                    <a:pt x="8592" y="15259"/>
                    <a:pt x="9799" y="12899"/>
                    <a:pt x="10583" y="11084"/>
                  </a:cubicBezTo>
                  <a:cubicBezTo>
                    <a:pt x="11368" y="9269"/>
                    <a:pt x="11730" y="7998"/>
                    <a:pt x="11971" y="6727"/>
                  </a:cubicBezTo>
                  <a:cubicBezTo>
                    <a:pt x="12212" y="5457"/>
                    <a:pt x="12333" y="4186"/>
                    <a:pt x="12092" y="4096"/>
                  </a:cubicBezTo>
                  <a:cubicBezTo>
                    <a:pt x="11850" y="4005"/>
                    <a:pt x="11247" y="5094"/>
                    <a:pt x="10764" y="6546"/>
                  </a:cubicBezTo>
                  <a:cubicBezTo>
                    <a:pt x="10282" y="7998"/>
                    <a:pt x="9920" y="9813"/>
                    <a:pt x="9799" y="11265"/>
                  </a:cubicBezTo>
                  <a:cubicBezTo>
                    <a:pt x="9678" y="12717"/>
                    <a:pt x="9799" y="13806"/>
                    <a:pt x="10161" y="14442"/>
                  </a:cubicBezTo>
                  <a:cubicBezTo>
                    <a:pt x="10523" y="15077"/>
                    <a:pt x="11126" y="15259"/>
                    <a:pt x="12273" y="14805"/>
                  </a:cubicBezTo>
                  <a:cubicBezTo>
                    <a:pt x="13419" y="14351"/>
                    <a:pt x="15108" y="13262"/>
                    <a:pt x="16557" y="11628"/>
                  </a:cubicBezTo>
                  <a:cubicBezTo>
                    <a:pt x="18005" y="9995"/>
                    <a:pt x="19211" y="7817"/>
                    <a:pt x="19996" y="6183"/>
                  </a:cubicBezTo>
                  <a:cubicBezTo>
                    <a:pt x="20780" y="4549"/>
                    <a:pt x="21142" y="3460"/>
                    <a:pt x="21323" y="2462"/>
                  </a:cubicBezTo>
                  <a:cubicBezTo>
                    <a:pt x="21504" y="1464"/>
                    <a:pt x="21504" y="556"/>
                    <a:pt x="21202" y="193"/>
                  </a:cubicBezTo>
                  <a:cubicBezTo>
                    <a:pt x="20901" y="-170"/>
                    <a:pt x="20297" y="11"/>
                    <a:pt x="19815" y="465"/>
                  </a:cubicBezTo>
                  <a:cubicBezTo>
                    <a:pt x="19332" y="919"/>
                    <a:pt x="18970" y="1645"/>
                    <a:pt x="18789" y="2553"/>
                  </a:cubicBezTo>
                  <a:cubicBezTo>
                    <a:pt x="18608" y="3460"/>
                    <a:pt x="18608" y="4549"/>
                    <a:pt x="19151" y="6364"/>
                  </a:cubicBezTo>
                  <a:cubicBezTo>
                    <a:pt x="19694" y="8180"/>
                    <a:pt x="20780" y="10721"/>
                    <a:pt x="21082" y="13080"/>
                  </a:cubicBezTo>
                  <a:cubicBezTo>
                    <a:pt x="21383" y="15440"/>
                    <a:pt x="20901" y="17618"/>
                    <a:pt x="20297" y="18980"/>
                  </a:cubicBezTo>
                  <a:cubicBezTo>
                    <a:pt x="19694" y="20341"/>
                    <a:pt x="18970" y="20885"/>
                    <a:pt x="18246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98013" y="7030491"/>
              <a:ext cx="1272696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8" y="16941"/>
                    <a:pt x="2516" y="12282"/>
                    <a:pt x="3969" y="8682"/>
                  </a:cubicBezTo>
                  <a:cubicBezTo>
                    <a:pt x="5422" y="5082"/>
                    <a:pt x="7070" y="2541"/>
                    <a:pt x="8718" y="1271"/>
                  </a:cubicBezTo>
                  <a:cubicBezTo>
                    <a:pt x="10366" y="0"/>
                    <a:pt x="12014" y="0"/>
                    <a:pt x="13749" y="0"/>
                  </a:cubicBezTo>
                  <a:cubicBezTo>
                    <a:pt x="15484" y="0"/>
                    <a:pt x="17306" y="0"/>
                    <a:pt x="18629" y="212"/>
                  </a:cubicBezTo>
                  <a:cubicBezTo>
                    <a:pt x="19952" y="424"/>
                    <a:pt x="20776" y="847"/>
                    <a:pt x="21600" y="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67225" y="7030491"/>
              <a:ext cx="1018487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1924" y="20992"/>
                  </a:moveTo>
                  <a:cubicBezTo>
                    <a:pt x="1491" y="21296"/>
                    <a:pt x="1058" y="21600"/>
                    <a:pt x="679" y="21600"/>
                  </a:cubicBezTo>
                  <a:cubicBezTo>
                    <a:pt x="300" y="21600"/>
                    <a:pt x="-25" y="21296"/>
                    <a:pt x="2" y="20687"/>
                  </a:cubicBezTo>
                  <a:cubicBezTo>
                    <a:pt x="29" y="20079"/>
                    <a:pt x="408" y="19166"/>
                    <a:pt x="1545" y="17797"/>
                  </a:cubicBezTo>
                  <a:cubicBezTo>
                    <a:pt x="2682" y="16428"/>
                    <a:pt x="4577" y="14603"/>
                    <a:pt x="6552" y="13082"/>
                  </a:cubicBezTo>
                  <a:cubicBezTo>
                    <a:pt x="8528" y="11561"/>
                    <a:pt x="10586" y="10344"/>
                    <a:pt x="12534" y="8975"/>
                  </a:cubicBezTo>
                  <a:cubicBezTo>
                    <a:pt x="14483" y="7606"/>
                    <a:pt x="16324" y="6085"/>
                    <a:pt x="17813" y="4563"/>
                  </a:cubicBezTo>
                  <a:cubicBezTo>
                    <a:pt x="19301" y="3042"/>
                    <a:pt x="20438" y="1521"/>
                    <a:pt x="215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284718" y="6677816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346052" y="6877155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883506" y="6440145"/>
              <a:ext cx="106562" cy="51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41" fill="norm" stroke="1" extrusionOk="0">
                  <a:moveTo>
                    <a:pt x="7558" y="0"/>
                  </a:moveTo>
                  <a:cubicBezTo>
                    <a:pt x="6015" y="1490"/>
                    <a:pt x="4473" y="2979"/>
                    <a:pt x="3187" y="5427"/>
                  </a:cubicBezTo>
                  <a:cubicBezTo>
                    <a:pt x="1901" y="7874"/>
                    <a:pt x="873" y="11279"/>
                    <a:pt x="358" y="13673"/>
                  </a:cubicBezTo>
                  <a:cubicBezTo>
                    <a:pt x="-156" y="16067"/>
                    <a:pt x="-156" y="17450"/>
                    <a:pt x="615" y="18621"/>
                  </a:cubicBezTo>
                  <a:cubicBezTo>
                    <a:pt x="1387" y="19791"/>
                    <a:pt x="2930" y="20749"/>
                    <a:pt x="4987" y="21174"/>
                  </a:cubicBezTo>
                  <a:cubicBezTo>
                    <a:pt x="7044" y="21600"/>
                    <a:pt x="9615" y="21494"/>
                    <a:pt x="12444" y="21015"/>
                  </a:cubicBezTo>
                  <a:cubicBezTo>
                    <a:pt x="15273" y="20536"/>
                    <a:pt x="18358" y="19685"/>
                    <a:pt x="21444" y="18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767728" y="6723818"/>
              <a:ext cx="161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000"/>
                    <a:pt x="686" y="14400"/>
                    <a:pt x="4286" y="10800"/>
                  </a:cubicBezTo>
                  <a:cubicBezTo>
                    <a:pt x="7886" y="7200"/>
                    <a:pt x="1474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013067" y="6689212"/>
              <a:ext cx="402212" cy="49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8" fill="norm" stroke="1" extrusionOk="0">
                  <a:moveTo>
                    <a:pt x="0" y="506"/>
                  </a:moveTo>
                  <a:cubicBezTo>
                    <a:pt x="1914" y="2064"/>
                    <a:pt x="3828" y="3623"/>
                    <a:pt x="4853" y="4959"/>
                  </a:cubicBezTo>
                  <a:cubicBezTo>
                    <a:pt x="5878" y="6295"/>
                    <a:pt x="6015" y="7409"/>
                    <a:pt x="5810" y="8188"/>
                  </a:cubicBezTo>
                  <a:cubicBezTo>
                    <a:pt x="5605" y="8968"/>
                    <a:pt x="5058" y="9413"/>
                    <a:pt x="4511" y="9469"/>
                  </a:cubicBezTo>
                  <a:cubicBezTo>
                    <a:pt x="3965" y="9524"/>
                    <a:pt x="3418" y="9190"/>
                    <a:pt x="3144" y="8689"/>
                  </a:cubicBezTo>
                  <a:cubicBezTo>
                    <a:pt x="2871" y="8188"/>
                    <a:pt x="2871" y="7520"/>
                    <a:pt x="3896" y="6184"/>
                  </a:cubicBezTo>
                  <a:cubicBezTo>
                    <a:pt x="4922" y="4848"/>
                    <a:pt x="6972" y="2844"/>
                    <a:pt x="8339" y="1619"/>
                  </a:cubicBezTo>
                  <a:cubicBezTo>
                    <a:pt x="9706" y="394"/>
                    <a:pt x="10390" y="-51"/>
                    <a:pt x="10663" y="5"/>
                  </a:cubicBezTo>
                  <a:cubicBezTo>
                    <a:pt x="10937" y="60"/>
                    <a:pt x="10800" y="617"/>
                    <a:pt x="10732" y="1508"/>
                  </a:cubicBezTo>
                  <a:cubicBezTo>
                    <a:pt x="10663" y="2399"/>
                    <a:pt x="10663" y="3623"/>
                    <a:pt x="10937" y="4458"/>
                  </a:cubicBezTo>
                  <a:cubicBezTo>
                    <a:pt x="11210" y="5293"/>
                    <a:pt x="11757" y="5739"/>
                    <a:pt x="12372" y="5961"/>
                  </a:cubicBezTo>
                  <a:cubicBezTo>
                    <a:pt x="12987" y="6184"/>
                    <a:pt x="13671" y="6184"/>
                    <a:pt x="14286" y="5906"/>
                  </a:cubicBezTo>
                  <a:cubicBezTo>
                    <a:pt x="14901" y="5627"/>
                    <a:pt x="15448" y="5071"/>
                    <a:pt x="15927" y="4458"/>
                  </a:cubicBezTo>
                  <a:cubicBezTo>
                    <a:pt x="16405" y="3846"/>
                    <a:pt x="16815" y="3178"/>
                    <a:pt x="17089" y="3122"/>
                  </a:cubicBezTo>
                  <a:cubicBezTo>
                    <a:pt x="17362" y="3067"/>
                    <a:pt x="17499" y="3623"/>
                    <a:pt x="18046" y="5460"/>
                  </a:cubicBezTo>
                  <a:cubicBezTo>
                    <a:pt x="18592" y="7297"/>
                    <a:pt x="19549" y="10415"/>
                    <a:pt x="20233" y="12809"/>
                  </a:cubicBezTo>
                  <a:cubicBezTo>
                    <a:pt x="20916" y="15203"/>
                    <a:pt x="21327" y="16873"/>
                    <a:pt x="21463" y="18042"/>
                  </a:cubicBezTo>
                  <a:cubicBezTo>
                    <a:pt x="21600" y="19211"/>
                    <a:pt x="21463" y="19879"/>
                    <a:pt x="21122" y="20380"/>
                  </a:cubicBezTo>
                  <a:cubicBezTo>
                    <a:pt x="20780" y="20881"/>
                    <a:pt x="20233" y="21215"/>
                    <a:pt x="19618" y="21382"/>
                  </a:cubicBezTo>
                  <a:cubicBezTo>
                    <a:pt x="19003" y="21549"/>
                    <a:pt x="18319" y="21549"/>
                    <a:pt x="17841" y="20658"/>
                  </a:cubicBezTo>
                  <a:cubicBezTo>
                    <a:pt x="17362" y="19768"/>
                    <a:pt x="17089" y="17986"/>
                    <a:pt x="16815" y="16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846243" y="6400448"/>
              <a:ext cx="196841" cy="48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99" fill="norm" stroke="1" extrusionOk="0">
                  <a:moveTo>
                    <a:pt x="6831" y="1417"/>
                  </a:moveTo>
                  <a:cubicBezTo>
                    <a:pt x="7104" y="739"/>
                    <a:pt x="7378" y="60"/>
                    <a:pt x="7378" y="4"/>
                  </a:cubicBezTo>
                  <a:cubicBezTo>
                    <a:pt x="7378" y="-53"/>
                    <a:pt x="7104" y="512"/>
                    <a:pt x="5874" y="2718"/>
                  </a:cubicBezTo>
                  <a:cubicBezTo>
                    <a:pt x="4644" y="4923"/>
                    <a:pt x="2456" y="8768"/>
                    <a:pt x="1226" y="11821"/>
                  </a:cubicBezTo>
                  <a:cubicBezTo>
                    <a:pt x="-5" y="14875"/>
                    <a:pt x="-278" y="17137"/>
                    <a:pt x="269" y="18437"/>
                  </a:cubicBezTo>
                  <a:cubicBezTo>
                    <a:pt x="816" y="19738"/>
                    <a:pt x="2183" y="20077"/>
                    <a:pt x="3413" y="20020"/>
                  </a:cubicBezTo>
                  <a:cubicBezTo>
                    <a:pt x="4644" y="19964"/>
                    <a:pt x="5737" y="19511"/>
                    <a:pt x="6968" y="18720"/>
                  </a:cubicBezTo>
                  <a:cubicBezTo>
                    <a:pt x="8198" y="17928"/>
                    <a:pt x="9565" y="16797"/>
                    <a:pt x="10522" y="15949"/>
                  </a:cubicBezTo>
                  <a:cubicBezTo>
                    <a:pt x="11479" y="15101"/>
                    <a:pt x="12026" y="14535"/>
                    <a:pt x="11616" y="14253"/>
                  </a:cubicBezTo>
                  <a:cubicBezTo>
                    <a:pt x="11206" y="13970"/>
                    <a:pt x="9838" y="13970"/>
                    <a:pt x="8881" y="14309"/>
                  </a:cubicBezTo>
                  <a:cubicBezTo>
                    <a:pt x="7925" y="14649"/>
                    <a:pt x="7378" y="15327"/>
                    <a:pt x="7104" y="16288"/>
                  </a:cubicBezTo>
                  <a:cubicBezTo>
                    <a:pt x="6831" y="17250"/>
                    <a:pt x="6831" y="18494"/>
                    <a:pt x="7241" y="19342"/>
                  </a:cubicBezTo>
                  <a:cubicBezTo>
                    <a:pt x="7651" y="20190"/>
                    <a:pt x="8471" y="20642"/>
                    <a:pt x="9565" y="20982"/>
                  </a:cubicBezTo>
                  <a:cubicBezTo>
                    <a:pt x="10659" y="21321"/>
                    <a:pt x="12026" y="21547"/>
                    <a:pt x="13393" y="21490"/>
                  </a:cubicBezTo>
                  <a:cubicBezTo>
                    <a:pt x="14760" y="21434"/>
                    <a:pt x="16127" y="21095"/>
                    <a:pt x="17494" y="20077"/>
                  </a:cubicBezTo>
                  <a:cubicBezTo>
                    <a:pt x="18861" y="19059"/>
                    <a:pt x="20228" y="17363"/>
                    <a:pt x="20775" y="16232"/>
                  </a:cubicBezTo>
                  <a:cubicBezTo>
                    <a:pt x="21322" y="15101"/>
                    <a:pt x="21049" y="14535"/>
                    <a:pt x="20228" y="14027"/>
                  </a:cubicBezTo>
                  <a:cubicBezTo>
                    <a:pt x="19408" y="13518"/>
                    <a:pt x="18041" y="13065"/>
                    <a:pt x="16674" y="12839"/>
                  </a:cubicBezTo>
                  <a:cubicBezTo>
                    <a:pt x="15307" y="12613"/>
                    <a:pt x="13940" y="12613"/>
                    <a:pt x="12436" y="12896"/>
                  </a:cubicBezTo>
                  <a:cubicBezTo>
                    <a:pt x="10932" y="13178"/>
                    <a:pt x="9292" y="13744"/>
                    <a:pt x="7651" y="14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659896" y="6570481"/>
              <a:ext cx="36519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735" y="21600"/>
                  </a:moveTo>
                  <a:cubicBezTo>
                    <a:pt x="285" y="18982"/>
                    <a:pt x="-165" y="16364"/>
                    <a:pt x="60" y="14727"/>
                  </a:cubicBezTo>
                  <a:cubicBezTo>
                    <a:pt x="285" y="13091"/>
                    <a:pt x="1185" y="12436"/>
                    <a:pt x="4110" y="10473"/>
                  </a:cubicBezTo>
                  <a:cubicBezTo>
                    <a:pt x="7035" y="8509"/>
                    <a:pt x="11985" y="5236"/>
                    <a:pt x="15210" y="3273"/>
                  </a:cubicBezTo>
                  <a:cubicBezTo>
                    <a:pt x="18435" y="1309"/>
                    <a:pt x="19935" y="655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477434" y="6679291"/>
              <a:ext cx="223703" cy="5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5" fill="norm" stroke="1" extrusionOk="0">
                  <a:moveTo>
                    <a:pt x="5155" y="2812"/>
                  </a:moveTo>
                  <a:cubicBezTo>
                    <a:pt x="5155" y="4915"/>
                    <a:pt x="5155" y="7018"/>
                    <a:pt x="5523" y="9407"/>
                  </a:cubicBezTo>
                  <a:cubicBezTo>
                    <a:pt x="5891" y="11796"/>
                    <a:pt x="6627" y="14472"/>
                    <a:pt x="6995" y="16384"/>
                  </a:cubicBezTo>
                  <a:cubicBezTo>
                    <a:pt x="7364" y="18295"/>
                    <a:pt x="7364" y="19442"/>
                    <a:pt x="7118" y="20255"/>
                  </a:cubicBezTo>
                  <a:cubicBezTo>
                    <a:pt x="6873" y="21067"/>
                    <a:pt x="6382" y="21545"/>
                    <a:pt x="6014" y="21545"/>
                  </a:cubicBezTo>
                  <a:cubicBezTo>
                    <a:pt x="5645" y="21545"/>
                    <a:pt x="5400" y="21067"/>
                    <a:pt x="5523" y="19203"/>
                  </a:cubicBezTo>
                  <a:cubicBezTo>
                    <a:pt x="5645" y="17340"/>
                    <a:pt x="6136" y="14090"/>
                    <a:pt x="6873" y="11080"/>
                  </a:cubicBezTo>
                  <a:cubicBezTo>
                    <a:pt x="7609" y="8069"/>
                    <a:pt x="8591" y="5297"/>
                    <a:pt x="9327" y="3625"/>
                  </a:cubicBezTo>
                  <a:cubicBezTo>
                    <a:pt x="10064" y="1952"/>
                    <a:pt x="10555" y="1379"/>
                    <a:pt x="11291" y="949"/>
                  </a:cubicBezTo>
                  <a:cubicBezTo>
                    <a:pt x="12027" y="518"/>
                    <a:pt x="13009" y="232"/>
                    <a:pt x="14236" y="88"/>
                  </a:cubicBezTo>
                  <a:cubicBezTo>
                    <a:pt x="15464" y="-55"/>
                    <a:pt x="16936" y="-55"/>
                    <a:pt x="18409" y="327"/>
                  </a:cubicBezTo>
                  <a:cubicBezTo>
                    <a:pt x="19882" y="710"/>
                    <a:pt x="21355" y="1474"/>
                    <a:pt x="21477" y="2573"/>
                  </a:cubicBezTo>
                  <a:cubicBezTo>
                    <a:pt x="21600" y="3672"/>
                    <a:pt x="20373" y="5106"/>
                    <a:pt x="17182" y="6301"/>
                  </a:cubicBezTo>
                  <a:cubicBezTo>
                    <a:pt x="13991" y="7495"/>
                    <a:pt x="8836" y="8451"/>
                    <a:pt x="5645" y="8881"/>
                  </a:cubicBezTo>
                  <a:cubicBezTo>
                    <a:pt x="2455" y="9311"/>
                    <a:pt x="1227" y="9216"/>
                    <a:pt x="0" y="9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707439" y="6662483"/>
              <a:ext cx="191672" cy="20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42"/>
                  </a:moveTo>
                  <a:cubicBezTo>
                    <a:pt x="0" y="4375"/>
                    <a:pt x="0" y="3008"/>
                    <a:pt x="720" y="2461"/>
                  </a:cubicBezTo>
                  <a:cubicBezTo>
                    <a:pt x="1440" y="1914"/>
                    <a:pt x="2880" y="2187"/>
                    <a:pt x="4608" y="3691"/>
                  </a:cubicBezTo>
                  <a:cubicBezTo>
                    <a:pt x="6336" y="5195"/>
                    <a:pt x="8352" y="7929"/>
                    <a:pt x="9648" y="10663"/>
                  </a:cubicBezTo>
                  <a:cubicBezTo>
                    <a:pt x="10944" y="13397"/>
                    <a:pt x="11520" y="16132"/>
                    <a:pt x="10944" y="18182"/>
                  </a:cubicBezTo>
                  <a:cubicBezTo>
                    <a:pt x="10368" y="20233"/>
                    <a:pt x="8640" y="21600"/>
                    <a:pt x="7488" y="21600"/>
                  </a:cubicBezTo>
                  <a:cubicBezTo>
                    <a:pt x="6336" y="21600"/>
                    <a:pt x="5760" y="20233"/>
                    <a:pt x="6624" y="17089"/>
                  </a:cubicBezTo>
                  <a:cubicBezTo>
                    <a:pt x="7488" y="13944"/>
                    <a:pt x="9792" y="9023"/>
                    <a:pt x="12528" y="5878"/>
                  </a:cubicBezTo>
                  <a:cubicBezTo>
                    <a:pt x="15264" y="2734"/>
                    <a:pt x="18432" y="13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Shape"/>
            <p:cNvSpPr/>
            <p:nvPr/>
          </p:nvSpPr>
          <p:spPr>
            <a:xfrm>
              <a:off x="4903263" y="6688312"/>
              <a:ext cx="140200" cy="18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822" fill="norm" stroke="1" extrusionOk="0">
                  <a:moveTo>
                    <a:pt x="14416" y="5580"/>
                  </a:moveTo>
                  <a:cubicBezTo>
                    <a:pt x="14802" y="4177"/>
                    <a:pt x="15188" y="2775"/>
                    <a:pt x="14609" y="1653"/>
                  </a:cubicBezTo>
                  <a:cubicBezTo>
                    <a:pt x="14030" y="531"/>
                    <a:pt x="12488" y="-311"/>
                    <a:pt x="10366" y="110"/>
                  </a:cubicBezTo>
                  <a:cubicBezTo>
                    <a:pt x="8245" y="531"/>
                    <a:pt x="5545" y="2214"/>
                    <a:pt x="3616" y="5159"/>
                  </a:cubicBezTo>
                  <a:cubicBezTo>
                    <a:pt x="1688" y="8105"/>
                    <a:pt x="530" y="12312"/>
                    <a:pt x="145" y="15118"/>
                  </a:cubicBezTo>
                  <a:cubicBezTo>
                    <a:pt x="-241" y="17923"/>
                    <a:pt x="145" y="19325"/>
                    <a:pt x="1302" y="20167"/>
                  </a:cubicBezTo>
                  <a:cubicBezTo>
                    <a:pt x="2459" y="21008"/>
                    <a:pt x="4388" y="21289"/>
                    <a:pt x="7859" y="19466"/>
                  </a:cubicBezTo>
                  <a:cubicBezTo>
                    <a:pt x="11330" y="17642"/>
                    <a:pt x="16345" y="13715"/>
                    <a:pt x="18852" y="10910"/>
                  </a:cubicBezTo>
                  <a:cubicBezTo>
                    <a:pt x="21359" y="8105"/>
                    <a:pt x="21359" y="6421"/>
                    <a:pt x="20973" y="4879"/>
                  </a:cubicBezTo>
                  <a:cubicBezTo>
                    <a:pt x="20588" y="3336"/>
                    <a:pt x="19816" y="1933"/>
                    <a:pt x="18659" y="1653"/>
                  </a:cubicBezTo>
                  <a:cubicBezTo>
                    <a:pt x="17502" y="1372"/>
                    <a:pt x="15959" y="2214"/>
                    <a:pt x="15188" y="3055"/>
                  </a:cubicBezTo>
                  <a:cubicBezTo>
                    <a:pt x="14416" y="3897"/>
                    <a:pt x="14416" y="4738"/>
                    <a:pt x="14416" y="5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052447" y="6662483"/>
              <a:ext cx="222339" cy="2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922"/>
                  </a:moveTo>
                  <a:cubicBezTo>
                    <a:pt x="745" y="3554"/>
                    <a:pt x="1490" y="2187"/>
                    <a:pt x="2110" y="2187"/>
                  </a:cubicBezTo>
                  <a:cubicBezTo>
                    <a:pt x="2731" y="2187"/>
                    <a:pt x="3228" y="3554"/>
                    <a:pt x="3972" y="6425"/>
                  </a:cubicBezTo>
                  <a:cubicBezTo>
                    <a:pt x="4717" y="9296"/>
                    <a:pt x="5710" y="13671"/>
                    <a:pt x="6703" y="16678"/>
                  </a:cubicBezTo>
                  <a:cubicBezTo>
                    <a:pt x="7697" y="19686"/>
                    <a:pt x="8690" y="21327"/>
                    <a:pt x="9559" y="21463"/>
                  </a:cubicBezTo>
                  <a:cubicBezTo>
                    <a:pt x="10428" y="21600"/>
                    <a:pt x="11172" y="20233"/>
                    <a:pt x="13159" y="16405"/>
                  </a:cubicBezTo>
                  <a:cubicBezTo>
                    <a:pt x="15145" y="12577"/>
                    <a:pt x="18372" y="62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305453" y="6670150"/>
              <a:ext cx="1533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328453" y="6616482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390461" y="6396165"/>
              <a:ext cx="520673" cy="43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37" fill="norm" stroke="1" extrusionOk="0">
                  <a:moveTo>
                    <a:pt x="6643" y="16854"/>
                  </a:moveTo>
                  <a:cubicBezTo>
                    <a:pt x="6643" y="16226"/>
                    <a:pt x="6643" y="15598"/>
                    <a:pt x="5901" y="15033"/>
                  </a:cubicBezTo>
                  <a:cubicBezTo>
                    <a:pt x="5160" y="14468"/>
                    <a:pt x="3678" y="13966"/>
                    <a:pt x="2566" y="14280"/>
                  </a:cubicBezTo>
                  <a:cubicBezTo>
                    <a:pt x="1454" y="14594"/>
                    <a:pt x="713" y="15724"/>
                    <a:pt x="343" y="16666"/>
                  </a:cubicBezTo>
                  <a:cubicBezTo>
                    <a:pt x="-28" y="17608"/>
                    <a:pt x="-28" y="18361"/>
                    <a:pt x="25" y="19115"/>
                  </a:cubicBezTo>
                  <a:cubicBezTo>
                    <a:pt x="78" y="19868"/>
                    <a:pt x="184" y="20622"/>
                    <a:pt x="554" y="20998"/>
                  </a:cubicBezTo>
                  <a:cubicBezTo>
                    <a:pt x="925" y="21375"/>
                    <a:pt x="1560" y="21375"/>
                    <a:pt x="2407" y="20496"/>
                  </a:cubicBezTo>
                  <a:cubicBezTo>
                    <a:pt x="3254" y="19617"/>
                    <a:pt x="4313" y="17859"/>
                    <a:pt x="5478" y="15033"/>
                  </a:cubicBezTo>
                  <a:cubicBezTo>
                    <a:pt x="6643" y="12208"/>
                    <a:pt x="7913" y="8315"/>
                    <a:pt x="8548" y="5991"/>
                  </a:cubicBezTo>
                  <a:cubicBezTo>
                    <a:pt x="9184" y="3668"/>
                    <a:pt x="9184" y="2915"/>
                    <a:pt x="9078" y="2224"/>
                  </a:cubicBezTo>
                  <a:cubicBezTo>
                    <a:pt x="8972" y="1533"/>
                    <a:pt x="8760" y="905"/>
                    <a:pt x="8390" y="466"/>
                  </a:cubicBezTo>
                  <a:cubicBezTo>
                    <a:pt x="8019" y="26"/>
                    <a:pt x="7490" y="-225"/>
                    <a:pt x="7119" y="277"/>
                  </a:cubicBezTo>
                  <a:cubicBezTo>
                    <a:pt x="6748" y="780"/>
                    <a:pt x="6537" y="2035"/>
                    <a:pt x="6272" y="4296"/>
                  </a:cubicBezTo>
                  <a:cubicBezTo>
                    <a:pt x="6007" y="6556"/>
                    <a:pt x="5690" y="9822"/>
                    <a:pt x="5690" y="12396"/>
                  </a:cubicBezTo>
                  <a:cubicBezTo>
                    <a:pt x="5690" y="14970"/>
                    <a:pt x="6007" y="16854"/>
                    <a:pt x="6378" y="18047"/>
                  </a:cubicBezTo>
                  <a:cubicBezTo>
                    <a:pt x="6748" y="19240"/>
                    <a:pt x="7172" y="19742"/>
                    <a:pt x="7648" y="20056"/>
                  </a:cubicBezTo>
                  <a:cubicBezTo>
                    <a:pt x="8125" y="20370"/>
                    <a:pt x="8654" y="20496"/>
                    <a:pt x="9396" y="20182"/>
                  </a:cubicBezTo>
                  <a:cubicBezTo>
                    <a:pt x="10137" y="19868"/>
                    <a:pt x="11090" y="19115"/>
                    <a:pt x="11778" y="18110"/>
                  </a:cubicBezTo>
                  <a:cubicBezTo>
                    <a:pt x="12466" y="17105"/>
                    <a:pt x="12890" y="15849"/>
                    <a:pt x="13154" y="14908"/>
                  </a:cubicBezTo>
                  <a:cubicBezTo>
                    <a:pt x="13419" y="13966"/>
                    <a:pt x="13525" y="13338"/>
                    <a:pt x="13472" y="12710"/>
                  </a:cubicBezTo>
                  <a:cubicBezTo>
                    <a:pt x="13419" y="12082"/>
                    <a:pt x="13207" y="11454"/>
                    <a:pt x="12837" y="11077"/>
                  </a:cubicBezTo>
                  <a:cubicBezTo>
                    <a:pt x="12466" y="10701"/>
                    <a:pt x="11937" y="10575"/>
                    <a:pt x="11513" y="10826"/>
                  </a:cubicBezTo>
                  <a:cubicBezTo>
                    <a:pt x="11090" y="11077"/>
                    <a:pt x="10772" y="11705"/>
                    <a:pt x="10454" y="12773"/>
                  </a:cubicBezTo>
                  <a:cubicBezTo>
                    <a:pt x="10137" y="13840"/>
                    <a:pt x="9819" y="15347"/>
                    <a:pt x="9713" y="16415"/>
                  </a:cubicBezTo>
                  <a:cubicBezTo>
                    <a:pt x="9607" y="17482"/>
                    <a:pt x="9713" y="18110"/>
                    <a:pt x="9978" y="18612"/>
                  </a:cubicBezTo>
                  <a:cubicBezTo>
                    <a:pt x="10243" y="19115"/>
                    <a:pt x="10666" y="19491"/>
                    <a:pt x="12201" y="19742"/>
                  </a:cubicBezTo>
                  <a:cubicBezTo>
                    <a:pt x="13737" y="19994"/>
                    <a:pt x="16384" y="20119"/>
                    <a:pt x="18131" y="20056"/>
                  </a:cubicBezTo>
                  <a:cubicBezTo>
                    <a:pt x="19878" y="19994"/>
                    <a:pt x="20725" y="19742"/>
                    <a:pt x="21572" y="19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294475" y="6685483"/>
              <a:ext cx="23002" cy="19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238251" y="6598593"/>
              <a:ext cx="48558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0800"/>
                    <a:pt x="-1080" y="0"/>
                    <a:pt x="2160" y="0"/>
                  </a:cubicBezTo>
                  <a:cubicBezTo>
                    <a:pt x="5400" y="0"/>
                    <a:pt x="12960" y="10800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386477" y="6661149"/>
              <a:ext cx="168671" cy="2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945" y="5053"/>
                  </a:moveTo>
                  <a:cubicBezTo>
                    <a:pt x="1964" y="9749"/>
                    <a:pt x="982" y="14445"/>
                    <a:pt x="491" y="17379"/>
                  </a:cubicBezTo>
                  <a:cubicBezTo>
                    <a:pt x="0" y="20314"/>
                    <a:pt x="0" y="21488"/>
                    <a:pt x="0" y="21488"/>
                  </a:cubicBezTo>
                  <a:cubicBezTo>
                    <a:pt x="0" y="21488"/>
                    <a:pt x="0" y="20314"/>
                    <a:pt x="1309" y="17262"/>
                  </a:cubicBezTo>
                  <a:cubicBezTo>
                    <a:pt x="2618" y="14210"/>
                    <a:pt x="5236" y="9279"/>
                    <a:pt x="7691" y="5758"/>
                  </a:cubicBezTo>
                  <a:cubicBezTo>
                    <a:pt x="10145" y="2236"/>
                    <a:pt x="12436" y="123"/>
                    <a:pt x="14400" y="5"/>
                  </a:cubicBezTo>
                  <a:cubicBezTo>
                    <a:pt x="16364" y="-112"/>
                    <a:pt x="18000" y="1766"/>
                    <a:pt x="19145" y="5053"/>
                  </a:cubicBezTo>
                  <a:cubicBezTo>
                    <a:pt x="20291" y="8340"/>
                    <a:pt x="20945" y="13036"/>
                    <a:pt x="21600" y="17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718218" y="6410621"/>
              <a:ext cx="180801" cy="52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53" fill="norm" stroke="1" extrusionOk="0">
                  <a:moveTo>
                    <a:pt x="19290" y="5588"/>
                  </a:moveTo>
                  <a:cubicBezTo>
                    <a:pt x="20177" y="3918"/>
                    <a:pt x="21065" y="2249"/>
                    <a:pt x="20917" y="1257"/>
                  </a:cubicBezTo>
                  <a:cubicBezTo>
                    <a:pt x="20769" y="266"/>
                    <a:pt x="19586" y="-47"/>
                    <a:pt x="17662" y="5"/>
                  </a:cubicBezTo>
                  <a:cubicBezTo>
                    <a:pt x="15739" y="57"/>
                    <a:pt x="13076" y="475"/>
                    <a:pt x="9821" y="2196"/>
                  </a:cubicBezTo>
                  <a:cubicBezTo>
                    <a:pt x="6566" y="3918"/>
                    <a:pt x="2720" y="6944"/>
                    <a:pt x="1092" y="10075"/>
                  </a:cubicBezTo>
                  <a:cubicBezTo>
                    <a:pt x="-535" y="13205"/>
                    <a:pt x="57" y="16440"/>
                    <a:pt x="353" y="18370"/>
                  </a:cubicBezTo>
                  <a:cubicBezTo>
                    <a:pt x="649" y="20301"/>
                    <a:pt x="649" y="20927"/>
                    <a:pt x="649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608815" y="6736200"/>
              <a:ext cx="237674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97" y="12582"/>
                    <a:pt x="1394" y="4867"/>
                    <a:pt x="4994" y="1782"/>
                  </a:cubicBezTo>
                  <a:cubicBezTo>
                    <a:pt x="8594" y="-1304"/>
                    <a:pt x="1509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863139" y="6731424"/>
              <a:ext cx="111768" cy="15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712" fill="norm" stroke="1" extrusionOk="0">
                  <a:moveTo>
                    <a:pt x="18071" y="1020"/>
                  </a:moveTo>
                  <a:cubicBezTo>
                    <a:pt x="15253" y="345"/>
                    <a:pt x="12436" y="-330"/>
                    <a:pt x="9149" y="176"/>
                  </a:cubicBezTo>
                  <a:cubicBezTo>
                    <a:pt x="5862" y="683"/>
                    <a:pt x="2105" y="2370"/>
                    <a:pt x="697" y="5745"/>
                  </a:cubicBezTo>
                  <a:cubicBezTo>
                    <a:pt x="-712" y="9120"/>
                    <a:pt x="227" y="14183"/>
                    <a:pt x="1636" y="17220"/>
                  </a:cubicBezTo>
                  <a:cubicBezTo>
                    <a:pt x="3045" y="20258"/>
                    <a:pt x="4923" y="21270"/>
                    <a:pt x="8210" y="20426"/>
                  </a:cubicBezTo>
                  <a:cubicBezTo>
                    <a:pt x="11497" y="19583"/>
                    <a:pt x="16192" y="16883"/>
                    <a:pt x="18540" y="14351"/>
                  </a:cubicBezTo>
                  <a:cubicBezTo>
                    <a:pt x="20888" y="11820"/>
                    <a:pt x="20888" y="9458"/>
                    <a:pt x="19949" y="7601"/>
                  </a:cubicBezTo>
                  <a:cubicBezTo>
                    <a:pt x="19010" y="5745"/>
                    <a:pt x="17131" y="4395"/>
                    <a:pt x="15018" y="3889"/>
                  </a:cubicBezTo>
                  <a:cubicBezTo>
                    <a:pt x="12905" y="3383"/>
                    <a:pt x="10558" y="3720"/>
                    <a:pt x="8210" y="4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976824" y="6662483"/>
              <a:ext cx="191671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8737"/>
                  </a:moveTo>
                  <a:cubicBezTo>
                    <a:pt x="576" y="7524"/>
                    <a:pt x="1152" y="6310"/>
                    <a:pt x="2592" y="5582"/>
                  </a:cubicBezTo>
                  <a:cubicBezTo>
                    <a:pt x="4032" y="4854"/>
                    <a:pt x="6336" y="4611"/>
                    <a:pt x="8784" y="6431"/>
                  </a:cubicBezTo>
                  <a:cubicBezTo>
                    <a:pt x="11232" y="8252"/>
                    <a:pt x="13824" y="12135"/>
                    <a:pt x="15120" y="14683"/>
                  </a:cubicBezTo>
                  <a:cubicBezTo>
                    <a:pt x="16416" y="17231"/>
                    <a:pt x="16416" y="18445"/>
                    <a:pt x="15696" y="19537"/>
                  </a:cubicBezTo>
                  <a:cubicBezTo>
                    <a:pt x="14976" y="20629"/>
                    <a:pt x="13536" y="21600"/>
                    <a:pt x="12384" y="21479"/>
                  </a:cubicBezTo>
                  <a:cubicBezTo>
                    <a:pt x="11232" y="21357"/>
                    <a:pt x="10368" y="20144"/>
                    <a:pt x="10080" y="17474"/>
                  </a:cubicBezTo>
                  <a:cubicBezTo>
                    <a:pt x="9792" y="14804"/>
                    <a:pt x="10080" y="10679"/>
                    <a:pt x="12096" y="7524"/>
                  </a:cubicBezTo>
                  <a:cubicBezTo>
                    <a:pt x="14112" y="4369"/>
                    <a:pt x="17856" y="2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242754" y="6700817"/>
              <a:ext cx="28608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80" y="745"/>
                  </a:moveTo>
                  <a:cubicBezTo>
                    <a:pt x="371" y="5959"/>
                    <a:pt x="563" y="11172"/>
                    <a:pt x="563" y="14400"/>
                  </a:cubicBezTo>
                  <a:cubicBezTo>
                    <a:pt x="563" y="17628"/>
                    <a:pt x="371" y="18869"/>
                    <a:pt x="180" y="18869"/>
                  </a:cubicBezTo>
                  <a:cubicBezTo>
                    <a:pt x="-11" y="18869"/>
                    <a:pt x="-202" y="17628"/>
                    <a:pt x="467" y="15021"/>
                  </a:cubicBezTo>
                  <a:cubicBezTo>
                    <a:pt x="1136" y="12414"/>
                    <a:pt x="2665" y="8441"/>
                    <a:pt x="3812" y="6083"/>
                  </a:cubicBezTo>
                  <a:cubicBezTo>
                    <a:pt x="4959" y="3724"/>
                    <a:pt x="5724" y="2979"/>
                    <a:pt x="6202" y="3228"/>
                  </a:cubicBezTo>
                  <a:cubicBezTo>
                    <a:pt x="6679" y="3476"/>
                    <a:pt x="6871" y="4717"/>
                    <a:pt x="6966" y="6455"/>
                  </a:cubicBezTo>
                  <a:cubicBezTo>
                    <a:pt x="7062" y="8193"/>
                    <a:pt x="7062" y="10428"/>
                    <a:pt x="7348" y="10924"/>
                  </a:cubicBezTo>
                  <a:cubicBezTo>
                    <a:pt x="7635" y="11421"/>
                    <a:pt x="8209" y="10179"/>
                    <a:pt x="9069" y="8317"/>
                  </a:cubicBezTo>
                  <a:cubicBezTo>
                    <a:pt x="9929" y="6455"/>
                    <a:pt x="11076" y="3972"/>
                    <a:pt x="12127" y="2359"/>
                  </a:cubicBezTo>
                  <a:cubicBezTo>
                    <a:pt x="13179" y="745"/>
                    <a:pt x="14134" y="0"/>
                    <a:pt x="14994" y="0"/>
                  </a:cubicBezTo>
                  <a:cubicBezTo>
                    <a:pt x="15855" y="0"/>
                    <a:pt x="16619" y="745"/>
                    <a:pt x="17097" y="2483"/>
                  </a:cubicBezTo>
                  <a:cubicBezTo>
                    <a:pt x="17575" y="4221"/>
                    <a:pt x="17766" y="6952"/>
                    <a:pt x="17766" y="9062"/>
                  </a:cubicBezTo>
                  <a:cubicBezTo>
                    <a:pt x="17766" y="11172"/>
                    <a:pt x="17575" y="12662"/>
                    <a:pt x="18148" y="14648"/>
                  </a:cubicBezTo>
                  <a:cubicBezTo>
                    <a:pt x="18722" y="16634"/>
                    <a:pt x="20060" y="19117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542704" y="6426906"/>
              <a:ext cx="376183" cy="45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2" fill="norm" stroke="1" extrusionOk="0">
                  <a:moveTo>
                    <a:pt x="7527" y="18982"/>
                  </a:moveTo>
                  <a:cubicBezTo>
                    <a:pt x="7673" y="18382"/>
                    <a:pt x="7819" y="17782"/>
                    <a:pt x="7381" y="16942"/>
                  </a:cubicBezTo>
                  <a:cubicBezTo>
                    <a:pt x="6943" y="16102"/>
                    <a:pt x="5922" y="15022"/>
                    <a:pt x="4681" y="14782"/>
                  </a:cubicBezTo>
                  <a:cubicBezTo>
                    <a:pt x="3441" y="14542"/>
                    <a:pt x="1981" y="15142"/>
                    <a:pt x="1106" y="16042"/>
                  </a:cubicBezTo>
                  <a:cubicBezTo>
                    <a:pt x="230" y="16942"/>
                    <a:pt x="-62" y="18142"/>
                    <a:pt x="11" y="18982"/>
                  </a:cubicBezTo>
                  <a:cubicBezTo>
                    <a:pt x="84" y="19822"/>
                    <a:pt x="522" y="20302"/>
                    <a:pt x="1106" y="20722"/>
                  </a:cubicBezTo>
                  <a:cubicBezTo>
                    <a:pt x="1689" y="21142"/>
                    <a:pt x="2419" y="21502"/>
                    <a:pt x="3076" y="21502"/>
                  </a:cubicBezTo>
                  <a:cubicBezTo>
                    <a:pt x="3733" y="21502"/>
                    <a:pt x="4316" y="21142"/>
                    <a:pt x="5119" y="20962"/>
                  </a:cubicBezTo>
                  <a:cubicBezTo>
                    <a:pt x="5922" y="20782"/>
                    <a:pt x="6943" y="20782"/>
                    <a:pt x="8330" y="19882"/>
                  </a:cubicBezTo>
                  <a:cubicBezTo>
                    <a:pt x="9716" y="18982"/>
                    <a:pt x="11468" y="17182"/>
                    <a:pt x="13584" y="14422"/>
                  </a:cubicBezTo>
                  <a:cubicBezTo>
                    <a:pt x="15700" y="11662"/>
                    <a:pt x="18181" y="7942"/>
                    <a:pt x="19568" y="5602"/>
                  </a:cubicBezTo>
                  <a:cubicBezTo>
                    <a:pt x="20954" y="3262"/>
                    <a:pt x="21246" y="2302"/>
                    <a:pt x="21392" y="1522"/>
                  </a:cubicBezTo>
                  <a:cubicBezTo>
                    <a:pt x="21538" y="742"/>
                    <a:pt x="21538" y="142"/>
                    <a:pt x="21173" y="22"/>
                  </a:cubicBezTo>
                  <a:cubicBezTo>
                    <a:pt x="20808" y="-98"/>
                    <a:pt x="20079" y="262"/>
                    <a:pt x="19130" y="1582"/>
                  </a:cubicBezTo>
                  <a:cubicBezTo>
                    <a:pt x="18181" y="2902"/>
                    <a:pt x="17014" y="5182"/>
                    <a:pt x="16357" y="7942"/>
                  </a:cubicBezTo>
                  <a:cubicBezTo>
                    <a:pt x="15700" y="10702"/>
                    <a:pt x="15554" y="13942"/>
                    <a:pt x="15481" y="15982"/>
                  </a:cubicBezTo>
                  <a:cubicBezTo>
                    <a:pt x="15408" y="18022"/>
                    <a:pt x="15408" y="18862"/>
                    <a:pt x="15481" y="19642"/>
                  </a:cubicBezTo>
                  <a:cubicBezTo>
                    <a:pt x="15554" y="20422"/>
                    <a:pt x="15700" y="21142"/>
                    <a:pt x="16503" y="21322"/>
                  </a:cubicBezTo>
                  <a:cubicBezTo>
                    <a:pt x="17306" y="21502"/>
                    <a:pt x="18765" y="21142"/>
                    <a:pt x="19568" y="20662"/>
                  </a:cubicBezTo>
                  <a:cubicBezTo>
                    <a:pt x="20370" y="20182"/>
                    <a:pt x="20516" y="19582"/>
                    <a:pt x="20662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735840" y="6601148"/>
              <a:ext cx="268341" cy="21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11435"/>
                  </a:moveTo>
                  <a:cubicBezTo>
                    <a:pt x="1646" y="9911"/>
                    <a:pt x="3291" y="8386"/>
                    <a:pt x="5554" y="7497"/>
                  </a:cubicBezTo>
                  <a:cubicBezTo>
                    <a:pt x="7817" y="6607"/>
                    <a:pt x="10697" y="6353"/>
                    <a:pt x="12651" y="6353"/>
                  </a:cubicBezTo>
                  <a:cubicBezTo>
                    <a:pt x="14606" y="6353"/>
                    <a:pt x="15634" y="6607"/>
                    <a:pt x="16251" y="8005"/>
                  </a:cubicBezTo>
                  <a:cubicBezTo>
                    <a:pt x="16869" y="9402"/>
                    <a:pt x="17074" y="11944"/>
                    <a:pt x="16869" y="14739"/>
                  </a:cubicBezTo>
                  <a:cubicBezTo>
                    <a:pt x="16663" y="17534"/>
                    <a:pt x="16046" y="20584"/>
                    <a:pt x="15840" y="21092"/>
                  </a:cubicBezTo>
                  <a:cubicBezTo>
                    <a:pt x="15634" y="21600"/>
                    <a:pt x="15840" y="19567"/>
                    <a:pt x="16766" y="15755"/>
                  </a:cubicBezTo>
                  <a:cubicBezTo>
                    <a:pt x="17691" y="11944"/>
                    <a:pt x="19337" y="6353"/>
                    <a:pt x="20263" y="3431"/>
                  </a:cubicBezTo>
                  <a:cubicBezTo>
                    <a:pt x="21189" y="508"/>
                    <a:pt x="21394" y="2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043695" y="6654816"/>
              <a:ext cx="167389" cy="15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23" fill="norm" stroke="1" extrusionOk="0">
                  <a:moveTo>
                    <a:pt x="8555" y="0"/>
                  </a:moveTo>
                  <a:cubicBezTo>
                    <a:pt x="5654" y="3771"/>
                    <a:pt x="2752" y="7543"/>
                    <a:pt x="1302" y="10457"/>
                  </a:cubicBezTo>
                  <a:cubicBezTo>
                    <a:pt x="-149" y="13371"/>
                    <a:pt x="-149" y="15429"/>
                    <a:pt x="173" y="17314"/>
                  </a:cubicBezTo>
                  <a:cubicBezTo>
                    <a:pt x="496" y="19200"/>
                    <a:pt x="1141" y="20914"/>
                    <a:pt x="4042" y="21257"/>
                  </a:cubicBezTo>
                  <a:cubicBezTo>
                    <a:pt x="6943" y="21600"/>
                    <a:pt x="12102" y="20571"/>
                    <a:pt x="15487" y="19029"/>
                  </a:cubicBezTo>
                  <a:cubicBezTo>
                    <a:pt x="18872" y="17486"/>
                    <a:pt x="20484" y="15429"/>
                    <a:pt x="20967" y="13543"/>
                  </a:cubicBezTo>
                  <a:cubicBezTo>
                    <a:pt x="21451" y="11657"/>
                    <a:pt x="20806" y="9943"/>
                    <a:pt x="18227" y="8914"/>
                  </a:cubicBezTo>
                  <a:cubicBezTo>
                    <a:pt x="15648" y="7886"/>
                    <a:pt x="11135" y="7543"/>
                    <a:pt x="6621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203518" y="6625294"/>
              <a:ext cx="237673" cy="19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030"/>
                  </a:moveTo>
                  <a:cubicBezTo>
                    <a:pt x="929" y="3199"/>
                    <a:pt x="1858" y="2368"/>
                    <a:pt x="2787" y="2507"/>
                  </a:cubicBezTo>
                  <a:cubicBezTo>
                    <a:pt x="3716" y="2645"/>
                    <a:pt x="4645" y="3753"/>
                    <a:pt x="4877" y="6522"/>
                  </a:cubicBezTo>
                  <a:cubicBezTo>
                    <a:pt x="5110" y="9291"/>
                    <a:pt x="4645" y="13722"/>
                    <a:pt x="4065" y="16768"/>
                  </a:cubicBezTo>
                  <a:cubicBezTo>
                    <a:pt x="3484" y="19814"/>
                    <a:pt x="2787" y="21476"/>
                    <a:pt x="2439" y="21476"/>
                  </a:cubicBezTo>
                  <a:cubicBezTo>
                    <a:pt x="2090" y="21476"/>
                    <a:pt x="2090" y="19814"/>
                    <a:pt x="3135" y="16214"/>
                  </a:cubicBezTo>
                  <a:cubicBezTo>
                    <a:pt x="4181" y="12614"/>
                    <a:pt x="6271" y="7076"/>
                    <a:pt x="7897" y="3891"/>
                  </a:cubicBezTo>
                  <a:cubicBezTo>
                    <a:pt x="9523" y="707"/>
                    <a:pt x="10684" y="-124"/>
                    <a:pt x="11729" y="14"/>
                  </a:cubicBezTo>
                  <a:cubicBezTo>
                    <a:pt x="12774" y="153"/>
                    <a:pt x="13703" y="1261"/>
                    <a:pt x="15329" y="4861"/>
                  </a:cubicBezTo>
                  <a:cubicBezTo>
                    <a:pt x="16955" y="8461"/>
                    <a:pt x="19277" y="14553"/>
                    <a:pt x="21600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824532" y="6516813"/>
              <a:ext cx="220739" cy="41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4" fill="norm" stroke="1" extrusionOk="0">
                  <a:moveTo>
                    <a:pt x="14152" y="0"/>
                  </a:moveTo>
                  <a:cubicBezTo>
                    <a:pt x="13655" y="2783"/>
                    <a:pt x="13159" y="5566"/>
                    <a:pt x="12414" y="8812"/>
                  </a:cubicBezTo>
                  <a:cubicBezTo>
                    <a:pt x="11669" y="12059"/>
                    <a:pt x="10676" y="15769"/>
                    <a:pt x="9807" y="18088"/>
                  </a:cubicBezTo>
                  <a:cubicBezTo>
                    <a:pt x="8938" y="20407"/>
                    <a:pt x="8193" y="21335"/>
                    <a:pt x="7697" y="21467"/>
                  </a:cubicBezTo>
                  <a:cubicBezTo>
                    <a:pt x="7200" y="21600"/>
                    <a:pt x="6952" y="20937"/>
                    <a:pt x="7200" y="19679"/>
                  </a:cubicBezTo>
                  <a:cubicBezTo>
                    <a:pt x="7448" y="18420"/>
                    <a:pt x="8193" y="16564"/>
                    <a:pt x="8938" y="15239"/>
                  </a:cubicBezTo>
                  <a:cubicBezTo>
                    <a:pt x="9683" y="13914"/>
                    <a:pt x="10428" y="13119"/>
                    <a:pt x="11669" y="12523"/>
                  </a:cubicBezTo>
                  <a:cubicBezTo>
                    <a:pt x="12910" y="11926"/>
                    <a:pt x="14648" y="11529"/>
                    <a:pt x="16014" y="11529"/>
                  </a:cubicBezTo>
                  <a:cubicBezTo>
                    <a:pt x="17379" y="11529"/>
                    <a:pt x="18372" y="11926"/>
                    <a:pt x="19241" y="12523"/>
                  </a:cubicBezTo>
                  <a:cubicBezTo>
                    <a:pt x="20110" y="13119"/>
                    <a:pt x="20855" y="13914"/>
                    <a:pt x="21228" y="14643"/>
                  </a:cubicBezTo>
                  <a:cubicBezTo>
                    <a:pt x="21600" y="15372"/>
                    <a:pt x="21600" y="16034"/>
                    <a:pt x="20359" y="16763"/>
                  </a:cubicBezTo>
                  <a:cubicBezTo>
                    <a:pt x="19117" y="17492"/>
                    <a:pt x="16634" y="18287"/>
                    <a:pt x="13034" y="19082"/>
                  </a:cubicBezTo>
                  <a:cubicBezTo>
                    <a:pt x="9434" y="19877"/>
                    <a:pt x="4717" y="20672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091887" y="6740701"/>
              <a:ext cx="177323" cy="16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82" fill="norm" stroke="1" extrusionOk="0">
                  <a:moveTo>
                    <a:pt x="1943" y="9476"/>
                  </a:moveTo>
                  <a:cubicBezTo>
                    <a:pt x="3464" y="8509"/>
                    <a:pt x="4985" y="7542"/>
                    <a:pt x="6506" y="5769"/>
                  </a:cubicBezTo>
                  <a:cubicBezTo>
                    <a:pt x="8027" y="3995"/>
                    <a:pt x="9548" y="1416"/>
                    <a:pt x="9548" y="449"/>
                  </a:cubicBezTo>
                  <a:cubicBezTo>
                    <a:pt x="9548" y="-518"/>
                    <a:pt x="8027" y="127"/>
                    <a:pt x="6202" y="1900"/>
                  </a:cubicBezTo>
                  <a:cubicBezTo>
                    <a:pt x="4377" y="3673"/>
                    <a:pt x="2247" y="6575"/>
                    <a:pt x="1030" y="9637"/>
                  </a:cubicBezTo>
                  <a:cubicBezTo>
                    <a:pt x="-187" y="12700"/>
                    <a:pt x="-491" y="15924"/>
                    <a:pt x="1030" y="18019"/>
                  </a:cubicBezTo>
                  <a:cubicBezTo>
                    <a:pt x="2551" y="20115"/>
                    <a:pt x="5898" y="21082"/>
                    <a:pt x="8940" y="21082"/>
                  </a:cubicBezTo>
                  <a:cubicBezTo>
                    <a:pt x="11982" y="21082"/>
                    <a:pt x="14720" y="20115"/>
                    <a:pt x="16698" y="18825"/>
                  </a:cubicBezTo>
                  <a:cubicBezTo>
                    <a:pt x="18675" y="17536"/>
                    <a:pt x="19892" y="15924"/>
                    <a:pt x="21109" y="14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251786" y="6762152"/>
              <a:ext cx="166051" cy="35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93" fill="norm" stroke="1" extrusionOk="0">
                  <a:moveTo>
                    <a:pt x="8968" y="0"/>
                  </a:moveTo>
                  <a:cubicBezTo>
                    <a:pt x="9935" y="783"/>
                    <a:pt x="10903" y="1565"/>
                    <a:pt x="12192" y="1878"/>
                  </a:cubicBezTo>
                  <a:cubicBezTo>
                    <a:pt x="13482" y="2191"/>
                    <a:pt x="15094" y="2035"/>
                    <a:pt x="16867" y="1800"/>
                  </a:cubicBezTo>
                  <a:cubicBezTo>
                    <a:pt x="18640" y="1565"/>
                    <a:pt x="20574" y="1252"/>
                    <a:pt x="20897" y="1409"/>
                  </a:cubicBezTo>
                  <a:cubicBezTo>
                    <a:pt x="21219" y="1565"/>
                    <a:pt x="19929" y="2191"/>
                    <a:pt x="19123" y="4539"/>
                  </a:cubicBezTo>
                  <a:cubicBezTo>
                    <a:pt x="18318" y="6887"/>
                    <a:pt x="17995" y="10956"/>
                    <a:pt x="17834" y="13696"/>
                  </a:cubicBezTo>
                  <a:cubicBezTo>
                    <a:pt x="17673" y="16435"/>
                    <a:pt x="17673" y="17843"/>
                    <a:pt x="17512" y="18939"/>
                  </a:cubicBezTo>
                  <a:cubicBezTo>
                    <a:pt x="17350" y="20035"/>
                    <a:pt x="17028" y="20817"/>
                    <a:pt x="15577" y="21209"/>
                  </a:cubicBezTo>
                  <a:cubicBezTo>
                    <a:pt x="14126" y="21600"/>
                    <a:pt x="11547" y="21600"/>
                    <a:pt x="8807" y="21130"/>
                  </a:cubicBezTo>
                  <a:cubicBezTo>
                    <a:pt x="6067" y="20661"/>
                    <a:pt x="3165" y="19722"/>
                    <a:pt x="1553" y="18783"/>
                  </a:cubicBezTo>
                  <a:cubicBezTo>
                    <a:pt x="-59" y="17843"/>
                    <a:pt x="-381" y="16904"/>
                    <a:pt x="425" y="16200"/>
                  </a:cubicBezTo>
                  <a:cubicBezTo>
                    <a:pt x="1231" y="15496"/>
                    <a:pt x="3165" y="15026"/>
                    <a:pt x="5100" y="14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465467" y="6776013"/>
              <a:ext cx="137533" cy="117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10" fill="norm" stroke="1" extrusionOk="0">
                  <a:moveTo>
                    <a:pt x="11077" y="8537"/>
                  </a:moveTo>
                  <a:cubicBezTo>
                    <a:pt x="11077" y="6239"/>
                    <a:pt x="11077" y="3941"/>
                    <a:pt x="10095" y="2333"/>
                  </a:cubicBezTo>
                  <a:cubicBezTo>
                    <a:pt x="9114" y="724"/>
                    <a:pt x="7150" y="-195"/>
                    <a:pt x="5383" y="35"/>
                  </a:cubicBezTo>
                  <a:cubicBezTo>
                    <a:pt x="3615" y="265"/>
                    <a:pt x="2044" y="1643"/>
                    <a:pt x="1063" y="4860"/>
                  </a:cubicBezTo>
                  <a:cubicBezTo>
                    <a:pt x="81" y="8077"/>
                    <a:pt x="-312" y="13133"/>
                    <a:pt x="277" y="16350"/>
                  </a:cubicBezTo>
                  <a:cubicBezTo>
                    <a:pt x="866" y="19567"/>
                    <a:pt x="2437" y="20945"/>
                    <a:pt x="5775" y="21175"/>
                  </a:cubicBezTo>
                  <a:cubicBezTo>
                    <a:pt x="9114" y="21405"/>
                    <a:pt x="14219" y="20486"/>
                    <a:pt x="17164" y="18877"/>
                  </a:cubicBezTo>
                  <a:cubicBezTo>
                    <a:pt x="20110" y="17269"/>
                    <a:pt x="20895" y="14971"/>
                    <a:pt x="21092" y="12673"/>
                  </a:cubicBezTo>
                  <a:cubicBezTo>
                    <a:pt x="21288" y="10375"/>
                    <a:pt x="20895" y="8077"/>
                    <a:pt x="18343" y="7618"/>
                  </a:cubicBezTo>
                  <a:cubicBezTo>
                    <a:pt x="15790" y="7158"/>
                    <a:pt x="11077" y="8537"/>
                    <a:pt x="6364" y="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660792" y="6740813"/>
              <a:ext cx="145097" cy="17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91" fill="norm" stroke="1" extrusionOk="0">
                  <a:moveTo>
                    <a:pt x="1034" y="9982"/>
                  </a:moveTo>
                  <a:cubicBezTo>
                    <a:pt x="2896" y="9057"/>
                    <a:pt x="4758" y="8131"/>
                    <a:pt x="5503" y="8440"/>
                  </a:cubicBezTo>
                  <a:cubicBezTo>
                    <a:pt x="6247" y="8748"/>
                    <a:pt x="5875" y="10291"/>
                    <a:pt x="4572" y="12142"/>
                  </a:cubicBezTo>
                  <a:cubicBezTo>
                    <a:pt x="3268" y="13994"/>
                    <a:pt x="1034" y="16154"/>
                    <a:pt x="289" y="16154"/>
                  </a:cubicBezTo>
                  <a:cubicBezTo>
                    <a:pt x="-456" y="16154"/>
                    <a:pt x="289" y="13994"/>
                    <a:pt x="1965" y="11062"/>
                  </a:cubicBezTo>
                  <a:cubicBezTo>
                    <a:pt x="3641" y="8131"/>
                    <a:pt x="6247" y="4428"/>
                    <a:pt x="8854" y="2268"/>
                  </a:cubicBezTo>
                  <a:cubicBezTo>
                    <a:pt x="11461" y="108"/>
                    <a:pt x="14068" y="-509"/>
                    <a:pt x="15558" y="417"/>
                  </a:cubicBezTo>
                  <a:cubicBezTo>
                    <a:pt x="17047" y="1342"/>
                    <a:pt x="17420" y="3811"/>
                    <a:pt x="17606" y="6897"/>
                  </a:cubicBezTo>
                  <a:cubicBezTo>
                    <a:pt x="17792" y="9982"/>
                    <a:pt x="17792" y="13685"/>
                    <a:pt x="18351" y="16154"/>
                  </a:cubicBezTo>
                  <a:cubicBezTo>
                    <a:pt x="18909" y="18622"/>
                    <a:pt x="20027" y="19857"/>
                    <a:pt x="21144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853204" y="6541897"/>
              <a:ext cx="175023" cy="37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6" fill="norm" stroke="1" extrusionOk="0">
                  <a:moveTo>
                    <a:pt x="18622" y="15538"/>
                  </a:moveTo>
                  <a:cubicBezTo>
                    <a:pt x="18935" y="14814"/>
                    <a:pt x="19248" y="14089"/>
                    <a:pt x="19404" y="13364"/>
                  </a:cubicBezTo>
                  <a:cubicBezTo>
                    <a:pt x="19561" y="12639"/>
                    <a:pt x="19561" y="11914"/>
                    <a:pt x="18778" y="11552"/>
                  </a:cubicBezTo>
                  <a:cubicBezTo>
                    <a:pt x="17995" y="11189"/>
                    <a:pt x="16430" y="11189"/>
                    <a:pt x="13613" y="11769"/>
                  </a:cubicBezTo>
                  <a:cubicBezTo>
                    <a:pt x="10795" y="12349"/>
                    <a:pt x="6726" y="13509"/>
                    <a:pt x="4222" y="14814"/>
                  </a:cubicBezTo>
                  <a:cubicBezTo>
                    <a:pt x="1717" y="16118"/>
                    <a:pt x="778" y="17568"/>
                    <a:pt x="309" y="18655"/>
                  </a:cubicBezTo>
                  <a:cubicBezTo>
                    <a:pt x="-161" y="19742"/>
                    <a:pt x="-161" y="20467"/>
                    <a:pt x="778" y="20902"/>
                  </a:cubicBezTo>
                  <a:cubicBezTo>
                    <a:pt x="1717" y="21337"/>
                    <a:pt x="3596" y="21482"/>
                    <a:pt x="5943" y="20685"/>
                  </a:cubicBezTo>
                  <a:cubicBezTo>
                    <a:pt x="8291" y="19887"/>
                    <a:pt x="11109" y="18148"/>
                    <a:pt x="13300" y="15176"/>
                  </a:cubicBezTo>
                  <a:cubicBezTo>
                    <a:pt x="15491" y="12204"/>
                    <a:pt x="17056" y="8000"/>
                    <a:pt x="17839" y="5536"/>
                  </a:cubicBezTo>
                  <a:cubicBezTo>
                    <a:pt x="18622" y="3071"/>
                    <a:pt x="18622" y="2346"/>
                    <a:pt x="18622" y="1622"/>
                  </a:cubicBezTo>
                  <a:cubicBezTo>
                    <a:pt x="18622" y="897"/>
                    <a:pt x="18622" y="172"/>
                    <a:pt x="17995" y="27"/>
                  </a:cubicBezTo>
                  <a:cubicBezTo>
                    <a:pt x="17369" y="-118"/>
                    <a:pt x="16117" y="317"/>
                    <a:pt x="14865" y="1549"/>
                  </a:cubicBezTo>
                  <a:cubicBezTo>
                    <a:pt x="13613" y="2781"/>
                    <a:pt x="12361" y="4811"/>
                    <a:pt x="13456" y="7928"/>
                  </a:cubicBezTo>
                  <a:cubicBezTo>
                    <a:pt x="14552" y="11044"/>
                    <a:pt x="17996" y="15248"/>
                    <a:pt x="21439" y="19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512384" y="6509146"/>
              <a:ext cx="650535" cy="47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46" fill="norm" stroke="1" extrusionOk="0">
                  <a:moveTo>
                    <a:pt x="9873" y="0"/>
                  </a:moveTo>
                  <a:cubicBezTo>
                    <a:pt x="8941" y="1751"/>
                    <a:pt x="8009" y="3503"/>
                    <a:pt x="7247" y="5955"/>
                  </a:cubicBezTo>
                  <a:cubicBezTo>
                    <a:pt x="6484" y="8407"/>
                    <a:pt x="5891" y="11559"/>
                    <a:pt x="5595" y="14128"/>
                  </a:cubicBezTo>
                  <a:cubicBezTo>
                    <a:pt x="5298" y="16696"/>
                    <a:pt x="5298" y="18681"/>
                    <a:pt x="5426" y="19907"/>
                  </a:cubicBezTo>
                  <a:cubicBezTo>
                    <a:pt x="5553" y="21133"/>
                    <a:pt x="5807" y="21600"/>
                    <a:pt x="5934" y="21542"/>
                  </a:cubicBezTo>
                  <a:cubicBezTo>
                    <a:pt x="6061" y="21483"/>
                    <a:pt x="6061" y="20899"/>
                    <a:pt x="5383" y="19557"/>
                  </a:cubicBezTo>
                  <a:cubicBezTo>
                    <a:pt x="4706" y="18214"/>
                    <a:pt x="3350" y="16112"/>
                    <a:pt x="2461" y="14886"/>
                  </a:cubicBezTo>
                  <a:cubicBezTo>
                    <a:pt x="1571" y="13661"/>
                    <a:pt x="1148" y="13310"/>
                    <a:pt x="767" y="12902"/>
                  </a:cubicBezTo>
                  <a:cubicBezTo>
                    <a:pt x="386" y="12493"/>
                    <a:pt x="47" y="12026"/>
                    <a:pt x="4" y="11559"/>
                  </a:cubicBezTo>
                  <a:cubicBezTo>
                    <a:pt x="-38" y="11092"/>
                    <a:pt x="216" y="10625"/>
                    <a:pt x="1487" y="9632"/>
                  </a:cubicBezTo>
                  <a:cubicBezTo>
                    <a:pt x="2757" y="8640"/>
                    <a:pt x="5044" y="7122"/>
                    <a:pt x="6866" y="5838"/>
                  </a:cubicBezTo>
                  <a:cubicBezTo>
                    <a:pt x="8687" y="4554"/>
                    <a:pt x="10042" y="3503"/>
                    <a:pt x="10931" y="2802"/>
                  </a:cubicBezTo>
                  <a:cubicBezTo>
                    <a:pt x="11821" y="2102"/>
                    <a:pt x="12244" y="1751"/>
                    <a:pt x="12287" y="1751"/>
                  </a:cubicBezTo>
                  <a:cubicBezTo>
                    <a:pt x="12329" y="1751"/>
                    <a:pt x="11990" y="2102"/>
                    <a:pt x="11482" y="3619"/>
                  </a:cubicBezTo>
                  <a:cubicBezTo>
                    <a:pt x="10974" y="5137"/>
                    <a:pt x="10296" y="7823"/>
                    <a:pt x="9661" y="10158"/>
                  </a:cubicBezTo>
                  <a:cubicBezTo>
                    <a:pt x="9026" y="12493"/>
                    <a:pt x="8433" y="14478"/>
                    <a:pt x="8009" y="15704"/>
                  </a:cubicBezTo>
                  <a:cubicBezTo>
                    <a:pt x="7586" y="16930"/>
                    <a:pt x="7331" y="17397"/>
                    <a:pt x="7204" y="17338"/>
                  </a:cubicBezTo>
                  <a:cubicBezTo>
                    <a:pt x="7077" y="17280"/>
                    <a:pt x="7077" y="16696"/>
                    <a:pt x="7247" y="16229"/>
                  </a:cubicBezTo>
                  <a:cubicBezTo>
                    <a:pt x="7416" y="15762"/>
                    <a:pt x="7755" y="15412"/>
                    <a:pt x="8263" y="15062"/>
                  </a:cubicBezTo>
                  <a:cubicBezTo>
                    <a:pt x="8771" y="14711"/>
                    <a:pt x="9449" y="14361"/>
                    <a:pt x="9873" y="14478"/>
                  </a:cubicBezTo>
                  <a:cubicBezTo>
                    <a:pt x="10296" y="14595"/>
                    <a:pt x="10466" y="15178"/>
                    <a:pt x="10762" y="15996"/>
                  </a:cubicBezTo>
                  <a:cubicBezTo>
                    <a:pt x="11058" y="16813"/>
                    <a:pt x="11482" y="17864"/>
                    <a:pt x="11906" y="18448"/>
                  </a:cubicBezTo>
                  <a:cubicBezTo>
                    <a:pt x="12329" y="19031"/>
                    <a:pt x="12753" y="19148"/>
                    <a:pt x="13261" y="18798"/>
                  </a:cubicBezTo>
                  <a:cubicBezTo>
                    <a:pt x="13769" y="18448"/>
                    <a:pt x="14362" y="17630"/>
                    <a:pt x="14828" y="16930"/>
                  </a:cubicBezTo>
                  <a:cubicBezTo>
                    <a:pt x="15294" y="16229"/>
                    <a:pt x="15633" y="15645"/>
                    <a:pt x="15844" y="15003"/>
                  </a:cubicBezTo>
                  <a:cubicBezTo>
                    <a:pt x="16056" y="14361"/>
                    <a:pt x="16141" y="13661"/>
                    <a:pt x="15971" y="13310"/>
                  </a:cubicBezTo>
                  <a:cubicBezTo>
                    <a:pt x="15802" y="12960"/>
                    <a:pt x="15378" y="12960"/>
                    <a:pt x="15040" y="13194"/>
                  </a:cubicBezTo>
                  <a:cubicBezTo>
                    <a:pt x="14701" y="13427"/>
                    <a:pt x="14447" y="13894"/>
                    <a:pt x="14489" y="14419"/>
                  </a:cubicBezTo>
                  <a:cubicBezTo>
                    <a:pt x="14531" y="14945"/>
                    <a:pt x="14870" y="15529"/>
                    <a:pt x="16098" y="16404"/>
                  </a:cubicBezTo>
                  <a:cubicBezTo>
                    <a:pt x="17327" y="17280"/>
                    <a:pt x="19444" y="18448"/>
                    <a:pt x="21562" y="19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882731" y="7352499"/>
              <a:ext cx="185370" cy="49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9" fill="norm" stroke="1" extrusionOk="0">
                  <a:moveTo>
                    <a:pt x="0" y="0"/>
                  </a:moveTo>
                  <a:cubicBezTo>
                    <a:pt x="1184" y="4008"/>
                    <a:pt x="2367" y="8016"/>
                    <a:pt x="2959" y="10633"/>
                  </a:cubicBezTo>
                  <a:cubicBezTo>
                    <a:pt x="3551" y="13249"/>
                    <a:pt x="3551" y="14474"/>
                    <a:pt x="3551" y="15421"/>
                  </a:cubicBezTo>
                  <a:cubicBezTo>
                    <a:pt x="3551" y="16367"/>
                    <a:pt x="3551" y="17035"/>
                    <a:pt x="3847" y="17091"/>
                  </a:cubicBezTo>
                  <a:cubicBezTo>
                    <a:pt x="4142" y="17146"/>
                    <a:pt x="4734" y="16590"/>
                    <a:pt x="5622" y="15755"/>
                  </a:cubicBezTo>
                  <a:cubicBezTo>
                    <a:pt x="6510" y="14920"/>
                    <a:pt x="7693" y="13806"/>
                    <a:pt x="9025" y="13082"/>
                  </a:cubicBezTo>
                  <a:cubicBezTo>
                    <a:pt x="10356" y="12359"/>
                    <a:pt x="11836" y="12025"/>
                    <a:pt x="13315" y="11913"/>
                  </a:cubicBezTo>
                  <a:cubicBezTo>
                    <a:pt x="14795" y="11802"/>
                    <a:pt x="16274" y="11913"/>
                    <a:pt x="17901" y="12581"/>
                  </a:cubicBezTo>
                  <a:cubicBezTo>
                    <a:pt x="19529" y="13249"/>
                    <a:pt x="21304" y="14474"/>
                    <a:pt x="21452" y="15810"/>
                  </a:cubicBezTo>
                  <a:cubicBezTo>
                    <a:pt x="21600" y="17146"/>
                    <a:pt x="20121" y="18594"/>
                    <a:pt x="17310" y="19596"/>
                  </a:cubicBezTo>
                  <a:cubicBezTo>
                    <a:pt x="14499" y="20598"/>
                    <a:pt x="10356" y="21155"/>
                    <a:pt x="7545" y="21377"/>
                  </a:cubicBezTo>
                  <a:cubicBezTo>
                    <a:pt x="4734" y="21600"/>
                    <a:pt x="3255" y="21489"/>
                    <a:pt x="2219" y="21043"/>
                  </a:cubicBezTo>
                  <a:cubicBezTo>
                    <a:pt x="1184" y="20598"/>
                    <a:pt x="592" y="19819"/>
                    <a:pt x="2515" y="18928"/>
                  </a:cubicBezTo>
                  <a:cubicBezTo>
                    <a:pt x="4438" y="18037"/>
                    <a:pt x="8877" y="17035"/>
                    <a:pt x="13315" y="16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112736" y="7666839"/>
              <a:ext cx="15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143404" y="7613171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200565" y="7636159"/>
              <a:ext cx="142177" cy="20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81" fill="norm" stroke="1" extrusionOk="0">
                  <a:moveTo>
                    <a:pt x="2944" y="3124"/>
                  </a:moveTo>
                  <a:cubicBezTo>
                    <a:pt x="2558" y="7548"/>
                    <a:pt x="2172" y="11973"/>
                    <a:pt x="1787" y="14835"/>
                  </a:cubicBezTo>
                  <a:cubicBezTo>
                    <a:pt x="1401" y="17698"/>
                    <a:pt x="1015" y="18999"/>
                    <a:pt x="629" y="18999"/>
                  </a:cubicBezTo>
                  <a:cubicBezTo>
                    <a:pt x="244" y="18999"/>
                    <a:pt x="-142" y="17698"/>
                    <a:pt x="51" y="14965"/>
                  </a:cubicBezTo>
                  <a:cubicBezTo>
                    <a:pt x="244" y="12233"/>
                    <a:pt x="1015" y="8069"/>
                    <a:pt x="1979" y="5336"/>
                  </a:cubicBezTo>
                  <a:cubicBezTo>
                    <a:pt x="2944" y="2604"/>
                    <a:pt x="4101" y="1303"/>
                    <a:pt x="5644" y="522"/>
                  </a:cubicBezTo>
                  <a:cubicBezTo>
                    <a:pt x="7187" y="-259"/>
                    <a:pt x="9115" y="-519"/>
                    <a:pt x="11622" y="2344"/>
                  </a:cubicBezTo>
                  <a:cubicBezTo>
                    <a:pt x="14129" y="5206"/>
                    <a:pt x="17215" y="11192"/>
                    <a:pt x="18951" y="14835"/>
                  </a:cubicBezTo>
                  <a:cubicBezTo>
                    <a:pt x="20687" y="18479"/>
                    <a:pt x="21072" y="19780"/>
                    <a:pt x="21458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329600" y="7662121"/>
              <a:ext cx="189480" cy="16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2" fill="norm" stroke="1" extrusionOk="0">
                  <a:moveTo>
                    <a:pt x="15305" y="10422"/>
                  </a:moveTo>
                  <a:cubicBezTo>
                    <a:pt x="14729" y="8786"/>
                    <a:pt x="14153" y="7149"/>
                    <a:pt x="13721" y="5349"/>
                  </a:cubicBezTo>
                  <a:cubicBezTo>
                    <a:pt x="13289" y="3549"/>
                    <a:pt x="13001" y="1586"/>
                    <a:pt x="12137" y="604"/>
                  </a:cubicBezTo>
                  <a:cubicBezTo>
                    <a:pt x="11273" y="-378"/>
                    <a:pt x="9833" y="-378"/>
                    <a:pt x="7673" y="2240"/>
                  </a:cubicBezTo>
                  <a:cubicBezTo>
                    <a:pt x="5513" y="4858"/>
                    <a:pt x="2633" y="10095"/>
                    <a:pt x="1193" y="13531"/>
                  </a:cubicBezTo>
                  <a:cubicBezTo>
                    <a:pt x="-247" y="16967"/>
                    <a:pt x="-247" y="18604"/>
                    <a:pt x="473" y="19586"/>
                  </a:cubicBezTo>
                  <a:cubicBezTo>
                    <a:pt x="1193" y="20568"/>
                    <a:pt x="2633" y="20895"/>
                    <a:pt x="3929" y="20567"/>
                  </a:cubicBezTo>
                  <a:cubicBezTo>
                    <a:pt x="5225" y="20240"/>
                    <a:pt x="6377" y="19258"/>
                    <a:pt x="7529" y="17295"/>
                  </a:cubicBezTo>
                  <a:cubicBezTo>
                    <a:pt x="8681" y="15331"/>
                    <a:pt x="9833" y="12386"/>
                    <a:pt x="10553" y="11731"/>
                  </a:cubicBezTo>
                  <a:cubicBezTo>
                    <a:pt x="11273" y="11077"/>
                    <a:pt x="11561" y="12713"/>
                    <a:pt x="12137" y="14349"/>
                  </a:cubicBezTo>
                  <a:cubicBezTo>
                    <a:pt x="12713" y="15986"/>
                    <a:pt x="13577" y="17622"/>
                    <a:pt x="15161" y="18768"/>
                  </a:cubicBezTo>
                  <a:cubicBezTo>
                    <a:pt x="16745" y="19913"/>
                    <a:pt x="19049" y="20567"/>
                    <a:pt x="21353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507470" y="7664180"/>
              <a:ext cx="334709" cy="42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93" fill="norm" stroke="1" extrusionOk="0">
                  <a:moveTo>
                    <a:pt x="1216" y="2433"/>
                  </a:moveTo>
                  <a:cubicBezTo>
                    <a:pt x="571" y="2050"/>
                    <a:pt x="-74" y="1666"/>
                    <a:pt x="7" y="1411"/>
                  </a:cubicBezTo>
                  <a:cubicBezTo>
                    <a:pt x="87" y="1155"/>
                    <a:pt x="893" y="1027"/>
                    <a:pt x="2102" y="1283"/>
                  </a:cubicBezTo>
                  <a:cubicBezTo>
                    <a:pt x="3311" y="1539"/>
                    <a:pt x="4923" y="2178"/>
                    <a:pt x="5971" y="3136"/>
                  </a:cubicBezTo>
                  <a:cubicBezTo>
                    <a:pt x="7019" y="4095"/>
                    <a:pt x="7502" y="5373"/>
                    <a:pt x="7583" y="6331"/>
                  </a:cubicBezTo>
                  <a:cubicBezTo>
                    <a:pt x="7663" y="7290"/>
                    <a:pt x="7341" y="7929"/>
                    <a:pt x="6857" y="8057"/>
                  </a:cubicBezTo>
                  <a:cubicBezTo>
                    <a:pt x="6374" y="8185"/>
                    <a:pt x="5729" y="7801"/>
                    <a:pt x="5648" y="6715"/>
                  </a:cubicBezTo>
                  <a:cubicBezTo>
                    <a:pt x="5568" y="5628"/>
                    <a:pt x="6051" y="3839"/>
                    <a:pt x="6535" y="2625"/>
                  </a:cubicBezTo>
                  <a:cubicBezTo>
                    <a:pt x="7019" y="1411"/>
                    <a:pt x="7502" y="772"/>
                    <a:pt x="8227" y="388"/>
                  </a:cubicBezTo>
                  <a:cubicBezTo>
                    <a:pt x="8953" y="5"/>
                    <a:pt x="9920" y="-123"/>
                    <a:pt x="10484" y="133"/>
                  </a:cubicBezTo>
                  <a:cubicBezTo>
                    <a:pt x="11048" y="388"/>
                    <a:pt x="11210" y="1027"/>
                    <a:pt x="11371" y="1986"/>
                  </a:cubicBezTo>
                  <a:cubicBezTo>
                    <a:pt x="11532" y="2944"/>
                    <a:pt x="11693" y="4223"/>
                    <a:pt x="11854" y="5181"/>
                  </a:cubicBezTo>
                  <a:cubicBezTo>
                    <a:pt x="12016" y="6140"/>
                    <a:pt x="12177" y="6779"/>
                    <a:pt x="12660" y="6843"/>
                  </a:cubicBezTo>
                  <a:cubicBezTo>
                    <a:pt x="13144" y="6907"/>
                    <a:pt x="13950" y="6395"/>
                    <a:pt x="14595" y="5692"/>
                  </a:cubicBezTo>
                  <a:cubicBezTo>
                    <a:pt x="15239" y="4989"/>
                    <a:pt x="15723" y="4095"/>
                    <a:pt x="16368" y="3328"/>
                  </a:cubicBezTo>
                  <a:cubicBezTo>
                    <a:pt x="17013" y="2561"/>
                    <a:pt x="17819" y="1922"/>
                    <a:pt x="18222" y="1922"/>
                  </a:cubicBezTo>
                  <a:cubicBezTo>
                    <a:pt x="18625" y="1922"/>
                    <a:pt x="18625" y="2561"/>
                    <a:pt x="18947" y="4159"/>
                  </a:cubicBezTo>
                  <a:cubicBezTo>
                    <a:pt x="19269" y="5756"/>
                    <a:pt x="19914" y="8313"/>
                    <a:pt x="20478" y="10613"/>
                  </a:cubicBezTo>
                  <a:cubicBezTo>
                    <a:pt x="21042" y="12914"/>
                    <a:pt x="21526" y="14959"/>
                    <a:pt x="20559" y="16684"/>
                  </a:cubicBezTo>
                  <a:cubicBezTo>
                    <a:pt x="19592" y="18410"/>
                    <a:pt x="17174" y="19815"/>
                    <a:pt x="14675" y="20582"/>
                  </a:cubicBezTo>
                  <a:cubicBezTo>
                    <a:pt x="12177" y="21349"/>
                    <a:pt x="9598" y="21477"/>
                    <a:pt x="7905" y="21349"/>
                  </a:cubicBezTo>
                  <a:cubicBezTo>
                    <a:pt x="6213" y="21221"/>
                    <a:pt x="5407" y="20838"/>
                    <a:pt x="5165" y="20263"/>
                  </a:cubicBezTo>
                  <a:cubicBezTo>
                    <a:pt x="4923" y="19688"/>
                    <a:pt x="5245" y="18921"/>
                    <a:pt x="5568" y="18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792918" y="7622922"/>
              <a:ext cx="259530" cy="15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60" fill="norm" stroke="1" extrusionOk="0">
                  <a:moveTo>
                    <a:pt x="9972" y="9123"/>
                  </a:moveTo>
                  <a:cubicBezTo>
                    <a:pt x="9972" y="7381"/>
                    <a:pt x="9972" y="5639"/>
                    <a:pt x="9447" y="3897"/>
                  </a:cubicBezTo>
                  <a:cubicBezTo>
                    <a:pt x="8923" y="2155"/>
                    <a:pt x="7875" y="413"/>
                    <a:pt x="6826" y="64"/>
                  </a:cubicBezTo>
                  <a:cubicBezTo>
                    <a:pt x="5778" y="-284"/>
                    <a:pt x="4729" y="761"/>
                    <a:pt x="3471" y="3722"/>
                  </a:cubicBezTo>
                  <a:cubicBezTo>
                    <a:pt x="2213" y="6684"/>
                    <a:pt x="745" y="11561"/>
                    <a:pt x="220" y="14871"/>
                  </a:cubicBezTo>
                  <a:cubicBezTo>
                    <a:pt x="-304" y="18180"/>
                    <a:pt x="115" y="19922"/>
                    <a:pt x="1374" y="20619"/>
                  </a:cubicBezTo>
                  <a:cubicBezTo>
                    <a:pt x="2632" y="21316"/>
                    <a:pt x="4729" y="20968"/>
                    <a:pt x="6302" y="19226"/>
                  </a:cubicBezTo>
                  <a:cubicBezTo>
                    <a:pt x="7875" y="17484"/>
                    <a:pt x="8923" y="14348"/>
                    <a:pt x="9762" y="11910"/>
                  </a:cubicBezTo>
                  <a:cubicBezTo>
                    <a:pt x="10601" y="9471"/>
                    <a:pt x="11230" y="7729"/>
                    <a:pt x="11440" y="7903"/>
                  </a:cubicBezTo>
                  <a:cubicBezTo>
                    <a:pt x="11649" y="8077"/>
                    <a:pt x="11440" y="10168"/>
                    <a:pt x="11335" y="12084"/>
                  </a:cubicBezTo>
                  <a:cubicBezTo>
                    <a:pt x="11230" y="14000"/>
                    <a:pt x="11230" y="15742"/>
                    <a:pt x="12279" y="17310"/>
                  </a:cubicBezTo>
                  <a:cubicBezTo>
                    <a:pt x="13327" y="18877"/>
                    <a:pt x="15424" y="20271"/>
                    <a:pt x="17102" y="20793"/>
                  </a:cubicBezTo>
                  <a:cubicBezTo>
                    <a:pt x="18779" y="21316"/>
                    <a:pt x="20038" y="20968"/>
                    <a:pt x="21296" y="20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033206" y="7649096"/>
              <a:ext cx="149578" cy="12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143" fill="norm" stroke="1" extrusionOk="0">
                  <a:moveTo>
                    <a:pt x="21070" y="407"/>
                  </a:moveTo>
                  <a:cubicBezTo>
                    <a:pt x="16750" y="-25"/>
                    <a:pt x="12430" y="-457"/>
                    <a:pt x="8830" y="1055"/>
                  </a:cubicBezTo>
                  <a:cubicBezTo>
                    <a:pt x="5230" y="2567"/>
                    <a:pt x="2350" y="6023"/>
                    <a:pt x="910" y="8831"/>
                  </a:cubicBezTo>
                  <a:cubicBezTo>
                    <a:pt x="-530" y="11639"/>
                    <a:pt x="-530" y="13799"/>
                    <a:pt x="2890" y="15743"/>
                  </a:cubicBezTo>
                  <a:cubicBezTo>
                    <a:pt x="6310" y="17687"/>
                    <a:pt x="13150" y="19415"/>
                    <a:pt x="19990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249441" y="7634085"/>
              <a:ext cx="132681" cy="12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78" fill="norm" stroke="1" extrusionOk="0">
                  <a:moveTo>
                    <a:pt x="12601" y="360"/>
                  </a:moveTo>
                  <a:cubicBezTo>
                    <a:pt x="10563" y="-81"/>
                    <a:pt x="8525" y="-522"/>
                    <a:pt x="6284" y="1682"/>
                  </a:cubicBezTo>
                  <a:cubicBezTo>
                    <a:pt x="4042" y="3886"/>
                    <a:pt x="1597" y="8735"/>
                    <a:pt x="578" y="12262"/>
                  </a:cubicBezTo>
                  <a:cubicBezTo>
                    <a:pt x="-441" y="15788"/>
                    <a:pt x="-33" y="17992"/>
                    <a:pt x="1189" y="19315"/>
                  </a:cubicBezTo>
                  <a:cubicBezTo>
                    <a:pt x="2412" y="20637"/>
                    <a:pt x="4450" y="21078"/>
                    <a:pt x="7914" y="21078"/>
                  </a:cubicBezTo>
                  <a:cubicBezTo>
                    <a:pt x="11378" y="21078"/>
                    <a:pt x="16268" y="20637"/>
                    <a:pt x="21159" y="20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376200" y="7641750"/>
              <a:ext cx="136258" cy="12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20" fill="norm" stroke="1" extrusionOk="0">
                  <a:moveTo>
                    <a:pt x="5727" y="7970"/>
                  </a:moveTo>
                  <a:cubicBezTo>
                    <a:pt x="7727" y="7546"/>
                    <a:pt x="9727" y="7123"/>
                    <a:pt x="11127" y="5640"/>
                  </a:cubicBezTo>
                  <a:cubicBezTo>
                    <a:pt x="12527" y="4158"/>
                    <a:pt x="13327" y="1617"/>
                    <a:pt x="12527" y="558"/>
                  </a:cubicBezTo>
                  <a:cubicBezTo>
                    <a:pt x="11727" y="-501"/>
                    <a:pt x="9327" y="-77"/>
                    <a:pt x="6927" y="2040"/>
                  </a:cubicBezTo>
                  <a:cubicBezTo>
                    <a:pt x="4527" y="4158"/>
                    <a:pt x="2127" y="7970"/>
                    <a:pt x="927" y="10934"/>
                  </a:cubicBezTo>
                  <a:cubicBezTo>
                    <a:pt x="-273" y="13899"/>
                    <a:pt x="-273" y="16017"/>
                    <a:pt x="727" y="17711"/>
                  </a:cubicBezTo>
                  <a:cubicBezTo>
                    <a:pt x="1727" y="19405"/>
                    <a:pt x="3727" y="20675"/>
                    <a:pt x="7327" y="20887"/>
                  </a:cubicBezTo>
                  <a:cubicBezTo>
                    <a:pt x="10927" y="21099"/>
                    <a:pt x="16127" y="20252"/>
                    <a:pt x="21327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515013" y="7599714"/>
              <a:ext cx="134490" cy="35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6" fill="norm" stroke="1" extrusionOk="0">
                  <a:moveTo>
                    <a:pt x="11819" y="5946"/>
                  </a:moveTo>
                  <a:cubicBezTo>
                    <a:pt x="9374" y="7345"/>
                    <a:pt x="6928" y="8744"/>
                    <a:pt x="5094" y="11074"/>
                  </a:cubicBezTo>
                  <a:cubicBezTo>
                    <a:pt x="3260" y="13405"/>
                    <a:pt x="2038" y="16669"/>
                    <a:pt x="1223" y="18689"/>
                  </a:cubicBezTo>
                  <a:cubicBezTo>
                    <a:pt x="408" y="20709"/>
                    <a:pt x="0" y="21486"/>
                    <a:pt x="0" y="21486"/>
                  </a:cubicBezTo>
                  <a:cubicBezTo>
                    <a:pt x="0" y="21486"/>
                    <a:pt x="408" y="20709"/>
                    <a:pt x="1834" y="17757"/>
                  </a:cubicBezTo>
                  <a:cubicBezTo>
                    <a:pt x="3260" y="14804"/>
                    <a:pt x="5706" y="9676"/>
                    <a:pt x="7132" y="6723"/>
                  </a:cubicBezTo>
                  <a:cubicBezTo>
                    <a:pt x="8559" y="3771"/>
                    <a:pt x="8966" y="2994"/>
                    <a:pt x="9577" y="2217"/>
                  </a:cubicBezTo>
                  <a:cubicBezTo>
                    <a:pt x="10189" y="1440"/>
                    <a:pt x="11004" y="663"/>
                    <a:pt x="12430" y="274"/>
                  </a:cubicBezTo>
                  <a:cubicBezTo>
                    <a:pt x="13857" y="-114"/>
                    <a:pt x="15894" y="-114"/>
                    <a:pt x="17525" y="430"/>
                  </a:cubicBezTo>
                  <a:cubicBezTo>
                    <a:pt x="19155" y="974"/>
                    <a:pt x="20377" y="2062"/>
                    <a:pt x="20989" y="3227"/>
                  </a:cubicBezTo>
                  <a:cubicBezTo>
                    <a:pt x="21600" y="4392"/>
                    <a:pt x="21600" y="5636"/>
                    <a:pt x="20989" y="6568"/>
                  </a:cubicBezTo>
                  <a:cubicBezTo>
                    <a:pt x="20377" y="7500"/>
                    <a:pt x="19155" y="8122"/>
                    <a:pt x="17525" y="8510"/>
                  </a:cubicBezTo>
                  <a:cubicBezTo>
                    <a:pt x="15894" y="8899"/>
                    <a:pt x="13857" y="9054"/>
                    <a:pt x="11411" y="9054"/>
                  </a:cubicBezTo>
                  <a:cubicBezTo>
                    <a:pt x="8966" y="9054"/>
                    <a:pt x="6113" y="8899"/>
                    <a:pt x="3260" y="8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758469" y="7421501"/>
              <a:ext cx="83663" cy="31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4" fill="norm" stroke="1" extrusionOk="0">
                  <a:moveTo>
                    <a:pt x="19464" y="0"/>
                  </a:moveTo>
                  <a:cubicBezTo>
                    <a:pt x="13573" y="3802"/>
                    <a:pt x="7683" y="7603"/>
                    <a:pt x="4410" y="10714"/>
                  </a:cubicBezTo>
                  <a:cubicBezTo>
                    <a:pt x="1137" y="13824"/>
                    <a:pt x="483" y="16243"/>
                    <a:pt x="155" y="17885"/>
                  </a:cubicBezTo>
                  <a:cubicBezTo>
                    <a:pt x="-172" y="19526"/>
                    <a:pt x="-172" y="20390"/>
                    <a:pt x="2119" y="20909"/>
                  </a:cubicBezTo>
                  <a:cubicBezTo>
                    <a:pt x="4410" y="21427"/>
                    <a:pt x="8992" y="21600"/>
                    <a:pt x="12592" y="21254"/>
                  </a:cubicBezTo>
                  <a:cubicBezTo>
                    <a:pt x="16192" y="20909"/>
                    <a:pt x="18810" y="20045"/>
                    <a:pt x="21428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663238" y="7544170"/>
              <a:ext cx="24789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21600"/>
                  </a:moveTo>
                  <a:cubicBezTo>
                    <a:pt x="1113" y="20880"/>
                    <a:pt x="0" y="20160"/>
                    <a:pt x="0" y="19440"/>
                  </a:cubicBezTo>
                  <a:cubicBezTo>
                    <a:pt x="0" y="18720"/>
                    <a:pt x="1113" y="18000"/>
                    <a:pt x="4899" y="14760"/>
                  </a:cubicBezTo>
                  <a:cubicBezTo>
                    <a:pt x="8685" y="11520"/>
                    <a:pt x="15142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916621" y="7398500"/>
              <a:ext cx="14784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2400"/>
                    <a:pt x="13858" y="4800"/>
                    <a:pt x="10197" y="7600"/>
                  </a:cubicBezTo>
                  <a:cubicBezTo>
                    <a:pt x="6536" y="10400"/>
                    <a:pt x="2875" y="13600"/>
                    <a:pt x="1227" y="16000"/>
                  </a:cubicBezTo>
                  <a:cubicBezTo>
                    <a:pt x="-420" y="18400"/>
                    <a:pt x="-54" y="20000"/>
                    <a:pt x="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110471" y="7523361"/>
              <a:ext cx="130337" cy="24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6359"/>
                  </a:moveTo>
                  <a:cubicBezTo>
                    <a:pt x="2118" y="6140"/>
                    <a:pt x="4235" y="5922"/>
                    <a:pt x="5929" y="6358"/>
                  </a:cubicBezTo>
                  <a:cubicBezTo>
                    <a:pt x="7624" y="6795"/>
                    <a:pt x="8894" y="7886"/>
                    <a:pt x="9106" y="10286"/>
                  </a:cubicBezTo>
                  <a:cubicBezTo>
                    <a:pt x="9318" y="12686"/>
                    <a:pt x="8471" y="16395"/>
                    <a:pt x="7200" y="18577"/>
                  </a:cubicBezTo>
                  <a:cubicBezTo>
                    <a:pt x="5929" y="20758"/>
                    <a:pt x="4235" y="21413"/>
                    <a:pt x="3177" y="21195"/>
                  </a:cubicBezTo>
                  <a:cubicBezTo>
                    <a:pt x="2118" y="20977"/>
                    <a:pt x="1694" y="19886"/>
                    <a:pt x="1694" y="17268"/>
                  </a:cubicBezTo>
                  <a:cubicBezTo>
                    <a:pt x="1694" y="14649"/>
                    <a:pt x="2118" y="10504"/>
                    <a:pt x="4024" y="7340"/>
                  </a:cubicBezTo>
                  <a:cubicBezTo>
                    <a:pt x="5929" y="4177"/>
                    <a:pt x="9318" y="1995"/>
                    <a:pt x="12071" y="904"/>
                  </a:cubicBezTo>
                  <a:cubicBezTo>
                    <a:pt x="14824" y="-187"/>
                    <a:pt x="16941" y="-187"/>
                    <a:pt x="18212" y="358"/>
                  </a:cubicBezTo>
                  <a:cubicBezTo>
                    <a:pt x="19482" y="904"/>
                    <a:pt x="19906" y="1995"/>
                    <a:pt x="20329" y="2758"/>
                  </a:cubicBezTo>
                  <a:cubicBezTo>
                    <a:pt x="20753" y="3522"/>
                    <a:pt x="21176" y="3958"/>
                    <a:pt x="21600" y="4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242178" y="7579718"/>
              <a:ext cx="205635" cy="13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36" fill="norm" stroke="1" extrusionOk="0">
                  <a:moveTo>
                    <a:pt x="4600" y="4036"/>
                  </a:moveTo>
                  <a:cubicBezTo>
                    <a:pt x="5917" y="2836"/>
                    <a:pt x="7234" y="1636"/>
                    <a:pt x="7234" y="836"/>
                  </a:cubicBezTo>
                  <a:cubicBezTo>
                    <a:pt x="7234" y="36"/>
                    <a:pt x="5917" y="-364"/>
                    <a:pt x="4600" y="436"/>
                  </a:cubicBezTo>
                  <a:cubicBezTo>
                    <a:pt x="3283" y="1236"/>
                    <a:pt x="1966" y="3236"/>
                    <a:pt x="1044" y="6236"/>
                  </a:cubicBezTo>
                  <a:cubicBezTo>
                    <a:pt x="122" y="9236"/>
                    <a:pt x="-405" y="13236"/>
                    <a:pt x="385" y="16236"/>
                  </a:cubicBezTo>
                  <a:cubicBezTo>
                    <a:pt x="1175" y="19236"/>
                    <a:pt x="3283" y="21236"/>
                    <a:pt x="6707" y="21236"/>
                  </a:cubicBezTo>
                  <a:cubicBezTo>
                    <a:pt x="10132" y="21236"/>
                    <a:pt x="14873" y="19236"/>
                    <a:pt x="17507" y="17036"/>
                  </a:cubicBezTo>
                  <a:cubicBezTo>
                    <a:pt x="20141" y="14836"/>
                    <a:pt x="20668" y="12436"/>
                    <a:pt x="21195" y="10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348143" y="7620838"/>
              <a:ext cx="99670" cy="23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0"/>
                  </a:moveTo>
                  <a:cubicBezTo>
                    <a:pt x="18831" y="2787"/>
                    <a:pt x="16061" y="5574"/>
                    <a:pt x="14400" y="8826"/>
                  </a:cubicBezTo>
                  <a:cubicBezTo>
                    <a:pt x="12738" y="12077"/>
                    <a:pt x="12185" y="15794"/>
                    <a:pt x="11077" y="18116"/>
                  </a:cubicBezTo>
                  <a:cubicBezTo>
                    <a:pt x="9969" y="20439"/>
                    <a:pt x="8308" y="21368"/>
                    <a:pt x="6369" y="21484"/>
                  </a:cubicBezTo>
                  <a:cubicBezTo>
                    <a:pt x="4431" y="21600"/>
                    <a:pt x="2215" y="20903"/>
                    <a:pt x="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386477" y="7528836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500019" y="7539973"/>
              <a:ext cx="124131" cy="15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34" fill="norm" stroke="1" extrusionOk="0">
                  <a:moveTo>
                    <a:pt x="1574" y="9820"/>
                  </a:moveTo>
                  <a:cubicBezTo>
                    <a:pt x="2897" y="8448"/>
                    <a:pt x="4219" y="7077"/>
                    <a:pt x="5321" y="5191"/>
                  </a:cubicBezTo>
                  <a:cubicBezTo>
                    <a:pt x="6423" y="3305"/>
                    <a:pt x="7305" y="905"/>
                    <a:pt x="6864" y="220"/>
                  </a:cubicBezTo>
                  <a:cubicBezTo>
                    <a:pt x="6423" y="-466"/>
                    <a:pt x="4660" y="563"/>
                    <a:pt x="3117" y="1763"/>
                  </a:cubicBezTo>
                  <a:cubicBezTo>
                    <a:pt x="1574" y="2963"/>
                    <a:pt x="252" y="4334"/>
                    <a:pt x="31" y="6563"/>
                  </a:cubicBezTo>
                  <a:cubicBezTo>
                    <a:pt x="-189" y="8791"/>
                    <a:pt x="693" y="11877"/>
                    <a:pt x="4440" y="14448"/>
                  </a:cubicBezTo>
                  <a:cubicBezTo>
                    <a:pt x="8186" y="17020"/>
                    <a:pt x="14799" y="19077"/>
                    <a:pt x="21411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665359" y="7574133"/>
              <a:ext cx="142795" cy="11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790" fill="norm" stroke="1" extrusionOk="0">
                  <a:moveTo>
                    <a:pt x="21174" y="2947"/>
                  </a:moveTo>
                  <a:cubicBezTo>
                    <a:pt x="16627" y="1068"/>
                    <a:pt x="12079" y="-810"/>
                    <a:pt x="8479" y="364"/>
                  </a:cubicBezTo>
                  <a:cubicBezTo>
                    <a:pt x="4879" y="1538"/>
                    <a:pt x="2227" y="5764"/>
                    <a:pt x="900" y="9051"/>
                  </a:cubicBezTo>
                  <a:cubicBezTo>
                    <a:pt x="-426" y="12338"/>
                    <a:pt x="-426" y="14686"/>
                    <a:pt x="1848" y="16799"/>
                  </a:cubicBezTo>
                  <a:cubicBezTo>
                    <a:pt x="4121" y="18912"/>
                    <a:pt x="8669" y="20790"/>
                    <a:pt x="12079" y="20790"/>
                  </a:cubicBezTo>
                  <a:cubicBezTo>
                    <a:pt x="15490" y="20790"/>
                    <a:pt x="17764" y="18912"/>
                    <a:pt x="20037" y="17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812646" y="7306497"/>
              <a:ext cx="110511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21228" y="0"/>
                  </a:moveTo>
                  <a:cubicBezTo>
                    <a:pt x="15337" y="3527"/>
                    <a:pt x="9446" y="7053"/>
                    <a:pt x="6010" y="9918"/>
                  </a:cubicBezTo>
                  <a:cubicBezTo>
                    <a:pt x="2573" y="12784"/>
                    <a:pt x="1592" y="14988"/>
                    <a:pt x="855" y="16604"/>
                  </a:cubicBezTo>
                  <a:cubicBezTo>
                    <a:pt x="119" y="18220"/>
                    <a:pt x="-372" y="19249"/>
                    <a:pt x="364" y="19984"/>
                  </a:cubicBezTo>
                  <a:cubicBezTo>
                    <a:pt x="1101" y="20718"/>
                    <a:pt x="3064" y="21159"/>
                    <a:pt x="6746" y="21380"/>
                  </a:cubicBezTo>
                  <a:cubicBezTo>
                    <a:pt x="10428" y="21600"/>
                    <a:pt x="15828" y="21600"/>
                    <a:pt x="21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746489" y="7536503"/>
              <a:ext cx="6166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13071" y="21600"/>
                  </a:moveTo>
                  <a:cubicBezTo>
                    <a:pt x="7023" y="16800"/>
                    <a:pt x="975" y="12000"/>
                    <a:pt x="111" y="8400"/>
                  </a:cubicBezTo>
                  <a:cubicBezTo>
                    <a:pt x="-753" y="4800"/>
                    <a:pt x="3567" y="2400"/>
                    <a:pt x="7887" y="1200"/>
                  </a:cubicBezTo>
                  <a:cubicBezTo>
                    <a:pt x="12207" y="0"/>
                    <a:pt x="16527" y="0"/>
                    <a:pt x="208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068826" y="7559504"/>
              <a:ext cx="1533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077713" y="8473912"/>
              <a:ext cx="444678" cy="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097" y="11153"/>
                    <a:pt x="8193" y="2153"/>
                    <a:pt x="11793" y="353"/>
                  </a:cubicBezTo>
                  <a:cubicBezTo>
                    <a:pt x="15393" y="-1447"/>
                    <a:pt x="1849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109859" y="8540859"/>
              <a:ext cx="581202" cy="6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0926" fill="norm" stroke="1" extrusionOk="0">
                  <a:moveTo>
                    <a:pt x="6117" y="9969"/>
                  </a:moveTo>
                  <a:cubicBezTo>
                    <a:pt x="5369" y="10800"/>
                    <a:pt x="4621" y="11631"/>
                    <a:pt x="3452" y="13708"/>
                  </a:cubicBezTo>
                  <a:cubicBezTo>
                    <a:pt x="2283" y="15785"/>
                    <a:pt x="694" y="19108"/>
                    <a:pt x="179" y="20354"/>
                  </a:cubicBezTo>
                  <a:cubicBezTo>
                    <a:pt x="-335" y="21600"/>
                    <a:pt x="226" y="20769"/>
                    <a:pt x="2236" y="18277"/>
                  </a:cubicBezTo>
                  <a:cubicBezTo>
                    <a:pt x="4247" y="15785"/>
                    <a:pt x="7707" y="11631"/>
                    <a:pt x="11026" y="8723"/>
                  </a:cubicBezTo>
                  <a:cubicBezTo>
                    <a:pt x="14346" y="5815"/>
                    <a:pt x="17525" y="4154"/>
                    <a:pt x="19208" y="2908"/>
                  </a:cubicBezTo>
                  <a:cubicBezTo>
                    <a:pt x="20891" y="1662"/>
                    <a:pt x="21078" y="831"/>
                    <a:pt x="212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487781" y="8347713"/>
              <a:ext cx="158595" cy="37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38" fill="norm" stroke="1" extrusionOk="0">
                  <a:moveTo>
                    <a:pt x="7609" y="3149"/>
                  </a:moveTo>
                  <a:cubicBezTo>
                    <a:pt x="5921" y="2711"/>
                    <a:pt x="4233" y="2273"/>
                    <a:pt x="2715" y="1835"/>
                  </a:cubicBezTo>
                  <a:cubicBezTo>
                    <a:pt x="1196" y="1397"/>
                    <a:pt x="-154" y="960"/>
                    <a:pt x="15" y="595"/>
                  </a:cubicBezTo>
                  <a:cubicBezTo>
                    <a:pt x="184" y="230"/>
                    <a:pt x="1871" y="-62"/>
                    <a:pt x="4571" y="11"/>
                  </a:cubicBezTo>
                  <a:cubicBezTo>
                    <a:pt x="7271" y="84"/>
                    <a:pt x="10984" y="522"/>
                    <a:pt x="14190" y="1762"/>
                  </a:cubicBezTo>
                  <a:cubicBezTo>
                    <a:pt x="17396" y="3003"/>
                    <a:pt x="20096" y="5046"/>
                    <a:pt x="20771" y="7089"/>
                  </a:cubicBezTo>
                  <a:cubicBezTo>
                    <a:pt x="21446" y="9133"/>
                    <a:pt x="20096" y="11176"/>
                    <a:pt x="17734" y="13146"/>
                  </a:cubicBezTo>
                  <a:cubicBezTo>
                    <a:pt x="15371" y="15116"/>
                    <a:pt x="11996" y="17014"/>
                    <a:pt x="9802" y="18327"/>
                  </a:cubicBezTo>
                  <a:cubicBezTo>
                    <a:pt x="7608" y="19641"/>
                    <a:pt x="6596" y="20370"/>
                    <a:pt x="6427" y="20808"/>
                  </a:cubicBezTo>
                  <a:cubicBezTo>
                    <a:pt x="6259" y="21246"/>
                    <a:pt x="6934" y="21392"/>
                    <a:pt x="7609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994431" y="8427733"/>
              <a:ext cx="160136" cy="51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72" fill="norm" stroke="1" extrusionOk="0">
                  <a:moveTo>
                    <a:pt x="7524" y="4369"/>
                  </a:moveTo>
                  <a:cubicBezTo>
                    <a:pt x="6511" y="7334"/>
                    <a:pt x="5499" y="10298"/>
                    <a:pt x="4486" y="12946"/>
                  </a:cubicBezTo>
                  <a:cubicBezTo>
                    <a:pt x="3474" y="15593"/>
                    <a:pt x="2461" y="17922"/>
                    <a:pt x="1786" y="19404"/>
                  </a:cubicBezTo>
                  <a:cubicBezTo>
                    <a:pt x="1111" y="20887"/>
                    <a:pt x="774" y="21522"/>
                    <a:pt x="605" y="21469"/>
                  </a:cubicBezTo>
                  <a:cubicBezTo>
                    <a:pt x="436" y="21416"/>
                    <a:pt x="436" y="20675"/>
                    <a:pt x="267" y="19034"/>
                  </a:cubicBezTo>
                  <a:cubicBezTo>
                    <a:pt x="99" y="17393"/>
                    <a:pt x="-239" y="14851"/>
                    <a:pt x="267" y="12522"/>
                  </a:cubicBezTo>
                  <a:cubicBezTo>
                    <a:pt x="773" y="10193"/>
                    <a:pt x="2124" y="8075"/>
                    <a:pt x="3474" y="6381"/>
                  </a:cubicBezTo>
                  <a:cubicBezTo>
                    <a:pt x="4824" y="4687"/>
                    <a:pt x="6174" y="3416"/>
                    <a:pt x="8030" y="2410"/>
                  </a:cubicBezTo>
                  <a:cubicBezTo>
                    <a:pt x="9886" y="1404"/>
                    <a:pt x="12249" y="663"/>
                    <a:pt x="14442" y="293"/>
                  </a:cubicBezTo>
                  <a:cubicBezTo>
                    <a:pt x="16636" y="-78"/>
                    <a:pt x="18661" y="-78"/>
                    <a:pt x="19842" y="187"/>
                  </a:cubicBezTo>
                  <a:cubicBezTo>
                    <a:pt x="21023" y="451"/>
                    <a:pt x="21361" y="981"/>
                    <a:pt x="21024" y="1828"/>
                  </a:cubicBezTo>
                  <a:cubicBezTo>
                    <a:pt x="20686" y="2675"/>
                    <a:pt x="19674" y="3840"/>
                    <a:pt x="17480" y="4846"/>
                  </a:cubicBezTo>
                  <a:cubicBezTo>
                    <a:pt x="15286" y="5851"/>
                    <a:pt x="11911" y="6698"/>
                    <a:pt x="9042" y="7122"/>
                  </a:cubicBezTo>
                  <a:cubicBezTo>
                    <a:pt x="6174" y="7546"/>
                    <a:pt x="3811" y="7546"/>
                    <a:pt x="3811" y="7228"/>
                  </a:cubicBezTo>
                  <a:cubicBezTo>
                    <a:pt x="3811" y="6910"/>
                    <a:pt x="6174" y="6275"/>
                    <a:pt x="8536" y="5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178787" y="8441302"/>
              <a:ext cx="140955" cy="17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29" fill="norm" stroke="1" extrusionOk="0">
                  <a:moveTo>
                    <a:pt x="445" y="3689"/>
                  </a:moveTo>
                  <a:cubicBezTo>
                    <a:pt x="60" y="2147"/>
                    <a:pt x="-326" y="604"/>
                    <a:pt x="445" y="141"/>
                  </a:cubicBezTo>
                  <a:cubicBezTo>
                    <a:pt x="1217" y="-322"/>
                    <a:pt x="3145" y="295"/>
                    <a:pt x="4881" y="2918"/>
                  </a:cubicBezTo>
                  <a:cubicBezTo>
                    <a:pt x="6617" y="5541"/>
                    <a:pt x="8160" y="10169"/>
                    <a:pt x="8931" y="13255"/>
                  </a:cubicBezTo>
                  <a:cubicBezTo>
                    <a:pt x="9703" y="16341"/>
                    <a:pt x="9703" y="17884"/>
                    <a:pt x="8931" y="19118"/>
                  </a:cubicBezTo>
                  <a:cubicBezTo>
                    <a:pt x="8160" y="20352"/>
                    <a:pt x="6617" y="21278"/>
                    <a:pt x="5460" y="20969"/>
                  </a:cubicBezTo>
                  <a:cubicBezTo>
                    <a:pt x="4303" y="20661"/>
                    <a:pt x="3531" y="19118"/>
                    <a:pt x="4110" y="15724"/>
                  </a:cubicBezTo>
                  <a:cubicBezTo>
                    <a:pt x="4688" y="12329"/>
                    <a:pt x="6617" y="7084"/>
                    <a:pt x="9703" y="4461"/>
                  </a:cubicBezTo>
                  <a:cubicBezTo>
                    <a:pt x="12788" y="1838"/>
                    <a:pt x="17031" y="1838"/>
                    <a:pt x="21274" y="1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309731" y="8453918"/>
              <a:ext cx="106146" cy="17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819" fill="norm" stroke="1" extrusionOk="0">
                  <a:moveTo>
                    <a:pt x="15530" y="6606"/>
                  </a:moveTo>
                  <a:cubicBezTo>
                    <a:pt x="15530" y="4206"/>
                    <a:pt x="15530" y="1806"/>
                    <a:pt x="14275" y="1056"/>
                  </a:cubicBezTo>
                  <a:cubicBezTo>
                    <a:pt x="13019" y="306"/>
                    <a:pt x="10507" y="1206"/>
                    <a:pt x="7744" y="3156"/>
                  </a:cubicBezTo>
                  <a:cubicBezTo>
                    <a:pt x="4982" y="5106"/>
                    <a:pt x="1968" y="8106"/>
                    <a:pt x="712" y="11106"/>
                  </a:cubicBezTo>
                  <a:cubicBezTo>
                    <a:pt x="-544" y="14106"/>
                    <a:pt x="-42" y="17106"/>
                    <a:pt x="1465" y="18906"/>
                  </a:cubicBezTo>
                  <a:cubicBezTo>
                    <a:pt x="2972" y="20706"/>
                    <a:pt x="5484" y="21306"/>
                    <a:pt x="8749" y="20406"/>
                  </a:cubicBezTo>
                  <a:cubicBezTo>
                    <a:pt x="12014" y="19506"/>
                    <a:pt x="16033" y="17106"/>
                    <a:pt x="18293" y="14106"/>
                  </a:cubicBezTo>
                  <a:cubicBezTo>
                    <a:pt x="20554" y="11106"/>
                    <a:pt x="21056" y="7506"/>
                    <a:pt x="20805" y="4956"/>
                  </a:cubicBezTo>
                  <a:cubicBezTo>
                    <a:pt x="20554" y="2406"/>
                    <a:pt x="19549" y="906"/>
                    <a:pt x="17791" y="306"/>
                  </a:cubicBezTo>
                  <a:cubicBezTo>
                    <a:pt x="16033" y="-294"/>
                    <a:pt x="13521" y="6"/>
                    <a:pt x="12265" y="1056"/>
                  </a:cubicBezTo>
                  <a:cubicBezTo>
                    <a:pt x="11009" y="2106"/>
                    <a:pt x="11009" y="3906"/>
                    <a:pt x="11009" y="5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499572" y="8394869"/>
              <a:ext cx="218846" cy="18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82" fill="norm" stroke="1" extrusionOk="0">
                  <a:moveTo>
                    <a:pt x="410" y="7918"/>
                  </a:moveTo>
                  <a:cubicBezTo>
                    <a:pt x="159" y="10837"/>
                    <a:pt x="-92" y="13756"/>
                    <a:pt x="34" y="16091"/>
                  </a:cubicBezTo>
                  <a:cubicBezTo>
                    <a:pt x="159" y="18426"/>
                    <a:pt x="661" y="20177"/>
                    <a:pt x="1541" y="20761"/>
                  </a:cubicBezTo>
                  <a:cubicBezTo>
                    <a:pt x="2420" y="21345"/>
                    <a:pt x="3675" y="20761"/>
                    <a:pt x="5057" y="19156"/>
                  </a:cubicBezTo>
                  <a:cubicBezTo>
                    <a:pt x="6438" y="17550"/>
                    <a:pt x="7945" y="14923"/>
                    <a:pt x="8950" y="12880"/>
                  </a:cubicBezTo>
                  <a:cubicBezTo>
                    <a:pt x="9954" y="10837"/>
                    <a:pt x="10457" y="9377"/>
                    <a:pt x="11085" y="9231"/>
                  </a:cubicBezTo>
                  <a:cubicBezTo>
                    <a:pt x="11713" y="9086"/>
                    <a:pt x="12466" y="10253"/>
                    <a:pt x="12843" y="11567"/>
                  </a:cubicBezTo>
                  <a:cubicBezTo>
                    <a:pt x="13220" y="12880"/>
                    <a:pt x="13220" y="14340"/>
                    <a:pt x="13220" y="16237"/>
                  </a:cubicBezTo>
                  <a:cubicBezTo>
                    <a:pt x="13220" y="18134"/>
                    <a:pt x="13220" y="20469"/>
                    <a:pt x="13345" y="20761"/>
                  </a:cubicBezTo>
                  <a:cubicBezTo>
                    <a:pt x="13471" y="21053"/>
                    <a:pt x="13722" y="19302"/>
                    <a:pt x="13973" y="15945"/>
                  </a:cubicBezTo>
                  <a:cubicBezTo>
                    <a:pt x="14224" y="12588"/>
                    <a:pt x="14475" y="7626"/>
                    <a:pt x="14978" y="4415"/>
                  </a:cubicBezTo>
                  <a:cubicBezTo>
                    <a:pt x="15480" y="1204"/>
                    <a:pt x="16234" y="-255"/>
                    <a:pt x="17364" y="37"/>
                  </a:cubicBezTo>
                  <a:cubicBezTo>
                    <a:pt x="18494" y="329"/>
                    <a:pt x="20001" y="2372"/>
                    <a:pt x="21508" y="4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92861" y="8184246"/>
              <a:ext cx="408899" cy="45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4995" y="14748"/>
                  </a:moveTo>
                  <a:cubicBezTo>
                    <a:pt x="4995" y="14020"/>
                    <a:pt x="4995" y="13292"/>
                    <a:pt x="4657" y="12989"/>
                  </a:cubicBezTo>
                  <a:cubicBezTo>
                    <a:pt x="4320" y="12686"/>
                    <a:pt x="3645" y="12807"/>
                    <a:pt x="2902" y="13414"/>
                  </a:cubicBezTo>
                  <a:cubicBezTo>
                    <a:pt x="2160" y="14020"/>
                    <a:pt x="1350" y="15113"/>
                    <a:pt x="810" y="16326"/>
                  </a:cubicBezTo>
                  <a:cubicBezTo>
                    <a:pt x="270" y="17540"/>
                    <a:pt x="0" y="18874"/>
                    <a:pt x="0" y="19845"/>
                  </a:cubicBezTo>
                  <a:cubicBezTo>
                    <a:pt x="0" y="20816"/>
                    <a:pt x="270" y="21423"/>
                    <a:pt x="742" y="21483"/>
                  </a:cubicBezTo>
                  <a:cubicBezTo>
                    <a:pt x="1215" y="21544"/>
                    <a:pt x="1890" y="21059"/>
                    <a:pt x="2970" y="19178"/>
                  </a:cubicBezTo>
                  <a:cubicBezTo>
                    <a:pt x="4050" y="17297"/>
                    <a:pt x="5535" y="14020"/>
                    <a:pt x="6683" y="10805"/>
                  </a:cubicBezTo>
                  <a:cubicBezTo>
                    <a:pt x="7830" y="7589"/>
                    <a:pt x="8640" y="4434"/>
                    <a:pt x="8978" y="2553"/>
                  </a:cubicBezTo>
                  <a:cubicBezTo>
                    <a:pt x="9315" y="672"/>
                    <a:pt x="9180" y="65"/>
                    <a:pt x="8843" y="5"/>
                  </a:cubicBezTo>
                  <a:cubicBezTo>
                    <a:pt x="8505" y="-56"/>
                    <a:pt x="7965" y="429"/>
                    <a:pt x="7425" y="2007"/>
                  </a:cubicBezTo>
                  <a:cubicBezTo>
                    <a:pt x="6885" y="3584"/>
                    <a:pt x="6345" y="6254"/>
                    <a:pt x="6075" y="8620"/>
                  </a:cubicBezTo>
                  <a:cubicBezTo>
                    <a:pt x="5805" y="10987"/>
                    <a:pt x="5805" y="13050"/>
                    <a:pt x="5940" y="14384"/>
                  </a:cubicBezTo>
                  <a:cubicBezTo>
                    <a:pt x="6075" y="15719"/>
                    <a:pt x="6345" y="16326"/>
                    <a:pt x="6885" y="16569"/>
                  </a:cubicBezTo>
                  <a:cubicBezTo>
                    <a:pt x="7425" y="16811"/>
                    <a:pt x="8235" y="16690"/>
                    <a:pt x="9518" y="15841"/>
                  </a:cubicBezTo>
                  <a:cubicBezTo>
                    <a:pt x="10800" y="14991"/>
                    <a:pt x="12555" y="13414"/>
                    <a:pt x="13567" y="12261"/>
                  </a:cubicBezTo>
                  <a:cubicBezTo>
                    <a:pt x="14580" y="11108"/>
                    <a:pt x="14850" y="10380"/>
                    <a:pt x="14648" y="10077"/>
                  </a:cubicBezTo>
                  <a:cubicBezTo>
                    <a:pt x="14445" y="9773"/>
                    <a:pt x="13770" y="9895"/>
                    <a:pt x="12892" y="10380"/>
                  </a:cubicBezTo>
                  <a:cubicBezTo>
                    <a:pt x="12015" y="10865"/>
                    <a:pt x="10935" y="11715"/>
                    <a:pt x="10327" y="12443"/>
                  </a:cubicBezTo>
                  <a:cubicBezTo>
                    <a:pt x="9720" y="13171"/>
                    <a:pt x="9585" y="13778"/>
                    <a:pt x="9518" y="14445"/>
                  </a:cubicBezTo>
                  <a:cubicBezTo>
                    <a:pt x="9450" y="15113"/>
                    <a:pt x="9450" y="15841"/>
                    <a:pt x="10260" y="16265"/>
                  </a:cubicBezTo>
                  <a:cubicBezTo>
                    <a:pt x="11070" y="16690"/>
                    <a:pt x="12690" y="16811"/>
                    <a:pt x="14715" y="16569"/>
                  </a:cubicBezTo>
                  <a:cubicBezTo>
                    <a:pt x="16740" y="16326"/>
                    <a:pt x="19170" y="15719"/>
                    <a:pt x="21600" y="15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409649" y="8436232"/>
              <a:ext cx="274791" cy="13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48" fill="norm" stroke="1" extrusionOk="0">
                  <a:moveTo>
                    <a:pt x="10705" y="10376"/>
                  </a:moveTo>
                  <a:cubicBezTo>
                    <a:pt x="10505" y="6776"/>
                    <a:pt x="10305" y="3176"/>
                    <a:pt x="9605" y="1376"/>
                  </a:cubicBezTo>
                  <a:cubicBezTo>
                    <a:pt x="8905" y="-424"/>
                    <a:pt x="7705" y="-424"/>
                    <a:pt x="6305" y="1176"/>
                  </a:cubicBezTo>
                  <a:cubicBezTo>
                    <a:pt x="4905" y="2776"/>
                    <a:pt x="3305" y="5976"/>
                    <a:pt x="2205" y="8576"/>
                  </a:cubicBezTo>
                  <a:cubicBezTo>
                    <a:pt x="1105" y="11176"/>
                    <a:pt x="505" y="13176"/>
                    <a:pt x="205" y="15176"/>
                  </a:cubicBezTo>
                  <a:cubicBezTo>
                    <a:pt x="-95" y="17176"/>
                    <a:pt x="-95" y="19176"/>
                    <a:pt x="405" y="20176"/>
                  </a:cubicBezTo>
                  <a:cubicBezTo>
                    <a:pt x="905" y="21176"/>
                    <a:pt x="1905" y="21176"/>
                    <a:pt x="3305" y="19376"/>
                  </a:cubicBezTo>
                  <a:cubicBezTo>
                    <a:pt x="4705" y="17576"/>
                    <a:pt x="6505" y="13976"/>
                    <a:pt x="7905" y="11176"/>
                  </a:cubicBezTo>
                  <a:cubicBezTo>
                    <a:pt x="9305" y="8376"/>
                    <a:pt x="10305" y="6376"/>
                    <a:pt x="11005" y="6376"/>
                  </a:cubicBezTo>
                  <a:cubicBezTo>
                    <a:pt x="11705" y="6376"/>
                    <a:pt x="12105" y="8376"/>
                    <a:pt x="13105" y="10776"/>
                  </a:cubicBezTo>
                  <a:cubicBezTo>
                    <a:pt x="14105" y="13176"/>
                    <a:pt x="15705" y="15976"/>
                    <a:pt x="17205" y="17376"/>
                  </a:cubicBezTo>
                  <a:cubicBezTo>
                    <a:pt x="18705" y="18776"/>
                    <a:pt x="20105" y="18776"/>
                    <a:pt x="21505" y="18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075447" y="8368769"/>
              <a:ext cx="104462" cy="22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1" fill="norm" stroke="1" extrusionOk="0">
                  <a:moveTo>
                    <a:pt x="20057" y="1781"/>
                  </a:moveTo>
                  <a:cubicBezTo>
                    <a:pt x="17486" y="1053"/>
                    <a:pt x="14914" y="324"/>
                    <a:pt x="12086" y="82"/>
                  </a:cubicBezTo>
                  <a:cubicBezTo>
                    <a:pt x="9257" y="-161"/>
                    <a:pt x="6171" y="82"/>
                    <a:pt x="4114" y="1538"/>
                  </a:cubicBezTo>
                  <a:cubicBezTo>
                    <a:pt x="2057" y="2994"/>
                    <a:pt x="1029" y="5664"/>
                    <a:pt x="3600" y="8576"/>
                  </a:cubicBezTo>
                  <a:cubicBezTo>
                    <a:pt x="6171" y="11488"/>
                    <a:pt x="12343" y="14644"/>
                    <a:pt x="16200" y="16706"/>
                  </a:cubicBezTo>
                  <a:cubicBezTo>
                    <a:pt x="20057" y="18769"/>
                    <a:pt x="21600" y="19740"/>
                    <a:pt x="20829" y="20347"/>
                  </a:cubicBezTo>
                  <a:cubicBezTo>
                    <a:pt x="20057" y="20954"/>
                    <a:pt x="16971" y="21196"/>
                    <a:pt x="14143" y="21318"/>
                  </a:cubicBezTo>
                  <a:cubicBezTo>
                    <a:pt x="11314" y="21439"/>
                    <a:pt x="8743" y="21439"/>
                    <a:pt x="6429" y="20832"/>
                  </a:cubicBezTo>
                  <a:cubicBezTo>
                    <a:pt x="4114" y="20226"/>
                    <a:pt x="2057" y="19012"/>
                    <a:pt x="0" y="17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227265" y="8370406"/>
              <a:ext cx="101189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86" fill="norm" stroke="1" extrusionOk="0">
                  <a:moveTo>
                    <a:pt x="1894" y="15468"/>
                  </a:moveTo>
                  <a:cubicBezTo>
                    <a:pt x="4528" y="15151"/>
                    <a:pt x="7162" y="14833"/>
                    <a:pt x="9797" y="13086"/>
                  </a:cubicBezTo>
                  <a:cubicBezTo>
                    <a:pt x="12431" y="11339"/>
                    <a:pt x="15065" y="8162"/>
                    <a:pt x="16382" y="5621"/>
                  </a:cubicBezTo>
                  <a:cubicBezTo>
                    <a:pt x="17699" y="3080"/>
                    <a:pt x="17699" y="1174"/>
                    <a:pt x="16382" y="380"/>
                  </a:cubicBezTo>
                  <a:cubicBezTo>
                    <a:pt x="15065" y="-414"/>
                    <a:pt x="12431" y="-96"/>
                    <a:pt x="9270" y="2604"/>
                  </a:cubicBezTo>
                  <a:cubicBezTo>
                    <a:pt x="6109" y="5304"/>
                    <a:pt x="2421" y="10386"/>
                    <a:pt x="840" y="13721"/>
                  </a:cubicBezTo>
                  <a:cubicBezTo>
                    <a:pt x="-740" y="17057"/>
                    <a:pt x="-213" y="18645"/>
                    <a:pt x="3475" y="19598"/>
                  </a:cubicBezTo>
                  <a:cubicBezTo>
                    <a:pt x="7162" y="20551"/>
                    <a:pt x="14011" y="20868"/>
                    <a:pt x="20860" y="2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351454" y="8397275"/>
              <a:ext cx="126843" cy="16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7" fill="norm" stroke="1" extrusionOk="0">
                  <a:moveTo>
                    <a:pt x="7776" y="737"/>
                  </a:moveTo>
                  <a:cubicBezTo>
                    <a:pt x="5184" y="4787"/>
                    <a:pt x="2592" y="8837"/>
                    <a:pt x="1296" y="11706"/>
                  </a:cubicBezTo>
                  <a:cubicBezTo>
                    <a:pt x="0" y="14575"/>
                    <a:pt x="0" y="16262"/>
                    <a:pt x="0" y="17950"/>
                  </a:cubicBezTo>
                  <a:cubicBezTo>
                    <a:pt x="0" y="19638"/>
                    <a:pt x="0" y="21325"/>
                    <a:pt x="216" y="21156"/>
                  </a:cubicBezTo>
                  <a:cubicBezTo>
                    <a:pt x="432" y="20987"/>
                    <a:pt x="864" y="18962"/>
                    <a:pt x="2592" y="15419"/>
                  </a:cubicBezTo>
                  <a:cubicBezTo>
                    <a:pt x="4320" y="11875"/>
                    <a:pt x="7344" y="6812"/>
                    <a:pt x="10368" y="3775"/>
                  </a:cubicBezTo>
                  <a:cubicBezTo>
                    <a:pt x="13392" y="737"/>
                    <a:pt x="16416" y="-275"/>
                    <a:pt x="18360" y="63"/>
                  </a:cubicBezTo>
                  <a:cubicBezTo>
                    <a:pt x="20304" y="400"/>
                    <a:pt x="21168" y="2088"/>
                    <a:pt x="21384" y="5294"/>
                  </a:cubicBezTo>
                  <a:cubicBezTo>
                    <a:pt x="21600" y="8500"/>
                    <a:pt x="21168" y="13225"/>
                    <a:pt x="20736" y="17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529537" y="8372798"/>
              <a:ext cx="97924" cy="17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1" fill="norm" stroke="1" extrusionOk="0">
                  <a:moveTo>
                    <a:pt x="21222" y="4490"/>
                  </a:moveTo>
                  <a:cubicBezTo>
                    <a:pt x="19560" y="2969"/>
                    <a:pt x="17899" y="1448"/>
                    <a:pt x="15684" y="688"/>
                  </a:cubicBezTo>
                  <a:cubicBezTo>
                    <a:pt x="13468" y="-73"/>
                    <a:pt x="10699" y="-73"/>
                    <a:pt x="7930" y="79"/>
                  </a:cubicBezTo>
                  <a:cubicBezTo>
                    <a:pt x="5160" y="231"/>
                    <a:pt x="2391" y="535"/>
                    <a:pt x="1007" y="1448"/>
                  </a:cubicBezTo>
                  <a:cubicBezTo>
                    <a:pt x="-378" y="2361"/>
                    <a:pt x="-378" y="3882"/>
                    <a:pt x="1284" y="6012"/>
                  </a:cubicBezTo>
                  <a:cubicBezTo>
                    <a:pt x="2945" y="8141"/>
                    <a:pt x="6268" y="10879"/>
                    <a:pt x="9037" y="13465"/>
                  </a:cubicBezTo>
                  <a:cubicBezTo>
                    <a:pt x="11807" y="16051"/>
                    <a:pt x="14022" y="18485"/>
                    <a:pt x="13745" y="19854"/>
                  </a:cubicBezTo>
                  <a:cubicBezTo>
                    <a:pt x="13468" y="21223"/>
                    <a:pt x="10699" y="21527"/>
                    <a:pt x="8207" y="21223"/>
                  </a:cubicBezTo>
                  <a:cubicBezTo>
                    <a:pt x="5714" y="20919"/>
                    <a:pt x="3499" y="20006"/>
                    <a:pt x="1283" y="19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587552" y="8372290"/>
              <a:ext cx="208579" cy="16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53" fill="norm" stroke="1" extrusionOk="0">
                  <a:moveTo>
                    <a:pt x="5626" y="10787"/>
                  </a:moveTo>
                  <a:cubicBezTo>
                    <a:pt x="6927" y="10787"/>
                    <a:pt x="8228" y="10787"/>
                    <a:pt x="9529" y="9642"/>
                  </a:cubicBezTo>
                  <a:cubicBezTo>
                    <a:pt x="10830" y="8496"/>
                    <a:pt x="12132" y="6205"/>
                    <a:pt x="12782" y="4242"/>
                  </a:cubicBezTo>
                  <a:cubicBezTo>
                    <a:pt x="13433" y="2278"/>
                    <a:pt x="13433" y="642"/>
                    <a:pt x="12782" y="151"/>
                  </a:cubicBezTo>
                  <a:cubicBezTo>
                    <a:pt x="12132" y="-340"/>
                    <a:pt x="10830" y="315"/>
                    <a:pt x="8618" y="2933"/>
                  </a:cubicBezTo>
                  <a:cubicBezTo>
                    <a:pt x="6406" y="5551"/>
                    <a:pt x="3283" y="10133"/>
                    <a:pt x="1592" y="13406"/>
                  </a:cubicBezTo>
                  <a:cubicBezTo>
                    <a:pt x="-100" y="16678"/>
                    <a:pt x="-360" y="18642"/>
                    <a:pt x="421" y="19787"/>
                  </a:cubicBezTo>
                  <a:cubicBezTo>
                    <a:pt x="1201" y="20933"/>
                    <a:pt x="3023" y="21260"/>
                    <a:pt x="6667" y="20933"/>
                  </a:cubicBezTo>
                  <a:cubicBezTo>
                    <a:pt x="10310" y="20605"/>
                    <a:pt x="15775" y="19624"/>
                    <a:pt x="21240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086674" y="8191709"/>
              <a:ext cx="445474" cy="64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6" fill="norm" stroke="1" extrusionOk="0">
                  <a:moveTo>
                    <a:pt x="6666" y="8591"/>
                  </a:moveTo>
                  <a:cubicBezTo>
                    <a:pt x="6175" y="8249"/>
                    <a:pt x="5684" y="7908"/>
                    <a:pt x="4579" y="7951"/>
                  </a:cubicBezTo>
                  <a:cubicBezTo>
                    <a:pt x="3475" y="7993"/>
                    <a:pt x="1757" y="8420"/>
                    <a:pt x="836" y="9060"/>
                  </a:cubicBezTo>
                  <a:cubicBezTo>
                    <a:pt x="-84" y="9701"/>
                    <a:pt x="-207" y="10555"/>
                    <a:pt x="284" y="11195"/>
                  </a:cubicBezTo>
                  <a:cubicBezTo>
                    <a:pt x="775" y="11835"/>
                    <a:pt x="1879" y="12262"/>
                    <a:pt x="3107" y="11622"/>
                  </a:cubicBezTo>
                  <a:cubicBezTo>
                    <a:pt x="4334" y="10981"/>
                    <a:pt x="5684" y="9274"/>
                    <a:pt x="6420" y="7609"/>
                  </a:cubicBezTo>
                  <a:cubicBezTo>
                    <a:pt x="7157" y="5944"/>
                    <a:pt x="7279" y="4322"/>
                    <a:pt x="7463" y="3298"/>
                  </a:cubicBezTo>
                  <a:cubicBezTo>
                    <a:pt x="7648" y="2273"/>
                    <a:pt x="7893" y="1846"/>
                    <a:pt x="8691" y="1462"/>
                  </a:cubicBezTo>
                  <a:cubicBezTo>
                    <a:pt x="9488" y="1078"/>
                    <a:pt x="10838" y="736"/>
                    <a:pt x="11820" y="480"/>
                  </a:cubicBezTo>
                  <a:cubicBezTo>
                    <a:pt x="12802" y="224"/>
                    <a:pt x="13416" y="53"/>
                    <a:pt x="14029" y="11"/>
                  </a:cubicBezTo>
                  <a:cubicBezTo>
                    <a:pt x="14643" y="-32"/>
                    <a:pt x="15257" y="53"/>
                    <a:pt x="15563" y="352"/>
                  </a:cubicBezTo>
                  <a:cubicBezTo>
                    <a:pt x="15870" y="651"/>
                    <a:pt x="15870" y="1163"/>
                    <a:pt x="15011" y="2444"/>
                  </a:cubicBezTo>
                  <a:cubicBezTo>
                    <a:pt x="14152" y="3725"/>
                    <a:pt x="12434" y="5774"/>
                    <a:pt x="10654" y="8079"/>
                  </a:cubicBezTo>
                  <a:cubicBezTo>
                    <a:pt x="8875" y="10384"/>
                    <a:pt x="7034" y="12945"/>
                    <a:pt x="5929" y="14994"/>
                  </a:cubicBezTo>
                  <a:cubicBezTo>
                    <a:pt x="4825" y="17043"/>
                    <a:pt x="4457" y="18580"/>
                    <a:pt x="4334" y="19562"/>
                  </a:cubicBezTo>
                  <a:cubicBezTo>
                    <a:pt x="4211" y="20543"/>
                    <a:pt x="4334" y="20970"/>
                    <a:pt x="4763" y="21226"/>
                  </a:cubicBezTo>
                  <a:cubicBezTo>
                    <a:pt x="5193" y="21483"/>
                    <a:pt x="5929" y="21568"/>
                    <a:pt x="6788" y="21312"/>
                  </a:cubicBezTo>
                  <a:cubicBezTo>
                    <a:pt x="7648" y="21056"/>
                    <a:pt x="8629" y="20458"/>
                    <a:pt x="9488" y="19732"/>
                  </a:cubicBezTo>
                  <a:cubicBezTo>
                    <a:pt x="10348" y="19007"/>
                    <a:pt x="11084" y="18153"/>
                    <a:pt x="11513" y="17470"/>
                  </a:cubicBezTo>
                  <a:cubicBezTo>
                    <a:pt x="11943" y="16787"/>
                    <a:pt x="12066" y="16275"/>
                    <a:pt x="12004" y="15805"/>
                  </a:cubicBezTo>
                  <a:cubicBezTo>
                    <a:pt x="11943" y="15336"/>
                    <a:pt x="11698" y="14909"/>
                    <a:pt x="11207" y="14567"/>
                  </a:cubicBezTo>
                  <a:cubicBezTo>
                    <a:pt x="10716" y="14226"/>
                    <a:pt x="9979" y="13970"/>
                    <a:pt x="9918" y="13756"/>
                  </a:cubicBezTo>
                  <a:cubicBezTo>
                    <a:pt x="9857" y="13543"/>
                    <a:pt x="10470" y="13372"/>
                    <a:pt x="12495" y="12988"/>
                  </a:cubicBezTo>
                  <a:cubicBezTo>
                    <a:pt x="14520" y="12604"/>
                    <a:pt x="17957" y="12006"/>
                    <a:pt x="21393" y="1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785153" y="8117871"/>
              <a:ext cx="230006" cy="47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0687"/>
                  </a:moveTo>
                  <a:cubicBezTo>
                    <a:pt x="3360" y="10344"/>
                    <a:pt x="6720" y="10001"/>
                    <a:pt x="10200" y="8630"/>
                  </a:cubicBezTo>
                  <a:cubicBezTo>
                    <a:pt x="13680" y="7259"/>
                    <a:pt x="17280" y="4859"/>
                    <a:pt x="19200" y="3201"/>
                  </a:cubicBezTo>
                  <a:cubicBezTo>
                    <a:pt x="21120" y="1544"/>
                    <a:pt x="21360" y="630"/>
                    <a:pt x="20880" y="230"/>
                  </a:cubicBezTo>
                  <a:cubicBezTo>
                    <a:pt x="20400" y="-170"/>
                    <a:pt x="19200" y="-56"/>
                    <a:pt x="17880" y="630"/>
                  </a:cubicBezTo>
                  <a:cubicBezTo>
                    <a:pt x="16560" y="1316"/>
                    <a:pt x="15120" y="2573"/>
                    <a:pt x="13800" y="5087"/>
                  </a:cubicBezTo>
                  <a:cubicBezTo>
                    <a:pt x="12480" y="7601"/>
                    <a:pt x="11280" y="11373"/>
                    <a:pt x="10560" y="14116"/>
                  </a:cubicBezTo>
                  <a:cubicBezTo>
                    <a:pt x="9840" y="16859"/>
                    <a:pt x="9600" y="18573"/>
                    <a:pt x="9240" y="19716"/>
                  </a:cubicBezTo>
                  <a:cubicBezTo>
                    <a:pt x="8880" y="20859"/>
                    <a:pt x="8400" y="21430"/>
                    <a:pt x="8040" y="21430"/>
                  </a:cubicBezTo>
                  <a:cubicBezTo>
                    <a:pt x="7680" y="21430"/>
                    <a:pt x="7440" y="20859"/>
                    <a:pt x="7680" y="19887"/>
                  </a:cubicBezTo>
                  <a:cubicBezTo>
                    <a:pt x="7920" y="18916"/>
                    <a:pt x="8640" y="17544"/>
                    <a:pt x="9240" y="16573"/>
                  </a:cubicBezTo>
                  <a:cubicBezTo>
                    <a:pt x="9840" y="15601"/>
                    <a:pt x="10320" y="15030"/>
                    <a:pt x="11160" y="14687"/>
                  </a:cubicBezTo>
                  <a:cubicBezTo>
                    <a:pt x="12000" y="14344"/>
                    <a:pt x="13200" y="14230"/>
                    <a:pt x="14760" y="14687"/>
                  </a:cubicBezTo>
                  <a:cubicBezTo>
                    <a:pt x="16320" y="15144"/>
                    <a:pt x="18240" y="16173"/>
                    <a:pt x="19440" y="17316"/>
                  </a:cubicBezTo>
                  <a:cubicBezTo>
                    <a:pt x="20640" y="18459"/>
                    <a:pt x="21120" y="19716"/>
                    <a:pt x="21600" y="20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052841" y="8427928"/>
              <a:ext cx="130988" cy="1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643" fill="norm" stroke="1" extrusionOk="0">
                  <a:moveTo>
                    <a:pt x="21290" y="3899"/>
                  </a:moveTo>
                  <a:cubicBezTo>
                    <a:pt x="19628" y="2157"/>
                    <a:pt x="17967" y="415"/>
                    <a:pt x="15059" y="66"/>
                  </a:cubicBezTo>
                  <a:cubicBezTo>
                    <a:pt x="12152" y="-282"/>
                    <a:pt x="7998" y="763"/>
                    <a:pt x="5090" y="2854"/>
                  </a:cubicBezTo>
                  <a:cubicBezTo>
                    <a:pt x="2182" y="4944"/>
                    <a:pt x="521" y="8079"/>
                    <a:pt x="105" y="11215"/>
                  </a:cubicBezTo>
                  <a:cubicBezTo>
                    <a:pt x="-310" y="14350"/>
                    <a:pt x="521" y="17486"/>
                    <a:pt x="2182" y="19228"/>
                  </a:cubicBezTo>
                  <a:cubicBezTo>
                    <a:pt x="3844" y="20970"/>
                    <a:pt x="6336" y="21318"/>
                    <a:pt x="9036" y="19053"/>
                  </a:cubicBezTo>
                  <a:cubicBezTo>
                    <a:pt x="11736" y="16789"/>
                    <a:pt x="14644" y="11912"/>
                    <a:pt x="15682" y="8602"/>
                  </a:cubicBezTo>
                  <a:cubicBezTo>
                    <a:pt x="16721" y="5292"/>
                    <a:pt x="15890" y="3550"/>
                    <a:pt x="14436" y="2331"/>
                  </a:cubicBezTo>
                  <a:cubicBezTo>
                    <a:pt x="12982" y="1112"/>
                    <a:pt x="10905" y="415"/>
                    <a:pt x="10075" y="1286"/>
                  </a:cubicBezTo>
                  <a:cubicBezTo>
                    <a:pt x="9244" y="2157"/>
                    <a:pt x="9659" y="4595"/>
                    <a:pt x="10075" y="7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222807" y="8464190"/>
              <a:ext cx="198675" cy="12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1" fill="norm" stroke="1" extrusionOk="0">
                  <a:moveTo>
                    <a:pt x="4032" y="0"/>
                  </a:moveTo>
                  <a:cubicBezTo>
                    <a:pt x="2939" y="1350"/>
                    <a:pt x="1845" y="2700"/>
                    <a:pt x="1161" y="4500"/>
                  </a:cubicBezTo>
                  <a:cubicBezTo>
                    <a:pt x="478" y="6300"/>
                    <a:pt x="204" y="8550"/>
                    <a:pt x="68" y="10800"/>
                  </a:cubicBezTo>
                  <a:cubicBezTo>
                    <a:pt x="-69" y="13050"/>
                    <a:pt x="-69" y="15300"/>
                    <a:pt x="751" y="16425"/>
                  </a:cubicBezTo>
                  <a:cubicBezTo>
                    <a:pt x="1572" y="17550"/>
                    <a:pt x="3212" y="17550"/>
                    <a:pt x="4716" y="15975"/>
                  </a:cubicBezTo>
                  <a:cubicBezTo>
                    <a:pt x="6220" y="14400"/>
                    <a:pt x="7587" y="11250"/>
                    <a:pt x="8134" y="11025"/>
                  </a:cubicBezTo>
                  <a:cubicBezTo>
                    <a:pt x="8680" y="10800"/>
                    <a:pt x="8407" y="13500"/>
                    <a:pt x="8680" y="15750"/>
                  </a:cubicBezTo>
                  <a:cubicBezTo>
                    <a:pt x="8954" y="18000"/>
                    <a:pt x="9774" y="19800"/>
                    <a:pt x="10868" y="20700"/>
                  </a:cubicBezTo>
                  <a:cubicBezTo>
                    <a:pt x="11961" y="21600"/>
                    <a:pt x="13328" y="21600"/>
                    <a:pt x="14969" y="19800"/>
                  </a:cubicBezTo>
                  <a:cubicBezTo>
                    <a:pt x="16610" y="18000"/>
                    <a:pt x="18523" y="14400"/>
                    <a:pt x="19754" y="11475"/>
                  </a:cubicBezTo>
                  <a:cubicBezTo>
                    <a:pt x="20984" y="8550"/>
                    <a:pt x="21531" y="6300"/>
                    <a:pt x="21121" y="4725"/>
                  </a:cubicBezTo>
                  <a:cubicBezTo>
                    <a:pt x="20711" y="3150"/>
                    <a:pt x="19344" y="2250"/>
                    <a:pt x="17977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863378" y="8195851"/>
              <a:ext cx="155260" cy="42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39" fill="norm" stroke="1" extrusionOk="0">
                  <a:moveTo>
                    <a:pt x="6653" y="0"/>
                  </a:moveTo>
                  <a:cubicBezTo>
                    <a:pt x="5956" y="3773"/>
                    <a:pt x="5259" y="7547"/>
                    <a:pt x="4562" y="10865"/>
                  </a:cubicBezTo>
                  <a:cubicBezTo>
                    <a:pt x="3866" y="14183"/>
                    <a:pt x="3169" y="17046"/>
                    <a:pt x="2472" y="18867"/>
                  </a:cubicBezTo>
                  <a:cubicBezTo>
                    <a:pt x="1775" y="20689"/>
                    <a:pt x="1079" y="21470"/>
                    <a:pt x="730" y="21535"/>
                  </a:cubicBezTo>
                  <a:cubicBezTo>
                    <a:pt x="382" y="21600"/>
                    <a:pt x="382" y="20949"/>
                    <a:pt x="1601" y="19453"/>
                  </a:cubicBezTo>
                  <a:cubicBezTo>
                    <a:pt x="2821" y="17957"/>
                    <a:pt x="5259" y="15614"/>
                    <a:pt x="7001" y="14183"/>
                  </a:cubicBezTo>
                  <a:cubicBezTo>
                    <a:pt x="8743" y="12752"/>
                    <a:pt x="9788" y="12231"/>
                    <a:pt x="11182" y="12036"/>
                  </a:cubicBezTo>
                  <a:cubicBezTo>
                    <a:pt x="12575" y="11841"/>
                    <a:pt x="14317" y="11971"/>
                    <a:pt x="15711" y="12296"/>
                  </a:cubicBezTo>
                  <a:cubicBezTo>
                    <a:pt x="17104" y="12622"/>
                    <a:pt x="18149" y="13142"/>
                    <a:pt x="19020" y="13793"/>
                  </a:cubicBezTo>
                  <a:cubicBezTo>
                    <a:pt x="19891" y="14443"/>
                    <a:pt x="20588" y="15224"/>
                    <a:pt x="20937" y="16005"/>
                  </a:cubicBezTo>
                  <a:cubicBezTo>
                    <a:pt x="21285" y="16786"/>
                    <a:pt x="21285" y="17566"/>
                    <a:pt x="20588" y="18152"/>
                  </a:cubicBezTo>
                  <a:cubicBezTo>
                    <a:pt x="19891" y="18737"/>
                    <a:pt x="18498" y="19128"/>
                    <a:pt x="15711" y="19453"/>
                  </a:cubicBezTo>
                  <a:cubicBezTo>
                    <a:pt x="12924" y="19778"/>
                    <a:pt x="8743" y="20039"/>
                    <a:pt x="5433" y="20169"/>
                  </a:cubicBezTo>
                  <a:cubicBezTo>
                    <a:pt x="2124" y="20299"/>
                    <a:pt x="-315" y="20299"/>
                    <a:pt x="33" y="20039"/>
                  </a:cubicBezTo>
                  <a:cubicBezTo>
                    <a:pt x="382" y="19778"/>
                    <a:pt x="3517" y="19258"/>
                    <a:pt x="6653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027181" y="8432015"/>
              <a:ext cx="260673" cy="13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3" fill="norm" stroke="1" extrusionOk="0">
                  <a:moveTo>
                    <a:pt x="15247" y="7170"/>
                  </a:moveTo>
                  <a:cubicBezTo>
                    <a:pt x="14612" y="4856"/>
                    <a:pt x="13976" y="2542"/>
                    <a:pt x="12388" y="1192"/>
                  </a:cubicBezTo>
                  <a:cubicBezTo>
                    <a:pt x="10800" y="-158"/>
                    <a:pt x="8259" y="-544"/>
                    <a:pt x="6035" y="999"/>
                  </a:cubicBezTo>
                  <a:cubicBezTo>
                    <a:pt x="3812" y="2542"/>
                    <a:pt x="1906" y="6013"/>
                    <a:pt x="953" y="8713"/>
                  </a:cubicBezTo>
                  <a:cubicBezTo>
                    <a:pt x="0" y="11413"/>
                    <a:pt x="0" y="13342"/>
                    <a:pt x="0" y="15270"/>
                  </a:cubicBezTo>
                  <a:cubicBezTo>
                    <a:pt x="0" y="17199"/>
                    <a:pt x="0" y="19127"/>
                    <a:pt x="1059" y="20092"/>
                  </a:cubicBezTo>
                  <a:cubicBezTo>
                    <a:pt x="2118" y="21056"/>
                    <a:pt x="4235" y="21056"/>
                    <a:pt x="6141" y="19706"/>
                  </a:cubicBezTo>
                  <a:cubicBezTo>
                    <a:pt x="8047" y="18356"/>
                    <a:pt x="9741" y="15656"/>
                    <a:pt x="11012" y="13727"/>
                  </a:cubicBezTo>
                  <a:cubicBezTo>
                    <a:pt x="12282" y="11799"/>
                    <a:pt x="13129" y="10642"/>
                    <a:pt x="13765" y="11027"/>
                  </a:cubicBezTo>
                  <a:cubicBezTo>
                    <a:pt x="14400" y="11413"/>
                    <a:pt x="14824" y="13342"/>
                    <a:pt x="16094" y="15077"/>
                  </a:cubicBezTo>
                  <a:cubicBezTo>
                    <a:pt x="17365" y="16813"/>
                    <a:pt x="19482" y="18356"/>
                    <a:pt x="2160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265992" y="8144470"/>
              <a:ext cx="215706" cy="4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76" fill="norm" stroke="1" extrusionOk="0">
                  <a:moveTo>
                    <a:pt x="16465" y="16940"/>
                  </a:moveTo>
                  <a:cubicBezTo>
                    <a:pt x="14204" y="15676"/>
                    <a:pt x="11944" y="14413"/>
                    <a:pt x="9558" y="14034"/>
                  </a:cubicBezTo>
                  <a:cubicBezTo>
                    <a:pt x="7172" y="13655"/>
                    <a:pt x="4660" y="14161"/>
                    <a:pt x="2902" y="14982"/>
                  </a:cubicBezTo>
                  <a:cubicBezTo>
                    <a:pt x="1144" y="15803"/>
                    <a:pt x="139" y="16940"/>
                    <a:pt x="14" y="18076"/>
                  </a:cubicBezTo>
                  <a:cubicBezTo>
                    <a:pt x="-112" y="19213"/>
                    <a:pt x="641" y="20350"/>
                    <a:pt x="1897" y="20919"/>
                  </a:cubicBezTo>
                  <a:cubicBezTo>
                    <a:pt x="3153" y="21487"/>
                    <a:pt x="4911" y="21487"/>
                    <a:pt x="7423" y="20098"/>
                  </a:cubicBezTo>
                  <a:cubicBezTo>
                    <a:pt x="9935" y="18708"/>
                    <a:pt x="13200" y="15929"/>
                    <a:pt x="15711" y="12582"/>
                  </a:cubicBezTo>
                  <a:cubicBezTo>
                    <a:pt x="18223" y="9234"/>
                    <a:pt x="19981" y="5319"/>
                    <a:pt x="20735" y="2982"/>
                  </a:cubicBezTo>
                  <a:cubicBezTo>
                    <a:pt x="21488" y="645"/>
                    <a:pt x="21237" y="-113"/>
                    <a:pt x="20609" y="13"/>
                  </a:cubicBezTo>
                  <a:cubicBezTo>
                    <a:pt x="19981" y="140"/>
                    <a:pt x="18976" y="1150"/>
                    <a:pt x="17846" y="3424"/>
                  </a:cubicBezTo>
                  <a:cubicBezTo>
                    <a:pt x="16716" y="5698"/>
                    <a:pt x="15460" y="9234"/>
                    <a:pt x="15460" y="12076"/>
                  </a:cubicBezTo>
                  <a:cubicBezTo>
                    <a:pt x="15460" y="14919"/>
                    <a:pt x="16716" y="17066"/>
                    <a:pt x="17972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860310" y="8034848"/>
              <a:ext cx="508569" cy="47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9552" y="0"/>
                  </a:moveTo>
                  <a:cubicBezTo>
                    <a:pt x="8032" y="3447"/>
                    <a:pt x="6513" y="6894"/>
                    <a:pt x="5481" y="10226"/>
                  </a:cubicBezTo>
                  <a:cubicBezTo>
                    <a:pt x="4450" y="13557"/>
                    <a:pt x="3908" y="16774"/>
                    <a:pt x="3636" y="18728"/>
                  </a:cubicBezTo>
                  <a:cubicBezTo>
                    <a:pt x="3365" y="20681"/>
                    <a:pt x="3365" y="21370"/>
                    <a:pt x="3636" y="21485"/>
                  </a:cubicBezTo>
                  <a:cubicBezTo>
                    <a:pt x="3908" y="21600"/>
                    <a:pt x="4450" y="21140"/>
                    <a:pt x="4776" y="19877"/>
                  </a:cubicBezTo>
                  <a:cubicBezTo>
                    <a:pt x="5102" y="18613"/>
                    <a:pt x="5210" y="16545"/>
                    <a:pt x="4884" y="15051"/>
                  </a:cubicBezTo>
                  <a:cubicBezTo>
                    <a:pt x="4559" y="13557"/>
                    <a:pt x="3799" y="12638"/>
                    <a:pt x="3093" y="12179"/>
                  </a:cubicBezTo>
                  <a:cubicBezTo>
                    <a:pt x="2388" y="11719"/>
                    <a:pt x="1737" y="11719"/>
                    <a:pt x="1140" y="11891"/>
                  </a:cubicBezTo>
                  <a:cubicBezTo>
                    <a:pt x="543" y="12064"/>
                    <a:pt x="0" y="12408"/>
                    <a:pt x="0" y="12523"/>
                  </a:cubicBezTo>
                  <a:cubicBezTo>
                    <a:pt x="0" y="12638"/>
                    <a:pt x="543" y="12523"/>
                    <a:pt x="1954" y="11432"/>
                  </a:cubicBezTo>
                  <a:cubicBezTo>
                    <a:pt x="3365" y="10340"/>
                    <a:pt x="5644" y="8272"/>
                    <a:pt x="7327" y="6664"/>
                  </a:cubicBezTo>
                  <a:cubicBezTo>
                    <a:pt x="9009" y="5055"/>
                    <a:pt x="10094" y="3906"/>
                    <a:pt x="10854" y="3160"/>
                  </a:cubicBezTo>
                  <a:cubicBezTo>
                    <a:pt x="11614" y="2413"/>
                    <a:pt x="12048" y="2068"/>
                    <a:pt x="12103" y="2240"/>
                  </a:cubicBezTo>
                  <a:cubicBezTo>
                    <a:pt x="12157" y="2413"/>
                    <a:pt x="11831" y="3102"/>
                    <a:pt x="11071" y="5343"/>
                  </a:cubicBezTo>
                  <a:cubicBezTo>
                    <a:pt x="10312" y="7583"/>
                    <a:pt x="9118" y="11374"/>
                    <a:pt x="8521" y="13615"/>
                  </a:cubicBezTo>
                  <a:cubicBezTo>
                    <a:pt x="7924" y="15855"/>
                    <a:pt x="7924" y="16545"/>
                    <a:pt x="7978" y="17177"/>
                  </a:cubicBezTo>
                  <a:cubicBezTo>
                    <a:pt x="8032" y="17809"/>
                    <a:pt x="8141" y="18383"/>
                    <a:pt x="8358" y="18326"/>
                  </a:cubicBezTo>
                  <a:cubicBezTo>
                    <a:pt x="8575" y="18268"/>
                    <a:pt x="8901" y="17579"/>
                    <a:pt x="9118" y="16947"/>
                  </a:cubicBezTo>
                  <a:cubicBezTo>
                    <a:pt x="9335" y="16315"/>
                    <a:pt x="9443" y="15740"/>
                    <a:pt x="9715" y="15626"/>
                  </a:cubicBezTo>
                  <a:cubicBezTo>
                    <a:pt x="9986" y="15511"/>
                    <a:pt x="10420" y="15855"/>
                    <a:pt x="11180" y="16143"/>
                  </a:cubicBezTo>
                  <a:cubicBezTo>
                    <a:pt x="11940" y="16430"/>
                    <a:pt x="13025" y="16660"/>
                    <a:pt x="13839" y="16602"/>
                  </a:cubicBezTo>
                  <a:cubicBezTo>
                    <a:pt x="14653" y="16545"/>
                    <a:pt x="15196" y="16200"/>
                    <a:pt x="15739" y="15798"/>
                  </a:cubicBezTo>
                  <a:cubicBezTo>
                    <a:pt x="16281" y="15396"/>
                    <a:pt x="16824" y="14936"/>
                    <a:pt x="17041" y="14362"/>
                  </a:cubicBezTo>
                  <a:cubicBezTo>
                    <a:pt x="17258" y="13787"/>
                    <a:pt x="17150" y="13098"/>
                    <a:pt x="16770" y="12926"/>
                  </a:cubicBezTo>
                  <a:cubicBezTo>
                    <a:pt x="16390" y="12753"/>
                    <a:pt x="15739" y="13098"/>
                    <a:pt x="15087" y="13615"/>
                  </a:cubicBezTo>
                  <a:cubicBezTo>
                    <a:pt x="14436" y="14132"/>
                    <a:pt x="13785" y="14821"/>
                    <a:pt x="13459" y="15511"/>
                  </a:cubicBezTo>
                  <a:cubicBezTo>
                    <a:pt x="13134" y="16200"/>
                    <a:pt x="13134" y="16889"/>
                    <a:pt x="14545" y="17349"/>
                  </a:cubicBezTo>
                  <a:cubicBezTo>
                    <a:pt x="15956" y="17809"/>
                    <a:pt x="18778" y="18038"/>
                    <a:pt x="21600" y="18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683218" y="8264853"/>
              <a:ext cx="184005" cy="20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600"/>
                  </a:moveTo>
                  <a:cubicBezTo>
                    <a:pt x="2100" y="5067"/>
                    <a:pt x="4200" y="4533"/>
                    <a:pt x="6000" y="5467"/>
                  </a:cubicBezTo>
                  <a:cubicBezTo>
                    <a:pt x="7800" y="6400"/>
                    <a:pt x="9300" y="8800"/>
                    <a:pt x="10050" y="11467"/>
                  </a:cubicBezTo>
                  <a:cubicBezTo>
                    <a:pt x="10800" y="14133"/>
                    <a:pt x="10800" y="17067"/>
                    <a:pt x="10200" y="18933"/>
                  </a:cubicBezTo>
                  <a:cubicBezTo>
                    <a:pt x="9600" y="20800"/>
                    <a:pt x="8400" y="21600"/>
                    <a:pt x="7350" y="21467"/>
                  </a:cubicBezTo>
                  <a:cubicBezTo>
                    <a:pt x="6300" y="21333"/>
                    <a:pt x="5400" y="20267"/>
                    <a:pt x="5850" y="17467"/>
                  </a:cubicBezTo>
                  <a:cubicBezTo>
                    <a:pt x="6300" y="14667"/>
                    <a:pt x="8100" y="10133"/>
                    <a:pt x="10950" y="6933"/>
                  </a:cubicBezTo>
                  <a:cubicBezTo>
                    <a:pt x="13800" y="3733"/>
                    <a:pt x="17700" y="18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916037" y="8258735"/>
              <a:ext cx="167323" cy="41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35" fill="norm" stroke="1" extrusionOk="0">
                  <a:moveTo>
                    <a:pt x="1579" y="4266"/>
                  </a:moveTo>
                  <a:cubicBezTo>
                    <a:pt x="612" y="4793"/>
                    <a:pt x="-355" y="5320"/>
                    <a:pt x="129" y="5320"/>
                  </a:cubicBezTo>
                  <a:cubicBezTo>
                    <a:pt x="612" y="5320"/>
                    <a:pt x="2546" y="4793"/>
                    <a:pt x="4320" y="4200"/>
                  </a:cubicBezTo>
                  <a:cubicBezTo>
                    <a:pt x="6093" y="3608"/>
                    <a:pt x="7705" y="2949"/>
                    <a:pt x="8833" y="2225"/>
                  </a:cubicBezTo>
                  <a:cubicBezTo>
                    <a:pt x="9961" y="1500"/>
                    <a:pt x="10606" y="710"/>
                    <a:pt x="9800" y="315"/>
                  </a:cubicBezTo>
                  <a:cubicBezTo>
                    <a:pt x="8994" y="-80"/>
                    <a:pt x="6738" y="-80"/>
                    <a:pt x="5126" y="183"/>
                  </a:cubicBezTo>
                  <a:cubicBezTo>
                    <a:pt x="3514" y="447"/>
                    <a:pt x="2547" y="974"/>
                    <a:pt x="1579" y="1896"/>
                  </a:cubicBezTo>
                  <a:cubicBezTo>
                    <a:pt x="612" y="2818"/>
                    <a:pt x="-355" y="4135"/>
                    <a:pt x="1096" y="5057"/>
                  </a:cubicBezTo>
                  <a:cubicBezTo>
                    <a:pt x="2546" y="5979"/>
                    <a:pt x="6415" y="6505"/>
                    <a:pt x="9961" y="6242"/>
                  </a:cubicBezTo>
                  <a:cubicBezTo>
                    <a:pt x="13508" y="5979"/>
                    <a:pt x="16732" y="4925"/>
                    <a:pt x="18666" y="4069"/>
                  </a:cubicBezTo>
                  <a:cubicBezTo>
                    <a:pt x="20600" y="3213"/>
                    <a:pt x="21245" y="2554"/>
                    <a:pt x="21084" y="2488"/>
                  </a:cubicBezTo>
                  <a:cubicBezTo>
                    <a:pt x="20923" y="2422"/>
                    <a:pt x="19955" y="2949"/>
                    <a:pt x="18666" y="5057"/>
                  </a:cubicBezTo>
                  <a:cubicBezTo>
                    <a:pt x="17376" y="7164"/>
                    <a:pt x="15764" y="10852"/>
                    <a:pt x="14797" y="13420"/>
                  </a:cubicBezTo>
                  <a:cubicBezTo>
                    <a:pt x="13830" y="15988"/>
                    <a:pt x="13508" y="17437"/>
                    <a:pt x="12863" y="18557"/>
                  </a:cubicBezTo>
                  <a:cubicBezTo>
                    <a:pt x="12218" y="19676"/>
                    <a:pt x="11251" y="20466"/>
                    <a:pt x="9800" y="20927"/>
                  </a:cubicBezTo>
                  <a:cubicBezTo>
                    <a:pt x="8349" y="21388"/>
                    <a:pt x="6415" y="21520"/>
                    <a:pt x="4803" y="20993"/>
                  </a:cubicBezTo>
                  <a:cubicBezTo>
                    <a:pt x="3191" y="20466"/>
                    <a:pt x="1902" y="19281"/>
                    <a:pt x="1418" y="17964"/>
                  </a:cubicBezTo>
                  <a:cubicBezTo>
                    <a:pt x="935" y="16647"/>
                    <a:pt x="1257" y="15198"/>
                    <a:pt x="1579" y="13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035893" y="8195851"/>
              <a:ext cx="53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112561" y="8236062"/>
              <a:ext cx="94559" cy="15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36" fill="norm" stroke="1" extrusionOk="0">
                  <a:moveTo>
                    <a:pt x="0" y="11616"/>
                  </a:moveTo>
                  <a:cubicBezTo>
                    <a:pt x="2769" y="11616"/>
                    <a:pt x="5538" y="11616"/>
                    <a:pt x="8861" y="10536"/>
                  </a:cubicBezTo>
                  <a:cubicBezTo>
                    <a:pt x="12184" y="9456"/>
                    <a:pt x="16061" y="7296"/>
                    <a:pt x="18277" y="5316"/>
                  </a:cubicBezTo>
                  <a:cubicBezTo>
                    <a:pt x="20492" y="3336"/>
                    <a:pt x="21046" y="1536"/>
                    <a:pt x="19938" y="636"/>
                  </a:cubicBezTo>
                  <a:cubicBezTo>
                    <a:pt x="18831" y="-264"/>
                    <a:pt x="16061" y="-264"/>
                    <a:pt x="12738" y="996"/>
                  </a:cubicBezTo>
                  <a:cubicBezTo>
                    <a:pt x="9415" y="2256"/>
                    <a:pt x="5538" y="4776"/>
                    <a:pt x="3046" y="7656"/>
                  </a:cubicBezTo>
                  <a:cubicBezTo>
                    <a:pt x="554" y="10536"/>
                    <a:pt x="-554" y="13776"/>
                    <a:pt x="2215" y="16116"/>
                  </a:cubicBezTo>
                  <a:cubicBezTo>
                    <a:pt x="4984" y="18456"/>
                    <a:pt x="11631" y="19896"/>
                    <a:pt x="18277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244186" y="8217901"/>
              <a:ext cx="152049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05" fill="norm" stroke="1" extrusionOk="0">
                  <a:moveTo>
                    <a:pt x="21418" y="3516"/>
                  </a:moveTo>
                  <a:cubicBezTo>
                    <a:pt x="19978" y="2664"/>
                    <a:pt x="18538" y="1811"/>
                    <a:pt x="17098" y="958"/>
                  </a:cubicBezTo>
                  <a:cubicBezTo>
                    <a:pt x="15658" y="106"/>
                    <a:pt x="14218" y="-747"/>
                    <a:pt x="11338" y="1100"/>
                  </a:cubicBezTo>
                  <a:cubicBezTo>
                    <a:pt x="8458" y="2948"/>
                    <a:pt x="4138" y="7495"/>
                    <a:pt x="1978" y="10764"/>
                  </a:cubicBezTo>
                  <a:cubicBezTo>
                    <a:pt x="-182" y="14032"/>
                    <a:pt x="-182" y="16021"/>
                    <a:pt x="178" y="17727"/>
                  </a:cubicBezTo>
                  <a:cubicBezTo>
                    <a:pt x="538" y="19432"/>
                    <a:pt x="1258" y="20853"/>
                    <a:pt x="3598" y="20569"/>
                  </a:cubicBezTo>
                  <a:cubicBezTo>
                    <a:pt x="5938" y="20285"/>
                    <a:pt x="9898" y="18295"/>
                    <a:pt x="13858" y="16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399748" y="8050181"/>
              <a:ext cx="111490" cy="3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19" fill="norm" stroke="1" extrusionOk="0">
                  <a:moveTo>
                    <a:pt x="21416" y="0"/>
                  </a:moveTo>
                  <a:cubicBezTo>
                    <a:pt x="15034" y="4703"/>
                    <a:pt x="8652" y="9406"/>
                    <a:pt x="4971" y="12716"/>
                  </a:cubicBezTo>
                  <a:cubicBezTo>
                    <a:pt x="1289" y="16026"/>
                    <a:pt x="307" y="17942"/>
                    <a:pt x="61" y="19335"/>
                  </a:cubicBezTo>
                  <a:cubicBezTo>
                    <a:pt x="-184" y="20729"/>
                    <a:pt x="307" y="21600"/>
                    <a:pt x="1534" y="21513"/>
                  </a:cubicBezTo>
                  <a:cubicBezTo>
                    <a:pt x="2761" y="21426"/>
                    <a:pt x="4725" y="20381"/>
                    <a:pt x="5461" y="19248"/>
                  </a:cubicBezTo>
                  <a:cubicBezTo>
                    <a:pt x="6198" y="18116"/>
                    <a:pt x="5707" y="16897"/>
                    <a:pt x="5216" y="15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357900" y="8188184"/>
              <a:ext cx="149853" cy="1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95" fill="norm" stroke="1" extrusionOk="0">
                  <a:moveTo>
                    <a:pt x="0" y="7935"/>
                  </a:moveTo>
                  <a:cubicBezTo>
                    <a:pt x="4027" y="7494"/>
                    <a:pt x="8054" y="7053"/>
                    <a:pt x="11349" y="8596"/>
                  </a:cubicBezTo>
                  <a:cubicBezTo>
                    <a:pt x="14644" y="10139"/>
                    <a:pt x="17207" y="13665"/>
                    <a:pt x="18854" y="16531"/>
                  </a:cubicBezTo>
                  <a:cubicBezTo>
                    <a:pt x="20502" y="19396"/>
                    <a:pt x="21234" y="21600"/>
                    <a:pt x="21417" y="21380"/>
                  </a:cubicBezTo>
                  <a:cubicBezTo>
                    <a:pt x="21600" y="21159"/>
                    <a:pt x="21234" y="18514"/>
                    <a:pt x="21051" y="14547"/>
                  </a:cubicBezTo>
                  <a:cubicBezTo>
                    <a:pt x="20868" y="10580"/>
                    <a:pt x="20868" y="5290"/>
                    <a:pt x="208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520182" y="8206374"/>
              <a:ext cx="83058" cy="14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08" fill="norm" stroke="1" extrusionOk="0">
                  <a:moveTo>
                    <a:pt x="21273" y="5260"/>
                  </a:moveTo>
                  <a:cubicBezTo>
                    <a:pt x="19309" y="2987"/>
                    <a:pt x="17346" y="713"/>
                    <a:pt x="15055" y="144"/>
                  </a:cubicBezTo>
                  <a:cubicBezTo>
                    <a:pt x="12764" y="-424"/>
                    <a:pt x="10146" y="713"/>
                    <a:pt x="7527" y="2987"/>
                  </a:cubicBezTo>
                  <a:cubicBezTo>
                    <a:pt x="4909" y="5260"/>
                    <a:pt x="2291" y="8671"/>
                    <a:pt x="982" y="11513"/>
                  </a:cubicBezTo>
                  <a:cubicBezTo>
                    <a:pt x="-327" y="14355"/>
                    <a:pt x="-327" y="16629"/>
                    <a:pt x="982" y="18334"/>
                  </a:cubicBezTo>
                  <a:cubicBezTo>
                    <a:pt x="2291" y="20039"/>
                    <a:pt x="4909" y="21176"/>
                    <a:pt x="8182" y="20987"/>
                  </a:cubicBezTo>
                  <a:cubicBezTo>
                    <a:pt x="11455" y="20797"/>
                    <a:pt x="15382" y="19281"/>
                    <a:pt x="17018" y="16439"/>
                  </a:cubicBezTo>
                  <a:cubicBezTo>
                    <a:pt x="18655" y="13597"/>
                    <a:pt x="18000" y="9429"/>
                    <a:pt x="17346" y="5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612184" y="8188123"/>
              <a:ext cx="140172" cy="1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54" fill="norm" stroke="1" extrusionOk="0">
                  <a:moveTo>
                    <a:pt x="4436" y="6382"/>
                  </a:moveTo>
                  <a:cubicBezTo>
                    <a:pt x="4436" y="8152"/>
                    <a:pt x="4436" y="9923"/>
                    <a:pt x="3664" y="12047"/>
                  </a:cubicBezTo>
                  <a:cubicBezTo>
                    <a:pt x="2893" y="14172"/>
                    <a:pt x="1350" y="16651"/>
                    <a:pt x="578" y="17005"/>
                  </a:cubicBezTo>
                  <a:cubicBezTo>
                    <a:pt x="-193" y="17359"/>
                    <a:pt x="-193" y="15588"/>
                    <a:pt x="578" y="12933"/>
                  </a:cubicBezTo>
                  <a:cubicBezTo>
                    <a:pt x="1350" y="10277"/>
                    <a:pt x="2893" y="6736"/>
                    <a:pt x="4628" y="4611"/>
                  </a:cubicBezTo>
                  <a:cubicBezTo>
                    <a:pt x="6364" y="2487"/>
                    <a:pt x="8293" y="1779"/>
                    <a:pt x="10993" y="1070"/>
                  </a:cubicBezTo>
                  <a:cubicBezTo>
                    <a:pt x="13693" y="362"/>
                    <a:pt x="17164" y="-346"/>
                    <a:pt x="19093" y="185"/>
                  </a:cubicBezTo>
                  <a:cubicBezTo>
                    <a:pt x="21021" y="716"/>
                    <a:pt x="21407" y="2487"/>
                    <a:pt x="21021" y="5320"/>
                  </a:cubicBezTo>
                  <a:cubicBezTo>
                    <a:pt x="20636" y="8152"/>
                    <a:pt x="19478" y="12047"/>
                    <a:pt x="17936" y="14880"/>
                  </a:cubicBezTo>
                  <a:cubicBezTo>
                    <a:pt x="16393" y="17713"/>
                    <a:pt x="14464" y="19484"/>
                    <a:pt x="12536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991297" y="8205572"/>
              <a:ext cx="184967" cy="14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868" fill="norm" stroke="1" extrusionOk="0">
                  <a:moveTo>
                    <a:pt x="4715" y="3105"/>
                  </a:moveTo>
                  <a:cubicBezTo>
                    <a:pt x="3548" y="4242"/>
                    <a:pt x="2380" y="5379"/>
                    <a:pt x="1650" y="6895"/>
                  </a:cubicBezTo>
                  <a:cubicBezTo>
                    <a:pt x="921" y="8411"/>
                    <a:pt x="629" y="10306"/>
                    <a:pt x="337" y="12200"/>
                  </a:cubicBezTo>
                  <a:cubicBezTo>
                    <a:pt x="45" y="14095"/>
                    <a:pt x="-247" y="15990"/>
                    <a:pt x="337" y="17316"/>
                  </a:cubicBezTo>
                  <a:cubicBezTo>
                    <a:pt x="921" y="18642"/>
                    <a:pt x="2380" y="19400"/>
                    <a:pt x="3839" y="19021"/>
                  </a:cubicBezTo>
                  <a:cubicBezTo>
                    <a:pt x="5299" y="18642"/>
                    <a:pt x="6758" y="17127"/>
                    <a:pt x="7342" y="17506"/>
                  </a:cubicBezTo>
                  <a:cubicBezTo>
                    <a:pt x="7926" y="17885"/>
                    <a:pt x="7634" y="20158"/>
                    <a:pt x="8218" y="20727"/>
                  </a:cubicBezTo>
                  <a:cubicBezTo>
                    <a:pt x="8802" y="21295"/>
                    <a:pt x="10261" y="20158"/>
                    <a:pt x="12596" y="17127"/>
                  </a:cubicBezTo>
                  <a:cubicBezTo>
                    <a:pt x="14931" y="14095"/>
                    <a:pt x="18142" y="9169"/>
                    <a:pt x="19748" y="5758"/>
                  </a:cubicBezTo>
                  <a:cubicBezTo>
                    <a:pt x="21353" y="2348"/>
                    <a:pt x="21353" y="453"/>
                    <a:pt x="20769" y="74"/>
                  </a:cubicBezTo>
                  <a:cubicBezTo>
                    <a:pt x="20185" y="-305"/>
                    <a:pt x="19018" y="832"/>
                    <a:pt x="17850" y="1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205405" y="8103849"/>
              <a:ext cx="298369" cy="21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69" fill="norm" stroke="1" extrusionOk="0">
                  <a:moveTo>
                    <a:pt x="7940" y="18296"/>
                  </a:moveTo>
                  <a:cubicBezTo>
                    <a:pt x="7757" y="17026"/>
                    <a:pt x="7574" y="15755"/>
                    <a:pt x="6750" y="14485"/>
                  </a:cubicBezTo>
                  <a:cubicBezTo>
                    <a:pt x="5927" y="13214"/>
                    <a:pt x="4462" y="11944"/>
                    <a:pt x="3272" y="11816"/>
                  </a:cubicBezTo>
                  <a:cubicBezTo>
                    <a:pt x="2083" y="11689"/>
                    <a:pt x="1167" y="12706"/>
                    <a:pt x="618" y="13849"/>
                  </a:cubicBezTo>
                  <a:cubicBezTo>
                    <a:pt x="69" y="14993"/>
                    <a:pt x="-114" y="16264"/>
                    <a:pt x="69" y="17407"/>
                  </a:cubicBezTo>
                  <a:cubicBezTo>
                    <a:pt x="252" y="18551"/>
                    <a:pt x="801" y="19567"/>
                    <a:pt x="1533" y="19948"/>
                  </a:cubicBezTo>
                  <a:cubicBezTo>
                    <a:pt x="2266" y="20329"/>
                    <a:pt x="3181" y="20075"/>
                    <a:pt x="4005" y="19567"/>
                  </a:cubicBezTo>
                  <a:cubicBezTo>
                    <a:pt x="4828" y="19059"/>
                    <a:pt x="5561" y="18296"/>
                    <a:pt x="5744" y="18678"/>
                  </a:cubicBezTo>
                  <a:cubicBezTo>
                    <a:pt x="5927" y="19059"/>
                    <a:pt x="5561" y="20584"/>
                    <a:pt x="5927" y="21092"/>
                  </a:cubicBezTo>
                  <a:cubicBezTo>
                    <a:pt x="6293" y="21600"/>
                    <a:pt x="7391" y="21092"/>
                    <a:pt x="9862" y="18551"/>
                  </a:cubicBezTo>
                  <a:cubicBezTo>
                    <a:pt x="12333" y="16009"/>
                    <a:pt x="16178" y="11435"/>
                    <a:pt x="18374" y="8640"/>
                  </a:cubicBezTo>
                  <a:cubicBezTo>
                    <a:pt x="20571" y="5845"/>
                    <a:pt x="21120" y="4828"/>
                    <a:pt x="21303" y="3685"/>
                  </a:cubicBezTo>
                  <a:cubicBezTo>
                    <a:pt x="21486" y="2541"/>
                    <a:pt x="21303" y="1271"/>
                    <a:pt x="20754" y="635"/>
                  </a:cubicBezTo>
                  <a:cubicBezTo>
                    <a:pt x="20205" y="0"/>
                    <a:pt x="19289" y="0"/>
                    <a:pt x="18374" y="0"/>
                  </a:cubicBezTo>
                  <a:cubicBezTo>
                    <a:pt x="17459" y="0"/>
                    <a:pt x="16544" y="0"/>
                    <a:pt x="15628" y="0"/>
                  </a:cubicBezTo>
                  <a:cubicBezTo>
                    <a:pt x="14713" y="0"/>
                    <a:pt x="13798" y="0"/>
                    <a:pt x="13432" y="1779"/>
                  </a:cubicBezTo>
                  <a:cubicBezTo>
                    <a:pt x="13066" y="3558"/>
                    <a:pt x="13249" y="7115"/>
                    <a:pt x="13981" y="9784"/>
                  </a:cubicBezTo>
                  <a:cubicBezTo>
                    <a:pt x="14713" y="12452"/>
                    <a:pt x="15995" y="14231"/>
                    <a:pt x="16910" y="15755"/>
                  </a:cubicBezTo>
                  <a:cubicBezTo>
                    <a:pt x="17825" y="17280"/>
                    <a:pt x="18374" y="18551"/>
                    <a:pt x="17917" y="19186"/>
                  </a:cubicBezTo>
                  <a:cubicBezTo>
                    <a:pt x="17459" y="19821"/>
                    <a:pt x="15994" y="19821"/>
                    <a:pt x="14713" y="19821"/>
                  </a:cubicBezTo>
                  <a:cubicBezTo>
                    <a:pt x="13432" y="19821"/>
                    <a:pt x="12333" y="19821"/>
                    <a:pt x="11235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1630595" y="8364521"/>
              <a:ext cx="30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4" name="Drawing"/>
          <p:cNvGrpSpPr/>
          <p:nvPr/>
        </p:nvGrpSpPr>
        <p:grpSpPr>
          <a:xfrm>
            <a:off x="1549660" y="914637"/>
            <a:ext cx="9199250" cy="1882257"/>
            <a:chOff x="0" y="0"/>
            <a:chExt cx="9199248" cy="1882256"/>
          </a:xfrm>
        </p:grpSpPr>
        <p:sp>
          <p:nvSpPr>
            <p:cNvPr id="736" name="Line"/>
            <p:cNvSpPr/>
            <p:nvPr/>
          </p:nvSpPr>
          <p:spPr>
            <a:xfrm>
              <a:off x="0" y="255833"/>
              <a:ext cx="466719" cy="5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7" fill="norm" stroke="1" extrusionOk="0">
                  <a:moveTo>
                    <a:pt x="664" y="931"/>
                  </a:moveTo>
                  <a:cubicBezTo>
                    <a:pt x="428" y="466"/>
                    <a:pt x="192" y="0"/>
                    <a:pt x="74" y="0"/>
                  </a:cubicBezTo>
                  <a:cubicBezTo>
                    <a:pt x="-44" y="0"/>
                    <a:pt x="-44" y="466"/>
                    <a:pt x="251" y="2188"/>
                  </a:cubicBezTo>
                  <a:cubicBezTo>
                    <a:pt x="546" y="3910"/>
                    <a:pt x="1136" y="6890"/>
                    <a:pt x="1786" y="10009"/>
                  </a:cubicBezTo>
                  <a:cubicBezTo>
                    <a:pt x="2435" y="13128"/>
                    <a:pt x="3143" y="16386"/>
                    <a:pt x="3615" y="18248"/>
                  </a:cubicBezTo>
                  <a:cubicBezTo>
                    <a:pt x="4087" y="20110"/>
                    <a:pt x="4323" y="20576"/>
                    <a:pt x="4677" y="20948"/>
                  </a:cubicBezTo>
                  <a:cubicBezTo>
                    <a:pt x="5031" y="21321"/>
                    <a:pt x="5504" y="21600"/>
                    <a:pt x="5917" y="21460"/>
                  </a:cubicBezTo>
                  <a:cubicBezTo>
                    <a:pt x="6330" y="21321"/>
                    <a:pt x="6684" y="20762"/>
                    <a:pt x="7097" y="19319"/>
                  </a:cubicBezTo>
                  <a:cubicBezTo>
                    <a:pt x="7510" y="17876"/>
                    <a:pt x="7982" y="15548"/>
                    <a:pt x="8277" y="14105"/>
                  </a:cubicBezTo>
                  <a:cubicBezTo>
                    <a:pt x="8572" y="12662"/>
                    <a:pt x="8690" y="12103"/>
                    <a:pt x="8926" y="11545"/>
                  </a:cubicBezTo>
                  <a:cubicBezTo>
                    <a:pt x="9163" y="10986"/>
                    <a:pt x="9517" y="10428"/>
                    <a:pt x="9930" y="10334"/>
                  </a:cubicBezTo>
                  <a:cubicBezTo>
                    <a:pt x="10343" y="10241"/>
                    <a:pt x="10815" y="10614"/>
                    <a:pt x="11464" y="11917"/>
                  </a:cubicBezTo>
                  <a:cubicBezTo>
                    <a:pt x="12113" y="13221"/>
                    <a:pt x="12940" y="15455"/>
                    <a:pt x="13707" y="17131"/>
                  </a:cubicBezTo>
                  <a:cubicBezTo>
                    <a:pt x="14474" y="18807"/>
                    <a:pt x="15182" y="19924"/>
                    <a:pt x="15831" y="20622"/>
                  </a:cubicBezTo>
                  <a:cubicBezTo>
                    <a:pt x="16481" y="21321"/>
                    <a:pt x="17071" y="21600"/>
                    <a:pt x="17484" y="21414"/>
                  </a:cubicBezTo>
                  <a:cubicBezTo>
                    <a:pt x="17897" y="21228"/>
                    <a:pt x="18133" y="20576"/>
                    <a:pt x="18487" y="18528"/>
                  </a:cubicBezTo>
                  <a:cubicBezTo>
                    <a:pt x="18841" y="16479"/>
                    <a:pt x="19313" y="13034"/>
                    <a:pt x="19608" y="10753"/>
                  </a:cubicBezTo>
                  <a:cubicBezTo>
                    <a:pt x="19904" y="8472"/>
                    <a:pt x="20022" y="7355"/>
                    <a:pt x="20081" y="6378"/>
                  </a:cubicBezTo>
                  <a:cubicBezTo>
                    <a:pt x="20140" y="5400"/>
                    <a:pt x="20140" y="4562"/>
                    <a:pt x="20376" y="4376"/>
                  </a:cubicBezTo>
                  <a:cubicBezTo>
                    <a:pt x="20612" y="4190"/>
                    <a:pt x="21084" y="4655"/>
                    <a:pt x="21556" y="5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04721" y="534395"/>
              <a:ext cx="168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66387" y="718399"/>
              <a:ext cx="253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5120"/>
                    <a:pt x="8291" y="8640"/>
                    <a:pt x="11891" y="5040"/>
                  </a:cubicBezTo>
                  <a:cubicBezTo>
                    <a:pt x="15491" y="1440"/>
                    <a:pt x="18545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521084" y="324834"/>
              <a:ext cx="279665" cy="42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8" fill="norm" stroke="1" extrusionOk="0">
                  <a:moveTo>
                    <a:pt x="11371" y="3195"/>
                  </a:moveTo>
                  <a:cubicBezTo>
                    <a:pt x="11176" y="2556"/>
                    <a:pt x="10981" y="1917"/>
                    <a:pt x="10106" y="1278"/>
                  </a:cubicBezTo>
                  <a:cubicBezTo>
                    <a:pt x="9230" y="639"/>
                    <a:pt x="7673" y="0"/>
                    <a:pt x="6506" y="0"/>
                  </a:cubicBezTo>
                  <a:cubicBezTo>
                    <a:pt x="5338" y="0"/>
                    <a:pt x="4560" y="639"/>
                    <a:pt x="3392" y="2812"/>
                  </a:cubicBezTo>
                  <a:cubicBezTo>
                    <a:pt x="2225" y="4985"/>
                    <a:pt x="668" y="8691"/>
                    <a:pt x="181" y="11822"/>
                  </a:cubicBezTo>
                  <a:cubicBezTo>
                    <a:pt x="-305" y="14954"/>
                    <a:pt x="279" y="17510"/>
                    <a:pt x="863" y="19044"/>
                  </a:cubicBezTo>
                  <a:cubicBezTo>
                    <a:pt x="1446" y="20578"/>
                    <a:pt x="2030" y="21089"/>
                    <a:pt x="3490" y="21344"/>
                  </a:cubicBezTo>
                  <a:cubicBezTo>
                    <a:pt x="4949" y="21600"/>
                    <a:pt x="7284" y="21600"/>
                    <a:pt x="9911" y="20322"/>
                  </a:cubicBezTo>
                  <a:cubicBezTo>
                    <a:pt x="12538" y="19044"/>
                    <a:pt x="15457" y="16488"/>
                    <a:pt x="17111" y="13548"/>
                  </a:cubicBezTo>
                  <a:cubicBezTo>
                    <a:pt x="18765" y="10608"/>
                    <a:pt x="19154" y="7285"/>
                    <a:pt x="18765" y="5049"/>
                  </a:cubicBezTo>
                  <a:cubicBezTo>
                    <a:pt x="18376" y="2812"/>
                    <a:pt x="17209" y="1662"/>
                    <a:pt x="15652" y="959"/>
                  </a:cubicBezTo>
                  <a:cubicBezTo>
                    <a:pt x="14095" y="256"/>
                    <a:pt x="12149" y="0"/>
                    <a:pt x="10203" y="64"/>
                  </a:cubicBezTo>
                  <a:cubicBezTo>
                    <a:pt x="8257" y="128"/>
                    <a:pt x="6311" y="511"/>
                    <a:pt x="4754" y="1342"/>
                  </a:cubicBezTo>
                  <a:cubicBezTo>
                    <a:pt x="3198" y="2173"/>
                    <a:pt x="2030" y="3451"/>
                    <a:pt x="1446" y="4665"/>
                  </a:cubicBezTo>
                  <a:cubicBezTo>
                    <a:pt x="863" y="5879"/>
                    <a:pt x="863" y="7030"/>
                    <a:pt x="1252" y="7796"/>
                  </a:cubicBezTo>
                  <a:cubicBezTo>
                    <a:pt x="1641" y="8563"/>
                    <a:pt x="2419" y="8947"/>
                    <a:pt x="4073" y="9266"/>
                  </a:cubicBezTo>
                  <a:cubicBezTo>
                    <a:pt x="5727" y="9586"/>
                    <a:pt x="8257" y="9841"/>
                    <a:pt x="11273" y="9394"/>
                  </a:cubicBezTo>
                  <a:cubicBezTo>
                    <a:pt x="14290" y="8947"/>
                    <a:pt x="17792" y="7796"/>
                    <a:pt x="21295" y="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629125" y="0"/>
              <a:ext cx="163957" cy="18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3" fill="norm" stroke="1" extrusionOk="0">
                  <a:moveTo>
                    <a:pt x="2377" y="6655"/>
                  </a:moveTo>
                  <a:cubicBezTo>
                    <a:pt x="1048" y="12415"/>
                    <a:pt x="-281" y="18175"/>
                    <a:pt x="51" y="17599"/>
                  </a:cubicBezTo>
                  <a:cubicBezTo>
                    <a:pt x="384" y="17023"/>
                    <a:pt x="2377" y="10111"/>
                    <a:pt x="4537" y="5791"/>
                  </a:cubicBezTo>
                  <a:cubicBezTo>
                    <a:pt x="6697" y="1471"/>
                    <a:pt x="9024" y="-257"/>
                    <a:pt x="10685" y="31"/>
                  </a:cubicBezTo>
                  <a:cubicBezTo>
                    <a:pt x="12347" y="319"/>
                    <a:pt x="13344" y="2623"/>
                    <a:pt x="15005" y="6511"/>
                  </a:cubicBezTo>
                  <a:cubicBezTo>
                    <a:pt x="16667" y="10399"/>
                    <a:pt x="18993" y="15871"/>
                    <a:pt x="21319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184090" y="580396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657450" y="256117"/>
              <a:ext cx="302556" cy="44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58" fill="norm" stroke="1" extrusionOk="0">
                  <a:moveTo>
                    <a:pt x="9779" y="5632"/>
                  </a:moveTo>
                  <a:cubicBezTo>
                    <a:pt x="9779" y="4527"/>
                    <a:pt x="9779" y="3423"/>
                    <a:pt x="9332" y="2871"/>
                  </a:cubicBezTo>
                  <a:cubicBezTo>
                    <a:pt x="8886" y="2318"/>
                    <a:pt x="7994" y="2318"/>
                    <a:pt x="6922" y="2932"/>
                  </a:cubicBezTo>
                  <a:cubicBezTo>
                    <a:pt x="5851" y="3546"/>
                    <a:pt x="4602" y="4773"/>
                    <a:pt x="3352" y="6859"/>
                  </a:cubicBezTo>
                  <a:cubicBezTo>
                    <a:pt x="2103" y="8946"/>
                    <a:pt x="853" y="11891"/>
                    <a:pt x="318" y="14039"/>
                  </a:cubicBezTo>
                  <a:cubicBezTo>
                    <a:pt x="-218" y="16186"/>
                    <a:pt x="-39" y="17536"/>
                    <a:pt x="585" y="18580"/>
                  </a:cubicBezTo>
                  <a:cubicBezTo>
                    <a:pt x="1210" y="19623"/>
                    <a:pt x="2281" y="20359"/>
                    <a:pt x="3352" y="20789"/>
                  </a:cubicBezTo>
                  <a:cubicBezTo>
                    <a:pt x="4423" y="21218"/>
                    <a:pt x="5494" y="21341"/>
                    <a:pt x="7280" y="20789"/>
                  </a:cubicBezTo>
                  <a:cubicBezTo>
                    <a:pt x="9065" y="20236"/>
                    <a:pt x="11564" y="19009"/>
                    <a:pt x="14063" y="16800"/>
                  </a:cubicBezTo>
                  <a:cubicBezTo>
                    <a:pt x="16562" y="14591"/>
                    <a:pt x="19061" y="11400"/>
                    <a:pt x="20222" y="8823"/>
                  </a:cubicBezTo>
                  <a:cubicBezTo>
                    <a:pt x="21382" y="6246"/>
                    <a:pt x="21203" y="4282"/>
                    <a:pt x="20936" y="2993"/>
                  </a:cubicBezTo>
                  <a:cubicBezTo>
                    <a:pt x="20668" y="1705"/>
                    <a:pt x="20311" y="1091"/>
                    <a:pt x="18704" y="600"/>
                  </a:cubicBezTo>
                  <a:cubicBezTo>
                    <a:pt x="17098" y="109"/>
                    <a:pt x="14242" y="-259"/>
                    <a:pt x="11564" y="232"/>
                  </a:cubicBezTo>
                  <a:cubicBezTo>
                    <a:pt x="8886" y="723"/>
                    <a:pt x="6387" y="2073"/>
                    <a:pt x="5048" y="3055"/>
                  </a:cubicBezTo>
                  <a:cubicBezTo>
                    <a:pt x="3709" y="4036"/>
                    <a:pt x="3531" y="4650"/>
                    <a:pt x="3531" y="5264"/>
                  </a:cubicBezTo>
                  <a:cubicBezTo>
                    <a:pt x="3531" y="5877"/>
                    <a:pt x="3709" y="6491"/>
                    <a:pt x="5673" y="6982"/>
                  </a:cubicBezTo>
                  <a:cubicBezTo>
                    <a:pt x="7637" y="7473"/>
                    <a:pt x="11385" y="7841"/>
                    <a:pt x="13706" y="7964"/>
                  </a:cubicBezTo>
                  <a:cubicBezTo>
                    <a:pt x="16027" y="8086"/>
                    <a:pt x="16919" y="7964"/>
                    <a:pt x="17812" y="7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998835" y="585112"/>
              <a:ext cx="92882" cy="15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61" fill="norm" stroke="1" extrusionOk="0">
                  <a:moveTo>
                    <a:pt x="11479" y="3596"/>
                  </a:moveTo>
                  <a:cubicBezTo>
                    <a:pt x="8637" y="4304"/>
                    <a:pt x="5795" y="5012"/>
                    <a:pt x="3521" y="7845"/>
                  </a:cubicBezTo>
                  <a:cubicBezTo>
                    <a:pt x="1247" y="10678"/>
                    <a:pt x="-458" y="15635"/>
                    <a:pt x="110" y="18291"/>
                  </a:cubicBezTo>
                  <a:cubicBezTo>
                    <a:pt x="679" y="20947"/>
                    <a:pt x="3521" y="21301"/>
                    <a:pt x="6363" y="20947"/>
                  </a:cubicBezTo>
                  <a:cubicBezTo>
                    <a:pt x="9205" y="20593"/>
                    <a:pt x="12047" y="19531"/>
                    <a:pt x="14605" y="16698"/>
                  </a:cubicBezTo>
                  <a:cubicBezTo>
                    <a:pt x="17163" y="13865"/>
                    <a:pt x="19437" y="9262"/>
                    <a:pt x="20289" y="6075"/>
                  </a:cubicBezTo>
                  <a:cubicBezTo>
                    <a:pt x="21142" y="2888"/>
                    <a:pt x="20574" y="1117"/>
                    <a:pt x="18016" y="409"/>
                  </a:cubicBezTo>
                  <a:cubicBezTo>
                    <a:pt x="15458" y="-299"/>
                    <a:pt x="10910" y="55"/>
                    <a:pt x="6363" y="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325404" y="1032739"/>
              <a:ext cx="2154383" cy="14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9770"/>
                  </a:moveTo>
                  <a:cubicBezTo>
                    <a:pt x="846" y="20502"/>
                    <a:pt x="1691" y="21234"/>
                    <a:pt x="2601" y="21417"/>
                  </a:cubicBezTo>
                  <a:cubicBezTo>
                    <a:pt x="3510" y="21600"/>
                    <a:pt x="4484" y="21234"/>
                    <a:pt x="5458" y="20685"/>
                  </a:cubicBezTo>
                  <a:cubicBezTo>
                    <a:pt x="6431" y="20136"/>
                    <a:pt x="7405" y="19403"/>
                    <a:pt x="8353" y="18305"/>
                  </a:cubicBezTo>
                  <a:cubicBezTo>
                    <a:pt x="9301" y="17207"/>
                    <a:pt x="10223" y="15742"/>
                    <a:pt x="11210" y="14095"/>
                  </a:cubicBezTo>
                  <a:cubicBezTo>
                    <a:pt x="12196" y="12447"/>
                    <a:pt x="13247" y="10617"/>
                    <a:pt x="14208" y="9153"/>
                  </a:cubicBezTo>
                  <a:cubicBezTo>
                    <a:pt x="15169" y="7688"/>
                    <a:pt x="16040" y="6590"/>
                    <a:pt x="16924" y="5492"/>
                  </a:cubicBezTo>
                  <a:cubicBezTo>
                    <a:pt x="17808" y="4393"/>
                    <a:pt x="18705" y="3295"/>
                    <a:pt x="19486" y="2380"/>
                  </a:cubicBezTo>
                  <a:cubicBezTo>
                    <a:pt x="20268" y="1464"/>
                    <a:pt x="20934" y="7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612552" y="1528528"/>
              <a:ext cx="154181" cy="35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355" fill="norm" stroke="1" extrusionOk="0">
                  <a:moveTo>
                    <a:pt x="18779" y="4320"/>
                  </a:moveTo>
                  <a:cubicBezTo>
                    <a:pt x="19454" y="3086"/>
                    <a:pt x="20129" y="1851"/>
                    <a:pt x="19623" y="1080"/>
                  </a:cubicBezTo>
                  <a:cubicBezTo>
                    <a:pt x="19117" y="309"/>
                    <a:pt x="17429" y="0"/>
                    <a:pt x="14729" y="0"/>
                  </a:cubicBezTo>
                  <a:cubicBezTo>
                    <a:pt x="12029" y="0"/>
                    <a:pt x="8317" y="309"/>
                    <a:pt x="5110" y="1311"/>
                  </a:cubicBezTo>
                  <a:cubicBezTo>
                    <a:pt x="1904" y="2314"/>
                    <a:pt x="-796" y="4011"/>
                    <a:pt x="217" y="5863"/>
                  </a:cubicBezTo>
                  <a:cubicBezTo>
                    <a:pt x="1229" y="7714"/>
                    <a:pt x="5954" y="9720"/>
                    <a:pt x="10004" y="11340"/>
                  </a:cubicBezTo>
                  <a:cubicBezTo>
                    <a:pt x="14054" y="12960"/>
                    <a:pt x="17429" y="14194"/>
                    <a:pt x="19117" y="15197"/>
                  </a:cubicBezTo>
                  <a:cubicBezTo>
                    <a:pt x="20804" y="16200"/>
                    <a:pt x="20804" y="16971"/>
                    <a:pt x="18948" y="18051"/>
                  </a:cubicBezTo>
                  <a:cubicBezTo>
                    <a:pt x="17092" y="19131"/>
                    <a:pt x="13379" y="20520"/>
                    <a:pt x="10510" y="21060"/>
                  </a:cubicBezTo>
                  <a:cubicBezTo>
                    <a:pt x="7642" y="21600"/>
                    <a:pt x="5617" y="21291"/>
                    <a:pt x="3592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851860" y="1575454"/>
              <a:ext cx="209561" cy="19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13" fill="norm" stroke="1" extrusionOk="0">
                  <a:moveTo>
                    <a:pt x="2572" y="7855"/>
                  </a:moveTo>
                  <a:cubicBezTo>
                    <a:pt x="1286" y="9276"/>
                    <a:pt x="0" y="10697"/>
                    <a:pt x="0" y="11408"/>
                  </a:cubicBezTo>
                  <a:cubicBezTo>
                    <a:pt x="0" y="12118"/>
                    <a:pt x="1286" y="12118"/>
                    <a:pt x="3086" y="11266"/>
                  </a:cubicBezTo>
                  <a:cubicBezTo>
                    <a:pt x="4886" y="10413"/>
                    <a:pt x="7200" y="8708"/>
                    <a:pt x="8872" y="7429"/>
                  </a:cubicBezTo>
                  <a:cubicBezTo>
                    <a:pt x="10543" y="6150"/>
                    <a:pt x="11572" y="5297"/>
                    <a:pt x="12343" y="4160"/>
                  </a:cubicBezTo>
                  <a:cubicBezTo>
                    <a:pt x="13115" y="3024"/>
                    <a:pt x="13629" y="1602"/>
                    <a:pt x="13243" y="750"/>
                  </a:cubicBezTo>
                  <a:cubicBezTo>
                    <a:pt x="12857" y="-103"/>
                    <a:pt x="11572" y="-387"/>
                    <a:pt x="9386" y="750"/>
                  </a:cubicBezTo>
                  <a:cubicBezTo>
                    <a:pt x="7200" y="1887"/>
                    <a:pt x="4115" y="4445"/>
                    <a:pt x="2186" y="7429"/>
                  </a:cubicBezTo>
                  <a:cubicBezTo>
                    <a:pt x="257" y="10413"/>
                    <a:pt x="-514" y="13824"/>
                    <a:pt x="1029" y="16524"/>
                  </a:cubicBezTo>
                  <a:cubicBezTo>
                    <a:pt x="2572" y="19224"/>
                    <a:pt x="6429" y="21213"/>
                    <a:pt x="10157" y="21213"/>
                  </a:cubicBezTo>
                  <a:cubicBezTo>
                    <a:pt x="13886" y="21213"/>
                    <a:pt x="17486" y="19224"/>
                    <a:pt x="21086" y="17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805376" y="1311602"/>
              <a:ext cx="217711" cy="16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34" fill="norm" stroke="1" extrusionOk="0">
                  <a:moveTo>
                    <a:pt x="4066" y="8470"/>
                  </a:moveTo>
                  <a:cubicBezTo>
                    <a:pt x="2810" y="8470"/>
                    <a:pt x="1554" y="8470"/>
                    <a:pt x="801" y="9289"/>
                  </a:cubicBezTo>
                  <a:cubicBezTo>
                    <a:pt x="47" y="10107"/>
                    <a:pt x="-204" y="11743"/>
                    <a:pt x="173" y="12070"/>
                  </a:cubicBezTo>
                  <a:cubicBezTo>
                    <a:pt x="549" y="12398"/>
                    <a:pt x="1554" y="11416"/>
                    <a:pt x="3061" y="9452"/>
                  </a:cubicBezTo>
                  <a:cubicBezTo>
                    <a:pt x="4568" y="7489"/>
                    <a:pt x="6577" y="4543"/>
                    <a:pt x="8336" y="2579"/>
                  </a:cubicBezTo>
                  <a:cubicBezTo>
                    <a:pt x="10094" y="616"/>
                    <a:pt x="11601" y="-366"/>
                    <a:pt x="12354" y="125"/>
                  </a:cubicBezTo>
                  <a:cubicBezTo>
                    <a:pt x="13108" y="616"/>
                    <a:pt x="13108" y="2579"/>
                    <a:pt x="14489" y="6343"/>
                  </a:cubicBezTo>
                  <a:cubicBezTo>
                    <a:pt x="15870" y="10107"/>
                    <a:pt x="18633" y="15670"/>
                    <a:pt x="21396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307357" y="1418929"/>
              <a:ext cx="198741" cy="35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17" fill="norm" stroke="1" extrusionOk="0">
                  <a:moveTo>
                    <a:pt x="21263" y="283"/>
                  </a:moveTo>
                  <a:cubicBezTo>
                    <a:pt x="17709" y="-17"/>
                    <a:pt x="14154" y="-317"/>
                    <a:pt x="11010" y="733"/>
                  </a:cubicBezTo>
                  <a:cubicBezTo>
                    <a:pt x="7866" y="1783"/>
                    <a:pt x="5131" y="4183"/>
                    <a:pt x="3081" y="7183"/>
                  </a:cubicBezTo>
                  <a:cubicBezTo>
                    <a:pt x="1030" y="10183"/>
                    <a:pt x="-337" y="13783"/>
                    <a:pt x="73" y="16258"/>
                  </a:cubicBezTo>
                  <a:cubicBezTo>
                    <a:pt x="483" y="18733"/>
                    <a:pt x="2671" y="20083"/>
                    <a:pt x="4995" y="20683"/>
                  </a:cubicBezTo>
                  <a:cubicBezTo>
                    <a:pt x="7319" y="21283"/>
                    <a:pt x="9779" y="21133"/>
                    <a:pt x="12240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591130" y="1421909"/>
              <a:ext cx="206308" cy="30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077" fill="norm" stroke="1" extrusionOk="0">
                  <a:moveTo>
                    <a:pt x="19127" y="2760"/>
                  </a:moveTo>
                  <a:cubicBezTo>
                    <a:pt x="18060" y="1882"/>
                    <a:pt x="16994" y="1004"/>
                    <a:pt x="15794" y="477"/>
                  </a:cubicBezTo>
                  <a:cubicBezTo>
                    <a:pt x="14594" y="-49"/>
                    <a:pt x="13260" y="-225"/>
                    <a:pt x="11660" y="390"/>
                  </a:cubicBezTo>
                  <a:cubicBezTo>
                    <a:pt x="10060" y="1004"/>
                    <a:pt x="8194" y="2409"/>
                    <a:pt x="6194" y="4955"/>
                  </a:cubicBezTo>
                  <a:cubicBezTo>
                    <a:pt x="4194" y="7502"/>
                    <a:pt x="2060" y="11190"/>
                    <a:pt x="994" y="13473"/>
                  </a:cubicBezTo>
                  <a:cubicBezTo>
                    <a:pt x="-73" y="15755"/>
                    <a:pt x="-73" y="16634"/>
                    <a:pt x="60" y="17599"/>
                  </a:cubicBezTo>
                  <a:cubicBezTo>
                    <a:pt x="194" y="18565"/>
                    <a:pt x="460" y="19619"/>
                    <a:pt x="1527" y="20321"/>
                  </a:cubicBezTo>
                  <a:cubicBezTo>
                    <a:pt x="2594" y="21024"/>
                    <a:pt x="4460" y="21375"/>
                    <a:pt x="6860" y="20760"/>
                  </a:cubicBezTo>
                  <a:cubicBezTo>
                    <a:pt x="9260" y="20146"/>
                    <a:pt x="12194" y="18565"/>
                    <a:pt x="14060" y="16282"/>
                  </a:cubicBezTo>
                  <a:cubicBezTo>
                    <a:pt x="15927" y="13999"/>
                    <a:pt x="16727" y="11014"/>
                    <a:pt x="16327" y="8468"/>
                  </a:cubicBezTo>
                  <a:cubicBezTo>
                    <a:pt x="15927" y="5921"/>
                    <a:pt x="14327" y="3814"/>
                    <a:pt x="12860" y="2585"/>
                  </a:cubicBezTo>
                  <a:cubicBezTo>
                    <a:pt x="11394" y="1355"/>
                    <a:pt x="10060" y="1004"/>
                    <a:pt x="8727" y="916"/>
                  </a:cubicBezTo>
                  <a:cubicBezTo>
                    <a:pt x="7394" y="829"/>
                    <a:pt x="6060" y="1004"/>
                    <a:pt x="4860" y="1619"/>
                  </a:cubicBezTo>
                  <a:cubicBezTo>
                    <a:pt x="3660" y="2234"/>
                    <a:pt x="2594" y="3287"/>
                    <a:pt x="2460" y="4692"/>
                  </a:cubicBezTo>
                  <a:cubicBezTo>
                    <a:pt x="2327" y="6097"/>
                    <a:pt x="3127" y="7853"/>
                    <a:pt x="6460" y="8468"/>
                  </a:cubicBezTo>
                  <a:cubicBezTo>
                    <a:pt x="9794" y="9082"/>
                    <a:pt x="15660" y="8555"/>
                    <a:pt x="21527" y="8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660392" y="1247411"/>
              <a:ext cx="19071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484" y="3600"/>
                  </a:moveTo>
                  <a:cubicBezTo>
                    <a:pt x="1620" y="4800"/>
                    <a:pt x="756" y="6000"/>
                    <a:pt x="324" y="8100"/>
                  </a:cubicBezTo>
                  <a:cubicBezTo>
                    <a:pt x="-108" y="10200"/>
                    <a:pt x="-108" y="13200"/>
                    <a:pt x="324" y="13950"/>
                  </a:cubicBezTo>
                  <a:cubicBezTo>
                    <a:pt x="756" y="14700"/>
                    <a:pt x="1620" y="13200"/>
                    <a:pt x="2772" y="10800"/>
                  </a:cubicBezTo>
                  <a:cubicBezTo>
                    <a:pt x="3924" y="8400"/>
                    <a:pt x="5364" y="5100"/>
                    <a:pt x="6660" y="3000"/>
                  </a:cubicBezTo>
                  <a:cubicBezTo>
                    <a:pt x="7956" y="900"/>
                    <a:pt x="9108" y="0"/>
                    <a:pt x="10404" y="0"/>
                  </a:cubicBezTo>
                  <a:cubicBezTo>
                    <a:pt x="11700" y="0"/>
                    <a:pt x="13140" y="900"/>
                    <a:pt x="15012" y="4650"/>
                  </a:cubicBezTo>
                  <a:cubicBezTo>
                    <a:pt x="16884" y="8400"/>
                    <a:pt x="19188" y="15000"/>
                    <a:pt x="21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927773" y="1270411"/>
              <a:ext cx="93638" cy="45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41" fill="norm" stroke="1" extrusionOk="0">
                  <a:moveTo>
                    <a:pt x="5116" y="0"/>
                  </a:moveTo>
                  <a:cubicBezTo>
                    <a:pt x="3411" y="597"/>
                    <a:pt x="1705" y="1193"/>
                    <a:pt x="2274" y="1850"/>
                  </a:cubicBezTo>
                  <a:cubicBezTo>
                    <a:pt x="2842" y="2506"/>
                    <a:pt x="5684" y="3222"/>
                    <a:pt x="9095" y="4893"/>
                  </a:cubicBezTo>
                  <a:cubicBezTo>
                    <a:pt x="12505" y="6564"/>
                    <a:pt x="16484" y="9189"/>
                    <a:pt x="18758" y="11755"/>
                  </a:cubicBezTo>
                  <a:cubicBezTo>
                    <a:pt x="21032" y="14320"/>
                    <a:pt x="21600" y="16827"/>
                    <a:pt x="19611" y="18497"/>
                  </a:cubicBezTo>
                  <a:cubicBezTo>
                    <a:pt x="17621" y="20168"/>
                    <a:pt x="13074" y="21003"/>
                    <a:pt x="9379" y="21302"/>
                  </a:cubicBezTo>
                  <a:cubicBezTo>
                    <a:pt x="5684" y="21600"/>
                    <a:pt x="2842" y="21361"/>
                    <a:pt x="0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748125" y="1002072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209815" y="618800"/>
              <a:ext cx="531689" cy="79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7" fill="norm" stroke="1" extrusionOk="0">
                  <a:moveTo>
                    <a:pt x="5690" y="4744"/>
                  </a:moveTo>
                  <a:cubicBezTo>
                    <a:pt x="4553" y="4882"/>
                    <a:pt x="3416" y="5019"/>
                    <a:pt x="2589" y="5019"/>
                  </a:cubicBezTo>
                  <a:cubicBezTo>
                    <a:pt x="1762" y="5019"/>
                    <a:pt x="1246" y="4882"/>
                    <a:pt x="1142" y="4435"/>
                  </a:cubicBezTo>
                  <a:cubicBezTo>
                    <a:pt x="1039" y="3988"/>
                    <a:pt x="1349" y="3231"/>
                    <a:pt x="2176" y="2474"/>
                  </a:cubicBezTo>
                  <a:cubicBezTo>
                    <a:pt x="3002" y="1718"/>
                    <a:pt x="4346" y="961"/>
                    <a:pt x="5276" y="514"/>
                  </a:cubicBezTo>
                  <a:cubicBezTo>
                    <a:pt x="6206" y="67"/>
                    <a:pt x="6723" y="-71"/>
                    <a:pt x="6981" y="32"/>
                  </a:cubicBezTo>
                  <a:cubicBezTo>
                    <a:pt x="7240" y="135"/>
                    <a:pt x="7240" y="479"/>
                    <a:pt x="6775" y="1890"/>
                  </a:cubicBezTo>
                  <a:cubicBezTo>
                    <a:pt x="6310" y="3300"/>
                    <a:pt x="5380" y="5776"/>
                    <a:pt x="4501" y="7943"/>
                  </a:cubicBezTo>
                  <a:cubicBezTo>
                    <a:pt x="3623" y="10110"/>
                    <a:pt x="2796" y="11967"/>
                    <a:pt x="2227" y="13102"/>
                  </a:cubicBezTo>
                  <a:cubicBezTo>
                    <a:pt x="1659" y="14237"/>
                    <a:pt x="1349" y="14650"/>
                    <a:pt x="987" y="14994"/>
                  </a:cubicBezTo>
                  <a:cubicBezTo>
                    <a:pt x="625" y="15338"/>
                    <a:pt x="212" y="15613"/>
                    <a:pt x="57" y="15579"/>
                  </a:cubicBezTo>
                  <a:cubicBezTo>
                    <a:pt x="-98" y="15544"/>
                    <a:pt x="5" y="15200"/>
                    <a:pt x="1142" y="13997"/>
                  </a:cubicBezTo>
                  <a:cubicBezTo>
                    <a:pt x="2279" y="12793"/>
                    <a:pt x="4449" y="10729"/>
                    <a:pt x="6516" y="9009"/>
                  </a:cubicBezTo>
                  <a:cubicBezTo>
                    <a:pt x="8583" y="7290"/>
                    <a:pt x="10547" y="5914"/>
                    <a:pt x="11736" y="5054"/>
                  </a:cubicBezTo>
                  <a:cubicBezTo>
                    <a:pt x="12924" y="4194"/>
                    <a:pt x="13337" y="3850"/>
                    <a:pt x="13647" y="3506"/>
                  </a:cubicBezTo>
                  <a:cubicBezTo>
                    <a:pt x="13958" y="3162"/>
                    <a:pt x="14164" y="2818"/>
                    <a:pt x="14061" y="2784"/>
                  </a:cubicBezTo>
                  <a:cubicBezTo>
                    <a:pt x="13958" y="2749"/>
                    <a:pt x="13544" y="3025"/>
                    <a:pt x="12511" y="4228"/>
                  </a:cubicBezTo>
                  <a:cubicBezTo>
                    <a:pt x="11477" y="5432"/>
                    <a:pt x="9824" y="7565"/>
                    <a:pt x="8738" y="9560"/>
                  </a:cubicBezTo>
                  <a:cubicBezTo>
                    <a:pt x="7653" y="11554"/>
                    <a:pt x="7136" y="13412"/>
                    <a:pt x="7085" y="15269"/>
                  </a:cubicBezTo>
                  <a:cubicBezTo>
                    <a:pt x="7033" y="17126"/>
                    <a:pt x="7447" y="18984"/>
                    <a:pt x="7912" y="20084"/>
                  </a:cubicBezTo>
                  <a:cubicBezTo>
                    <a:pt x="8377" y="21185"/>
                    <a:pt x="8893" y="21529"/>
                    <a:pt x="9462" y="21495"/>
                  </a:cubicBezTo>
                  <a:cubicBezTo>
                    <a:pt x="10030" y="21460"/>
                    <a:pt x="10650" y="21047"/>
                    <a:pt x="11270" y="20360"/>
                  </a:cubicBezTo>
                  <a:cubicBezTo>
                    <a:pt x="11891" y="19672"/>
                    <a:pt x="12511" y="18709"/>
                    <a:pt x="12666" y="17952"/>
                  </a:cubicBezTo>
                  <a:cubicBezTo>
                    <a:pt x="12821" y="17195"/>
                    <a:pt x="12511" y="16645"/>
                    <a:pt x="12872" y="16129"/>
                  </a:cubicBezTo>
                  <a:cubicBezTo>
                    <a:pt x="13234" y="15613"/>
                    <a:pt x="14268" y="15132"/>
                    <a:pt x="15818" y="14616"/>
                  </a:cubicBezTo>
                  <a:cubicBezTo>
                    <a:pt x="17368" y="14100"/>
                    <a:pt x="19435" y="13549"/>
                    <a:pt x="21502" y="12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639298" y="618730"/>
              <a:ext cx="22227" cy="60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461"/>
                    <a:pt x="6473" y="4922"/>
                    <a:pt x="2873" y="7838"/>
                  </a:cubicBezTo>
                  <a:cubicBezTo>
                    <a:pt x="-727" y="10754"/>
                    <a:pt x="-727" y="14127"/>
                    <a:pt x="1673" y="16496"/>
                  </a:cubicBezTo>
                  <a:cubicBezTo>
                    <a:pt x="4073" y="18866"/>
                    <a:pt x="8873" y="20233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790384" y="746266"/>
              <a:ext cx="438488" cy="4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32" fill="norm" stroke="1" extrusionOk="0">
                  <a:moveTo>
                    <a:pt x="449" y="1616"/>
                  </a:moveTo>
                  <a:cubicBezTo>
                    <a:pt x="198" y="752"/>
                    <a:pt x="-53" y="-112"/>
                    <a:pt x="10" y="11"/>
                  </a:cubicBezTo>
                  <a:cubicBezTo>
                    <a:pt x="73" y="135"/>
                    <a:pt x="449" y="1246"/>
                    <a:pt x="826" y="3344"/>
                  </a:cubicBezTo>
                  <a:cubicBezTo>
                    <a:pt x="1203" y="5442"/>
                    <a:pt x="1580" y="8528"/>
                    <a:pt x="1894" y="10873"/>
                  </a:cubicBezTo>
                  <a:cubicBezTo>
                    <a:pt x="2207" y="13218"/>
                    <a:pt x="2459" y="14823"/>
                    <a:pt x="2773" y="16181"/>
                  </a:cubicBezTo>
                  <a:cubicBezTo>
                    <a:pt x="3087" y="17538"/>
                    <a:pt x="3463" y="18649"/>
                    <a:pt x="3966" y="19266"/>
                  </a:cubicBezTo>
                  <a:cubicBezTo>
                    <a:pt x="4468" y="19883"/>
                    <a:pt x="5096" y="20007"/>
                    <a:pt x="5598" y="19760"/>
                  </a:cubicBezTo>
                  <a:cubicBezTo>
                    <a:pt x="6100" y="19513"/>
                    <a:pt x="6477" y="18896"/>
                    <a:pt x="6917" y="17723"/>
                  </a:cubicBezTo>
                  <a:cubicBezTo>
                    <a:pt x="7356" y="16551"/>
                    <a:pt x="7859" y="14823"/>
                    <a:pt x="8235" y="13650"/>
                  </a:cubicBezTo>
                  <a:cubicBezTo>
                    <a:pt x="8612" y="12478"/>
                    <a:pt x="8863" y="11861"/>
                    <a:pt x="8989" y="11861"/>
                  </a:cubicBezTo>
                  <a:cubicBezTo>
                    <a:pt x="9114" y="11861"/>
                    <a:pt x="9114" y="12478"/>
                    <a:pt x="9491" y="13959"/>
                  </a:cubicBezTo>
                  <a:cubicBezTo>
                    <a:pt x="9868" y="15440"/>
                    <a:pt x="10621" y="17785"/>
                    <a:pt x="11187" y="19266"/>
                  </a:cubicBezTo>
                  <a:cubicBezTo>
                    <a:pt x="11752" y="20747"/>
                    <a:pt x="12128" y="21365"/>
                    <a:pt x="12505" y="21426"/>
                  </a:cubicBezTo>
                  <a:cubicBezTo>
                    <a:pt x="12882" y="21488"/>
                    <a:pt x="13259" y="20994"/>
                    <a:pt x="14012" y="18587"/>
                  </a:cubicBezTo>
                  <a:cubicBezTo>
                    <a:pt x="14766" y="16181"/>
                    <a:pt x="15896" y="11861"/>
                    <a:pt x="16775" y="8837"/>
                  </a:cubicBezTo>
                  <a:cubicBezTo>
                    <a:pt x="17654" y="5813"/>
                    <a:pt x="18282" y="4085"/>
                    <a:pt x="18659" y="2912"/>
                  </a:cubicBezTo>
                  <a:cubicBezTo>
                    <a:pt x="19035" y="1739"/>
                    <a:pt x="19161" y="1122"/>
                    <a:pt x="19475" y="1122"/>
                  </a:cubicBezTo>
                  <a:cubicBezTo>
                    <a:pt x="19789" y="1122"/>
                    <a:pt x="20291" y="1739"/>
                    <a:pt x="20668" y="2110"/>
                  </a:cubicBezTo>
                  <a:cubicBezTo>
                    <a:pt x="21045" y="2480"/>
                    <a:pt x="21296" y="2603"/>
                    <a:pt x="21547" y="2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375314" y="641730"/>
              <a:ext cx="22228" cy="59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3046"/>
                    <a:pt x="4073" y="6092"/>
                    <a:pt x="1673" y="9046"/>
                  </a:cubicBezTo>
                  <a:cubicBezTo>
                    <a:pt x="-727" y="12000"/>
                    <a:pt x="-727" y="14862"/>
                    <a:pt x="2873" y="16938"/>
                  </a:cubicBezTo>
                  <a:cubicBezTo>
                    <a:pt x="6473" y="19015"/>
                    <a:pt x="13673" y="20308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980221" y="787400"/>
              <a:ext cx="36680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0" y="0"/>
                  </a:moveTo>
                  <a:cubicBezTo>
                    <a:pt x="3000" y="1516"/>
                    <a:pt x="6000" y="3032"/>
                    <a:pt x="8850" y="4232"/>
                  </a:cubicBezTo>
                  <a:cubicBezTo>
                    <a:pt x="11700" y="5432"/>
                    <a:pt x="14400" y="6316"/>
                    <a:pt x="16125" y="6884"/>
                  </a:cubicBezTo>
                  <a:cubicBezTo>
                    <a:pt x="17850" y="7453"/>
                    <a:pt x="18600" y="7705"/>
                    <a:pt x="19500" y="8211"/>
                  </a:cubicBezTo>
                  <a:cubicBezTo>
                    <a:pt x="20400" y="8716"/>
                    <a:pt x="21450" y="9474"/>
                    <a:pt x="21525" y="9979"/>
                  </a:cubicBezTo>
                  <a:cubicBezTo>
                    <a:pt x="21600" y="10484"/>
                    <a:pt x="20700" y="10737"/>
                    <a:pt x="18150" y="12063"/>
                  </a:cubicBezTo>
                  <a:cubicBezTo>
                    <a:pt x="15600" y="13389"/>
                    <a:pt x="11400" y="15789"/>
                    <a:pt x="9000" y="17242"/>
                  </a:cubicBezTo>
                  <a:cubicBezTo>
                    <a:pt x="6600" y="18695"/>
                    <a:pt x="6000" y="19200"/>
                    <a:pt x="5550" y="19768"/>
                  </a:cubicBezTo>
                  <a:cubicBezTo>
                    <a:pt x="5100" y="20337"/>
                    <a:pt x="4800" y="20968"/>
                    <a:pt x="5100" y="21284"/>
                  </a:cubicBezTo>
                  <a:cubicBezTo>
                    <a:pt x="5400" y="21600"/>
                    <a:pt x="6300" y="21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468687" y="828290"/>
              <a:ext cx="313625" cy="3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4815" y="3375"/>
                  </a:moveTo>
                  <a:cubicBezTo>
                    <a:pt x="3951" y="2362"/>
                    <a:pt x="3087" y="1350"/>
                    <a:pt x="3087" y="844"/>
                  </a:cubicBezTo>
                  <a:cubicBezTo>
                    <a:pt x="3087" y="337"/>
                    <a:pt x="3951" y="337"/>
                    <a:pt x="6716" y="253"/>
                  </a:cubicBezTo>
                  <a:cubicBezTo>
                    <a:pt x="9481" y="169"/>
                    <a:pt x="14146" y="0"/>
                    <a:pt x="16998" y="0"/>
                  </a:cubicBezTo>
                  <a:cubicBezTo>
                    <a:pt x="19849" y="0"/>
                    <a:pt x="20886" y="169"/>
                    <a:pt x="21145" y="591"/>
                  </a:cubicBezTo>
                  <a:cubicBezTo>
                    <a:pt x="21404" y="1012"/>
                    <a:pt x="20886" y="1687"/>
                    <a:pt x="18726" y="3122"/>
                  </a:cubicBezTo>
                  <a:cubicBezTo>
                    <a:pt x="16566" y="4556"/>
                    <a:pt x="12764" y="6750"/>
                    <a:pt x="9394" y="9366"/>
                  </a:cubicBezTo>
                  <a:cubicBezTo>
                    <a:pt x="6025" y="11981"/>
                    <a:pt x="3087" y="15019"/>
                    <a:pt x="1532" y="17044"/>
                  </a:cubicBezTo>
                  <a:cubicBezTo>
                    <a:pt x="-23" y="19069"/>
                    <a:pt x="-196" y="20081"/>
                    <a:pt x="150" y="20672"/>
                  </a:cubicBezTo>
                  <a:cubicBezTo>
                    <a:pt x="495" y="21263"/>
                    <a:pt x="1359" y="21431"/>
                    <a:pt x="4383" y="21516"/>
                  </a:cubicBezTo>
                  <a:cubicBezTo>
                    <a:pt x="7407" y="21600"/>
                    <a:pt x="12591" y="21600"/>
                    <a:pt x="177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662569" y="1063407"/>
              <a:ext cx="20700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0" y="0"/>
                  </a:moveTo>
                  <a:cubicBezTo>
                    <a:pt x="18667" y="3456"/>
                    <a:pt x="18133" y="6912"/>
                    <a:pt x="15867" y="10368"/>
                  </a:cubicBezTo>
                  <a:cubicBezTo>
                    <a:pt x="13600" y="13824"/>
                    <a:pt x="9600" y="17280"/>
                    <a:pt x="6933" y="19008"/>
                  </a:cubicBezTo>
                  <a:cubicBezTo>
                    <a:pt x="4267" y="20736"/>
                    <a:pt x="2933" y="20736"/>
                    <a:pt x="1867" y="20160"/>
                  </a:cubicBezTo>
                  <a:cubicBezTo>
                    <a:pt x="800" y="19584"/>
                    <a:pt x="0" y="18432"/>
                    <a:pt x="0" y="17280"/>
                  </a:cubicBezTo>
                  <a:cubicBezTo>
                    <a:pt x="0" y="16128"/>
                    <a:pt x="800" y="14976"/>
                    <a:pt x="2667" y="14544"/>
                  </a:cubicBezTo>
                  <a:cubicBezTo>
                    <a:pt x="4533" y="14112"/>
                    <a:pt x="7467" y="14400"/>
                    <a:pt x="10800" y="15696"/>
                  </a:cubicBezTo>
                  <a:cubicBezTo>
                    <a:pt x="14133" y="16992"/>
                    <a:pt x="17867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854240" y="1109408"/>
              <a:ext cx="107337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431"/>
                    <a:pt x="10286" y="8862"/>
                    <a:pt x="6686" y="12462"/>
                  </a:cubicBezTo>
                  <a:cubicBezTo>
                    <a:pt x="3086" y="16062"/>
                    <a:pt x="1543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930909" y="1277420"/>
              <a:ext cx="268340" cy="17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5634"/>
                  </a:moveTo>
                  <a:cubicBezTo>
                    <a:pt x="206" y="4091"/>
                    <a:pt x="411" y="2548"/>
                    <a:pt x="1029" y="1468"/>
                  </a:cubicBezTo>
                  <a:cubicBezTo>
                    <a:pt x="1646" y="388"/>
                    <a:pt x="2674" y="-229"/>
                    <a:pt x="3806" y="80"/>
                  </a:cubicBezTo>
                  <a:cubicBezTo>
                    <a:pt x="4937" y="388"/>
                    <a:pt x="6171" y="1622"/>
                    <a:pt x="6686" y="4091"/>
                  </a:cubicBezTo>
                  <a:cubicBezTo>
                    <a:pt x="7200" y="6560"/>
                    <a:pt x="6994" y="10262"/>
                    <a:pt x="6480" y="12731"/>
                  </a:cubicBezTo>
                  <a:cubicBezTo>
                    <a:pt x="5966" y="15200"/>
                    <a:pt x="5143" y="16434"/>
                    <a:pt x="5246" y="17360"/>
                  </a:cubicBezTo>
                  <a:cubicBezTo>
                    <a:pt x="5349" y="18285"/>
                    <a:pt x="6377" y="18902"/>
                    <a:pt x="9257" y="19520"/>
                  </a:cubicBezTo>
                  <a:cubicBezTo>
                    <a:pt x="12137" y="20137"/>
                    <a:pt x="16869" y="20754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37409" y="66795"/>
              <a:ext cx="1931701" cy="1659855"/>
            </a:xfrm>
            <a:prstGeom prst="rect">
              <a:avLst/>
            </a:prstGeom>
            <a:effectLst/>
          </p:spPr>
        </p:pic>
      </p:grpSp>
      <p:grpSp>
        <p:nvGrpSpPr>
          <p:cNvPr id="1138" name="Drawing"/>
          <p:cNvGrpSpPr/>
          <p:nvPr/>
        </p:nvGrpSpPr>
        <p:grpSpPr>
          <a:xfrm>
            <a:off x="914987" y="644762"/>
            <a:ext cx="11905509" cy="8981279"/>
            <a:chOff x="-12699" y="-38100"/>
            <a:chExt cx="11905508" cy="8981277"/>
          </a:xfrm>
        </p:grpSpPr>
        <p:sp>
          <p:nvSpPr>
            <p:cNvPr id="765" name="Line"/>
            <p:cNvSpPr/>
            <p:nvPr/>
          </p:nvSpPr>
          <p:spPr>
            <a:xfrm>
              <a:off x="1640703" y="5980059"/>
              <a:ext cx="8234187" cy="21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9985"/>
                  </a:moveTo>
                  <a:cubicBezTo>
                    <a:pt x="20" y="8956"/>
                    <a:pt x="40" y="7927"/>
                    <a:pt x="124" y="6899"/>
                  </a:cubicBezTo>
                  <a:cubicBezTo>
                    <a:pt x="208" y="5870"/>
                    <a:pt x="355" y="4842"/>
                    <a:pt x="550" y="3813"/>
                  </a:cubicBezTo>
                  <a:cubicBezTo>
                    <a:pt x="744" y="2785"/>
                    <a:pt x="985" y="1756"/>
                    <a:pt x="1234" y="1113"/>
                  </a:cubicBezTo>
                  <a:cubicBezTo>
                    <a:pt x="1482" y="470"/>
                    <a:pt x="1736" y="213"/>
                    <a:pt x="1994" y="85"/>
                  </a:cubicBezTo>
                  <a:cubicBezTo>
                    <a:pt x="2253" y="-44"/>
                    <a:pt x="2514" y="-44"/>
                    <a:pt x="2762" y="213"/>
                  </a:cubicBezTo>
                  <a:cubicBezTo>
                    <a:pt x="3010" y="470"/>
                    <a:pt x="3245" y="985"/>
                    <a:pt x="3489" y="1242"/>
                  </a:cubicBezTo>
                  <a:cubicBezTo>
                    <a:pt x="3734" y="1499"/>
                    <a:pt x="3989" y="1499"/>
                    <a:pt x="4267" y="1499"/>
                  </a:cubicBezTo>
                  <a:cubicBezTo>
                    <a:pt x="4545" y="1499"/>
                    <a:pt x="4847" y="1499"/>
                    <a:pt x="5125" y="1627"/>
                  </a:cubicBezTo>
                  <a:cubicBezTo>
                    <a:pt x="5403" y="1756"/>
                    <a:pt x="5658" y="2013"/>
                    <a:pt x="5920" y="2142"/>
                  </a:cubicBezTo>
                  <a:cubicBezTo>
                    <a:pt x="6181" y="2270"/>
                    <a:pt x="6449" y="2270"/>
                    <a:pt x="6724" y="2399"/>
                  </a:cubicBezTo>
                  <a:cubicBezTo>
                    <a:pt x="6999" y="2527"/>
                    <a:pt x="7280" y="2785"/>
                    <a:pt x="7552" y="2913"/>
                  </a:cubicBezTo>
                  <a:cubicBezTo>
                    <a:pt x="7823" y="3042"/>
                    <a:pt x="8085" y="3042"/>
                    <a:pt x="8346" y="3170"/>
                  </a:cubicBezTo>
                  <a:cubicBezTo>
                    <a:pt x="8608" y="3299"/>
                    <a:pt x="8869" y="3556"/>
                    <a:pt x="9131" y="3685"/>
                  </a:cubicBezTo>
                  <a:cubicBezTo>
                    <a:pt x="9392" y="3813"/>
                    <a:pt x="9654" y="3813"/>
                    <a:pt x="9898" y="3556"/>
                  </a:cubicBezTo>
                  <a:cubicBezTo>
                    <a:pt x="10143" y="3299"/>
                    <a:pt x="10371" y="2785"/>
                    <a:pt x="10602" y="2399"/>
                  </a:cubicBezTo>
                  <a:cubicBezTo>
                    <a:pt x="10834" y="2013"/>
                    <a:pt x="11068" y="1756"/>
                    <a:pt x="11306" y="1627"/>
                  </a:cubicBezTo>
                  <a:cubicBezTo>
                    <a:pt x="11544" y="1499"/>
                    <a:pt x="11785" y="1499"/>
                    <a:pt x="12037" y="1499"/>
                  </a:cubicBezTo>
                  <a:cubicBezTo>
                    <a:pt x="12288" y="1499"/>
                    <a:pt x="12550" y="1499"/>
                    <a:pt x="12815" y="1885"/>
                  </a:cubicBezTo>
                  <a:cubicBezTo>
                    <a:pt x="13079" y="2270"/>
                    <a:pt x="13347" y="3042"/>
                    <a:pt x="13612" y="3813"/>
                  </a:cubicBezTo>
                  <a:cubicBezTo>
                    <a:pt x="13877" y="4585"/>
                    <a:pt x="14139" y="5356"/>
                    <a:pt x="14400" y="5999"/>
                  </a:cubicBezTo>
                  <a:cubicBezTo>
                    <a:pt x="14661" y="6642"/>
                    <a:pt x="14923" y="7156"/>
                    <a:pt x="15188" y="7542"/>
                  </a:cubicBezTo>
                  <a:cubicBezTo>
                    <a:pt x="15453" y="7927"/>
                    <a:pt x="15721" y="8185"/>
                    <a:pt x="15982" y="8442"/>
                  </a:cubicBezTo>
                  <a:cubicBezTo>
                    <a:pt x="16244" y="8699"/>
                    <a:pt x="16498" y="8956"/>
                    <a:pt x="16750" y="9085"/>
                  </a:cubicBezTo>
                  <a:cubicBezTo>
                    <a:pt x="17001" y="9213"/>
                    <a:pt x="17249" y="9213"/>
                    <a:pt x="17511" y="9470"/>
                  </a:cubicBezTo>
                  <a:cubicBezTo>
                    <a:pt x="17772" y="9727"/>
                    <a:pt x="18047" y="10242"/>
                    <a:pt x="18308" y="11013"/>
                  </a:cubicBezTo>
                  <a:cubicBezTo>
                    <a:pt x="18570" y="11785"/>
                    <a:pt x="18818" y="12813"/>
                    <a:pt x="19089" y="14099"/>
                  </a:cubicBezTo>
                  <a:cubicBezTo>
                    <a:pt x="19361" y="15385"/>
                    <a:pt x="19656" y="16927"/>
                    <a:pt x="19927" y="18213"/>
                  </a:cubicBezTo>
                  <a:cubicBezTo>
                    <a:pt x="20199" y="19499"/>
                    <a:pt x="20447" y="20527"/>
                    <a:pt x="20685" y="21042"/>
                  </a:cubicBezTo>
                  <a:cubicBezTo>
                    <a:pt x="20923" y="21556"/>
                    <a:pt x="21151" y="21556"/>
                    <a:pt x="21302" y="20656"/>
                  </a:cubicBezTo>
                  <a:cubicBezTo>
                    <a:pt x="21453" y="19756"/>
                    <a:pt x="21526" y="17956"/>
                    <a:pt x="21600" y="16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702038" y="3009998"/>
              <a:ext cx="9054538" cy="304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045"/>
                  </a:moveTo>
                  <a:cubicBezTo>
                    <a:pt x="171" y="18991"/>
                    <a:pt x="341" y="18936"/>
                    <a:pt x="524" y="18855"/>
                  </a:cubicBezTo>
                  <a:cubicBezTo>
                    <a:pt x="707" y="18773"/>
                    <a:pt x="902" y="18664"/>
                    <a:pt x="1085" y="18538"/>
                  </a:cubicBezTo>
                  <a:cubicBezTo>
                    <a:pt x="1268" y="18411"/>
                    <a:pt x="1439" y="18266"/>
                    <a:pt x="1609" y="18130"/>
                  </a:cubicBezTo>
                  <a:cubicBezTo>
                    <a:pt x="1780" y="17994"/>
                    <a:pt x="1951" y="17867"/>
                    <a:pt x="2137" y="17686"/>
                  </a:cubicBezTo>
                  <a:cubicBezTo>
                    <a:pt x="2323" y="17505"/>
                    <a:pt x="2524" y="17269"/>
                    <a:pt x="2704" y="17024"/>
                  </a:cubicBezTo>
                  <a:cubicBezTo>
                    <a:pt x="2884" y="16780"/>
                    <a:pt x="3042" y="16526"/>
                    <a:pt x="3210" y="16236"/>
                  </a:cubicBezTo>
                  <a:cubicBezTo>
                    <a:pt x="3377" y="15946"/>
                    <a:pt x="3554" y="15620"/>
                    <a:pt x="3737" y="15285"/>
                  </a:cubicBezTo>
                  <a:cubicBezTo>
                    <a:pt x="3920" y="14950"/>
                    <a:pt x="4109" y="14605"/>
                    <a:pt x="4258" y="14261"/>
                  </a:cubicBezTo>
                  <a:cubicBezTo>
                    <a:pt x="4408" y="13917"/>
                    <a:pt x="4518" y="13572"/>
                    <a:pt x="4643" y="13147"/>
                  </a:cubicBezTo>
                  <a:cubicBezTo>
                    <a:pt x="4767" y="12721"/>
                    <a:pt x="4908" y="12213"/>
                    <a:pt x="5033" y="11751"/>
                  </a:cubicBezTo>
                  <a:cubicBezTo>
                    <a:pt x="5158" y="11289"/>
                    <a:pt x="5267" y="10872"/>
                    <a:pt x="5377" y="10429"/>
                  </a:cubicBezTo>
                  <a:cubicBezTo>
                    <a:pt x="5487" y="9985"/>
                    <a:pt x="5597" y="9513"/>
                    <a:pt x="5706" y="9097"/>
                  </a:cubicBezTo>
                  <a:cubicBezTo>
                    <a:pt x="5816" y="8680"/>
                    <a:pt x="5926" y="8317"/>
                    <a:pt x="6039" y="7919"/>
                  </a:cubicBezTo>
                  <a:cubicBezTo>
                    <a:pt x="6151" y="7520"/>
                    <a:pt x="6267" y="7085"/>
                    <a:pt x="6383" y="6623"/>
                  </a:cubicBezTo>
                  <a:cubicBezTo>
                    <a:pt x="6499" y="6161"/>
                    <a:pt x="6615" y="5672"/>
                    <a:pt x="6731" y="5237"/>
                  </a:cubicBezTo>
                  <a:cubicBezTo>
                    <a:pt x="6846" y="4802"/>
                    <a:pt x="6962" y="4421"/>
                    <a:pt x="7102" y="4059"/>
                  </a:cubicBezTo>
                  <a:cubicBezTo>
                    <a:pt x="7243" y="3697"/>
                    <a:pt x="7407" y="3352"/>
                    <a:pt x="7569" y="2999"/>
                  </a:cubicBezTo>
                  <a:cubicBezTo>
                    <a:pt x="7730" y="2646"/>
                    <a:pt x="7889" y="2283"/>
                    <a:pt x="8032" y="1966"/>
                  </a:cubicBezTo>
                  <a:cubicBezTo>
                    <a:pt x="8175" y="1649"/>
                    <a:pt x="8303" y="1377"/>
                    <a:pt x="8428" y="1142"/>
                  </a:cubicBezTo>
                  <a:cubicBezTo>
                    <a:pt x="8553" y="906"/>
                    <a:pt x="8675" y="707"/>
                    <a:pt x="8819" y="535"/>
                  </a:cubicBezTo>
                  <a:cubicBezTo>
                    <a:pt x="8962" y="362"/>
                    <a:pt x="9127" y="217"/>
                    <a:pt x="9325" y="127"/>
                  </a:cubicBezTo>
                  <a:cubicBezTo>
                    <a:pt x="9523" y="36"/>
                    <a:pt x="9754" y="0"/>
                    <a:pt x="9962" y="0"/>
                  </a:cubicBezTo>
                  <a:cubicBezTo>
                    <a:pt x="10169" y="0"/>
                    <a:pt x="10352" y="36"/>
                    <a:pt x="10532" y="136"/>
                  </a:cubicBezTo>
                  <a:cubicBezTo>
                    <a:pt x="10712" y="236"/>
                    <a:pt x="10888" y="399"/>
                    <a:pt x="11053" y="589"/>
                  </a:cubicBezTo>
                  <a:cubicBezTo>
                    <a:pt x="11218" y="779"/>
                    <a:pt x="11370" y="997"/>
                    <a:pt x="11525" y="1241"/>
                  </a:cubicBezTo>
                  <a:cubicBezTo>
                    <a:pt x="11681" y="1486"/>
                    <a:pt x="11839" y="1758"/>
                    <a:pt x="12004" y="2093"/>
                  </a:cubicBezTo>
                  <a:cubicBezTo>
                    <a:pt x="12169" y="2428"/>
                    <a:pt x="12339" y="2827"/>
                    <a:pt x="12483" y="3189"/>
                  </a:cubicBezTo>
                  <a:cubicBezTo>
                    <a:pt x="12626" y="3552"/>
                    <a:pt x="12742" y="3878"/>
                    <a:pt x="12861" y="4222"/>
                  </a:cubicBezTo>
                  <a:cubicBezTo>
                    <a:pt x="12980" y="4566"/>
                    <a:pt x="13101" y="4929"/>
                    <a:pt x="13223" y="5291"/>
                  </a:cubicBezTo>
                  <a:cubicBezTo>
                    <a:pt x="13345" y="5654"/>
                    <a:pt x="13467" y="6016"/>
                    <a:pt x="13595" y="6406"/>
                  </a:cubicBezTo>
                  <a:cubicBezTo>
                    <a:pt x="13723" y="6795"/>
                    <a:pt x="13857" y="7212"/>
                    <a:pt x="13979" y="7620"/>
                  </a:cubicBezTo>
                  <a:cubicBezTo>
                    <a:pt x="14101" y="8028"/>
                    <a:pt x="14211" y="8426"/>
                    <a:pt x="14333" y="8906"/>
                  </a:cubicBezTo>
                  <a:cubicBezTo>
                    <a:pt x="14455" y="9387"/>
                    <a:pt x="14589" y="9948"/>
                    <a:pt x="14714" y="10429"/>
                  </a:cubicBezTo>
                  <a:cubicBezTo>
                    <a:pt x="14839" y="10909"/>
                    <a:pt x="14955" y="11307"/>
                    <a:pt x="15052" y="11634"/>
                  </a:cubicBezTo>
                  <a:cubicBezTo>
                    <a:pt x="15150" y="11960"/>
                    <a:pt x="15229" y="12213"/>
                    <a:pt x="15327" y="12558"/>
                  </a:cubicBezTo>
                  <a:cubicBezTo>
                    <a:pt x="15424" y="12902"/>
                    <a:pt x="15540" y="13337"/>
                    <a:pt x="15650" y="13745"/>
                  </a:cubicBezTo>
                  <a:cubicBezTo>
                    <a:pt x="15760" y="14152"/>
                    <a:pt x="15863" y="14533"/>
                    <a:pt x="15979" y="14886"/>
                  </a:cubicBezTo>
                  <a:cubicBezTo>
                    <a:pt x="16095" y="15240"/>
                    <a:pt x="16223" y="15566"/>
                    <a:pt x="16357" y="15883"/>
                  </a:cubicBezTo>
                  <a:cubicBezTo>
                    <a:pt x="16491" y="16200"/>
                    <a:pt x="16631" y="16508"/>
                    <a:pt x="16784" y="16816"/>
                  </a:cubicBezTo>
                  <a:cubicBezTo>
                    <a:pt x="16936" y="17124"/>
                    <a:pt x="17101" y="17432"/>
                    <a:pt x="17253" y="17722"/>
                  </a:cubicBezTo>
                  <a:cubicBezTo>
                    <a:pt x="17406" y="18012"/>
                    <a:pt x="17546" y="18284"/>
                    <a:pt x="17683" y="18510"/>
                  </a:cubicBezTo>
                  <a:cubicBezTo>
                    <a:pt x="17820" y="18737"/>
                    <a:pt x="17954" y="18918"/>
                    <a:pt x="18098" y="19081"/>
                  </a:cubicBezTo>
                  <a:cubicBezTo>
                    <a:pt x="18241" y="19244"/>
                    <a:pt x="18393" y="19389"/>
                    <a:pt x="18552" y="19525"/>
                  </a:cubicBezTo>
                  <a:cubicBezTo>
                    <a:pt x="18710" y="19661"/>
                    <a:pt x="18875" y="19788"/>
                    <a:pt x="19039" y="19915"/>
                  </a:cubicBezTo>
                  <a:cubicBezTo>
                    <a:pt x="19204" y="20042"/>
                    <a:pt x="19369" y="20168"/>
                    <a:pt x="19536" y="20295"/>
                  </a:cubicBezTo>
                  <a:cubicBezTo>
                    <a:pt x="19704" y="20422"/>
                    <a:pt x="19875" y="20549"/>
                    <a:pt x="20079" y="20676"/>
                  </a:cubicBezTo>
                  <a:cubicBezTo>
                    <a:pt x="20283" y="20803"/>
                    <a:pt x="20521" y="20930"/>
                    <a:pt x="20719" y="21020"/>
                  </a:cubicBezTo>
                  <a:cubicBezTo>
                    <a:pt x="20917" y="21111"/>
                    <a:pt x="21076" y="21165"/>
                    <a:pt x="21216" y="21256"/>
                  </a:cubicBezTo>
                  <a:cubicBezTo>
                    <a:pt x="21356" y="21346"/>
                    <a:pt x="21478" y="214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865132" y="3196558"/>
              <a:ext cx="1" cy="6900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903466" y="3541566"/>
              <a:ext cx="1" cy="23767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889270" y="3917241"/>
              <a:ext cx="21863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323"/>
                    <a:pt x="1332" y="6646"/>
                    <a:pt x="132" y="10246"/>
                  </a:cubicBezTo>
                  <a:cubicBezTo>
                    <a:pt x="-1068" y="13846"/>
                    <a:pt x="6132" y="17723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903466" y="4346584"/>
              <a:ext cx="1184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21"/>
                    <a:pt x="17280" y="8441"/>
                    <a:pt x="19440" y="12041"/>
                  </a:cubicBezTo>
                  <a:cubicBezTo>
                    <a:pt x="21600" y="15641"/>
                    <a:pt x="17280" y="18621"/>
                    <a:pt x="12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010802" y="4975265"/>
              <a:ext cx="3072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235"/>
                    <a:pt x="16615" y="8471"/>
                    <a:pt x="19108" y="12071"/>
                  </a:cubicBezTo>
                  <a:cubicBezTo>
                    <a:pt x="21600" y="15671"/>
                    <a:pt x="18277" y="18635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033802" y="5404608"/>
              <a:ext cx="23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88"/>
                    <a:pt x="21600" y="7376"/>
                    <a:pt x="18000" y="10976"/>
                  </a:cubicBezTo>
                  <a:cubicBezTo>
                    <a:pt x="14400" y="14576"/>
                    <a:pt x="7200" y="18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984850" y="5979620"/>
              <a:ext cx="3362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118"/>
                    <a:pt x="4867" y="4235"/>
                    <a:pt x="1782" y="7835"/>
                  </a:cubicBezTo>
                  <a:cubicBezTo>
                    <a:pt x="-1304" y="11435"/>
                    <a:pt x="239" y="16518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912879" y="5960841"/>
              <a:ext cx="166925" cy="18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0" fill="norm" stroke="1" extrusionOk="0">
                  <a:moveTo>
                    <a:pt x="11558" y="14405"/>
                  </a:moveTo>
                  <a:cubicBezTo>
                    <a:pt x="12212" y="12945"/>
                    <a:pt x="12867" y="11486"/>
                    <a:pt x="13194" y="9734"/>
                  </a:cubicBezTo>
                  <a:cubicBezTo>
                    <a:pt x="13521" y="7983"/>
                    <a:pt x="13521" y="5940"/>
                    <a:pt x="12703" y="5064"/>
                  </a:cubicBezTo>
                  <a:cubicBezTo>
                    <a:pt x="11885" y="4188"/>
                    <a:pt x="10249" y="4480"/>
                    <a:pt x="8121" y="5648"/>
                  </a:cubicBezTo>
                  <a:cubicBezTo>
                    <a:pt x="5994" y="6815"/>
                    <a:pt x="3376" y="8859"/>
                    <a:pt x="1903" y="10610"/>
                  </a:cubicBezTo>
                  <a:cubicBezTo>
                    <a:pt x="431" y="12361"/>
                    <a:pt x="103" y="13821"/>
                    <a:pt x="921" y="14842"/>
                  </a:cubicBezTo>
                  <a:cubicBezTo>
                    <a:pt x="1740" y="15864"/>
                    <a:pt x="3703" y="16448"/>
                    <a:pt x="6485" y="16448"/>
                  </a:cubicBezTo>
                  <a:cubicBezTo>
                    <a:pt x="9267" y="16448"/>
                    <a:pt x="12867" y="15864"/>
                    <a:pt x="15158" y="14113"/>
                  </a:cubicBezTo>
                  <a:cubicBezTo>
                    <a:pt x="17449" y="12361"/>
                    <a:pt x="18431" y="9442"/>
                    <a:pt x="18921" y="7253"/>
                  </a:cubicBezTo>
                  <a:cubicBezTo>
                    <a:pt x="19412" y="5064"/>
                    <a:pt x="19412" y="3605"/>
                    <a:pt x="18758" y="2437"/>
                  </a:cubicBezTo>
                  <a:cubicBezTo>
                    <a:pt x="18103" y="1269"/>
                    <a:pt x="16794" y="394"/>
                    <a:pt x="14503" y="102"/>
                  </a:cubicBezTo>
                  <a:cubicBezTo>
                    <a:pt x="12212" y="-190"/>
                    <a:pt x="8940" y="102"/>
                    <a:pt x="7140" y="1561"/>
                  </a:cubicBezTo>
                  <a:cubicBezTo>
                    <a:pt x="5340" y="3021"/>
                    <a:pt x="5012" y="5648"/>
                    <a:pt x="6485" y="7545"/>
                  </a:cubicBezTo>
                  <a:cubicBezTo>
                    <a:pt x="7958" y="9442"/>
                    <a:pt x="11231" y="10610"/>
                    <a:pt x="13685" y="11194"/>
                  </a:cubicBezTo>
                  <a:cubicBezTo>
                    <a:pt x="16140" y="11778"/>
                    <a:pt x="17776" y="11778"/>
                    <a:pt x="19085" y="11194"/>
                  </a:cubicBezTo>
                  <a:cubicBezTo>
                    <a:pt x="20394" y="10610"/>
                    <a:pt x="21376" y="9442"/>
                    <a:pt x="21376" y="8275"/>
                  </a:cubicBezTo>
                  <a:cubicBezTo>
                    <a:pt x="21376" y="7107"/>
                    <a:pt x="20394" y="5940"/>
                    <a:pt x="17449" y="4918"/>
                  </a:cubicBezTo>
                  <a:cubicBezTo>
                    <a:pt x="14503" y="3896"/>
                    <a:pt x="9594" y="3021"/>
                    <a:pt x="6322" y="2875"/>
                  </a:cubicBezTo>
                  <a:cubicBezTo>
                    <a:pt x="3049" y="2729"/>
                    <a:pt x="1412" y="3313"/>
                    <a:pt x="594" y="4334"/>
                  </a:cubicBezTo>
                  <a:cubicBezTo>
                    <a:pt x="-224" y="5356"/>
                    <a:pt x="-224" y="6815"/>
                    <a:pt x="758" y="8713"/>
                  </a:cubicBezTo>
                  <a:cubicBezTo>
                    <a:pt x="1740" y="10610"/>
                    <a:pt x="3703" y="12945"/>
                    <a:pt x="5503" y="14259"/>
                  </a:cubicBezTo>
                  <a:cubicBezTo>
                    <a:pt x="7303" y="15572"/>
                    <a:pt x="8940" y="15864"/>
                    <a:pt x="10412" y="15572"/>
                  </a:cubicBezTo>
                  <a:cubicBezTo>
                    <a:pt x="11885" y="15280"/>
                    <a:pt x="13194" y="14405"/>
                    <a:pt x="13194" y="13529"/>
                  </a:cubicBezTo>
                  <a:cubicBezTo>
                    <a:pt x="13194" y="12653"/>
                    <a:pt x="11885" y="11778"/>
                    <a:pt x="10249" y="11340"/>
                  </a:cubicBezTo>
                  <a:cubicBezTo>
                    <a:pt x="8612" y="10902"/>
                    <a:pt x="6649" y="10902"/>
                    <a:pt x="5012" y="11340"/>
                  </a:cubicBezTo>
                  <a:cubicBezTo>
                    <a:pt x="3376" y="11778"/>
                    <a:pt x="2067" y="12653"/>
                    <a:pt x="2231" y="13237"/>
                  </a:cubicBezTo>
                  <a:cubicBezTo>
                    <a:pt x="2394" y="13821"/>
                    <a:pt x="4031" y="14113"/>
                    <a:pt x="6649" y="14259"/>
                  </a:cubicBezTo>
                  <a:cubicBezTo>
                    <a:pt x="9267" y="14405"/>
                    <a:pt x="12867" y="14405"/>
                    <a:pt x="15485" y="13967"/>
                  </a:cubicBezTo>
                  <a:cubicBezTo>
                    <a:pt x="18103" y="13529"/>
                    <a:pt x="19740" y="12653"/>
                    <a:pt x="20394" y="11486"/>
                  </a:cubicBezTo>
                  <a:cubicBezTo>
                    <a:pt x="21049" y="10318"/>
                    <a:pt x="20722" y="8859"/>
                    <a:pt x="18922" y="7837"/>
                  </a:cubicBezTo>
                  <a:cubicBezTo>
                    <a:pt x="17122" y="6815"/>
                    <a:pt x="13849" y="6232"/>
                    <a:pt x="10740" y="6815"/>
                  </a:cubicBezTo>
                  <a:cubicBezTo>
                    <a:pt x="7631" y="7399"/>
                    <a:pt x="4685" y="9151"/>
                    <a:pt x="3212" y="11194"/>
                  </a:cubicBezTo>
                  <a:cubicBezTo>
                    <a:pt x="1740" y="13237"/>
                    <a:pt x="1740" y="15572"/>
                    <a:pt x="2721" y="17323"/>
                  </a:cubicBezTo>
                  <a:cubicBezTo>
                    <a:pt x="3703" y="19075"/>
                    <a:pt x="5667" y="20242"/>
                    <a:pt x="7631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903466" y="6339191"/>
              <a:ext cx="323316" cy="24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29" fill="norm" stroke="1" extrusionOk="0">
                  <a:moveTo>
                    <a:pt x="12656" y="2684"/>
                  </a:moveTo>
                  <a:cubicBezTo>
                    <a:pt x="12150" y="1811"/>
                    <a:pt x="11644" y="938"/>
                    <a:pt x="10463" y="393"/>
                  </a:cubicBezTo>
                  <a:cubicBezTo>
                    <a:pt x="9281" y="-153"/>
                    <a:pt x="7425" y="-371"/>
                    <a:pt x="5737" y="1374"/>
                  </a:cubicBezTo>
                  <a:cubicBezTo>
                    <a:pt x="4050" y="3120"/>
                    <a:pt x="2531" y="6829"/>
                    <a:pt x="1856" y="9884"/>
                  </a:cubicBezTo>
                  <a:cubicBezTo>
                    <a:pt x="1181" y="12938"/>
                    <a:pt x="1350" y="15338"/>
                    <a:pt x="2616" y="17411"/>
                  </a:cubicBezTo>
                  <a:cubicBezTo>
                    <a:pt x="3881" y="19484"/>
                    <a:pt x="6244" y="21229"/>
                    <a:pt x="9028" y="21229"/>
                  </a:cubicBezTo>
                  <a:cubicBezTo>
                    <a:pt x="11813" y="21229"/>
                    <a:pt x="15019" y="19484"/>
                    <a:pt x="17128" y="17738"/>
                  </a:cubicBezTo>
                  <a:cubicBezTo>
                    <a:pt x="19237" y="15993"/>
                    <a:pt x="20250" y="14247"/>
                    <a:pt x="20841" y="12174"/>
                  </a:cubicBezTo>
                  <a:cubicBezTo>
                    <a:pt x="21431" y="10102"/>
                    <a:pt x="21600" y="7702"/>
                    <a:pt x="20841" y="5738"/>
                  </a:cubicBezTo>
                  <a:cubicBezTo>
                    <a:pt x="20081" y="3774"/>
                    <a:pt x="18394" y="2247"/>
                    <a:pt x="14766" y="2138"/>
                  </a:cubicBezTo>
                  <a:cubicBezTo>
                    <a:pt x="11138" y="2029"/>
                    <a:pt x="5569" y="3338"/>
                    <a:pt x="0" y="4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44034" y="6025912"/>
              <a:ext cx="218681" cy="188748"/>
            </a:xfrm>
            <a:prstGeom prst="rect">
              <a:avLst/>
            </a:prstGeom>
            <a:effectLst/>
          </p:spPr>
        </p:pic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518202" y="6435699"/>
              <a:ext cx="281452" cy="292640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78278" y="6626269"/>
              <a:ext cx="215934" cy="155738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853477" y="6603268"/>
              <a:ext cx="178738" cy="293741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907145" y="6781030"/>
              <a:ext cx="370408" cy="161022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199386" y="5963968"/>
              <a:ext cx="207653" cy="174024"/>
            </a:xfrm>
            <a:prstGeom prst="rect">
              <a:avLst/>
            </a:prstGeom>
            <a:effectLst/>
          </p:spPr>
        </p:pic>
        <p:pic>
          <p:nvPicPr>
            <p:cNvPr id="788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78029" y="6564934"/>
              <a:ext cx="255406" cy="56068"/>
            </a:xfrm>
            <a:prstGeom prst="rect">
              <a:avLst/>
            </a:prstGeom>
            <a:effectLst/>
          </p:spPr>
        </p:pic>
        <p:pic>
          <p:nvPicPr>
            <p:cNvPr id="79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000367" y="6435208"/>
              <a:ext cx="253328" cy="303876"/>
            </a:xfrm>
            <a:prstGeom prst="rect">
              <a:avLst/>
            </a:prstGeom>
            <a:effectLst/>
          </p:spPr>
        </p:pic>
        <p:pic>
          <p:nvPicPr>
            <p:cNvPr id="79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164855" y="6687604"/>
              <a:ext cx="221255" cy="201738"/>
            </a:xfrm>
            <a:prstGeom prst="rect">
              <a:avLst/>
            </a:prstGeom>
            <a:effectLst/>
          </p:spPr>
        </p:pic>
        <p:pic>
          <p:nvPicPr>
            <p:cNvPr id="79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337709" y="6695271"/>
              <a:ext cx="132736" cy="347408"/>
            </a:xfrm>
            <a:prstGeom prst="rect">
              <a:avLst/>
            </a:prstGeom>
            <a:effectLst/>
          </p:spPr>
        </p:pic>
        <p:pic>
          <p:nvPicPr>
            <p:cNvPr id="79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422044" y="6862590"/>
              <a:ext cx="362742" cy="217322"/>
            </a:xfrm>
            <a:prstGeom prst="rect">
              <a:avLst/>
            </a:prstGeom>
            <a:effectLst/>
          </p:spPr>
        </p:pic>
        <p:pic>
          <p:nvPicPr>
            <p:cNvPr id="79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892249" y="4640558"/>
              <a:ext cx="55631" cy="1574102"/>
            </a:xfrm>
            <a:prstGeom prst="rect">
              <a:avLst/>
            </a:prstGeom>
            <a:effectLst/>
          </p:spPr>
        </p:pic>
        <p:pic>
          <p:nvPicPr>
            <p:cNvPr id="80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907145" y="5154236"/>
              <a:ext cx="424076" cy="669416"/>
            </a:xfrm>
            <a:prstGeom prst="rect">
              <a:avLst/>
            </a:prstGeom>
            <a:effectLst/>
          </p:spPr>
        </p:pic>
        <p:pic>
          <p:nvPicPr>
            <p:cNvPr id="80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259819" y="5399575"/>
              <a:ext cx="347409" cy="562079"/>
            </a:xfrm>
            <a:prstGeom prst="rect">
              <a:avLst/>
            </a:prstGeom>
            <a:effectLst/>
          </p:spPr>
        </p:pic>
        <p:pic>
          <p:nvPicPr>
            <p:cNvPr id="80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466824" y="5575912"/>
              <a:ext cx="439410" cy="539079"/>
            </a:xfrm>
            <a:prstGeom prst="rect">
              <a:avLst/>
            </a:prstGeom>
            <a:effectLst/>
          </p:spPr>
        </p:pic>
        <p:pic>
          <p:nvPicPr>
            <p:cNvPr id="80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865499" y="5759916"/>
              <a:ext cx="393410" cy="401077"/>
            </a:xfrm>
            <a:prstGeom prst="rect">
              <a:avLst/>
            </a:prstGeom>
            <a:effectLst/>
          </p:spPr>
        </p:pic>
        <p:pic>
          <p:nvPicPr>
            <p:cNvPr id="80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210508" y="5836584"/>
              <a:ext cx="339741" cy="339742"/>
            </a:xfrm>
            <a:prstGeom prst="rect">
              <a:avLst/>
            </a:prstGeom>
            <a:effectLst/>
          </p:spPr>
        </p:pic>
        <p:pic>
          <p:nvPicPr>
            <p:cNvPr id="81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56177" y="5936253"/>
              <a:ext cx="140404" cy="194072"/>
            </a:xfrm>
            <a:prstGeom prst="rect">
              <a:avLst/>
            </a:prstGeom>
            <a:effectLst/>
          </p:spPr>
        </p:pic>
        <p:pic>
          <p:nvPicPr>
            <p:cNvPr id="81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731853" y="5951587"/>
              <a:ext cx="324407" cy="263073"/>
            </a:xfrm>
            <a:prstGeom prst="rect">
              <a:avLst/>
            </a:prstGeom>
            <a:effectLst/>
          </p:spPr>
        </p:pic>
        <p:pic>
          <p:nvPicPr>
            <p:cNvPr id="81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261040" y="5146569"/>
              <a:ext cx="93792" cy="999090"/>
            </a:xfrm>
            <a:prstGeom prst="rect">
              <a:avLst/>
            </a:prstGeom>
            <a:effectLst/>
          </p:spPr>
        </p:pic>
        <p:pic>
          <p:nvPicPr>
            <p:cNvPr id="81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973011" y="5598913"/>
              <a:ext cx="362742" cy="378075"/>
            </a:xfrm>
            <a:prstGeom prst="rect">
              <a:avLst/>
            </a:prstGeom>
            <a:effectLst/>
          </p:spPr>
        </p:pic>
        <p:pic>
          <p:nvPicPr>
            <p:cNvPr id="81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517357" y="5483910"/>
              <a:ext cx="362741" cy="516078"/>
            </a:xfrm>
            <a:prstGeom prst="rect">
              <a:avLst/>
            </a:prstGeom>
            <a:effectLst/>
          </p:spPr>
        </p:pic>
        <p:pic>
          <p:nvPicPr>
            <p:cNvPr id="82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686027" y="5437909"/>
              <a:ext cx="454744" cy="608081"/>
            </a:xfrm>
            <a:prstGeom prst="rect">
              <a:avLst/>
            </a:prstGeom>
            <a:effectLst/>
          </p:spPr>
        </p:pic>
        <p:pic>
          <p:nvPicPr>
            <p:cNvPr id="82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931366" y="5675581"/>
              <a:ext cx="362742" cy="355075"/>
            </a:xfrm>
            <a:prstGeom prst="rect">
              <a:avLst/>
            </a:prstGeom>
            <a:effectLst/>
          </p:spPr>
        </p:pic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046369" y="5844251"/>
              <a:ext cx="255406" cy="240073"/>
            </a:xfrm>
            <a:prstGeom prst="rect">
              <a:avLst/>
            </a:prstGeom>
            <a:effectLst/>
          </p:spPr>
        </p:pic>
        <p:sp>
          <p:nvSpPr>
            <p:cNvPr id="826" name="Line"/>
            <p:cNvSpPr/>
            <p:nvPr/>
          </p:nvSpPr>
          <p:spPr>
            <a:xfrm>
              <a:off x="1617703" y="7490046"/>
              <a:ext cx="146738" cy="45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18" fill="norm" stroke="1" extrusionOk="0">
                  <a:moveTo>
                    <a:pt x="0" y="9700"/>
                  </a:moveTo>
                  <a:cubicBezTo>
                    <a:pt x="732" y="13165"/>
                    <a:pt x="1464" y="16631"/>
                    <a:pt x="1831" y="18710"/>
                  </a:cubicBezTo>
                  <a:cubicBezTo>
                    <a:pt x="2197" y="20789"/>
                    <a:pt x="2197" y="21482"/>
                    <a:pt x="2197" y="19692"/>
                  </a:cubicBezTo>
                  <a:cubicBezTo>
                    <a:pt x="2197" y="17901"/>
                    <a:pt x="2197" y="13627"/>
                    <a:pt x="2929" y="10567"/>
                  </a:cubicBezTo>
                  <a:cubicBezTo>
                    <a:pt x="3661" y="7506"/>
                    <a:pt x="5125" y="5657"/>
                    <a:pt x="6590" y="4156"/>
                  </a:cubicBezTo>
                  <a:cubicBezTo>
                    <a:pt x="8054" y="2654"/>
                    <a:pt x="9519" y="1499"/>
                    <a:pt x="11166" y="806"/>
                  </a:cubicBezTo>
                  <a:cubicBezTo>
                    <a:pt x="12814" y="113"/>
                    <a:pt x="14644" y="-118"/>
                    <a:pt x="16292" y="55"/>
                  </a:cubicBezTo>
                  <a:cubicBezTo>
                    <a:pt x="17939" y="229"/>
                    <a:pt x="19403" y="806"/>
                    <a:pt x="20319" y="2192"/>
                  </a:cubicBezTo>
                  <a:cubicBezTo>
                    <a:pt x="21234" y="3578"/>
                    <a:pt x="21600" y="5773"/>
                    <a:pt x="19220" y="7621"/>
                  </a:cubicBezTo>
                  <a:cubicBezTo>
                    <a:pt x="16841" y="9469"/>
                    <a:pt x="11715" y="10971"/>
                    <a:pt x="8054" y="11779"/>
                  </a:cubicBezTo>
                  <a:cubicBezTo>
                    <a:pt x="4393" y="12588"/>
                    <a:pt x="2197" y="12703"/>
                    <a:pt x="0" y="12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709705" y="7719993"/>
              <a:ext cx="199339" cy="19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0800"/>
                  </a:moveTo>
                  <a:cubicBezTo>
                    <a:pt x="0" y="9415"/>
                    <a:pt x="0" y="8031"/>
                    <a:pt x="692" y="7062"/>
                  </a:cubicBezTo>
                  <a:cubicBezTo>
                    <a:pt x="1385" y="6092"/>
                    <a:pt x="2769" y="5538"/>
                    <a:pt x="4154" y="5400"/>
                  </a:cubicBezTo>
                  <a:cubicBezTo>
                    <a:pt x="5538" y="5262"/>
                    <a:pt x="6923" y="5538"/>
                    <a:pt x="8169" y="7338"/>
                  </a:cubicBezTo>
                  <a:cubicBezTo>
                    <a:pt x="9415" y="9138"/>
                    <a:pt x="10523" y="12462"/>
                    <a:pt x="10938" y="14815"/>
                  </a:cubicBezTo>
                  <a:cubicBezTo>
                    <a:pt x="11354" y="17169"/>
                    <a:pt x="11077" y="18554"/>
                    <a:pt x="10385" y="19662"/>
                  </a:cubicBezTo>
                  <a:cubicBezTo>
                    <a:pt x="9692" y="20769"/>
                    <a:pt x="8585" y="21600"/>
                    <a:pt x="7754" y="21185"/>
                  </a:cubicBezTo>
                  <a:cubicBezTo>
                    <a:pt x="6923" y="20769"/>
                    <a:pt x="6369" y="19108"/>
                    <a:pt x="6508" y="16754"/>
                  </a:cubicBezTo>
                  <a:cubicBezTo>
                    <a:pt x="6646" y="14400"/>
                    <a:pt x="7477" y="11354"/>
                    <a:pt x="9831" y="8446"/>
                  </a:cubicBezTo>
                  <a:cubicBezTo>
                    <a:pt x="12185" y="5538"/>
                    <a:pt x="16062" y="2769"/>
                    <a:pt x="18277" y="1385"/>
                  </a:cubicBezTo>
                  <a:cubicBezTo>
                    <a:pt x="20492" y="0"/>
                    <a:pt x="210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909716" y="7763723"/>
              <a:ext cx="98997" cy="13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771" fill="norm" stroke="1" extrusionOk="0">
                  <a:moveTo>
                    <a:pt x="21454" y="7418"/>
                  </a:moveTo>
                  <a:cubicBezTo>
                    <a:pt x="20900" y="5455"/>
                    <a:pt x="20346" y="3491"/>
                    <a:pt x="18685" y="1920"/>
                  </a:cubicBezTo>
                  <a:cubicBezTo>
                    <a:pt x="17023" y="349"/>
                    <a:pt x="14254" y="-829"/>
                    <a:pt x="10931" y="742"/>
                  </a:cubicBezTo>
                  <a:cubicBezTo>
                    <a:pt x="7608" y="2313"/>
                    <a:pt x="3731" y="6633"/>
                    <a:pt x="1792" y="9775"/>
                  </a:cubicBezTo>
                  <a:cubicBezTo>
                    <a:pt x="-146" y="12916"/>
                    <a:pt x="-146" y="14880"/>
                    <a:pt x="131" y="16844"/>
                  </a:cubicBezTo>
                  <a:cubicBezTo>
                    <a:pt x="408" y="18807"/>
                    <a:pt x="962" y="20771"/>
                    <a:pt x="4285" y="20771"/>
                  </a:cubicBezTo>
                  <a:cubicBezTo>
                    <a:pt x="7608" y="20771"/>
                    <a:pt x="13700" y="18807"/>
                    <a:pt x="17023" y="16647"/>
                  </a:cubicBezTo>
                  <a:cubicBezTo>
                    <a:pt x="20346" y="14487"/>
                    <a:pt x="20900" y="12131"/>
                    <a:pt x="20346" y="10167"/>
                  </a:cubicBezTo>
                  <a:cubicBezTo>
                    <a:pt x="19792" y="8204"/>
                    <a:pt x="18131" y="6633"/>
                    <a:pt x="16469" y="5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119773" y="7503955"/>
              <a:ext cx="151895" cy="41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60" fill="norm" stroke="1" extrusionOk="0">
                  <a:moveTo>
                    <a:pt x="7982" y="1271"/>
                  </a:moveTo>
                  <a:cubicBezTo>
                    <a:pt x="8336" y="605"/>
                    <a:pt x="8690" y="-62"/>
                    <a:pt x="8513" y="5"/>
                  </a:cubicBezTo>
                  <a:cubicBezTo>
                    <a:pt x="8336" y="71"/>
                    <a:pt x="7628" y="871"/>
                    <a:pt x="7274" y="3405"/>
                  </a:cubicBezTo>
                  <a:cubicBezTo>
                    <a:pt x="6920" y="5938"/>
                    <a:pt x="6920" y="10205"/>
                    <a:pt x="6743" y="13138"/>
                  </a:cubicBezTo>
                  <a:cubicBezTo>
                    <a:pt x="6566" y="16071"/>
                    <a:pt x="6212" y="17671"/>
                    <a:pt x="5858" y="18805"/>
                  </a:cubicBezTo>
                  <a:cubicBezTo>
                    <a:pt x="5504" y="19938"/>
                    <a:pt x="5149" y="20605"/>
                    <a:pt x="4972" y="20471"/>
                  </a:cubicBezTo>
                  <a:cubicBezTo>
                    <a:pt x="4795" y="20338"/>
                    <a:pt x="4795" y="19405"/>
                    <a:pt x="5327" y="18405"/>
                  </a:cubicBezTo>
                  <a:cubicBezTo>
                    <a:pt x="5858" y="17405"/>
                    <a:pt x="6920" y="16338"/>
                    <a:pt x="7982" y="15471"/>
                  </a:cubicBezTo>
                  <a:cubicBezTo>
                    <a:pt x="9045" y="14605"/>
                    <a:pt x="10107" y="13938"/>
                    <a:pt x="11700" y="13471"/>
                  </a:cubicBezTo>
                  <a:cubicBezTo>
                    <a:pt x="13294" y="13005"/>
                    <a:pt x="15418" y="12738"/>
                    <a:pt x="17012" y="12871"/>
                  </a:cubicBezTo>
                  <a:cubicBezTo>
                    <a:pt x="18605" y="13005"/>
                    <a:pt x="19668" y="13538"/>
                    <a:pt x="20376" y="14471"/>
                  </a:cubicBezTo>
                  <a:cubicBezTo>
                    <a:pt x="21084" y="15405"/>
                    <a:pt x="21438" y="16738"/>
                    <a:pt x="20376" y="17871"/>
                  </a:cubicBezTo>
                  <a:cubicBezTo>
                    <a:pt x="19313" y="19005"/>
                    <a:pt x="16835" y="19938"/>
                    <a:pt x="14710" y="20471"/>
                  </a:cubicBezTo>
                  <a:cubicBezTo>
                    <a:pt x="12586" y="21005"/>
                    <a:pt x="10815" y="21138"/>
                    <a:pt x="8868" y="21271"/>
                  </a:cubicBezTo>
                  <a:cubicBezTo>
                    <a:pt x="6920" y="21405"/>
                    <a:pt x="4795" y="21538"/>
                    <a:pt x="3025" y="21405"/>
                  </a:cubicBezTo>
                  <a:cubicBezTo>
                    <a:pt x="1254" y="21271"/>
                    <a:pt x="-162" y="20871"/>
                    <a:pt x="15" y="20405"/>
                  </a:cubicBezTo>
                  <a:cubicBezTo>
                    <a:pt x="192" y="19938"/>
                    <a:pt x="1963" y="19405"/>
                    <a:pt x="3910" y="19005"/>
                  </a:cubicBezTo>
                  <a:cubicBezTo>
                    <a:pt x="5858" y="18605"/>
                    <a:pt x="7982" y="18338"/>
                    <a:pt x="10107" y="18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42557" y="7733696"/>
              <a:ext cx="126166" cy="16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47" fill="norm" stroke="1" extrusionOk="0">
                  <a:moveTo>
                    <a:pt x="16143" y="10181"/>
                  </a:moveTo>
                  <a:cubicBezTo>
                    <a:pt x="16143" y="8519"/>
                    <a:pt x="16143" y="6858"/>
                    <a:pt x="15927" y="5196"/>
                  </a:cubicBezTo>
                  <a:cubicBezTo>
                    <a:pt x="15711" y="3535"/>
                    <a:pt x="15279" y="1873"/>
                    <a:pt x="13983" y="876"/>
                  </a:cubicBezTo>
                  <a:cubicBezTo>
                    <a:pt x="12687" y="-121"/>
                    <a:pt x="10527" y="-453"/>
                    <a:pt x="8151" y="876"/>
                  </a:cubicBezTo>
                  <a:cubicBezTo>
                    <a:pt x="5775" y="2205"/>
                    <a:pt x="3183" y="5196"/>
                    <a:pt x="1671" y="7522"/>
                  </a:cubicBezTo>
                  <a:cubicBezTo>
                    <a:pt x="159" y="9849"/>
                    <a:pt x="-273" y="11510"/>
                    <a:pt x="159" y="13005"/>
                  </a:cubicBezTo>
                  <a:cubicBezTo>
                    <a:pt x="591" y="14501"/>
                    <a:pt x="1887" y="15830"/>
                    <a:pt x="3399" y="15830"/>
                  </a:cubicBezTo>
                  <a:cubicBezTo>
                    <a:pt x="4911" y="15830"/>
                    <a:pt x="6639" y="14501"/>
                    <a:pt x="8583" y="13005"/>
                  </a:cubicBezTo>
                  <a:cubicBezTo>
                    <a:pt x="10527" y="11510"/>
                    <a:pt x="12687" y="9849"/>
                    <a:pt x="13767" y="9849"/>
                  </a:cubicBezTo>
                  <a:cubicBezTo>
                    <a:pt x="14847" y="9849"/>
                    <a:pt x="14847" y="11510"/>
                    <a:pt x="15063" y="13172"/>
                  </a:cubicBezTo>
                  <a:cubicBezTo>
                    <a:pt x="15279" y="14833"/>
                    <a:pt x="15711" y="16495"/>
                    <a:pt x="16791" y="17824"/>
                  </a:cubicBezTo>
                  <a:cubicBezTo>
                    <a:pt x="17871" y="19153"/>
                    <a:pt x="19599" y="20150"/>
                    <a:pt x="21327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498023" y="7482321"/>
              <a:ext cx="129148" cy="3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6" fill="norm" stroke="1" extrusionOk="0">
                  <a:moveTo>
                    <a:pt x="12932" y="0"/>
                  </a:moveTo>
                  <a:cubicBezTo>
                    <a:pt x="11238" y="4405"/>
                    <a:pt x="9544" y="8811"/>
                    <a:pt x="8697" y="11724"/>
                  </a:cubicBezTo>
                  <a:cubicBezTo>
                    <a:pt x="7850" y="14637"/>
                    <a:pt x="7850" y="16058"/>
                    <a:pt x="7638" y="17124"/>
                  </a:cubicBezTo>
                  <a:cubicBezTo>
                    <a:pt x="7427" y="18189"/>
                    <a:pt x="7003" y="18900"/>
                    <a:pt x="7003" y="18900"/>
                  </a:cubicBezTo>
                  <a:cubicBezTo>
                    <a:pt x="7003" y="18900"/>
                    <a:pt x="7427" y="18189"/>
                    <a:pt x="8274" y="17408"/>
                  </a:cubicBezTo>
                  <a:cubicBezTo>
                    <a:pt x="9121" y="16626"/>
                    <a:pt x="10391" y="15774"/>
                    <a:pt x="12085" y="15276"/>
                  </a:cubicBezTo>
                  <a:cubicBezTo>
                    <a:pt x="13779" y="14779"/>
                    <a:pt x="15897" y="14637"/>
                    <a:pt x="17379" y="14921"/>
                  </a:cubicBezTo>
                  <a:cubicBezTo>
                    <a:pt x="18862" y="15205"/>
                    <a:pt x="19709" y="15916"/>
                    <a:pt x="20344" y="16626"/>
                  </a:cubicBezTo>
                  <a:cubicBezTo>
                    <a:pt x="20979" y="17337"/>
                    <a:pt x="21403" y="18047"/>
                    <a:pt x="21403" y="18758"/>
                  </a:cubicBezTo>
                  <a:cubicBezTo>
                    <a:pt x="21403" y="19468"/>
                    <a:pt x="20979" y="20179"/>
                    <a:pt x="19497" y="20676"/>
                  </a:cubicBezTo>
                  <a:cubicBezTo>
                    <a:pt x="18015" y="21174"/>
                    <a:pt x="15474" y="21458"/>
                    <a:pt x="12721" y="21529"/>
                  </a:cubicBezTo>
                  <a:cubicBezTo>
                    <a:pt x="9968" y="21600"/>
                    <a:pt x="7003" y="21458"/>
                    <a:pt x="4462" y="21032"/>
                  </a:cubicBezTo>
                  <a:cubicBezTo>
                    <a:pt x="1921" y="20605"/>
                    <a:pt x="-197" y="19895"/>
                    <a:pt x="15" y="19397"/>
                  </a:cubicBezTo>
                  <a:cubicBezTo>
                    <a:pt x="227" y="18900"/>
                    <a:pt x="2768" y="18616"/>
                    <a:pt x="5309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675726" y="7742994"/>
              <a:ext cx="61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675726" y="7602040"/>
              <a:ext cx="76670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60" y="12582"/>
                    <a:pt x="4320" y="4867"/>
                    <a:pt x="7920" y="1782"/>
                  </a:cubicBezTo>
                  <a:cubicBezTo>
                    <a:pt x="11520" y="-1304"/>
                    <a:pt x="1656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836730" y="7489988"/>
              <a:ext cx="6133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7"/>
                    <a:pt x="14400" y="7074"/>
                    <a:pt x="10800" y="10674"/>
                  </a:cubicBezTo>
                  <a:cubicBezTo>
                    <a:pt x="7200" y="14274"/>
                    <a:pt x="3600" y="17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928732" y="7811995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036068" y="7508118"/>
              <a:ext cx="5112" cy="66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fill="norm" stroke="1" extrusionOk="0">
                  <a:moveTo>
                    <a:pt x="0" y="6098"/>
                  </a:moveTo>
                  <a:cubicBezTo>
                    <a:pt x="10800" y="2241"/>
                    <a:pt x="21600" y="-1616"/>
                    <a:pt x="21600" y="698"/>
                  </a:cubicBezTo>
                  <a:cubicBezTo>
                    <a:pt x="21600" y="3013"/>
                    <a:pt x="10800" y="11498"/>
                    <a:pt x="0" y="19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060845" y="7489988"/>
              <a:ext cx="136228" cy="45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72" fill="norm" stroke="1" extrusionOk="0">
                  <a:moveTo>
                    <a:pt x="20934" y="0"/>
                  </a:moveTo>
                  <a:cubicBezTo>
                    <a:pt x="17007" y="3480"/>
                    <a:pt x="13079" y="6960"/>
                    <a:pt x="9349" y="10200"/>
                  </a:cubicBezTo>
                  <a:cubicBezTo>
                    <a:pt x="5618" y="13440"/>
                    <a:pt x="2083" y="16440"/>
                    <a:pt x="709" y="18300"/>
                  </a:cubicBezTo>
                  <a:cubicBezTo>
                    <a:pt x="-666" y="20160"/>
                    <a:pt x="119" y="20880"/>
                    <a:pt x="1690" y="21240"/>
                  </a:cubicBezTo>
                  <a:cubicBezTo>
                    <a:pt x="3261" y="21600"/>
                    <a:pt x="5618" y="21600"/>
                    <a:pt x="7974" y="20820"/>
                  </a:cubicBezTo>
                  <a:cubicBezTo>
                    <a:pt x="10330" y="20040"/>
                    <a:pt x="12687" y="18480"/>
                    <a:pt x="15043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082069" y="7765952"/>
              <a:ext cx="217905" cy="43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8" fill="norm" stroke="1" extrusionOk="0">
                  <a:moveTo>
                    <a:pt x="0" y="1518"/>
                  </a:moveTo>
                  <a:cubicBezTo>
                    <a:pt x="2512" y="1139"/>
                    <a:pt x="5023" y="760"/>
                    <a:pt x="7033" y="444"/>
                  </a:cubicBezTo>
                  <a:cubicBezTo>
                    <a:pt x="9042" y="129"/>
                    <a:pt x="10549" y="-124"/>
                    <a:pt x="11428" y="65"/>
                  </a:cubicBezTo>
                  <a:cubicBezTo>
                    <a:pt x="12307" y="255"/>
                    <a:pt x="12558" y="887"/>
                    <a:pt x="13060" y="1518"/>
                  </a:cubicBezTo>
                  <a:cubicBezTo>
                    <a:pt x="13563" y="2150"/>
                    <a:pt x="14316" y="2781"/>
                    <a:pt x="15321" y="3160"/>
                  </a:cubicBezTo>
                  <a:cubicBezTo>
                    <a:pt x="16326" y="3539"/>
                    <a:pt x="17581" y="3665"/>
                    <a:pt x="18712" y="3539"/>
                  </a:cubicBezTo>
                  <a:cubicBezTo>
                    <a:pt x="19842" y="3413"/>
                    <a:pt x="20847" y="3034"/>
                    <a:pt x="21223" y="3223"/>
                  </a:cubicBezTo>
                  <a:cubicBezTo>
                    <a:pt x="21600" y="3413"/>
                    <a:pt x="21349" y="4171"/>
                    <a:pt x="21098" y="6318"/>
                  </a:cubicBezTo>
                  <a:cubicBezTo>
                    <a:pt x="20846" y="8465"/>
                    <a:pt x="20595" y="12002"/>
                    <a:pt x="20595" y="14276"/>
                  </a:cubicBezTo>
                  <a:cubicBezTo>
                    <a:pt x="20595" y="16550"/>
                    <a:pt x="20846" y="17560"/>
                    <a:pt x="20972" y="18444"/>
                  </a:cubicBezTo>
                  <a:cubicBezTo>
                    <a:pt x="21098" y="19329"/>
                    <a:pt x="21098" y="20087"/>
                    <a:pt x="20470" y="20592"/>
                  </a:cubicBezTo>
                  <a:cubicBezTo>
                    <a:pt x="19842" y="21097"/>
                    <a:pt x="18586" y="21350"/>
                    <a:pt x="16953" y="21413"/>
                  </a:cubicBezTo>
                  <a:cubicBezTo>
                    <a:pt x="15321" y="21476"/>
                    <a:pt x="13312" y="21350"/>
                    <a:pt x="12307" y="20908"/>
                  </a:cubicBezTo>
                  <a:cubicBezTo>
                    <a:pt x="11302" y="20465"/>
                    <a:pt x="11302" y="19708"/>
                    <a:pt x="11302" y="18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511412" y="7919332"/>
              <a:ext cx="46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693944" y="7735327"/>
              <a:ext cx="216145" cy="22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5" fill="norm" stroke="1" extrusionOk="0">
                  <a:moveTo>
                    <a:pt x="1671" y="0"/>
                  </a:moveTo>
                  <a:cubicBezTo>
                    <a:pt x="908" y="5934"/>
                    <a:pt x="146" y="11868"/>
                    <a:pt x="19" y="15547"/>
                  </a:cubicBezTo>
                  <a:cubicBezTo>
                    <a:pt x="-108" y="19226"/>
                    <a:pt x="400" y="20651"/>
                    <a:pt x="1290" y="21125"/>
                  </a:cubicBezTo>
                  <a:cubicBezTo>
                    <a:pt x="2179" y="21600"/>
                    <a:pt x="3450" y="21125"/>
                    <a:pt x="5228" y="19108"/>
                  </a:cubicBezTo>
                  <a:cubicBezTo>
                    <a:pt x="7007" y="17090"/>
                    <a:pt x="9294" y="13530"/>
                    <a:pt x="10946" y="10919"/>
                  </a:cubicBezTo>
                  <a:cubicBezTo>
                    <a:pt x="12598" y="8308"/>
                    <a:pt x="13614" y="6646"/>
                    <a:pt x="14123" y="6527"/>
                  </a:cubicBezTo>
                  <a:cubicBezTo>
                    <a:pt x="14631" y="6409"/>
                    <a:pt x="14631" y="7833"/>
                    <a:pt x="14631" y="9138"/>
                  </a:cubicBezTo>
                  <a:cubicBezTo>
                    <a:pt x="14631" y="10444"/>
                    <a:pt x="14631" y="11631"/>
                    <a:pt x="14758" y="12818"/>
                  </a:cubicBezTo>
                  <a:cubicBezTo>
                    <a:pt x="14885" y="14004"/>
                    <a:pt x="15139" y="15191"/>
                    <a:pt x="16283" y="15666"/>
                  </a:cubicBezTo>
                  <a:cubicBezTo>
                    <a:pt x="17426" y="16141"/>
                    <a:pt x="19459" y="15903"/>
                    <a:pt x="21492" y="15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917754" y="7776096"/>
              <a:ext cx="145671" cy="1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274" y="5774"/>
                  </a:moveTo>
                  <a:cubicBezTo>
                    <a:pt x="1137" y="10382"/>
                    <a:pt x="0" y="14990"/>
                    <a:pt x="0" y="15422"/>
                  </a:cubicBezTo>
                  <a:cubicBezTo>
                    <a:pt x="0" y="15854"/>
                    <a:pt x="1137" y="12110"/>
                    <a:pt x="3411" y="8798"/>
                  </a:cubicBezTo>
                  <a:cubicBezTo>
                    <a:pt x="5684" y="5486"/>
                    <a:pt x="9095" y="2606"/>
                    <a:pt x="11747" y="1166"/>
                  </a:cubicBezTo>
                  <a:cubicBezTo>
                    <a:pt x="14400" y="-274"/>
                    <a:pt x="16295" y="-274"/>
                    <a:pt x="17432" y="590"/>
                  </a:cubicBezTo>
                  <a:cubicBezTo>
                    <a:pt x="18568" y="1454"/>
                    <a:pt x="18947" y="3182"/>
                    <a:pt x="18947" y="6206"/>
                  </a:cubicBezTo>
                  <a:cubicBezTo>
                    <a:pt x="18947" y="9230"/>
                    <a:pt x="18568" y="13550"/>
                    <a:pt x="18947" y="16286"/>
                  </a:cubicBezTo>
                  <a:cubicBezTo>
                    <a:pt x="19326" y="19022"/>
                    <a:pt x="20463" y="20174"/>
                    <a:pt x="2160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121527" y="7472873"/>
              <a:ext cx="409576" cy="51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5" fill="norm" stroke="1" extrusionOk="0">
                  <a:moveTo>
                    <a:pt x="8219" y="14438"/>
                  </a:moveTo>
                  <a:cubicBezTo>
                    <a:pt x="7682" y="14119"/>
                    <a:pt x="7146" y="13800"/>
                    <a:pt x="5871" y="14279"/>
                  </a:cubicBezTo>
                  <a:cubicBezTo>
                    <a:pt x="4597" y="14758"/>
                    <a:pt x="2584" y="16034"/>
                    <a:pt x="1511" y="16939"/>
                  </a:cubicBezTo>
                  <a:cubicBezTo>
                    <a:pt x="438" y="17843"/>
                    <a:pt x="303" y="18375"/>
                    <a:pt x="169" y="18960"/>
                  </a:cubicBezTo>
                  <a:cubicBezTo>
                    <a:pt x="35" y="19546"/>
                    <a:pt x="-99" y="20184"/>
                    <a:pt x="102" y="20663"/>
                  </a:cubicBezTo>
                  <a:cubicBezTo>
                    <a:pt x="303" y="21142"/>
                    <a:pt x="840" y="21461"/>
                    <a:pt x="1444" y="21355"/>
                  </a:cubicBezTo>
                  <a:cubicBezTo>
                    <a:pt x="2048" y="21248"/>
                    <a:pt x="2718" y="20716"/>
                    <a:pt x="4060" y="18588"/>
                  </a:cubicBezTo>
                  <a:cubicBezTo>
                    <a:pt x="5402" y="16460"/>
                    <a:pt x="7414" y="12736"/>
                    <a:pt x="8957" y="9650"/>
                  </a:cubicBezTo>
                  <a:cubicBezTo>
                    <a:pt x="10500" y="6564"/>
                    <a:pt x="11573" y="4117"/>
                    <a:pt x="12110" y="2574"/>
                  </a:cubicBezTo>
                  <a:cubicBezTo>
                    <a:pt x="12646" y="1031"/>
                    <a:pt x="12646" y="393"/>
                    <a:pt x="12311" y="127"/>
                  </a:cubicBezTo>
                  <a:cubicBezTo>
                    <a:pt x="11976" y="-139"/>
                    <a:pt x="11305" y="-33"/>
                    <a:pt x="10366" y="872"/>
                  </a:cubicBezTo>
                  <a:cubicBezTo>
                    <a:pt x="9426" y="1776"/>
                    <a:pt x="8219" y="3479"/>
                    <a:pt x="7280" y="6086"/>
                  </a:cubicBezTo>
                  <a:cubicBezTo>
                    <a:pt x="6341" y="8693"/>
                    <a:pt x="5670" y="12204"/>
                    <a:pt x="5670" y="14492"/>
                  </a:cubicBezTo>
                  <a:cubicBezTo>
                    <a:pt x="5670" y="16779"/>
                    <a:pt x="6341" y="17843"/>
                    <a:pt x="7481" y="18269"/>
                  </a:cubicBezTo>
                  <a:cubicBezTo>
                    <a:pt x="8622" y="18694"/>
                    <a:pt x="10231" y="18482"/>
                    <a:pt x="11573" y="17896"/>
                  </a:cubicBezTo>
                  <a:cubicBezTo>
                    <a:pt x="12915" y="17311"/>
                    <a:pt x="13988" y="16354"/>
                    <a:pt x="14592" y="15609"/>
                  </a:cubicBezTo>
                  <a:cubicBezTo>
                    <a:pt x="15195" y="14864"/>
                    <a:pt x="15330" y="14332"/>
                    <a:pt x="15397" y="13800"/>
                  </a:cubicBezTo>
                  <a:cubicBezTo>
                    <a:pt x="15464" y="13268"/>
                    <a:pt x="15464" y="12736"/>
                    <a:pt x="15061" y="12523"/>
                  </a:cubicBezTo>
                  <a:cubicBezTo>
                    <a:pt x="14659" y="12310"/>
                    <a:pt x="13854" y="12417"/>
                    <a:pt x="13116" y="13002"/>
                  </a:cubicBezTo>
                  <a:cubicBezTo>
                    <a:pt x="12378" y="13587"/>
                    <a:pt x="11707" y="14651"/>
                    <a:pt x="11305" y="15662"/>
                  </a:cubicBezTo>
                  <a:cubicBezTo>
                    <a:pt x="10902" y="16673"/>
                    <a:pt x="10768" y="17630"/>
                    <a:pt x="11774" y="18322"/>
                  </a:cubicBezTo>
                  <a:cubicBezTo>
                    <a:pt x="12781" y="19014"/>
                    <a:pt x="14927" y="19439"/>
                    <a:pt x="16738" y="19439"/>
                  </a:cubicBezTo>
                  <a:cubicBezTo>
                    <a:pt x="18549" y="19439"/>
                    <a:pt x="20025" y="19014"/>
                    <a:pt x="21501" y="18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523435" y="7750660"/>
              <a:ext cx="191672" cy="21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543"/>
                  </a:moveTo>
                  <a:cubicBezTo>
                    <a:pt x="2304" y="3343"/>
                    <a:pt x="4608" y="5143"/>
                    <a:pt x="6192" y="7714"/>
                  </a:cubicBezTo>
                  <a:cubicBezTo>
                    <a:pt x="7776" y="10286"/>
                    <a:pt x="8640" y="13629"/>
                    <a:pt x="8928" y="16071"/>
                  </a:cubicBezTo>
                  <a:cubicBezTo>
                    <a:pt x="9216" y="18514"/>
                    <a:pt x="8928" y="20057"/>
                    <a:pt x="8064" y="20829"/>
                  </a:cubicBezTo>
                  <a:cubicBezTo>
                    <a:pt x="7200" y="21600"/>
                    <a:pt x="5760" y="21600"/>
                    <a:pt x="4464" y="20829"/>
                  </a:cubicBezTo>
                  <a:cubicBezTo>
                    <a:pt x="3168" y="20057"/>
                    <a:pt x="2016" y="18514"/>
                    <a:pt x="2448" y="16200"/>
                  </a:cubicBezTo>
                  <a:cubicBezTo>
                    <a:pt x="2880" y="13886"/>
                    <a:pt x="4896" y="10800"/>
                    <a:pt x="8352" y="7971"/>
                  </a:cubicBezTo>
                  <a:cubicBezTo>
                    <a:pt x="11808" y="5143"/>
                    <a:pt x="16704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058156" y="7635597"/>
              <a:ext cx="284857" cy="33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0" fill="norm" stroke="1" extrusionOk="0">
                  <a:moveTo>
                    <a:pt x="3587" y="3440"/>
                  </a:moveTo>
                  <a:cubicBezTo>
                    <a:pt x="3014" y="7367"/>
                    <a:pt x="2440" y="11295"/>
                    <a:pt x="2058" y="13913"/>
                  </a:cubicBezTo>
                  <a:cubicBezTo>
                    <a:pt x="1675" y="16531"/>
                    <a:pt x="1484" y="17840"/>
                    <a:pt x="1198" y="18985"/>
                  </a:cubicBezTo>
                  <a:cubicBezTo>
                    <a:pt x="911" y="20131"/>
                    <a:pt x="529" y="21113"/>
                    <a:pt x="242" y="21113"/>
                  </a:cubicBezTo>
                  <a:cubicBezTo>
                    <a:pt x="-45" y="21113"/>
                    <a:pt x="-236" y="20131"/>
                    <a:pt x="624" y="17349"/>
                  </a:cubicBezTo>
                  <a:cubicBezTo>
                    <a:pt x="1484" y="14567"/>
                    <a:pt x="3396" y="9985"/>
                    <a:pt x="4543" y="7285"/>
                  </a:cubicBezTo>
                  <a:cubicBezTo>
                    <a:pt x="5690" y="4585"/>
                    <a:pt x="6072" y="3767"/>
                    <a:pt x="6550" y="3031"/>
                  </a:cubicBezTo>
                  <a:cubicBezTo>
                    <a:pt x="7028" y="2295"/>
                    <a:pt x="7601" y="1640"/>
                    <a:pt x="8079" y="1804"/>
                  </a:cubicBezTo>
                  <a:cubicBezTo>
                    <a:pt x="8557" y="1967"/>
                    <a:pt x="8939" y="2949"/>
                    <a:pt x="9513" y="5731"/>
                  </a:cubicBezTo>
                  <a:cubicBezTo>
                    <a:pt x="10086" y="8513"/>
                    <a:pt x="10851" y="13095"/>
                    <a:pt x="11329" y="15795"/>
                  </a:cubicBezTo>
                  <a:cubicBezTo>
                    <a:pt x="11806" y="18495"/>
                    <a:pt x="11998" y="19313"/>
                    <a:pt x="12475" y="20049"/>
                  </a:cubicBezTo>
                  <a:cubicBezTo>
                    <a:pt x="12953" y="20785"/>
                    <a:pt x="13718" y="21440"/>
                    <a:pt x="14387" y="21440"/>
                  </a:cubicBezTo>
                  <a:cubicBezTo>
                    <a:pt x="15056" y="21440"/>
                    <a:pt x="15629" y="20785"/>
                    <a:pt x="16490" y="18576"/>
                  </a:cubicBezTo>
                  <a:cubicBezTo>
                    <a:pt x="17350" y="16367"/>
                    <a:pt x="18497" y="12604"/>
                    <a:pt x="19357" y="9576"/>
                  </a:cubicBezTo>
                  <a:cubicBezTo>
                    <a:pt x="20217" y="6549"/>
                    <a:pt x="20791" y="4258"/>
                    <a:pt x="21077" y="2704"/>
                  </a:cubicBezTo>
                  <a:cubicBezTo>
                    <a:pt x="21364" y="1149"/>
                    <a:pt x="21364" y="331"/>
                    <a:pt x="21173" y="85"/>
                  </a:cubicBezTo>
                  <a:cubicBezTo>
                    <a:pt x="20982" y="-160"/>
                    <a:pt x="20599" y="167"/>
                    <a:pt x="20217" y="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398555" y="7613297"/>
              <a:ext cx="406368" cy="36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87" fill="norm" stroke="1" extrusionOk="0">
                  <a:moveTo>
                    <a:pt x="1552" y="13462"/>
                  </a:moveTo>
                  <a:cubicBezTo>
                    <a:pt x="1015" y="13912"/>
                    <a:pt x="479" y="14362"/>
                    <a:pt x="210" y="14962"/>
                  </a:cubicBezTo>
                  <a:cubicBezTo>
                    <a:pt x="-58" y="15562"/>
                    <a:pt x="-58" y="16312"/>
                    <a:pt x="143" y="16987"/>
                  </a:cubicBezTo>
                  <a:cubicBezTo>
                    <a:pt x="344" y="17662"/>
                    <a:pt x="747" y="18262"/>
                    <a:pt x="1418" y="18187"/>
                  </a:cubicBezTo>
                  <a:cubicBezTo>
                    <a:pt x="2089" y="18112"/>
                    <a:pt x="3028" y="17362"/>
                    <a:pt x="3631" y="16537"/>
                  </a:cubicBezTo>
                  <a:cubicBezTo>
                    <a:pt x="4235" y="15712"/>
                    <a:pt x="4503" y="14812"/>
                    <a:pt x="4503" y="14737"/>
                  </a:cubicBezTo>
                  <a:cubicBezTo>
                    <a:pt x="4503" y="14662"/>
                    <a:pt x="4235" y="15412"/>
                    <a:pt x="4101" y="16237"/>
                  </a:cubicBezTo>
                  <a:cubicBezTo>
                    <a:pt x="3967" y="17062"/>
                    <a:pt x="3967" y="17962"/>
                    <a:pt x="4034" y="18787"/>
                  </a:cubicBezTo>
                  <a:cubicBezTo>
                    <a:pt x="4101" y="19612"/>
                    <a:pt x="4235" y="20362"/>
                    <a:pt x="4638" y="20812"/>
                  </a:cubicBezTo>
                  <a:cubicBezTo>
                    <a:pt x="5040" y="21262"/>
                    <a:pt x="5711" y="21412"/>
                    <a:pt x="6650" y="20662"/>
                  </a:cubicBezTo>
                  <a:cubicBezTo>
                    <a:pt x="7589" y="19912"/>
                    <a:pt x="8797" y="18262"/>
                    <a:pt x="10004" y="15637"/>
                  </a:cubicBezTo>
                  <a:cubicBezTo>
                    <a:pt x="11212" y="13012"/>
                    <a:pt x="12419" y="9412"/>
                    <a:pt x="13090" y="7237"/>
                  </a:cubicBezTo>
                  <a:cubicBezTo>
                    <a:pt x="13761" y="5062"/>
                    <a:pt x="13895" y="4312"/>
                    <a:pt x="13962" y="3187"/>
                  </a:cubicBezTo>
                  <a:cubicBezTo>
                    <a:pt x="14029" y="2062"/>
                    <a:pt x="14029" y="562"/>
                    <a:pt x="13828" y="262"/>
                  </a:cubicBezTo>
                  <a:cubicBezTo>
                    <a:pt x="13626" y="-38"/>
                    <a:pt x="13224" y="862"/>
                    <a:pt x="12687" y="2812"/>
                  </a:cubicBezTo>
                  <a:cubicBezTo>
                    <a:pt x="12151" y="4762"/>
                    <a:pt x="11480" y="7762"/>
                    <a:pt x="11144" y="9937"/>
                  </a:cubicBezTo>
                  <a:cubicBezTo>
                    <a:pt x="10809" y="12112"/>
                    <a:pt x="10809" y="13462"/>
                    <a:pt x="11010" y="14512"/>
                  </a:cubicBezTo>
                  <a:cubicBezTo>
                    <a:pt x="11212" y="15562"/>
                    <a:pt x="11614" y="16312"/>
                    <a:pt x="12151" y="16762"/>
                  </a:cubicBezTo>
                  <a:cubicBezTo>
                    <a:pt x="12687" y="17212"/>
                    <a:pt x="13358" y="17362"/>
                    <a:pt x="14163" y="16837"/>
                  </a:cubicBezTo>
                  <a:cubicBezTo>
                    <a:pt x="14968" y="16312"/>
                    <a:pt x="15907" y="15112"/>
                    <a:pt x="17182" y="12562"/>
                  </a:cubicBezTo>
                  <a:cubicBezTo>
                    <a:pt x="18456" y="10012"/>
                    <a:pt x="20066" y="6112"/>
                    <a:pt x="20804" y="3712"/>
                  </a:cubicBezTo>
                  <a:cubicBezTo>
                    <a:pt x="21542" y="1312"/>
                    <a:pt x="21408" y="412"/>
                    <a:pt x="21005" y="112"/>
                  </a:cubicBezTo>
                  <a:cubicBezTo>
                    <a:pt x="20603" y="-188"/>
                    <a:pt x="19932" y="112"/>
                    <a:pt x="19328" y="1012"/>
                  </a:cubicBezTo>
                  <a:cubicBezTo>
                    <a:pt x="18725" y="1912"/>
                    <a:pt x="18188" y="3412"/>
                    <a:pt x="17987" y="5437"/>
                  </a:cubicBezTo>
                  <a:cubicBezTo>
                    <a:pt x="17785" y="7462"/>
                    <a:pt x="17920" y="10012"/>
                    <a:pt x="18456" y="11962"/>
                  </a:cubicBezTo>
                  <a:cubicBezTo>
                    <a:pt x="18993" y="13912"/>
                    <a:pt x="19932" y="15262"/>
                    <a:pt x="20871" y="1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811464" y="7957666"/>
              <a:ext cx="69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205348" y="7780150"/>
              <a:ext cx="173463" cy="15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099" fill="norm" stroke="1" extrusionOk="0">
                  <a:moveTo>
                    <a:pt x="11857" y="6919"/>
                  </a:moveTo>
                  <a:cubicBezTo>
                    <a:pt x="12170" y="4340"/>
                    <a:pt x="12483" y="1761"/>
                    <a:pt x="11857" y="632"/>
                  </a:cubicBezTo>
                  <a:cubicBezTo>
                    <a:pt x="11231" y="-496"/>
                    <a:pt x="9665" y="-174"/>
                    <a:pt x="7474" y="2083"/>
                  </a:cubicBezTo>
                  <a:cubicBezTo>
                    <a:pt x="5283" y="4340"/>
                    <a:pt x="2465" y="8531"/>
                    <a:pt x="1057" y="11594"/>
                  </a:cubicBezTo>
                  <a:cubicBezTo>
                    <a:pt x="-352" y="14656"/>
                    <a:pt x="-352" y="16591"/>
                    <a:pt x="1057" y="18202"/>
                  </a:cubicBezTo>
                  <a:cubicBezTo>
                    <a:pt x="2465" y="19814"/>
                    <a:pt x="5283" y="21104"/>
                    <a:pt x="8883" y="19008"/>
                  </a:cubicBezTo>
                  <a:cubicBezTo>
                    <a:pt x="12483" y="16913"/>
                    <a:pt x="16865" y="11432"/>
                    <a:pt x="21248" y="5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313917" y="7586820"/>
              <a:ext cx="294899" cy="68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0" fill="norm" stroke="1" extrusionOk="0">
                  <a:moveTo>
                    <a:pt x="1377" y="5349"/>
                  </a:moveTo>
                  <a:cubicBezTo>
                    <a:pt x="1004" y="4950"/>
                    <a:pt x="632" y="4552"/>
                    <a:pt x="725" y="4153"/>
                  </a:cubicBezTo>
                  <a:cubicBezTo>
                    <a:pt x="818" y="3755"/>
                    <a:pt x="1377" y="3356"/>
                    <a:pt x="3890" y="2679"/>
                  </a:cubicBezTo>
                  <a:cubicBezTo>
                    <a:pt x="6404" y="2001"/>
                    <a:pt x="10873" y="1045"/>
                    <a:pt x="13759" y="527"/>
                  </a:cubicBezTo>
                  <a:cubicBezTo>
                    <a:pt x="16646" y="9"/>
                    <a:pt x="17949" y="-71"/>
                    <a:pt x="18321" y="49"/>
                  </a:cubicBezTo>
                  <a:cubicBezTo>
                    <a:pt x="18694" y="168"/>
                    <a:pt x="18135" y="487"/>
                    <a:pt x="15994" y="1842"/>
                  </a:cubicBezTo>
                  <a:cubicBezTo>
                    <a:pt x="13853" y="3197"/>
                    <a:pt x="10128" y="5588"/>
                    <a:pt x="7521" y="8218"/>
                  </a:cubicBezTo>
                  <a:cubicBezTo>
                    <a:pt x="4915" y="10849"/>
                    <a:pt x="3425" y="13718"/>
                    <a:pt x="2401" y="15711"/>
                  </a:cubicBezTo>
                  <a:cubicBezTo>
                    <a:pt x="1377" y="17703"/>
                    <a:pt x="818" y="18819"/>
                    <a:pt x="446" y="19696"/>
                  </a:cubicBezTo>
                  <a:cubicBezTo>
                    <a:pt x="73" y="20573"/>
                    <a:pt x="-113" y="21210"/>
                    <a:pt x="73" y="21370"/>
                  </a:cubicBezTo>
                  <a:cubicBezTo>
                    <a:pt x="259" y="21529"/>
                    <a:pt x="818" y="21210"/>
                    <a:pt x="1749" y="20413"/>
                  </a:cubicBezTo>
                  <a:cubicBezTo>
                    <a:pt x="2680" y="19616"/>
                    <a:pt x="3984" y="18341"/>
                    <a:pt x="4635" y="17225"/>
                  </a:cubicBezTo>
                  <a:cubicBezTo>
                    <a:pt x="5287" y="16109"/>
                    <a:pt x="5287" y="15153"/>
                    <a:pt x="5473" y="14475"/>
                  </a:cubicBezTo>
                  <a:cubicBezTo>
                    <a:pt x="5659" y="13798"/>
                    <a:pt x="6032" y="13399"/>
                    <a:pt x="7428" y="13001"/>
                  </a:cubicBezTo>
                  <a:cubicBezTo>
                    <a:pt x="8825" y="12602"/>
                    <a:pt x="11246" y="12204"/>
                    <a:pt x="13759" y="11725"/>
                  </a:cubicBezTo>
                  <a:cubicBezTo>
                    <a:pt x="16273" y="11247"/>
                    <a:pt x="18880" y="10689"/>
                    <a:pt x="21487" y="1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127501" y="7769722"/>
              <a:ext cx="119699" cy="20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014" fill="norm" stroke="1" extrusionOk="0">
                  <a:moveTo>
                    <a:pt x="11038" y="2711"/>
                  </a:moveTo>
                  <a:cubicBezTo>
                    <a:pt x="11038" y="1425"/>
                    <a:pt x="11038" y="139"/>
                    <a:pt x="10157" y="11"/>
                  </a:cubicBezTo>
                  <a:cubicBezTo>
                    <a:pt x="9275" y="-118"/>
                    <a:pt x="7512" y="911"/>
                    <a:pt x="5528" y="3739"/>
                  </a:cubicBezTo>
                  <a:cubicBezTo>
                    <a:pt x="3544" y="6568"/>
                    <a:pt x="1340" y="11196"/>
                    <a:pt x="459" y="14282"/>
                  </a:cubicBezTo>
                  <a:cubicBezTo>
                    <a:pt x="-423" y="17368"/>
                    <a:pt x="18" y="18911"/>
                    <a:pt x="1340" y="19939"/>
                  </a:cubicBezTo>
                  <a:cubicBezTo>
                    <a:pt x="2663" y="20968"/>
                    <a:pt x="4867" y="21482"/>
                    <a:pt x="8173" y="20453"/>
                  </a:cubicBezTo>
                  <a:cubicBezTo>
                    <a:pt x="11479" y="19425"/>
                    <a:pt x="15887" y="16853"/>
                    <a:pt x="18312" y="14668"/>
                  </a:cubicBezTo>
                  <a:cubicBezTo>
                    <a:pt x="20736" y="12482"/>
                    <a:pt x="21177" y="10682"/>
                    <a:pt x="20075" y="9396"/>
                  </a:cubicBezTo>
                  <a:cubicBezTo>
                    <a:pt x="18973" y="8111"/>
                    <a:pt x="16328" y="7339"/>
                    <a:pt x="13683" y="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342488" y="7528322"/>
              <a:ext cx="111278" cy="42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512" fill="norm" stroke="1" extrusionOk="0">
                  <a:moveTo>
                    <a:pt x="13108" y="0"/>
                  </a:moveTo>
                  <a:cubicBezTo>
                    <a:pt x="11230" y="386"/>
                    <a:pt x="9352" y="771"/>
                    <a:pt x="8413" y="2957"/>
                  </a:cubicBezTo>
                  <a:cubicBezTo>
                    <a:pt x="7474" y="5143"/>
                    <a:pt x="7474" y="9129"/>
                    <a:pt x="7239" y="11764"/>
                  </a:cubicBezTo>
                  <a:cubicBezTo>
                    <a:pt x="7004" y="14400"/>
                    <a:pt x="6534" y="15686"/>
                    <a:pt x="5830" y="16779"/>
                  </a:cubicBezTo>
                  <a:cubicBezTo>
                    <a:pt x="5126" y="17871"/>
                    <a:pt x="4187" y="18771"/>
                    <a:pt x="3717" y="18900"/>
                  </a:cubicBezTo>
                  <a:cubicBezTo>
                    <a:pt x="3248" y="19029"/>
                    <a:pt x="3248" y="18386"/>
                    <a:pt x="4187" y="17486"/>
                  </a:cubicBezTo>
                  <a:cubicBezTo>
                    <a:pt x="5126" y="16586"/>
                    <a:pt x="7004" y="15429"/>
                    <a:pt x="8882" y="14657"/>
                  </a:cubicBezTo>
                  <a:cubicBezTo>
                    <a:pt x="10761" y="13886"/>
                    <a:pt x="12639" y="13500"/>
                    <a:pt x="14517" y="13500"/>
                  </a:cubicBezTo>
                  <a:cubicBezTo>
                    <a:pt x="16395" y="13500"/>
                    <a:pt x="18274" y="13886"/>
                    <a:pt x="19448" y="14914"/>
                  </a:cubicBezTo>
                  <a:cubicBezTo>
                    <a:pt x="20621" y="15943"/>
                    <a:pt x="21091" y="17614"/>
                    <a:pt x="18978" y="18836"/>
                  </a:cubicBezTo>
                  <a:cubicBezTo>
                    <a:pt x="16865" y="20057"/>
                    <a:pt x="12169" y="20829"/>
                    <a:pt x="8413" y="21214"/>
                  </a:cubicBezTo>
                  <a:cubicBezTo>
                    <a:pt x="4656" y="21600"/>
                    <a:pt x="1839" y="21600"/>
                    <a:pt x="665" y="21279"/>
                  </a:cubicBezTo>
                  <a:cubicBezTo>
                    <a:pt x="-509" y="20957"/>
                    <a:pt x="-39" y="20314"/>
                    <a:pt x="1369" y="19800"/>
                  </a:cubicBezTo>
                  <a:cubicBezTo>
                    <a:pt x="2778" y="19286"/>
                    <a:pt x="5126" y="18900"/>
                    <a:pt x="7474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536503" y="7736286"/>
              <a:ext cx="115003" cy="19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5639"/>
                  </a:moveTo>
                  <a:cubicBezTo>
                    <a:pt x="21600" y="4272"/>
                    <a:pt x="21600" y="2905"/>
                    <a:pt x="20160" y="1948"/>
                  </a:cubicBezTo>
                  <a:cubicBezTo>
                    <a:pt x="18720" y="991"/>
                    <a:pt x="15840" y="444"/>
                    <a:pt x="12720" y="170"/>
                  </a:cubicBezTo>
                  <a:cubicBezTo>
                    <a:pt x="9600" y="-103"/>
                    <a:pt x="6240" y="-103"/>
                    <a:pt x="4080" y="581"/>
                  </a:cubicBezTo>
                  <a:cubicBezTo>
                    <a:pt x="1920" y="1264"/>
                    <a:pt x="960" y="2631"/>
                    <a:pt x="1200" y="4545"/>
                  </a:cubicBezTo>
                  <a:cubicBezTo>
                    <a:pt x="1440" y="6459"/>
                    <a:pt x="2880" y="8920"/>
                    <a:pt x="5040" y="10834"/>
                  </a:cubicBezTo>
                  <a:cubicBezTo>
                    <a:pt x="7200" y="12748"/>
                    <a:pt x="10080" y="14115"/>
                    <a:pt x="12000" y="15618"/>
                  </a:cubicBezTo>
                  <a:cubicBezTo>
                    <a:pt x="13920" y="17122"/>
                    <a:pt x="14880" y="18763"/>
                    <a:pt x="13680" y="19856"/>
                  </a:cubicBezTo>
                  <a:cubicBezTo>
                    <a:pt x="12480" y="20950"/>
                    <a:pt x="9120" y="21497"/>
                    <a:pt x="6480" y="21360"/>
                  </a:cubicBezTo>
                  <a:cubicBezTo>
                    <a:pt x="3840" y="21224"/>
                    <a:pt x="1920" y="20403"/>
                    <a:pt x="0" y="1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643838" y="7767419"/>
              <a:ext cx="122671" cy="18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0633"/>
                  </a:moveTo>
                  <a:cubicBezTo>
                    <a:pt x="2250" y="10933"/>
                    <a:pt x="4500" y="11233"/>
                    <a:pt x="6975" y="10183"/>
                  </a:cubicBezTo>
                  <a:cubicBezTo>
                    <a:pt x="9450" y="9133"/>
                    <a:pt x="12150" y="6733"/>
                    <a:pt x="13725" y="4783"/>
                  </a:cubicBezTo>
                  <a:cubicBezTo>
                    <a:pt x="15300" y="2833"/>
                    <a:pt x="15750" y="1333"/>
                    <a:pt x="14850" y="583"/>
                  </a:cubicBezTo>
                  <a:cubicBezTo>
                    <a:pt x="13950" y="-167"/>
                    <a:pt x="11700" y="-167"/>
                    <a:pt x="9900" y="433"/>
                  </a:cubicBezTo>
                  <a:cubicBezTo>
                    <a:pt x="8100" y="1033"/>
                    <a:pt x="6750" y="2233"/>
                    <a:pt x="5175" y="4483"/>
                  </a:cubicBezTo>
                  <a:cubicBezTo>
                    <a:pt x="3600" y="6733"/>
                    <a:pt x="1800" y="10033"/>
                    <a:pt x="900" y="12433"/>
                  </a:cubicBezTo>
                  <a:cubicBezTo>
                    <a:pt x="0" y="14833"/>
                    <a:pt x="0" y="16333"/>
                    <a:pt x="3600" y="17683"/>
                  </a:cubicBezTo>
                  <a:cubicBezTo>
                    <a:pt x="7200" y="19033"/>
                    <a:pt x="14400" y="20233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820176" y="7788995"/>
              <a:ext cx="138004" cy="1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97"/>
                  </a:moveTo>
                  <a:cubicBezTo>
                    <a:pt x="3600" y="4393"/>
                    <a:pt x="7200" y="6590"/>
                    <a:pt x="9200" y="8603"/>
                  </a:cubicBezTo>
                  <a:cubicBezTo>
                    <a:pt x="11200" y="10617"/>
                    <a:pt x="11600" y="12447"/>
                    <a:pt x="11800" y="14461"/>
                  </a:cubicBezTo>
                  <a:cubicBezTo>
                    <a:pt x="12000" y="16475"/>
                    <a:pt x="12000" y="18671"/>
                    <a:pt x="11000" y="19953"/>
                  </a:cubicBezTo>
                  <a:cubicBezTo>
                    <a:pt x="10000" y="21234"/>
                    <a:pt x="8000" y="21600"/>
                    <a:pt x="6400" y="20868"/>
                  </a:cubicBezTo>
                  <a:cubicBezTo>
                    <a:pt x="4800" y="20136"/>
                    <a:pt x="3600" y="18305"/>
                    <a:pt x="3600" y="15376"/>
                  </a:cubicBezTo>
                  <a:cubicBezTo>
                    <a:pt x="3600" y="12447"/>
                    <a:pt x="4800" y="8420"/>
                    <a:pt x="8000" y="5675"/>
                  </a:cubicBezTo>
                  <a:cubicBezTo>
                    <a:pt x="11200" y="2929"/>
                    <a:pt x="16400" y="14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965846" y="7796661"/>
              <a:ext cx="122670" cy="12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900" y="5616"/>
                    <a:pt x="1800" y="11232"/>
                    <a:pt x="2700" y="15120"/>
                  </a:cubicBezTo>
                  <a:cubicBezTo>
                    <a:pt x="3600" y="19008"/>
                    <a:pt x="4500" y="21168"/>
                    <a:pt x="5850" y="21384"/>
                  </a:cubicBezTo>
                  <a:cubicBezTo>
                    <a:pt x="7200" y="21600"/>
                    <a:pt x="9000" y="19872"/>
                    <a:pt x="11700" y="15984"/>
                  </a:cubicBezTo>
                  <a:cubicBezTo>
                    <a:pt x="14400" y="12096"/>
                    <a:pt x="18000" y="60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096182" y="7811995"/>
              <a:ext cx="766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126849" y="7750660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166211" y="7792721"/>
              <a:ext cx="144643" cy="13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68" fill="norm" stroke="1" extrusionOk="0">
                  <a:moveTo>
                    <a:pt x="5532" y="5417"/>
                  </a:moveTo>
                  <a:cubicBezTo>
                    <a:pt x="4395" y="9417"/>
                    <a:pt x="3258" y="13417"/>
                    <a:pt x="2311" y="16417"/>
                  </a:cubicBezTo>
                  <a:cubicBezTo>
                    <a:pt x="1364" y="19417"/>
                    <a:pt x="606" y="21417"/>
                    <a:pt x="227" y="21017"/>
                  </a:cubicBezTo>
                  <a:cubicBezTo>
                    <a:pt x="-152" y="20617"/>
                    <a:pt x="-152" y="17817"/>
                    <a:pt x="985" y="14417"/>
                  </a:cubicBezTo>
                  <a:cubicBezTo>
                    <a:pt x="2122" y="11017"/>
                    <a:pt x="4395" y="7017"/>
                    <a:pt x="6669" y="4217"/>
                  </a:cubicBezTo>
                  <a:cubicBezTo>
                    <a:pt x="8943" y="1417"/>
                    <a:pt x="11216" y="-183"/>
                    <a:pt x="12543" y="17"/>
                  </a:cubicBezTo>
                  <a:cubicBezTo>
                    <a:pt x="13869" y="217"/>
                    <a:pt x="14248" y="2217"/>
                    <a:pt x="15574" y="6017"/>
                  </a:cubicBezTo>
                  <a:cubicBezTo>
                    <a:pt x="16901" y="9817"/>
                    <a:pt x="19174" y="15417"/>
                    <a:pt x="21448" y="2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280186" y="7768550"/>
              <a:ext cx="157280" cy="43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8" fill="norm" stroke="1" extrusionOk="0">
                  <a:moveTo>
                    <a:pt x="19858" y="2888"/>
                  </a:moveTo>
                  <a:cubicBezTo>
                    <a:pt x="20206" y="2260"/>
                    <a:pt x="20555" y="1633"/>
                    <a:pt x="20032" y="1067"/>
                  </a:cubicBezTo>
                  <a:cubicBezTo>
                    <a:pt x="19510" y="502"/>
                    <a:pt x="18116" y="0"/>
                    <a:pt x="16723" y="0"/>
                  </a:cubicBezTo>
                  <a:cubicBezTo>
                    <a:pt x="15329" y="0"/>
                    <a:pt x="13935" y="502"/>
                    <a:pt x="12890" y="1067"/>
                  </a:cubicBezTo>
                  <a:cubicBezTo>
                    <a:pt x="11845" y="1633"/>
                    <a:pt x="11148" y="2260"/>
                    <a:pt x="10452" y="2888"/>
                  </a:cubicBezTo>
                  <a:cubicBezTo>
                    <a:pt x="9755" y="3516"/>
                    <a:pt x="9058" y="4144"/>
                    <a:pt x="9406" y="4647"/>
                  </a:cubicBezTo>
                  <a:cubicBezTo>
                    <a:pt x="9755" y="5149"/>
                    <a:pt x="11148" y="5526"/>
                    <a:pt x="12716" y="5651"/>
                  </a:cubicBezTo>
                  <a:cubicBezTo>
                    <a:pt x="14284" y="5777"/>
                    <a:pt x="16026" y="5651"/>
                    <a:pt x="17768" y="5400"/>
                  </a:cubicBezTo>
                  <a:cubicBezTo>
                    <a:pt x="19510" y="5149"/>
                    <a:pt x="21252" y="4772"/>
                    <a:pt x="21426" y="5212"/>
                  </a:cubicBezTo>
                  <a:cubicBezTo>
                    <a:pt x="21600" y="5651"/>
                    <a:pt x="20206" y="6907"/>
                    <a:pt x="18639" y="8979"/>
                  </a:cubicBezTo>
                  <a:cubicBezTo>
                    <a:pt x="17071" y="11051"/>
                    <a:pt x="15329" y="13940"/>
                    <a:pt x="13761" y="16137"/>
                  </a:cubicBezTo>
                  <a:cubicBezTo>
                    <a:pt x="12194" y="18335"/>
                    <a:pt x="10800" y="19842"/>
                    <a:pt x="9232" y="20658"/>
                  </a:cubicBezTo>
                  <a:cubicBezTo>
                    <a:pt x="7664" y="21474"/>
                    <a:pt x="5923" y="21600"/>
                    <a:pt x="4355" y="21412"/>
                  </a:cubicBezTo>
                  <a:cubicBezTo>
                    <a:pt x="2787" y="21223"/>
                    <a:pt x="1394" y="20721"/>
                    <a:pt x="697" y="19340"/>
                  </a:cubicBezTo>
                  <a:cubicBezTo>
                    <a:pt x="0" y="17958"/>
                    <a:pt x="0" y="15698"/>
                    <a:pt x="0" y="1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828767" y="7814050"/>
              <a:ext cx="271772" cy="18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fill="norm" stroke="1" extrusionOk="0">
                  <a:moveTo>
                    <a:pt x="11172" y="3359"/>
                  </a:moveTo>
                  <a:cubicBezTo>
                    <a:pt x="10566" y="2159"/>
                    <a:pt x="9960" y="959"/>
                    <a:pt x="9153" y="359"/>
                  </a:cubicBezTo>
                  <a:cubicBezTo>
                    <a:pt x="8346" y="-241"/>
                    <a:pt x="7336" y="-241"/>
                    <a:pt x="5822" y="1559"/>
                  </a:cubicBezTo>
                  <a:cubicBezTo>
                    <a:pt x="4308" y="3359"/>
                    <a:pt x="2289" y="6959"/>
                    <a:pt x="1179" y="9659"/>
                  </a:cubicBezTo>
                  <a:cubicBezTo>
                    <a:pt x="69" y="12359"/>
                    <a:pt x="-133" y="14159"/>
                    <a:pt x="69" y="15659"/>
                  </a:cubicBezTo>
                  <a:cubicBezTo>
                    <a:pt x="271" y="17159"/>
                    <a:pt x="876" y="18359"/>
                    <a:pt x="2390" y="17759"/>
                  </a:cubicBezTo>
                  <a:cubicBezTo>
                    <a:pt x="3904" y="17159"/>
                    <a:pt x="6327" y="14759"/>
                    <a:pt x="8043" y="12659"/>
                  </a:cubicBezTo>
                  <a:cubicBezTo>
                    <a:pt x="9759" y="10559"/>
                    <a:pt x="10768" y="8759"/>
                    <a:pt x="11374" y="8609"/>
                  </a:cubicBezTo>
                  <a:cubicBezTo>
                    <a:pt x="11979" y="8459"/>
                    <a:pt x="12181" y="9959"/>
                    <a:pt x="13796" y="12359"/>
                  </a:cubicBezTo>
                  <a:cubicBezTo>
                    <a:pt x="15411" y="14759"/>
                    <a:pt x="18439" y="18059"/>
                    <a:pt x="21467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477688" y="7919332"/>
              <a:ext cx="24948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838" y="0"/>
                  </a:moveTo>
                  <a:cubicBezTo>
                    <a:pt x="1838" y="5143"/>
                    <a:pt x="1838" y="10286"/>
                    <a:pt x="1510" y="13757"/>
                  </a:cubicBezTo>
                  <a:cubicBezTo>
                    <a:pt x="1183" y="17229"/>
                    <a:pt x="529" y="19029"/>
                    <a:pt x="201" y="19286"/>
                  </a:cubicBezTo>
                  <a:cubicBezTo>
                    <a:pt x="-126" y="19543"/>
                    <a:pt x="-126" y="18257"/>
                    <a:pt x="747" y="15557"/>
                  </a:cubicBezTo>
                  <a:cubicBezTo>
                    <a:pt x="1619" y="12857"/>
                    <a:pt x="3365" y="8743"/>
                    <a:pt x="4565" y="6171"/>
                  </a:cubicBezTo>
                  <a:cubicBezTo>
                    <a:pt x="5765" y="3600"/>
                    <a:pt x="6419" y="2571"/>
                    <a:pt x="7292" y="2186"/>
                  </a:cubicBezTo>
                  <a:cubicBezTo>
                    <a:pt x="8165" y="1800"/>
                    <a:pt x="9256" y="2057"/>
                    <a:pt x="10019" y="2957"/>
                  </a:cubicBezTo>
                  <a:cubicBezTo>
                    <a:pt x="10783" y="3857"/>
                    <a:pt x="11219" y="5400"/>
                    <a:pt x="11547" y="6814"/>
                  </a:cubicBezTo>
                  <a:cubicBezTo>
                    <a:pt x="11874" y="8229"/>
                    <a:pt x="12092" y="9514"/>
                    <a:pt x="12310" y="9386"/>
                  </a:cubicBezTo>
                  <a:cubicBezTo>
                    <a:pt x="12529" y="9257"/>
                    <a:pt x="12747" y="7714"/>
                    <a:pt x="13292" y="6557"/>
                  </a:cubicBezTo>
                  <a:cubicBezTo>
                    <a:pt x="13838" y="5400"/>
                    <a:pt x="14710" y="4629"/>
                    <a:pt x="15692" y="4114"/>
                  </a:cubicBezTo>
                  <a:cubicBezTo>
                    <a:pt x="16674" y="3600"/>
                    <a:pt x="17765" y="3343"/>
                    <a:pt x="18856" y="3471"/>
                  </a:cubicBezTo>
                  <a:cubicBezTo>
                    <a:pt x="19947" y="3600"/>
                    <a:pt x="21038" y="4114"/>
                    <a:pt x="21256" y="6300"/>
                  </a:cubicBezTo>
                  <a:cubicBezTo>
                    <a:pt x="21474" y="8486"/>
                    <a:pt x="20819" y="12343"/>
                    <a:pt x="20274" y="14914"/>
                  </a:cubicBezTo>
                  <a:cubicBezTo>
                    <a:pt x="19729" y="17486"/>
                    <a:pt x="19292" y="18771"/>
                    <a:pt x="19401" y="19671"/>
                  </a:cubicBezTo>
                  <a:cubicBezTo>
                    <a:pt x="19510" y="20571"/>
                    <a:pt x="20165" y="21086"/>
                    <a:pt x="208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801755" y="7980711"/>
              <a:ext cx="133895" cy="15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87" fill="norm" stroke="1" extrusionOk="0">
                  <a:moveTo>
                    <a:pt x="13847" y="4174"/>
                  </a:moveTo>
                  <a:cubicBezTo>
                    <a:pt x="14647" y="2432"/>
                    <a:pt x="15447" y="690"/>
                    <a:pt x="14847" y="168"/>
                  </a:cubicBezTo>
                  <a:cubicBezTo>
                    <a:pt x="14247" y="-355"/>
                    <a:pt x="12247" y="342"/>
                    <a:pt x="9647" y="2258"/>
                  </a:cubicBezTo>
                  <a:cubicBezTo>
                    <a:pt x="7047" y="4174"/>
                    <a:pt x="3847" y="7310"/>
                    <a:pt x="2047" y="9922"/>
                  </a:cubicBezTo>
                  <a:cubicBezTo>
                    <a:pt x="247" y="12535"/>
                    <a:pt x="-153" y="14626"/>
                    <a:pt x="47" y="16542"/>
                  </a:cubicBezTo>
                  <a:cubicBezTo>
                    <a:pt x="247" y="18458"/>
                    <a:pt x="1047" y="20200"/>
                    <a:pt x="3647" y="20722"/>
                  </a:cubicBezTo>
                  <a:cubicBezTo>
                    <a:pt x="6247" y="21245"/>
                    <a:pt x="10647" y="20548"/>
                    <a:pt x="14047" y="18284"/>
                  </a:cubicBezTo>
                  <a:cubicBezTo>
                    <a:pt x="17447" y="16019"/>
                    <a:pt x="19847" y="12187"/>
                    <a:pt x="20647" y="9400"/>
                  </a:cubicBezTo>
                  <a:cubicBezTo>
                    <a:pt x="21447" y="6613"/>
                    <a:pt x="20647" y="4871"/>
                    <a:pt x="18847" y="4174"/>
                  </a:cubicBezTo>
                  <a:cubicBezTo>
                    <a:pt x="17047" y="3477"/>
                    <a:pt x="14247" y="3826"/>
                    <a:pt x="11447" y="4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951557" y="7988333"/>
              <a:ext cx="176338" cy="12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592"/>
                  </a:moveTo>
                  <a:cubicBezTo>
                    <a:pt x="1252" y="1296"/>
                    <a:pt x="2504" y="0"/>
                    <a:pt x="3913" y="0"/>
                  </a:cubicBezTo>
                  <a:cubicBezTo>
                    <a:pt x="5322" y="0"/>
                    <a:pt x="6887" y="1296"/>
                    <a:pt x="7670" y="3456"/>
                  </a:cubicBezTo>
                  <a:cubicBezTo>
                    <a:pt x="8452" y="5616"/>
                    <a:pt x="8452" y="8640"/>
                    <a:pt x="8296" y="11232"/>
                  </a:cubicBezTo>
                  <a:cubicBezTo>
                    <a:pt x="8139" y="13824"/>
                    <a:pt x="7826" y="15984"/>
                    <a:pt x="6887" y="17928"/>
                  </a:cubicBezTo>
                  <a:cubicBezTo>
                    <a:pt x="5948" y="19872"/>
                    <a:pt x="4383" y="21600"/>
                    <a:pt x="3600" y="21168"/>
                  </a:cubicBezTo>
                  <a:cubicBezTo>
                    <a:pt x="2817" y="20736"/>
                    <a:pt x="2817" y="18144"/>
                    <a:pt x="5009" y="14472"/>
                  </a:cubicBezTo>
                  <a:cubicBezTo>
                    <a:pt x="7200" y="10800"/>
                    <a:pt x="11583" y="6048"/>
                    <a:pt x="14713" y="3456"/>
                  </a:cubicBezTo>
                  <a:cubicBezTo>
                    <a:pt x="17843" y="864"/>
                    <a:pt x="19722" y="4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125232" y="7951875"/>
              <a:ext cx="171334" cy="1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89" fill="norm" stroke="1" extrusionOk="0">
                  <a:moveTo>
                    <a:pt x="7002" y="7565"/>
                  </a:moveTo>
                  <a:cubicBezTo>
                    <a:pt x="8272" y="8429"/>
                    <a:pt x="9543" y="9293"/>
                    <a:pt x="10814" y="9293"/>
                  </a:cubicBezTo>
                  <a:cubicBezTo>
                    <a:pt x="12084" y="9293"/>
                    <a:pt x="13355" y="8429"/>
                    <a:pt x="14467" y="7421"/>
                  </a:cubicBezTo>
                  <a:cubicBezTo>
                    <a:pt x="15578" y="6413"/>
                    <a:pt x="16531" y="5261"/>
                    <a:pt x="17008" y="3965"/>
                  </a:cubicBezTo>
                  <a:cubicBezTo>
                    <a:pt x="17484" y="2669"/>
                    <a:pt x="17484" y="1229"/>
                    <a:pt x="16690" y="509"/>
                  </a:cubicBezTo>
                  <a:cubicBezTo>
                    <a:pt x="15896" y="-211"/>
                    <a:pt x="14308" y="-211"/>
                    <a:pt x="11925" y="797"/>
                  </a:cubicBezTo>
                  <a:cubicBezTo>
                    <a:pt x="9543" y="1805"/>
                    <a:pt x="6367" y="3821"/>
                    <a:pt x="4143" y="6413"/>
                  </a:cubicBezTo>
                  <a:cubicBezTo>
                    <a:pt x="1920" y="9005"/>
                    <a:pt x="649" y="12173"/>
                    <a:pt x="172" y="14477"/>
                  </a:cubicBezTo>
                  <a:cubicBezTo>
                    <a:pt x="-304" y="16781"/>
                    <a:pt x="14" y="18221"/>
                    <a:pt x="3667" y="19229"/>
                  </a:cubicBezTo>
                  <a:cubicBezTo>
                    <a:pt x="7320" y="20237"/>
                    <a:pt x="14308" y="20813"/>
                    <a:pt x="21296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748039" y="8446255"/>
              <a:ext cx="207006" cy="2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03" fill="norm" stroke="1" extrusionOk="0">
                  <a:moveTo>
                    <a:pt x="0" y="7740"/>
                  </a:moveTo>
                  <a:cubicBezTo>
                    <a:pt x="2635" y="7991"/>
                    <a:pt x="5269" y="8243"/>
                    <a:pt x="7508" y="7615"/>
                  </a:cubicBezTo>
                  <a:cubicBezTo>
                    <a:pt x="9747" y="6987"/>
                    <a:pt x="11591" y="5480"/>
                    <a:pt x="12513" y="3973"/>
                  </a:cubicBezTo>
                  <a:cubicBezTo>
                    <a:pt x="13435" y="2466"/>
                    <a:pt x="13435" y="959"/>
                    <a:pt x="12776" y="331"/>
                  </a:cubicBezTo>
                  <a:cubicBezTo>
                    <a:pt x="12117" y="-297"/>
                    <a:pt x="10800" y="-46"/>
                    <a:pt x="8693" y="1210"/>
                  </a:cubicBezTo>
                  <a:cubicBezTo>
                    <a:pt x="6586" y="2466"/>
                    <a:pt x="3688" y="4726"/>
                    <a:pt x="1976" y="7740"/>
                  </a:cubicBezTo>
                  <a:cubicBezTo>
                    <a:pt x="264" y="10754"/>
                    <a:pt x="-263" y="14522"/>
                    <a:pt x="1054" y="17159"/>
                  </a:cubicBezTo>
                  <a:cubicBezTo>
                    <a:pt x="2371" y="19796"/>
                    <a:pt x="5532" y="21303"/>
                    <a:pt x="9220" y="21303"/>
                  </a:cubicBezTo>
                  <a:cubicBezTo>
                    <a:pt x="12908" y="21303"/>
                    <a:pt x="17122" y="19796"/>
                    <a:pt x="21337" y="18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966435" y="8502011"/>
              <a:ext cx="14194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910" y="2057"/>
                  </a:moveTo>
                  <a:cubicBezTo>
                    <a:pt x="1367" y="1029"/>
                    <a:pt x="-176" y="0"/>
                    <a:pt x="17" y="0"/>
                  </a:cubicBezTo>
                  <a:cubicBezTo>
                    <a:pt x="210" y="0"/>
                    <a:pt x="2138" y="1029"/>
                    <a:pt x="5995" y="4800"/>
                  </a:cubicBezTo>
                  <a:cubicBezTo>
                    <a:pt x="9853" y="8571"/>
                    <a:pt x="15638" y="15086"/>
                    <a:pt x="214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968901" y="8509678"/>
              <a:ext cx="17781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9619" y="0"/>
                    <a:pt x="17767" y="0"/>
                    <a:pt x="15761" y="1117"/>
                  </a:cubicBezTo>
                  <a:cubicBezTo>
                    <a:pt x="13756" y="2234"/>
                    <a:pt x="11596" y="4469"/>
                    <a:pt x="9281" y="7076"/>
                  </a:cubicBezTo>
                  <a:cubicBezTo>
                    <a:pt x="6967" y="9683"/>
                    <a:pt x="4499" y="12662"/>
                    <a:pt x="2801" y="14897"/>
                  </a:cubicBezTo>
                  <a:cubicBezTo>
                    <a:pt x="1104" y="17131"/>
                    <a:pt x="179" y="18621"/>
                    <a:pt x="24" y="19614"/>
                  </a:cubicBezTo>
                  <a:cubicBezTo>
                    <a:pt x="-130" y="20607"/>
                    <a:pt x="487" y="21103"/>
                    <a:pt x="1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182010" y="8295006"/>
              <a:ext cx="133376" cy="40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3" fill="norm" stroke="1" extrusionOk="0">
                  <a:moveTo>
                    <a:pt x="21270" y="0"/>
                  </a:moveTo>
                  <a:cubicBezTo>
                    <a:pt x="18825" y="1215"/>
                    <a:pt x="16379" y="2430"/>
                    <a:pt x="13527" y="4793"/>
                  </a:cubicBezTo>
                  <a:cubicBezTo>
                    <a:pt x="10674" y="7155"/>
                    <a:pt x="7413" y="10665"/>
                    <a:pt x="4968" y="13365"/>
                  </a:cubicBezTo>
                  <a:cubicBezTo>
                    <a:pt x="2523" y="16065"/>
                    <a:pt x="893" y="17955"/>
                    <a:pt x="281" y="19238"/>
                  </a:cubicBezTo>
                  <a:cubicBezTo>
                    <a:pt x="-330" y="20520"/>
                    <a:pt x="78" y="21195"/>
                    <a:pt x="1300" y="21398"/>
                  </a:cubicBezTo>
                  <a:cubicBezTo>
                    <a:pt x="2523" y="21600"/>
                    <a:pt x="4561" y="21330"/>
                    <a:pt x="7210" y="20655"/>
                  </a:cubicBezTo>
                  <a:cubicBezTo>
                    <a:pt x="9859" y="19980"/>
                    <a:pt x="13119" y="18900"/>
                    <a:pt x="16379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169715" y="8506271"/>
              <a:ext cx="168671" cy="14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779"/>
                  </a:moveTo>
                  <a:cubicBezTo>
                    <a:pt x="1309" y="1642"/>
                    <a:pt x="2618" y="505"/>
                    <a:pt x="4909" y="126"/>
                  </a:cubicBezTo>
                  <a:cubicBezTo>
                    <a:pt x="7200" y="-253"/>
                    <a:pt x="10473" y="126"/>
                    <a:pt x="13091" y="2589"/>
                  </a:cubicBezTo>
                  <a:cubicBezTo>
                    <a:pt x="15709" y="5052"/>
                    <a:pt x="17673" y="9600"/>
                    <a:pt x="18491" y="12821"/>
                  </a:cubicBezTo>
                  <a:cubicBezTo>
                    <a:pt x="19309" y="16042"/>
                    <a:pt x="18982" y="17936"/>
                    <a:pt x="18000" y="19263"/>
                  </a:cubicBezTo>
                  <a:cubicBezTo>
                    <a:pt x="17018" y="20589"/>
                    <a:pt x="15382" y="21347"/>
                    <a:pt x="14073" y="20968"/>
                  </a:cubicBezTo>
                  <a:cubicBezTo>
                    <a:pt x="12764" y="20589"/>
                    <a:pt x="11782" y="19073"/>
                    <a:pt x="13091" y="16231"/>
                  </a:cubicBezTo>
                  <a:cubicBezTo>
                    <a:pt x="14400" y="13389"/>
                    <a:pt x="18000" y="9221"/>
                    <a:pt x="21600" y="5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385787" y="8491952"/>
              <a:ext cx="151937" cy="17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592" fill="norm" stroke="1" extrusionOk="0">
                  <a:moveTo>
                    <a:pt x="4123" y="6769"/>
                  </a:moveTo>
                  <a:cubicBezTo>
                    <a:pt x="5923" y="7078"/>
                    <a:pt x="7723" y="7386"/>
                    <a:pt x="9163" y="6923"/>
                  </a:cubicBezTo>
                  <a:cubicBezTo>
                    <a:pt x="10603" y="6461"/>
                    <a:pt x="11683" y="5226"/>
                    <a:pt x="12403" y="3838"/>
                  </a:cubicBezTo>
                  <a:cubicBezTo>
                    <a:pt x="13123" y="2449"/>
                    <a:pt x="13483" y="906"/>
                    <a:pt x="12583" y="289"/>
                  </a:cubicBezTo>
                  <a:cubicBezTo>
                    <a:pt x="11683" y="-328"/>
                    <a:pt x="9523" y="-19"/>
                    <a:pt x="7183" y="1832"/>
                  </a:cubicBezTo>
                  <a:cubicBezTo>
                    <a:pt x="4843" y="3683"/>
                    <a:pt x="2323" y="7078"/>
                    <a:pt x="1063" y="10163"/>
                  </a:cubicBezTo>
                  <a:cubicBezTo>
                    <a:pt x="-197" y="13249"/>
                    <a:pt x="-197" y="16026"/>
                    <a:pt x="343" y="18032"/>
                  </a:cubicBezTo>
                  <a:cubicBezTo>
                    <a:pt x="883" y="20038"/>
                    <a:pt x="1963" y="21272"/>
                    <a:pt x="5563" y="20192"/>
                  </a:cubicBezTo>
                  <a:cubicBezTo>
                    <a:pt x="9163" y="19112"/>
                    <a:pt x="15283" y="15718"/>
                    <a:pt x="21403" y="12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546491" y="8517345"/>
              <a:ext cx="336241" cy="13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855" fill="norm" stroke="1" extrusionOk="0">
                  <a:moveTo>
                    <a:pt x="1894" y="0"/>
                  </a:moveTo>
                  <a:cubicBezTo>
                    <a:pt x="1239" y="1223"/>
                    <a:pt x="585" y="2445"/>
                    <a:pt x="257" y="7132"/>
                  </a:cubicBezTo>
                  <a:cubicBezTo>
                    <a:pt x="-70" y="11819"/>
                    <a:pt x="-70" y="19970"/>
                    <a:pt x="175" y="20785"/>
                  </a:cubicBezTo>
                  <a:cubicBezTo>
                    <a:pt x="421" y="21600"/>
                    <a:pt x="912" y="15079"/>
                    <a:pt x="1403" y="11004"/>
                  </a:cubicBezTo>
                  <a:cubicBezTo>
                    <a:pt x="1894" y="6928"/>
                    <a:pt x="2385" y="5298"/>
                    <a:pt x="2875" y="5298"/>
                  </a:cubicBezTo>
                  <a:cubicBezTo>
                    <a:pt x="3366" y="5298"/>
                    <a:pt x="3857" y="6928"/>
                    <a:pt x="4021" y="9374"/>
                  </a:cubicBezTo>
                  <a:cubicBezTo>
                    <a:pt x="4185" y="11819"/>
                    <a:pt x="4021" y="15079"/>
                    <a:pt x="4021" y="15487"/>
                  </a:cubicBezTo>
                  <a:cubicBezTo>
                    <a:pt x="4021" y="15894"/>
                    <a:pt x="4185" y="13449"/>
                    <a:pt x="4839" y="10800"/>
                  </a:cubicBezTo>
                  <a:cubicBezTo>
                    <a:pt x="5494" y="8151"/>
                    <a:pt x="6639" y="5298"/>
                    <a:pt x="7621" y="3464"/>
                  </a:cubicBezTo>
                  <a:cubicBezTo>
                    <a:pt x="8603" y="1630"/>
                    <a:pt x="9421" y="815"/>
                    <a:pt x="9912" y="1426"/>
                  </a:cubicBezTo>
                  <a:cubicBezTo>
                    <a:pt x="10403" y="2038"/>
                    <a:pt x="10566" y="4075"/>
                    <a:pt x="10648" y="6113"/>
                  </a:cubicBezTo>
                  <a:cubicBezTo>
                    <a:pt x="10730" y="8151"/>
                    <a:pt x="10730" y="10189"/>
                    <a:pt x="10894" y="12634"/>
                  </a:cubicBezTo>
                  <a:cubicBezTo>
                    <a:pt x="11057" y="15079"/>
                    <a:pt x="11385" y="17932"/>
                    <a:pt x="11957" y="18747"/>
                  </a:cubicBezTo>
                  <a:cubicBezTo>
                    <a:pt x="12530" y="19562"/>
                    <a:pt x="13348" y="18340"/>
                    <a:pt x="14330" y="16098"/>
                  </a:cubicBezTo>
                  <a:cubicBezTo>
                    <a:pt x="15312" y="13857"/>
                    <a:pt x="16457" y="10596"/>
                    <a:pt x="17275" y="7947"/>
                  </a:cubicBezTo>
                  <a:cubicBezTo>
                    <a:pt x="18094" y="5298"/>
                    <a:pt x="18585" y="3260"/>
                    <a:pt x="18421" y="2038"/>
                  </a:cubicBezTo>
                  <a:cubicBezTo>
                    <a:pt x="18257" y="815"/>
                    <a:pt x="17439" y="408"/>
                    <a:pt x="16621" y="1223"/>
                  </a:cubicBezTo>
                  <a:cubicBezTo>
                    <a:pt x="15803" y="2038"/>
                    <a:pt x="14985" y="4075"/>
                    <a:pt x="14330" y="6113"/>
                  </a:cubicBezTo>
                  <a:cubicBezTo>
                    <a:pt x="13675" y="8151"/>
                    <a:pt x="13185" y="10189"/>
                    <a:pt x="12939" y="12430"/>
                  </a:cubicBezTo>
                  <a:cubicBezTo>
                    <a:pt x="12694" y="14672"/>
                    <a:pt x="12694" y="17117"/>
                    <a:pt x="13594" y="18543"/>
                  </a:cubicBezTo>
                  <a:cubicBezTo>
                    <a:pt x="14494" y="19970"/>
                    <a:pt x="16294" y="20377"/>
                    <a:pt x="17766" y="20377"/>
                  </a:cubicBezTo>
                  <a:cubicBezTo>
                    <a:pt x="19239" y="20377"/>
                    <a:pt x="20385" y="19970"/>
                    <a:pt x="2153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342742" y="8479011"/>
              <a:ext cx="245339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75"/>
                  </a:moveTo>
                  <a:cubicBezTo>
                    <a:pt x="1125" y="5400"/>
                    <a:pt x="2250" y="4725"/>
                    <a:pt x="3825" y="5569"/>
                  </a:cubicBezTo>
                  <a:cubicBezTo>
                    <a:pt x="5400" y="6412"/>
                    <a:pt x="7425" y="8775"/>
                    <a:pt x="8550" y="11137"/>
                  </a:cubicBezTo>
                  <a:cubicBezTo>
                    <a:pt x="9675" y="13500"/>
                    <a:pt x="9900" y="15863"/>
                    <a:pt x="9788" y="17888"/>
                  </a:cubicBezTo>
                  <a:cubicBezTo>
                    <a:pt x="9675" y="19913"/>
                    <a:pt x="9225" y="21600"/>
                    <a:pt x="8775" y="21600"/>
                  </a:cubicBezTo>
                  <a:cubicBezTo>
                    <a:pt x="8325" y="21600"/>
                    <a:pt x="7875" y="19913"/>
                    <a:pt x="7987" y="17044"/>
                  </a:cubicBezTo>
                  <a:cubicBezTo>
                    <a:pt x="8100" y="14175"/>
                    <a:pt x="8775" y="10125"/>
                    <a:pt x="11137" y="7088"/>
                  </a:cubicBezTo>
                  <a:cubicBezTo>
                    <a:pt x="13500" y="4050"/>
                    <a:pt x="17550" y="20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557413" y="8454318"/>
              <a:ext cx="130337" cy="17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13551"/>
                  </a:moveTo>
                  <a:cubicBezTo>
                    <a:pt x="5506" y="11010"/>
                    <a:pt x="11012" y="8469"/>
                    <a:pt x="14400" y="6087"/>
                  </a:cubicBezTo>
                  <a:cubicBezTo>
                    <a:pt x="17788" y="3704"/>
                    <a:pt x="19059" y="1481"/>
                    <a:pt x="18212" y="528"/>
                  </a:cubicBezTo>
                  <a:cubicBezTo>
                    <a:pt x="17365" y="-425"/>
                    <a:pt x="14400" y="-107"/>
                    <a:pt x="11647" y="1640"/>
                  </a:cubicBezTo>
                  <a:cubicBezTo>
                    <a:pt x="8894" y="3387"/>
                    <a:pt x="6353" y="6563"/>
                    <a:pt x="5082" y="9104"/>
                  </a:cubicBezTo>
                  <a:cubicBezTo>
                    <a:pt x="3812" y="11646"/>
                    <a:pt x="3812" y="13551"/>
                    <a:pt x="6776" y="15457"/>
                  </a:cubicBezTo>
                  <a:cubicBezTo>
                    <a:pt x="9741" y="17363"/>
                    <a:pt x="15671" y="19269"/>
                    <a:pt x="21600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710750" y="8509678"/>
              <a:ext cx="92003" cy="3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0"/>
                  </a:moveTo>
                  <a:cubicBezTo>
                    <a:pt x="21000" y="4800"/>
                    <a:pt x="20400" y="9600"/>
                    <a:pt x="19200" y="13029"/>
                  </a:cubicBezTo>
                  <a:cubicBezTo>
                    <a:pt x="18000" y="16457"/>
                    <a:pt x="16200" y="18514"/>
                    <a:pt x="14100" y="19800"/>
                  </a:cubicBezTo>
                  <a:cubicBezTo>
                    <a:pt x="12000" y="21086"/>
                    <a:pt x="9600" y="21600"/>
                    <a:pt x="7800" y="21257"/>
                  </a:cubicBezTo>
                  <a:cubicBezTo>
                    <a:pt x="6000" y="20914"/>
                    <a:pt x="4800" y="19714"/>
                    <a:pt x="3600" y="18343"/>
                  </a:cubicBezTo>
                  <a:cubicBezTo>
                    <a:pt x="2400" y="16971"/>
                    <a:pt x="1200" y="15429"/>
                    <a:pt x="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787418" y="8456010"/>
              <a:ext cx="2300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871753" y="8475497"/>
              <a:ext cx="119187" cy="16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92" fill="norm" stroke="1" extrusionOk="0">
                  <a:moveTo>
                    <a:pt x="0" y="3447"/>
                  </a:moveTo>
                  <a:cubicBezTo>
                    <a:pt x="1350" y="4777"/>
                    <a:pt x="2700" y="6106"/>
                    <a:pt x="4725" y="6770"/>
                  </a:cubicBezTo>
                  <a:cubicBezTo>
                    <a:pt x="6750" y="7435"/>
                    <a:pt x="9450" y="7435"/>
                    <a:pt x="11925" y="7103"/>
                  </a:cubicBezTo>
                  <a:cubicBezTo>
                    <a:pt x="14400" y="6770"/>
                    <a:pt x="16650" y="6106"/>
                    <a:pt x="18450" y="4943"/>
                  </a:cubicBezTo>
                  <a:cubicBezTo>
                    <a:pt x="20250" y="3780"/>
                    <a:pt x="21600" y="2118"/>
                    <a:pt x="20700" y="1121"/>
                  </a:cubicBezTo>
                  <a:cubicBezTo>
                    <a:pt x="19800" y="124"/>
                    <a:pt x="16650" y="-208"/>
                    <a:pt x="14175" y="124"/>
                  </a:cubicBezTo>
                  <a:cubicBezTo>
                    <a:pt x="11700" y="457"/>
                    <a:pt x="9900" y="1454"/>
                    <a:pt x="8325" y="3946"/>
                  </a:cubicBezTo>
                  <a:cubicBezTo>
                    <a:pt x="6750" y="6438"/>
                    <a:pt x="5400" y="10426"/>
                    <a:pt x="4950" y="13251"/>
                  </a:cubicBezTo>
                  <a:cubicBezTo>
                    <a:pt x="4500" y="16075"/>
                    <a:pt x="4950" y="17737"/>
                    <a:pt x="6975" y="18900"/>
                  </a:cubicBezTo>
                  <a:cubicBezTo>
                    <a:pt x="9000" y="20063"/>
                    <a:pt x="12600" y="20727"/>
                    <a:pt x="162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020399" y="8486678"/>
              <a:ext cx="127362" cy="1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05" fill="norm" stroke="1" extrusionOk="0">
                  <a:moveTo>
                    <a:pt x="19836" y="0"/>
                  </a:moveTo>
                  <a:cubicBezTo>
                    <a:pt x="16025" y="1571"/>
                    <a:pt x="12213" y="3142"/>
                    <a:pt x="8825" y="5302"/>
                  </a:cubicBezTo>
                  <a:cubicBezTo>
                    <a:pt x="5436" y="7462"/>
                    <a:pt x="2472" y="10211"/>
                    <a:pt x="989" y="13156"/>
                  </a:cubicBezTo>
                  <a:cubicBezTo>
                    <a:pt x="-493" y="16102"/>
                    <a:pt x="-493" y="19244"/>
                    <a:pt x="2260" y="20422"/>
                  </a:cubicBezTo>
                  <a:cubicBezTo>
                    <a:pt x="5013" y="21600"/>
                    <a:pt x="10519" y="20815"/>
                    <a:pt x="14119" y="19636"/>
                  </a:cubicBezTo>
                  <a:cubicBezTo>
                    <a:pt x="17719" y="18458"/>
                    <a:pt x="19413" y="16887"/>
                    <a:pt x="21107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4186738" y="8261968"/>
              <a:ext cx="137360" cy="36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58" fill="norm" stroke="1" extrusionOk="0">
                  <a:moveTo>
                    <a:pt x="21499" y="578"/>
                  </a:moveTo>
                  <a:cubicBezTo>
                    <a:pt x="19899" y="137"/>
                    <a:pt x="18299" y="-304"/>
                    <a:pt x="16699" y="284"/>
                  </a:cubicBezTo>
                  <a:cubicBezTo>
                    <a:pt x="15099" y="871"/>
                    <a:pt x="13499" y="2488"/>
                    <a:pt x="10899" y="5133"/>
                  </a:cubicBezTo>
                  <a:cubicBezTo>
                    <a:pt x="8299" y="7778"/>
                    <a:pt x="4699" y="11451"/>
                    <a:pt x="2699" y="13729"/>
                  </a:cubicBezTo>
                  <a:cubicBezTo>
                    <a:pt x="699" y="16006"/>
                    <a:pt x="299" y="16888"/>
                    <a:pt x="99" y="17916"/>
                  </a:cubicBezTo>
                  <a:cubicBezTo>
                    <a:pt x="-101" y="18945"/>
                    <a:pt x="-101" y="20120"/>
                    <a:pt x="1099" y="20708"/>
                  </a:cubicBezTo>
                  <a:cubicBezTo>
                    <a:pt x="2299" y="21296"/>
                    <a:pt x="4699" y="21296"/>
                    <a:pt x="7099" y="20782"/>
                  </a:cubicBezTo>
                  <a:cubicBezTo>
                    <a:pt x="9499" y="20267"/>
                    <a:pt x="11899" y="19239"/>
                    <a:pt x="14299" y="18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170760" y="8494344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331764" y="8525012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316430" y="8433009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348369" y="8479011"/>
              <a:ext cx="127320" cy="18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289" fill="norm" stroke="1" extrusionOk="0">
                  <a:moveTo>
                    <a:pt x="19732" y="0"/>
                  </a:moveTo>
                  <a:cubicBezTo>
                    <a:pt x="13501" y="2100"/>
                    <a:pt x="7270" y="4200"/>
                    <a:pt x="3740" y="6750"/>
                  </a:cubicBezTo>
                  <a:cubicBezTo>
                    <a:pt x="209" y="9300"/>
                    <a:pt x="-622" y="12300"/>
                    <a:pt x="416" y="14850"/>
                  </a:cubicBezTo>
                  <a:cubicBezTo>
                    <a:pt x="1455" y="17400"/>
                    <a:pt x="4363" y="19500"/>
                    <a:pt x="6855" y="20550"/>
                  </a:cubicBezTo>
                  <a:cubicBezTo>
                    <a:pt x="9347" y="21600"/>
                    <a:pt x="11424" y="21600"/>
                    <a:pt x="13709" y="20100"/>
                  </a:cubicBezTo>
                  <a:cubicBezTo>
                    <a:pt x="15993" y="18600"/>
                    <a:pt x="18486" y="15600"/>
                    <a:pt x="19732" y="13200"/>
                  </a:cubicBezTo>
                  <a:cubicBezTo>
                    <a:pt x="20978" y="10800"/>
                    <a:pt x="20978" y="9000"/>
                    <a:pt x="19940" y="8100"/>
                  </a:cubicBezTo>
                  <a:cubicBezTo>
                    <a:pt x="18901" y="7200"/>
                    <a:pt x="16824" y="7200"/>
                    <a:pt x="14747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516853" y="8490867"/>
              <a:ext cx="128035" cy="16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88" fill="norm" stroke="1" extrusionOk="0">
                  <a:moveTo>
                    <a:pt x="2361" y="2446"/>
                  </a:moveTo>
                  <a:cubicBezTo>
                    <a:pt x="2361" y="5770"/>
                    <a:pt x="2361" y="9093"/>
                    <a:pt x="1938" y="11917"/>
                  </a:cubicBezTo>
                  <a:cubicBezTo>
                    <a:pt x="1514" y="14742"/>
                    <a:pt x="667" y="17068"/>
                    <a:pt x="244" y="16736"/>
                  </a:cubicBezTo>
                  <a:cubicBezTo>
                    <a:pt x="-180" y="16403"/>
                    <a:pt x="-180" y="13413"/>
                    <a:pt x="1302" y="10588"/>
                  </a:cubicBezTo>
                  <a:cubicBezTo>
                    <a:pt x="2785" y="7763"/>
                    <a:pt x="5749" y="5105"/>
                    <a:pt x="8291" y="3277"/>
                  </a:cubicBezTo>
                  <a:cubicBezTo>
                    <a:pt x="10832" y="1450"/>
                    <a:pt x="12949" y="453"/>
                    <a:pt x="15067" y="120"/>
                  </a:cubicBezTo>
                  <a:cubicBezTo>
                    <a:pt x="17185" y="-212"/>
                    <a:pt x="19302" y="120"/>
                    <a:pt x="20361" y="1450"/>
                  </a:cubicBezTo>
                  <a:cubicBezTo>
                    <a:pt x="21420" y="2779"/>
                    <a:pt x="21420" y="5105"/>
                    <a:pt x="20785" y="8594"/>
                  </a:cubicBezTo>
                  <a:cubicBezTo>
                    <a:pt x="20149" y="12083"/>
                    <a:pt x="18879" y="16736"/>
                    <a:pt x="17608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124701" y="8301310"/>
              <a:ext cx="311089" cy="45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3" fill="norm" stroke="1" extrusionOk="0">
                  <a:moveTo>
                    <a:pt x="7678" y="428"/>
                  </a:moveTo>
                  <a:cubicBezTo>
                    <a:pt x="7503" y="3341"/>
                    <a:pt x="7327" y="6253"/>
                    <a:pt x="6888" y="9105"/>
                  </a:cubicBezTo>
                  <a:cubicBezTo>
                    <a:pt x="6449" y="11956"/>
                    <a:pt x="5747" y="14748"/>
                    <a:pt x="5396" y="16446"/>
                  </a:cubicBezTo>
                  <a:cubicBezTo>
                    <a:pt x="5044" y="18145"/>
                    <a:pt x="5044" y="18752"/>
                    <a:pt x="5132" y="19480"/>
                  </a:cubicBezTo>
                  <a:cubicBezTo>
                    <a:pt x="5220" y="20208"/>
                    <a:pt x="5396" y="21058"/>
                    <a:pt x="5922" y="21300"/>
                  </a:cubicBezTo>
                  <a:cubicBezTo>
                    <a:pt x="6449" y="21543"/>
                    <a:pt x="7327" y="21179"/>
                    <a:pt x="7854" y="20208"/>
                  </a:cubicBezTo>
                  <a:cubicBezTo>
                    <a:pt x="8381" y="19237"/>
                    <a:pt x="8557" y="17660"/>
                    <a:pt x="8117" y="16204"/>
                  </a:cubicBezTo>
                  <a:cubicBezTo>
                    <a:pt x="7678" y="14747"/>
                    <a:pt x="6625" y="13413"/>
                    <a:pt x="5747" y="12503"/>
                  </a:cubicBezTo>
                  <a:cubicBezTo>
                    <a:pt x="4869" y="11592"/>
                    <a:pt x="4166" y="11107"/>
                    <a:pt x="3025" y="10804"/>
                  </a:cubicBezTo>
                  <a:cubicBezTo>
                    <a:pt x="1883" y="10500"/>
                    <a:pt x="303" y="10379"/>
                    <a:pt x="39" y="10379"/>
                  </a:cubicBezTo>
                  <a:cubicBezTo>
                    <a:pt x="-224" y="10379"/>
                    <a:pt x="830" y="10500"/>
                    <a:pt x="2849" y="10015"/>
                  </a:cubicBezTo>
                  <a:cubicBezTo>
                    <a:pt x="4869" y="9530"/>
                    <a:pt x="7854" y="8437"/>
                    <a:pt x="10313" y="6921"/>
                  </a:cubicBezTo>
                  <a:cubicBezTo>
                    <a:pt x="12771" y="5404"/>
                    <a:pt x="14703" y="3462"/>
                    <a:pt x="15932" y="2127"/>
                  </a:cubicBezTo>
                  <a:cubicBezTo>
                    <a:pt x="17161" y="792"/>
                    <a:pt x="17688" y="64"/>
                    <a:pt x="17952" y="4"/>
                  </a:cubicBezTo>
                  <a:cubicBezTo>
                    <a:pt x="18215" y="-57"/>
                    <a:pt x="18215" y="550"/>
                    <a:pt x="17776" y="3037"/>
                  </a:cubicBezTo>
                  <a:cubicBezTo>
                    <a:pt x="17337" y="5525"/>
                    <a:pt x="16459" y="9894"/>
                    <a:pt x="15932" y="12624"/>
                  </a:cubicBezTo>
                  <a:cubicBezTo>
                    <a:pt x="15405" y="15354"/>
                    <a:pt x="15230" y="16446"/>
                    <a:pt x="14966" y="17296"/>
                  </a:cubicBezTo>
                  <a:cubicBezTo>
                    <a:pt x="14703" y="18145"/>
                    <a:pt x="14352" y="18752"/>
                    <a:pt x="14088" y="18752"/>
                  </a:cubicBezTo>
                  <a:cubicBezTo>
                    <a:pt x="13825" y="18752"/>
                    <a:pt x="13649" y="18145"/>
                    <a:pt x="13561" y="17417"/>
                  </a:cubicBezTo>
                  <a:cubicBezTo>
                    <a:pt x="13474" y="16689"/>
                    <a:pt x="13474" y="15840"/>
                    <a:pt x="13737" y="15172"/>
                  </a:cubicBezTo>
                  <a:cubicBezTo>
                    <a:pt x="14000" y="14505"/>
                    <a:pt x="14527" y="14019"/>
                    <a:pt x="15230" y="13777"/>
                  </a:cubicBezTo>
                  <a:cubicBezTo>
                    <a:pt x="15932" y="13534"/>
                    <a:pt x="16810" y="13534"/>
                    <a:pt x="17513" y="13837"/>
                  </a:cubicBezTo>
                  <a:cubicBezTo>
                    <a:pt x="18215" y="14141"/>
                    <a:pt x="18742" y="14748"/>
                    <a:pt x="19357" y="15658"/>
                  </a:cubicBezTo>
                  <a:cubicBezTo>
                    <a:pt x="19971" y="16568"/>
                    <a:pt x="20674" y="17781"/>
                    <a:pt x="21376" y="18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448153" y="8529987"/>
              <a:ext cx="332644" cy="19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96" fill="norm" stroke="1" extrusionOk="0">
                  <a:moveTo>
                    <a:pt x="6622" y="8826"/>
                  </a:moveTo>
                  <a:cubicBezTo>
                    <a:pt x="6622" y="7405"/>
                    <a:pt x="6622" y="5984"/>
                    <a:pt x="6540" y="4420"/>
                  </a:cubicBezTo>
                  <a:cubicBezTo>
                    <a:pt x="6457" y="2857"/>
                    <a:pt x="6293" y="1152"/>
                    <a:pt x="5798" y="584"/>
                  </a:cubicBezTo>
                  <a:cubicBezTo>
                    <a:pt x="5303" y="15"/>
                    <a:pt x="4479" y="584"/>
                    <a:pt x="3489" y="2431"/>
                  </a:cubicBezTo>
                  <a:cubicBezTo>
                    <a:pt x="2500" y="4278"/>
                    <a:pt x="1346" y="7405"/>
                    <a:pt x="686" y="9963"/>
                  </a:cubicBezTo>
                  <a:cubicBezTo>
                    <a:pt x="27" y="12520"/>
                    <a:pt x="-138" y="14510"/>
                    <a:pt x="109" y="15931"/>
                  </a:cubicBezTo>
                  <a:cubicBezTo>
                    <a:pt x="357" y="17352"/>
                    <a:pt x="1016" y="18205"/>
                    <a:pt x="1676" y="18205"/>
                  </a:cubicBezTo>
                  <a:cubicBezTo>
                    <a:pt x="2335" y="18205"/>
                    <a:pt x="2995" y="17352"/>
                    <a:pt x="3572" y="16357"/>
                  </a:cubicBezTo>
                  <a:cubicBezTo>
                    <a:pt x="4149" y="15363"/>
                    <a:pt x="4644" y="14226"/>
                    <a:pt x="4891" y="14368"/>
                  </a:cubicBezTo>
                  <a:cubicBezTo>
                    <a:pt x="5138" y="14510"/>
                    <a:pt x="5138" y="15931"/>
                    <a:pt x="5468" y="16215"/>
                  </a:cubicBezTo>
                  <a:cubicBezTo>
                    <a:pt x="5798" y="16499"/>
                    <a:pt x="6457" y="15647"/>
                    <a:pt x="7035" y="14652"/>
                  </a:cubicBezTo>
                  <a:cubicBezTo>
                    <a:pt x="7612" y="13657"/>
                    <a:pt x="8106" y="12521"/>
                    <a:pt x="8601" y="11384"/>
                  </a:cubicBezTo>
                  <a:cubicBezTo>
                    <a:pt x="9096" y="10247"/>
                    <a:pt x="9590" y="9110"/>
                    <a:pt x="9920" y="9252"/>
                  </a:cubicBezTo>
                  <a:cubicBezTo>
                    <a:pt x="10250" y="9394"/>
                    <a:pt x="10415" y="10815"/>
                    <a:pt x="10497" y="12378"/>
                  </a:cubicBezTo>
                  <a:cubicBezTo>
                    <a:pt x="10580" y="13942"/>
                    <a:pt x="10580" y="15647"/>
                    <a:pt x="10662" y="17494"/>
                  </a:cubicBezTo>
                  <a:cubicBezTo>
                    <a:pt x="10744" y="19342"/>
                    <a:pt x="10909" y="21331"/>
                    <a:pt x="11074" y="21189"/>
                  </a:cubicBezTo>
                  <a:cubicBezTo>
                    <a:pt x="11239" y="21047"/>
                    <a:pt x="11404" y="18773"/>
                    <a:pt x="11734" y="15363"/>
                  </a:cubicBezTo>
                  <a:cubicBezTo>
                    <a:pt x="12064" y="11952"/>
                    <a:pt x="12558" y="7405"/>
                    <a:pt x="13053" y="4563"/>
                  </a:cubicBezTo>
                  <a:cubicBezTo>
                    <a:pt x="13547" y="1720"/>
                    <a:pt x="14042" y="584"/>
                    <a:pt x="14702" y="157"/>
                  </a:cubicBezTo>
                  <a:cubicBezTo>
                    <a:pt x="15361" y="-269"/>
                    <a:pt x="16186" y="15"/>
                    <a:pt x="17093" y="2999"/>
                  </a:cubicBezTo>
                  <a:cubicBezTo>
                    <a:pt x="17999" y="5984"/>
                    <a:pt x="18989" y="11668"/>
                    <a:pt x="19731" y="15078"/>
                  </a:cubicBezTo>
                  <a:cubicBezTo>
                    <a:pt x="20473" y="18489"/>
                    <a:pt x="20967" y="19626"/>
                    <a:pt x="21462" y="20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091621" y="8361976"/>
              <a:ext cx="616864" cy="32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2" fill="norm" stroke="1" extrusionOk="0">
                  <a:moveTo>
                    <a:pt x="6523" y="2645"/>
                  </a:moveTo>
                  <a:cubicBezTo>
                    <a:pt x="6523" y="1472"/>
                    <a:pt x="6523" y="300"/>
                    <a:pt x="6389" y="49"/>
                  </a:cubicBezTo>
                  <a:cubicBezTo>
                    <a:pt x="6256" y="-202"/>
                    <a:pt x="5989" y="468"/>
                    <a:pt x="5634" y="2896"/>
                  </a:cubicBezTo>
                  <a:cubicBezTo>
                    <a:pt x="5278" y="5324"/>
                    <a:pt x="4834" y="9510"/>
                    <a:pt x="4567" y="12440"/>
                  </a:cubicBezTo>
                  <a:cubicBezTo>
                    <a:pt x="4300" y="15370"/>
                    <a:pt x="4212" y="17045"/>
                    <a:pt x="4167" y="18468"/>
                  </a:cubicBezTo>
                  <a:cubicBezTo>
                    <a:pt x="4123" y="19891"/>
                    <a:pt x="4123" y="21063"/>
                    <a:pt x="4212" y="21231"/>
                  </a:cubicBezTo>
                  <a:cubicBezTo>
                    <a:pt x="4300" y="21398"/>
                    <a:pt x="4478" y="20561"/>
                    <a:pt x="4567" y="19138"/>
                  </a:cubicBezTo>
                  <a:cubicBezTo>
                    <a:pt x="4656" y="17714"/>
                    <a:pt x="4656" y="15705"/>
                    <a:pt x="4212" y="14282"/>
                  </a:cubicBezTo>
                  <a:cubicBezTo>
                    <a:pt x="3767" y="12858"/>
                    <a:pt x="2878" y="12021"/>
                    <a:pt x="1989" y="11603"/>
                  </a:cubicBezTo>
                  <a:cubicBezTo>
                    <a:pt x="1100" y="11184"/>
                    <a:pt x="212" y="11184"/>
                    <a:pt x="34" y="11100"/>
                  </a:cubicBezTo>
                  <a:cubicBezTo>
                    <a:pt x="-144" y="11017"/>
                    <a:pt x="389" y="10849"/>
                    <a:pt x="1589" y="9761"/>
                  </a:cubicBezTo>
                  <a:cubicBezTo>
                    <a:pt x="2789" y="8672"/>
                    <a:pt x="4656" y="6663"/>
                    <a:pt x="5989" y="5072"/>
                  </a:cubicBezTo>
                  <a:cubicBezTo>
                    <a:pt x="7323" y="3482"/>
                    <a:pt x="8123" y="2310"/>
                    <a:pt x="8789" y="1389"/>
                  </a:cubicBezTo>
                  <a:cubicBezTo>
                    <a:pt x="9456" y="468"/>
                    <a:pt x="9989" y="-202"/>
                    <a:pt x="10123" y="133"/>
                  </a:cubicBezTo>
                  <a:cubicBezTo>
                    <a:pt x="10256" y="468"/>
                    <a:pt x="9989" y="1807"/>
                    <a:pt x="9589" y="4235"/>
                  </a:cubicBezTo>
                  <a:cubicBezTo>
                    <a:pt x="9189" y="6663"/>
                    <a:pt x="8656" y="10179"/>
                    <a:pt x="8300" y="12440"/>
                  </a:cubicBezTo>
                  <a:cubicBezTo>
                    <a:pt x="7945" y="14700"/>
                    <a:pt x="7767" y="15705"/>
                    <a:pt x="7767" y="15789"/>
                  </a:cubicBezTo>
                  <a:cubicBezTo>
                    <a:pt x="7767" y="15872"/>
                    <a:pt x="7945" y="15035"/>
                    <a:pt x="8345" y="14449"/>
                  </a:cubicBezTo>
                  <a:cubicBezTo>
                    <a:pt x="8745" y="13863"/>
                    <a:pt x="9367" y="13528"/>
                    <a:pt x="9723" y="13779"/>
                  </a:cubicBezTo>
                  <a:cubicBezTo>
                    <a:pt x="10078" y="14031"/>
                    <a:pt x="10167" y="14868"/>
                    <a:pt x="10345" y="15621"/>
                  </a:cubicBezTo>
                  <a:cubicBezTo>
                    <a:pt x="10523" y="16375"/>
                    <a:pt x="10789" y="17045"/>
                    <a:pt x="11145" y="17379"/>
                  </a:cubicBezTo>
                  <a:cubicBezTo>
                    <a:pt x="11500" y="17714"/>
                    <a:pt x="11945" y="17714"/>
                    <a:pt x="12567" y="17212"/>
                  </a:cubicBezTo>
                  <a:cubicBezTo>
                    <a:pt x="13189" y="16710"/>
                    <a:pt x="13989" y="15705"/>
                    <a:pt x="14523" y="14784"/>
                  </a:cubicBezTo>
                  <a:cubicBezTo>
                    <a:pt x="15056" y="13863"/>
                    <a:pt x="15323" y="13026"/>
                    <a:pt x="15456" y="12189"/>
                  </a:cubicBezTo>
                  <a:cubicBezTo>
                    <a:pt x="15589" y="11351"/>
                    <a:pt x="15589" y="10514"/>
                    <a:pt x="15367" y="10012"/>
                  </a:cubicBezTo>
                  <a:cubicBezTo>
                    <a:pt x="15145" y="9510"/>
                    <a:pt x="14700" y="9342"/>
                    <a:pt x="14300" y="9510"/>
                  </a:cubicBezTo>
                  <a:cubicBezTo>
                    <a:pt x="13900" y="9677"/>
                    <a:pt x="13545" y="10179"/>
                    <a:pt x="13323" y="10849"/>
                  </a:cubicBezTo>
                  <a:cubicBezTo>
                    <a:pt x="13100" y="11519"/>
                    <a:pt x="13012" y="12356"/>
                    <a:pt x="13367" y="13277"/>
                  </a:cubicBezTo>
                  <a:cubicBezTo>
                    <a:pt x="13723" y="14198"/>
                    <a:pt x="14523" y="15203"/>
                    <a:pt x="15945" y="15789"/>
                  </a:cubicBezTo>
                  <a:cubicBezTo>
                    <a:pt x="17367" y="16375"/>
                    <a:pt x="19412" y="16542"/>
                    <a:pt x="21456" y="16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002687" y="8517345"/>
              <a:ext cx="117531" cy="1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170" fill="norm" stroke="1" extrusionOk="0">
                  <a:moveTo>
                    <a:pt x="12996" y="0"/>
                  </a:moveTo>
                  <a:cubicBezTo>
                    <a:pt x="10746" y="0"/>
                    <a:pt x="8496" y="0"/>
                    <a:pt x="6021" y="1878"/>
                  </a:cubicBezTo>
                  <a:cubicBezTo>
                    <a:pt x="3546" y="3757"/>
                    <a:pt x="846" y="7513"/>
                    <a:pt x="171" y="11113"/>
                  </a:cubicBezTo>
                  <a:cubicBezTo>
                    <a:pt x="-504" y="14713"/>
                    <a:pt x="846" y="18157"/>
                    <a:pt x="3771" y="19878"/>
                  </a:cubicBezTo>
                  <a:cubicBezTo>
                    <a:pt x="6696" y="21600"/>
                    <a:pt x="11196" y="21600"/>
                    <a:pt x="14796" y="19878"/>
                  </a:cubicBezTo>
                  <a:cubicBezTo>
                    <a:pt x="18396" y="18157"/>
                    <a:pt x="21096" y="14713"/>
                    <a:pt x="20646" y="11270"/>
                  </a:cubicBezTo>
                  <a:cubicBezTo>
                    <a:pt x="20196" y="7826"/>
                    <a:pt x="16596" y="4383"/>
                    <a:pt x="13671" y="2661"/>
                  </a:cubicBezTo>
                  <a:cubicBezTo>
                    <a:pt x="10746" y="939"/>
                    <a:pt x="8496" y="939"/>
                    <a:pt x="6246" y="1252"/>
                  </a:cubicBezTo>
                  <a:cubicBezTo>
                    <a:pt x="3996" y="1565"/>
                    <a:pt x="1746" y="2191"/>
                    <a:pt x="1296" y="3130"/>
                  </a:cubicBezTo>
                  <a:cubicBezTo>
                    <a:pt x="846" y="4070"/>
                    <a:pt x="2196" y="5322"/>
                    <a:pt x="3996" y="6104"/>
                  </a:cubicBezTo>
                  <a:cubicBezTo>
                    <a:pt x="5796" y="6887"/>
                    <a:pt x="8046" y="7200"/>
                    <a:pt x="10296" y="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161786" y="8548012"/>
              <a:ext cx="12937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3653" y="0"/>
                  </a:moveTo>
                  <a:cubicBezTo>
                    <a:pt x="3653" y="3600"/>
                    <a:pt x="3653" y="7200"/>
                    <a:pt x="3018" y="10080"/>
                  </a:cubicBezTo>
                  <a:cubicBezTo>
                    <a:pt x="2382" y="12960"/>
                    <a:pt x="1112" y="15120"/>
                    <a:pt x="476" y="14940"/>
                  </a:cubicBezTo>
                  <a:cubicBezTo>
                    <a:pt x="-159" y="14760"/>
                    <a:pt x="-159" y="12240"/>
                    <a:pt x="476" y="10260"/>
                  </a:cubicBezTo>
                  <a:cubicBezTo>
                    <a:pt x="1112" y="8280"/>
                    <a:pt x="2382" y="6840"/>
                    <a:pt x="4288" y="5760"/>
                  </a:cubicBezTo>
                  <a:cubicBezTo>
                    <a:pt x="6194" y="4680"/>
                    <a:pt x="8735" y="3960"/>
                    <a:pt x="10853" y="5220"/>
                  </a:cubicBezTo>
                  <a:cubicBezTo>
                    <a:pt x="12970" y="6480"/>
                    <a:pt x="14665" y="9720"/>
                    <a:pt x="15512" y="12240"/>
                  </a:cubicBezTo>
                  <a:cubicBezTo>
                    <a:pt x="16359" y="14760"/>
                    <a:pt x="16359" y="16560"/>
                    <a:pt x="17206" y="18000"/>
                  </a:cubicBezTo>
                  <a:cubicBezTo>
                    <a:pt x="18053" y="19440"/>
                    <a:pt x="19747" y="20520"/>
                    <a:pt x="214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323381" y="8553534"/>
              <a:ext cx="205456" cy="12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830" fill="norm" stroke="1" extrusionOk="0">
                  <a:moveTo>
                    <a:pt x="3792" y="6982"/>
                  </a:moveTo>
                  <a:cubicBezTo>
                    <a:pt x="5109" y="6982"/>
                    <a:pt x="6426" y="6982"/>
                    <a:pt x="7743" y="5659"/>
                  </a:cubicBezTo>
                  <a:cubicBezTo>
                    <a:pt x="9060" y="4337"/>
                    <a:pt x="10377" y="1692"/>
                    <a:pt x="10377" y="590"/>
                  </a:cubicBezTo>
                  <a:cubicBezTo>
                    <a:pt x="10377" y="-512"/>
                    <a:pt x="9060" y="-71"/>
                    <a:pt x="7216" y="1913"/>
                  </a:cubicBezTo>
                  <a:cubicBezTo>
                    <a:pt x="5372" y="3896"/>
                    <a:pt x="3001" y="7423"/>
                    <a:pt x="1553" y="10288"/>
                  </a:cubicBezTo>
                  <a:cubicBezTo>
                    <a:pt x="104" y="13153"/>
                    <a:pt x="-423" y="15357"/>
                    <a:pt x="367" y="17121"/>
                  </a:cubicBezTo>
                  <a:cubicBezTo>
                    <a:pt x="1157" y="18884"/>
                    <a:pt x="3265" y="20206"/>
                    <a:pt x="6953" y="20647"/>
                  </a:cubicBezTo>
                  <a:cubicBezTo>
                    <a:pt x="10640" y="21088"/>
                    <a:pt x="15909" y="20647"/>
                    <a:pt x="21177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873844" y="8540346"/>
              <a:ext cx="152461" cy="3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4" fill="norm" stroke="1" extrusionOk="0">
                  <a:moveTo>
                    <a:pt x="0" y="0"/>
                  </a:moveTo>
                  <a:cubicBezTo>
                    <a:pt x="720" y="2080"/>
                    <a:pt x="1440" y="4160"/>
                    <a:pt x="3420" y="5440"/>
                  </a:cubicBezTo>
                  <a:cubicBezTo>
                    <a:pt x="5400" y="6720"/>
                    <a:pt x="8640" y="7200"/>
                    <a:pt x="11520" y="6880"/>
                  </a:cubicBezTo>
                  <a:cubicBezTo>
                    <a:pt x="14400" y="6560"/>
                    <a:pt x="16920" y="5440"/>
                    <a:pt x="18540" y="4480"/>
                  </a:cubicBezTo>
                  <a:cubicBezTo>
                    <a:pt x="20160" y="3520"/>
                    <a:pt x="20880" y="2720"/>
                    <a:pt x="20880" y="2720"/>
                  </a:cubicBezTo>
                  <a:cubicBezTo>
                    <a:pt x="20880" y="2720"/>
                    <a:pt x="20160" y="3520"/>
                    <a:pt x="20160" y="5760"/>
                  </a:cubicBezTo>
                  <a:cubicBezTo>
                    <a:pt x="20160" y="8000"/>
                    <a:pt x="20880" y="11680"/>
                    <a:pt x="21240" y="14320"/>
                  </a:cubicBezTo>
                  <a:cubicBezTo>
                    <a:pt x="21600" y="16960"/>
                    <a:pt x="21600" y="18560"/>
                    <a:pt x="20880" y="19600"/>
                  </a:cubicBezTo>
                  <a:cubicBezTo>
                    <a:pt x="20160" y="20640"/>
                    <a:pt x="18720" y="21120"/>
                    <a:pt x="16920" y="21360"/>
                  </a:cubicBezTo>
                  <a:cubicBezTo>
                    <a:pt x="15120" y="21600"/>
                    <a:pt x="12960" y="21600"/>
                    <a:pt x="11160" y="20880"/>
                  </a:cubicBezTo>
                  <a:cubicBezTo>
                    <a:pt x="9360" y="20160"/>
                    <a:pt x="7920" y="18720"/>
                    <a:pt x="7920" y="17360"/>
                  </a:cubicBezTo>
                  <a:cubicBezTo>
                    <a:pt x="7920" y="16000"/>
                    <a:pt x="9360" y="14720"/>
                    <a:pt x="10800" y="13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060040" y="8555679"/>
              <a:ext cx="120478" cy="16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31" fill="norm" stroke="1" extrusionOk="0">
                  <a:moveTo>
                    <a:pt x="21214" y="0"/>
                  </a:moveTo>
                  <a:cubicBezTo>
                    <a:pt x="16264" y="332"/>
                    <a:pt x="11314" y="665"/>
                    <a:pt x="7714" y="2658"/>
                  </a:cubicBezTo>
                  <a:cubicBezTo>
                    <a:pt x="4114" y="4652"/>
                    <a:pt x="1864" y="8308"/>
                    <a:pt x="739" y="11631"/>
                  </a:cubicBezTo>
                  <a:cubicBezTo>
                    <a:pt x="-386" y="14954"/>
                    <a:pt x="-386" y="17945"/>
                    <a:pt x="1864" y="19606"/>
                  </a:cubicBezTo>
                  <a:cubicBezTo>
                    <a:pt x="4114" y="21268"/>
                    <a:pt x="8614" y="21600"/>
                    <a:pt x="12214" y="19938"/>
                  </a:cubicBezTo>
                  <a:cubicBezTo>
                    <a:pt x="15814" y="18277"/>
                    <a:pt x="18514" y="14622"/>
                    <a:pt x="19639" y="11465"/>
                  </a:cubicBezTo>
                  <a:cubicBezTo>
                    <a:pt x="20764" y="8308"/>
                    <a:pt x="20314" y="5649"/>
                    <a:pt x="18964" y="4486"/>
                  </a:cubicBezTo>
                  <a:cubicBezTo>
                    <a:pt x="17614" y="3323"/>
                    <a:pt x="15364" y="3655"/>
                    <a:pt x="13114" y="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234753" y="8571012"/>
              <a:ext cx="1834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3533" y="1080"/>
                  </a:moveTo>
                  <a:cubicBezTo>
                    <a:pt x="2333" y="2520"/>
                    <a:pt x="1133" y="3960"/>
                    <a:pt x="533" y="6480"/>
                  </a:cubicBezTo>
                  <a:cubicBezTo>
                    <a:pt x="-67" y="9000"/>
                    <a:pt x="-67" y="12600"/>
                    <a:pt x="83" y="15300"/>
                  </a:cubicBezTo>
                  <a:cubicBezTo>
                    <a:pt x="233" y="18000"/>
                    <a:pt x="533" y="19800"/>
                    <a:pt x="1433" y="20520"/>
                  </a:cubicBezTo>
                  <a:cubicBezTo>
                    <a:pt x="2333" y="21240"/>
                    <a:pt x="3833" y="20880"/>
                    <a:pt x="6083" y="18000"/>
                  </a:cubicBezTo>
                  <a:cubicBezTo>
                    <a:pt x="8333" y="15120"/>
                    <a:pt x="11333" y="9720"/>
                    <a:pt x="12983" y="5940"/>
                  </a:cubicBezTo>
                  <a:cubicBezTo>
                    <a:pt x="14633" y="2160"/>
                    <a:pt x="14933" y="0"/>
                    <a:pt x="14933" y="0"/>
                  </a:cubicBezTo>
                  <a:cubicBezTo>
                    <a:pt x="14933" y="0"/>
                    <a:pt x="14633" y="2160"/>
                    <a:pt x="14633" y="5040"/>
                  </a:cubicBezTo>
                  <a:cubicBezTo>
                    <a:pt x="14633" y="7920"/>
                    <a:pt x="14933" y="11520"/>
                    <a:pt x="16133" y="14400"/>
                  </a:cubicBezTo>
                  <a:cubicBezTo>
                    <a:pt x="17333" y="17280"/>
                    <a:pt x="19433" y="19440"/>
                    <a:pt x="2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640528" y="8548012"/>
              <a:ext cx="98534" cy="32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4" fill="norm" stroke="1" extrusionOk="0">
                  <a:moveTo>
                    <a:pt x="8308" y="0"/>
                  </a:moveTo>
                  <a:cubicBezTo>
                    <a:pt x="12738" y="4985"/>
                    <a:pt x="17169" y="9969"/>
                    <a:pt x="19385" y="12960"/>
                  </a:cubicBezTo>
                  <a:cubicBezTo>
                    <a:pt x="21600" y="15951"/>
                    <a:pt x="21600" y="16948"/>
                    <a:pt x="21046" y="17945"/>
                  </a:cubicBezTo>
                  <a:cubicBezTo>
                    <a:pt x="20492" y="18942"/>
                    <a:pt x="19385" y="19938"/>
                    <a:pt x="17446" y="20603"/>
                  </a:cubicBezTo>
                  <a:cubicBezTo>
                    <a:pt x="15508" y="21268"/>
                    <a:pt x="12738" y="21600"/>
                    <a:pt x="10523" y="21351"/>
                  </a:cubicBezTo>
                  <a:cubicBezTo>
                    <a:pt x="8308" y="21102"/>
                    <a:pt x="6646" y="20271"/>
                    <a:pt x="4985" y="19191"/>
                  </a:cubicBezTo>
                  <a:cubicBezTo>
                    <a:pt x="3323" y="18111"/>
                    <a:pt x="1662" y="16782"/>
                    <a:pt x="0" y="15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663528" y="8471344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732530" y="8509678"/>
              <a:ext cx="22233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745" y="4926"/>
                    <a:pt x="0" y="9853"/>
                    <a:pt x="0" y="13263"/>
                  </a:cubicBezTo>
                  <a:cubicBezTo>
                    <a:pt x="0" y="16674"/>
                    <a:pt x="745" y="18568"/>
                    <a:pt x="2234" y="19137"/>
                  </a:cubicBezTo>
                  <a:cubicBezTo>
                    <a:pt x="3724" y="19705"/>
                    <a:pt x="5959" y="18947"/>
                    <a:pt x="7324" y="17621"/>
                  </a:cubicBezTo>
                  <a:cubicBezTo>
                    <a:pt x="8690" y="16295"/>
                    <a:pt x="9186" y="14400"/>
                    <a:pt x="9931" y="14021"/>
                  </a:cubicBezTo>
                  <a:cubicBezTo>
                    <a:pt x="10676" y="13642"/>
                    <a:pt x="11669" y="14779"/>
                    <a:pt x="12414" y="16295"/>
                  </a:cubicBezTo>
                  <a:cubicBezTo>
                    <a:pt x="13159" y="17811"/>
                    <a:pt x="13655" y="19705"/>
                    <a:pt x="15145" y="20653"/>
                  </a:cubicBezTo>
                  <a:cubicBezTo>
                    <a:pt x="16634" y="21600"/>
                    <a:pt x="1911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8932565" y="8494284"/>
              <a:ext cx="81083" cy="19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95" fill="norm" stroke="1" extrusionOk="0">
                  <a:moveTo>
                    <a:pt x="20066" y="838"/>
                  </a:moveTo>
                  <a:cubicBezTo>
                    <a:pt x="13991" y="284"/>
                    <a:pt x="7916" y="-270"/>
                    <a:pt x="4541" y="145"/>
                  </a:cubicBezTo>
                  <a:cubicBezTo>
                    <a:pt x="1166" y="561"/>
                    <a:pt x="491" y="1945"/>
                    <a:pt x="154" y="3330"/>
                  </a:cubicBezTo>
                  <a:cubicBezTo>
                    <a:pt x="-184" y="4715"/>
                    <a:pt x="-184" y="6099"/>
                    <a:pt x="2516" y="7899"/>
                  </a:cubicBezTo>
                  <a:cubicBezTo>
                    <a:pt x="5216" y="9699"/>
                    <a:pt x="10616" y="11915"/>
                    <a:pt x="14666" y="13853"/>
                  </a:cubicBezTo>
                  <a:cubicBezTo>
                    <a:pt x="18716" y="15792"/>
                    <a:pt x="21416" y="17453"/>
                    <a:pt x="21416" y="18838"/>
                  </a:cubicBezTo>
                  <a:cubicBezTo>
                    <a:pt x="21416" y="20222"/>
                    <a:pt x="18716" y="21330"/>
                    <a:pt x="15004" y="21053"/>
                  </a:cubicBezTo>
                  <a:cubicBezTo>
                    <a:pt x="11291" y="20776"/>
                    <a:pt x="6566" y="19115"/>
                    <a:pt x="1841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9071088" y="8325673"/>
              <a:ext cx="75452" cy="35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34" fill="norm" stroke="1" extrusionOk="0">
                  <a:moveTo>
                    <a:pt x="21257" y="0"/>
                  </a:moveTo>
                  <a:cubicBezTo>
                    <a:pt x="16217" y="3885"/>
                    <a:pt x="11177" y="7770"/>
                    <a:pt x="7577" y="10878"/>
                  </a:cubicBezTo>
                  <a:cubicBezTo>
                    <a:pt x="3977" y="13986"/>
                    <a:pt x="1817" y="16317"/>
                    <a:pt x="737" y="17871"/>
                  </a:cubicBezTo>
                  <a:cubicBezTo>
                    <a:pt x="-343" y="19424"/>
                    <a:pt x="-343" y="20201"/>
                    <a:pt x="1457" y="20745"/>
                  </a:cubicBezTo>
                  <a:cubicBezTo>
                    <a:pt x="3257" y="21289"/>
                    <a:pt x="6857" y="21600"/>
                    <a:pt x="10097" y="21522"/>
                  </a:cubicBezTo>
                  <a:cubicBezTo>
                    <a:pt x="13337" y="21445"/>
                    <a:pt x="16217" y="20978"/>
                    <a:pt x="19097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993202" y="8502011"/>
              <a:ext cx="253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429"/>
                    <a:pt x="10473" y="9257"/>
                    <a:pt x="14073" y="5657"/>
                  </a:cubicBezTo>
                  <a:cubicBezTo>
                    <a:pt x="17673" y="2057"/>
                    <a:pt x="1963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485304" y="8542422"/>
              <a:ext cx="86088" cy="14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0547" fill="norm" stroke="1" extrusionOk="0">
                  <a:moveTo>
                    <a:pt x="15866" y="4027"/>
                  </a:moveTo>
                  <a:cubicBezTo>
                    <a:pt x="15866" y="2227"/>
                    <a:pt x="15866" y="427"/>
                    <a:pt x="14666" y="67"/>
                  </a:cubicBezTo>
                  <a:cubicBezTo>
                    <a:pt x="13466" y="-293"/>
                    <a:pt x="11066" y="787"/>
                    <a:pt x="8366" y="3307"/>
                  </a:cubicBezTo>
                  <a:cubicBezTo>
                    <a:pt x="5666" y="5827"/>
                    <a:pt x="2666" y="9787"/>
                    <a:pt x="1166" y="12667"/>
                  </a:cubicBezTo>
                  <a:cubicBezTo>
                    <a:pt x="-334" y="15547"/>
                    <a:pt x="-334" y="17347"/>
                    <a:pt x="866" y="18787"/>
                  </a:cubicBezTo>
                  <a:cubicBezTo>
                    <a:pt x="2066" y="20227"/>
                    <a:pt x="4466" y="21307"/>
                    <a:pt x="8366" y="19867"/>
                  </a:cubicBezTo>
                  <a:cubicBezTo>
                    <a:pt x="12266" y="18427"/>
                    <a:pt x="17666" y="14467"/>
                    <a:pt x="19466" y="11587"/>
                  </a:cubicBezTo>
                  <a:cubicBezTo>
                    <a:pt x="21266" y="8707"/>
                    <a:pt x="19466" y="6907"/>
                    <a:pt x="17666" y="5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630970" y="8356744"/>
              <a:ext cx="143737" cy="32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86" fill="norm" stroke="1" extrusionOk="0">
                  <a:moveTo>
                    <a:pt x="13200" y="971"/>
                  </a:moveTo>
                  <a:cubicBezTo>
                    <a:pt x="12083" y="307"/>
                    <a:pt x="10966" y="-358"/>
                    <a:pt x="10035" y="224"/>
                  </a:cubicBezTo>
                  <a:cubicBezTo>
                    <a:pt x="9104" y="805"/>
                    <a:pt x="8359" y="2633"/>
                    <a:pt x="7986" y="5457"/>
                  </a:cubicBezTo>
                  <a:cubicBezTo>
                    <a:pt x="7614" y="8282"/>
                    <a:pt x="7614" y="12104"/>
                    <a:pt x="7428" y="14430"/>
                  </a:cubicBezTo>
                  <a:cubicBezTo>
                    <a:pt x="7242" y="16756"/>
                    <a:pt x="6869" y="17587"/>
                    <a:pt x="6869" y="17587"/>
                  </a:cubicBezTo>
                  <a:cubicBezTo>
                    <a:pt x="6869" y="17587"/>
                    <a:pt x="7242" y="16756"/>
                    <a:pt x="8545" y="15510"/>
                  </a:cubicBezTo>
                  <a:cubicBezTo>
                    <a:pt x="9849" y="14264"/>
                    <a:pt x="12083" y="12602"/>
                    <a:pt x="14131" y="11605"/>
                  </a:cubicBezTo>
                  <a:cubicBezTo>
                    <a:pt x="16180" y="10608"/>
                    <a:pt x="18042" y="10276"/>
                    <a:pt x="19159" y="10774"/>
                  </a:cubicBezTo>
                  <a:cubicBezTo>
                    <a:pt x="20276" y="11273"/>
                    <a:pt x="20649" y="12602"/>
                    <a:pt x="20835" y="13765"/>
                  </a:cubicBezTo>
                  <a:cubicBezTo>
                    <a:pt x="21021" y="14928"/>
                    <a:pt x="21021" y="15925"/>
                    <a:pt x="20462" y="16756"/>
                  </a:cubicBezTo>
                  <a:cubicBezTo>
                    <a:pt x="19904" y="17587"/>
                    <a:pt x="18787" y="18251"/>
                    <a:pt x="16552" y="18916"/>
                  </a:cubicBezTo>
                  <a:cubicBezTo>
                    <a:pt x="14318" y="19580"/>
                    <a:pt x="10966" y="20245"/>
                    <a:pt x="7800" y="20660"/>
                  </a:cubicBezTo>
                  <a:cubicBezTo>
                    <a:pt x="4635" y="21076"/>
                    <a:pt x="1655" y="21242"/>
                    <a:pt x="538" y="20910"/>
                  </a:cubicBezTo>
                  <a:cubicBezTo>
                    <a:pt x="-579" y="20577"/>
                    <a:pt x="166" y="19747"/>
                    <a:pt x="1655" y="18999"/>
                  </a:cubicBezTo>
                  <a:cubicBezTo>
                    <a:pt x="3145" y="18251"/>
                    <a:pt x="5380" y="17587"/>
                    <a:pt x="7614" y="16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782887" y="8479524"/>
              <a:ext cx="148622" cy="19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84" fill="norm" stroke="1" extrusionOk="0">
                  <a:moveTo>
                    <a:pt x="20868" y="6677"/>
                  </a:moveTo>
                  <a:cubicBezTo>
                    <a:pt x="21234" y="5274"/>
                    <a:pt x="21600" y="3871"/>
                    <a:pt x="20868" y="2749"/>
                  </a:cubicBezTo>
                  <a:cubicBezTo>
                    <a:pt x="20136" y="1627"/>
                    <a:pt x="18305" y="786"/>
                    <a:pt x="16475" y="365"/>
                  </a:cubicBezTo>
                  <a:cubicBezTo>
                    <a:pt x="14644" y="-56"/>
                    <a:pt x="12813" y="-56"/>
                    <a:pt x="10983" y="84"/>
                  </a:cubicBezTo>
                  <a:cubicBezTo>
                    <a:pt x="9152" y="225"/>
                    <a:pt x="7322" y="505"/>
                    <a:pt x="6773" y="2188"/>
                  </a:cubicBezTo>
                  <a:cubicBezTo>
                    <a:pt x="6224" y="3871"/>
                    <a:pt x="6956" y="6957"/>
                    <a:pt x="8237" y="9622"/>
                  </a:cubicBezTo>
                  <a:cubicBezTo>
                    <a:pt x="9519" y="12287"/>
                    <a:pt x="11349" y="14531"/>
                    <a:pt x="12264" y="16354"/>
                  </a:cubicBezTo>
                  <a:cubicBezTo>
                    <a:pt x="13180" y="18178"/>
                    <a:pt x="13180" y="19580"/>
                    <a:pt x="12081" y="20422"/>
                  </a:cubicBezTo>
                  <a:cubicBezTo>
                    <a:pt x="10983" y="21264"/>
                    <a:pt x="8786" y="21544"/>
                    <a:pt x="6590" y="20562"/>
                  </a:cubicBezTo>
                  <a:cubicBezTo>
                    <a:pt x="4393" y="19580"/>
                    <a:pt x="2197" y="17336"/>
                    <a:pt x="0" y="15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902833" y="8499582"/>
              <a:ext cx="140727" cy="14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16" fill="norm" stroke="1" extrusionOk="0">
                  <a:moveTo>
                    <a:pt x="11983" y="10233"/>
                  </a:moveTo>
                  <a:cubicBezTo>
                    <a:pt x="12369" y="8402"/>
                    <a:pt x="12754" y="6572"/>
                    <a:pt x="12369" y="4741"/>
                  </a:cubicBezTo>
                  <a:cubicBezTo>
                    <a:pt x="11983" y="2911"/>
                    <a:pt x="10826" y="1080"/>
                    <a:pt x="9283" y="348"/>
                  </a:cubicBezTo>
                  <a:cubicBezTo>
                    <a:pt x="7740" y="-384"/>
                    <a:pt x="5811" y="-18"/>
                    <a:pt x="4076" y="1996"/>
                  </a:cubicBezTo>
                  <a:cubicBezTo>
                    <a:pt x="2340" y="4009"/>
                    <a:pt x="797" y="7670"/>
                    <a:pt x="219" y="10599"/>
                  </a:cubicBezTo>
                  <a:cubicBezTo>
                    <a:pt x="-360" y="13528"/>
                    <a:pt x="26" y="15725"/>
                    <a:pt x="3690" y="17372"/>
                  </a:cubicBezTo>
                  <a:cubicBezTo>
                    <a:pt x="7354" y="19019"/>
                    <a:pt x="14297" y="20118"/>
                    <a:pt x="21240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0051166" y="8509678"/>
              <a:ext cx="92063" cy="1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05" fill="norm" stroke="1" extrusionOk="0">
                  <a:moveTo>
                    <a:pt x="1765" y="4181"/>
                  </a:moveTo>
                  <a:cubicBezTo>
                    <a:pt x="598" y="2439"/>
                    <a:pt x="-570" y="697"/>
                    <a:pt x="306" y="348"/>
                  </a:cubicBezTo>
                  <a:cubicBezTo>
                    <a:pt x="1181" y="0"/>
                    <a:pt x="4100" y="1045"/>
                    <a:pt x="7019" y="3310"/>
                  </a:cubicBezTo>
                  <a:cubicBezTo>
                    <a:pt x="9938" y="5574"/>
                    <a:pt x="12857" y="9058"/>
                    <a:pt x="14316" y="11845"/>
                  </a:cubicBezTo>
                  <a:cubicBezTo>
                    <a:pt x="15776" y="14632"/>
                    <a:pt x="15776" y="16723"/>
                    <a:pt x="14900" y="18465"/>
                  </a:cubicBezTo>
                  <a:cubicBezTo>
                    <a:pt x="14025" y="20206"/>
                    <a:pt x="12273" y="21600"/>
                    <a:pt x="10522" y="21252"/>
                  </a:cubicBezTo>
                  <a:cubicBezTo>
                    <a:pt x="8771" y="20903"/>
                    <a:pt x="7019" y="18813"/>
                    <a:pt x="5560" y="15852"/>
                  </a:cubicBezTo>
                  <a:cubicBezTo>
                    <a:pt x="4100" y="12890"/>
                    <a:pt x="2933" y="9058"/>
                    <a:pt x="5560" y="6271"/>
                  </a:cubicBezTo>
                  <a:cubicBezTo>
                    <a:pt x="8187" y="3484"/>
                    <a:pt x="14608" y="1742"/>
                    <a:pt x="210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204563" y="8494344"/>
              <a:ext cx="130338" cy="14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0" y="1117"/>
                  </a:moveTo>
                  <a:cubicBezTo>
                    <a:pt x="424" y="4841"/>
                    <a:pt x="847" y="8565"/>
                    <a:pt x="1059" y="12290"/>
                  </a:cubicBezTo>
                  <a:cubicBezTo>
                    <a:pt x="1271" y="16014"/>
                    <a:pt x="1271" y="19738"/>
                    <a:pt x="2118" y="20669"/>
                  </a:cubicBezTo>
                  <a:cubicBezTo>
                    <a:pt x="2965" y="21600"/>
                    <a:pt x="4659" y="19738"/>
                    <a:pt x="8047" y="15828"/>
                  </a:cubicBezTo>
                  <a:cubicBezTo>
                    <a:pt x="11435" y="11917"/>
                    <a:pt x="16518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0342566" y="8329405"/>
              <a:ext cx="298050" cy="33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8" fill="norm" stroke="1" extrusionOk="0">
                  <a:moveTo>
                    <a:pt x="0" y="13115"/>
                  </a:moveTo>
                  <a:cubicBezTo>
                    <a:pt x="185" y="13939"/>
                    <a:pt x="369" y="14764"/>
                    <a:pt x="923" y="15258"/>
                  </a:cubicBezTo>
                  <a:cubicBezTo>
                    <a:pt x="1477" y="15753"/>
                    <a:pt x="2400" y="15918"/>
                    <a:pt x="3508" y="15506"/>
                  </a:cubicBezTo>
                  <a:cubicBezTo>
                    <a:pt x="4615" y="15093"/>
                    <a:pt x="5908" y="14104"/>
                    <a:pt x="6646" y="13115"/>
                  </a:cubicBezTo>
                  <a:cubicBezTo>
                    <a:pt x="7385" y="12126"/>
                    <a:pt x="7569" y="11136"/>
                    <a:pt x="7200" y="10642"/>
                  </a:cubicBezTo>
                  <a:cubicBezTo>
                    <a:pt x="6831" y="10147"/>
                    <a:pt x="5908" y="10147"/>
                    <a:pt x="4892" y="10971"/>
                  </a:cubicBezTo>
                  <a:cubicBezTo>
                    <a:pt x="3877" y="11796"/>
                    <a:pt x="2769" y="13445"/>
                    <a:pt x="2215" y="14764"/>
                  </a:cubicBezTo>
                  <a:cubicBezTo>
                    <a:pt x="1662" y="16083"/>
                    <a:pt x="1662" y="17072"/>
                    <a:pt x="1754" y="17979"/>
                  </a:cubicBezTo>
                  <a:cubicBezTo>
                    <a:pt x="1846" y="18886"/>
                    <a:pt x="2031" y="19710"/>
                    <a:pt x="3600" y="20205"/>
                  </a:cubicBezTo>
                  <a:cubicBezTo>
                    <a:pt x="5169" y="20700"/>
                    <a:pt x="8123" y="20864"/>
                    <a:pt x="9969" y="20700"/>
                  </a:cubicBezTo>
                  <a:cubicBezTo>
                    <a:pt x="11815" y="20535"/>
                    <a:pt x="12554" y="20040"/>
                    <a:pt x="13292" y="19463"/>
                  </a:cubicBezTo>
                  <a:cubicBezTo>
                    <a:pt x="14031" y="18886"/>
                    <a:pt x="14769" y="18226"/>
                    <a:pt x="14954" y="17484"/>
                  </a:cubicBezTo>
                  <a:cubicBezTo>
                    <a:pt x="15138" y="16742"/>
                    <a:pt x="14769" y="15918"/>
                    <a:pt x="14123" y="15506"/>
                  </a:cubicBezTo>
                  <a:cubicBezTo>
                    <a:pt x="13477" y="15093"/>
                    <a:pt x="12554" y="15093"/>
                    <a:pt x="11723" y="15835"/>
                  </a:cubicBezTo>
                  <a:cubicBezTo>
                    <a:pt x="10892" y="16577"/>
                    <a:pt x="10154" y="18061"/>
                    <a:pt x="9969" y="19216"/>
                  </a:cubicBezTo>
                  <a:cubicBezTo>
                    <a:pt x="9785" y="20370"/>
                    <a:pt x="10154" y="21194"/>
                    <a:pt x="10800" y="21359"/>
                  </a:cubicBezTo>
                  <a:cubicBezTo>
                    <a:pt x="11446" y="21524"/>
                    <a:pt x="12369" y="21029"/>
                    <a:pt x="13938" y="18886"/>
                  </a:cubicBezTo>
                  <a:cubicBezTo>
                    <a:pt x="15508" y="16742"/>
                    <a:pt x="17723" y="12950"/>
                    <a:pt x="19108" y="9817"/>
                  </a:cubicBezTo>
                  <a:cubicBezTo>
                    <a:pt x="20492" y="6684"/>
                    <a:pt x="21046" y="4211"/>
                    <a:pt x="21323" y="2562"/>
                  </a:cubicBezTo>
                  <a:cubicBezTo>
                    <a:pt x="21600" y="913"/>
                    <a:pt x="21600" y="89"/>
                    <a:pt x="21323" y="6"/>
                  </a:cubicBezTo>
                  <a:cubicBezTo>
                    <a:pt x="21046" y="-76"/>
                    <a:pt x="20492" y="584"/>
                    <a:pt x="19569" y="3716"/>
                  </a:cubicBezTo>
                  <a:cubicBezTo>
                    <a:pt x="18646" y="6849"/>
                    <a:pt x="17354" y="12455"/>
                    <a:pt x="16708" y="15753"/>
                  </a:cubicBezTo>
                  <a:cubicBezTo>
                    <a:pt x="16062" y="19051"/>
                    <a:pt x="16062" y="20040"/>
                    <a:pt x="16062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695240" y="8586347"/>
              <a:ext cx="46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0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660035" y="6054983"/>
              <a:ext cx="367782" cy="257797"/>
            </a:xfrm>
            <a:prstGeom prst="rect">
              <a:avLst/>
            </a:prstGeom>
            <a:effectLst/>
          </p:spPr>
        </p:pic>
        <p:pic>
          <p:nvPicPr>
            <p:cNvPr id="90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796498" y="6534267"/>
              <a:ext cx="63735" cy="454744"/>
            </a:xfrm>
            <a:prstGeom prst="rect">
              <a:avLst/>
            </a:prstGeom>
            <a:effectLst/>
          </p:spPr>
        </p:pic>
        <p:pic>
          <p:nvPicPr>
            <p:cNvPr id="91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942168" y="6666658"/>
              <a:ext cx="408743" cy="318233"/>
            </a:xfrm>
            <a:prstGeom prst="rect">
              <a:avLst/>
            </a:prstGeom>
            <a:effectLst/>
          </p:spPr>
        </p:pic>
        <p:pic>
          <p:nvPicPr>
            <p:cNvPr id="91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409845" y="6503599"/>
              <a:ext cx="54967" cy="585081"/>
            </a:xfrm>
            <a:prstGeom prst="rect">
              <a:avLst/>
            </a:prstGeom>
            <a:effectLst/>
          </p:spPr>
        </p:pic>
        <p:pic>
          <p:nvPicPr>
            <p:cNvPr id="91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183748" y="6416709"/>
              <a:ext cx="431147" cy="814827"/>
            </a:xfrm>
            <a:prstGeom prst="rect">
              <a:avLst/>
            </a:prstGeom>
            <a:effectLst/>
          </p:spPr>
        </p:pic>
        <p:pic>
          <p:nvPicPr>
            <p:cNvPr id="91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351934" y="6373263"/>
              <a:ext cx="331962" cy="209405"/>
            </a:xfrm>
            <a:prstGeom prst="rect">
              <a:avLst/>
            </a:prstGeom>
            <a:effectLst/>
          </p:spPr>
        </p:pic>
        <p:pic>
          <p:nvPicPr>
            <p:cNvPr id="91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722277" y="8047190"/>
              <a:ext cx="3906441" cy="895988"/>
            </a:xfrm>
            <a:prstGeom prst="rect">
              <a:avLst/>
            </a:prstGeom>
            <a:effectLst/>
          </p:spPr>
        </p:pic>
        <p:pic>
          <p:nvPicPr>
            <p:cNvPr id="92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554470" y="7070946"/>
              <a:ext cx="761417" cy="1137092"/>
            </a:xfrm>
            <a:prstGeom prst="rect">
              <a:avLst/>
            </a:prstGeom>
            <a:effectLst/>
          </p:spPr>
        </p:pic>
        <p:pic>
          <p:nvPicPr>
            <p:cNvPr id="92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649641" y="8742755"/>
              <a:ext cx="1509260" cy="159458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38480" y="8588980"/>
              <a:ext cx="368923" cy="113350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219803" y="8521124"/>
              <a:ext cx="188262" cy="248066"/>
            </a:xfrm>
            <a:prstGeom prst="rect">
              <a:avLst/>
            </a:prstGeom>
            <a:effectLst/>
          </p:spPr>
        </p:pic>
        <p:pic>
          <p:nvPicPr>
            <p:cNvPr id="92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92700" y="6346768"/>
              <a:ext cx="1686556" cy="1041531"/>
            </a:xfrm>
            <a:prstGeom prst="rect">
              <a:avLst/>
            </a:prstGeom>
            <a:effectLst/>
          </p:spPr>
        </p:pic>
        <p:pic>
          <p:nvPicPr>
            <p:cNvPr id="93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908694" y="2553122"/>
              <a:ext cx="315191" cy="431702"/>
            </a:xfrm>
            <a:prstGeom prst="rect">
              <a:avLst/>
            </a:prstGeom>
            <a:effectLst/>
          </p:spPr>
        </p:pic>
        <p:pic>
          <p:nvPicPr>
            <p:cNvPr id="93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206151" y="2547510"/>
              <a:ext cx="168381" cy="523746"/>
            </a:xfrm>
            <a:prstGeom prst="rect">
              <a:avLst/>
            </a:prstGeom>
            <a:effectLst/>
          </p:spPr>
        </p:pic>
        <p:pic>
          <p:nvPicPr>
            <p:cNvPr id="93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743672" y="2585845"/>
              <a:ext cx="257876" cy="447077"/>
            </a:xfrm>
            <a:prstGeom prst="rect">
              <a:avLst/>
            </a:prstGeom>
            <a:effectLst/>
          </p:spPr>
        </p:pic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674468" y="2579379"/>
              <a:ext cx="314041" cy="342054"/>
            </a:xfrm>
            <a:prstGeom prst="rect">
              <a:avLst/>
            </a:prstGeom>
            <a:effectLst/>
          </p:spPr>
        </p:pic>
        <p:pic>
          <p:nvPicPr>
            <p:cNvPr id="93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042275" y="2514287"/>
              <a:ext cx="262635" cy="363853"/>
            </a:xfrm>
            <a:prstGeom prst="rect">
              <a:avLst/>
            </a:prstGeom>
            <a:effectLst/>
          </p:spPr>
        </p:pic>
        <p:pic>
          <p:nvPicPr>
            <p:cNvPr id="94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241180" y="2412420"/>
              <a:ext cx="362737" cy="421264"/>
            </a:xfrm>
            <a:prstGeom prst="rect">
              <a:avLst/>
            </a:prstGeom>
            <a:effectLst/>
          </p:spPr>
        </p:pic>
        <p:pic>
          <p:nvPicPr>
            <p:cNvPr id="942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417512" y="2624179"/>
              <a:ext cx="263074" cy="102069"/>
            </a:xfrm>
            <a:prstGeom prst="rect">
              <a:avLst/>
            </a:prstGeom>
            <a:effectLst/>
          </p:spPr>
        </p:pic>
        <p:pic>
          <p:nvPicPr>
            <p:cNvPr id="94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958244" y="2616512"/>
              <a:ext cx="44348" cy="194071"/>
            </a:xfrm>
            <a:prstGeom prst="rect">
              <a:avLst/>
            </a:prstGeom>
            <a:effectLst/>
          </p:spPr>
        </p:pic>
        <p:pic>
          <p:nvPicPr>
            <p:cNvPr id="94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910244" y="2532177"/>
              <a:ext cx="54014" cy="63735"/>
            </a:xfrm>
            <a:prstGeom prst="rect">
              <a:avLst/>
            </a:prstGeom>
            <a:effectLst/>
          </p:spPr>
        </p:pic>
        <p:pic>
          <p:nvPicPr>
            <p:cNvPr id="94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045554" y="2571121"/>
              <a:ext cx="166027" cy="254796"/>
            </a:xfrm>
            <a:prstGeom prst="rect">
              <a:avLst/>
            </a:prstGeom>
            <a:effectLst/>
          </p:spPr>
        </p:pic>
        <p:pic>
          <p:nvPicPr>
            <p:cNvPr id="95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502726" y="2562231"/>
              <a:ext cx="134257" cy="477769"/>
            </a:xfrm>
            <a:prstGeom prst="rect">
              <a:avLst/>
            </a:prstGeom>
            <a:effectLst/>
          </p:spPr>
        </p:pic>
        <p:pic>
          <p:nvPicPr>
            <p:cNvPr id="95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713208" y="2682281"/>
              <a:ext cx="148071" cy="51634"/>
            </a:xfrm>
            <a:prstGeom prst="rect">
              <a:avLst/>
            </a:prstGeom>
            <a:effectLst/>
          </p:spPr>
        </p:pic>
        <p:pic>
          <p:nvPicPr>
            <p:cNvPr id="95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874212" y="2555177"/>
              <a:ext cx="194071" cy="169011"/>
            </a:xfrm>
            <a:prstGeom prst="rect">
              <a:avLst/>
            </a:prstGeom>
            <a:effectLst/>
          </p:spPr>
        </p:pic>
        <p:pic>
          <p:nvPicPr>
            <p:cNvPr id="95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090199" y="2344445"/>
              <a:ext cx="652766" cy="349686"/>
            </a:xfrm>
            <a:prstGeom prst="rect">
              <a:avLst/>
            </a:prstGeom>
            <a:effectLst/>
          </p:spPr>
        </p:pic>
        <p:pic>
          <p:nvPicPr>
            <p:cNvPr id="95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592049" y="3152676"/>
              <a:ext cx="445139" cy="541668"/>
            </a:xfrm>
            <a:prstGeom prst="rect">
              <a:avLst/>
            </a:prstGeom>
            <a:effectLst/>
          </p:spPr>
        </p:pic>
        <p:pic>
          <p:nvPicPr>
            <p:cNvPr id="96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536687" y="3238728"/>
              <a:ext cx="350903" cy="307026"/>
            </a:xfrm>
            <a:prstGeom prst="rect">
              <a:avLst/>
            </a:prstGeom>
            <a:effectLst/>
          </p:spPr>
        </p:pic>
        <p:pic>
          <p:nvPicPr>
            <p:cNvPr id="96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901923" y="3360195"/>
              <a:ext cx="254006" cy="151110"/>
            </a:xfrm>
            <a:prstGeom prst="rect">
              <a:avLst/>
            </a:prstGeom>
            <a:effectLst/>
          </p:spPr>
        </p:pic>
        <p:pic>
          <p:nvPicPr>
            <p:cNvPr id="96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149363" y="3069485"/>
              <a:ext cx="90902" cy="385113"/>
            </a:xfrm>
            <a:prstGeom prst="rect">
              <a:avLst/>
            </a:prstGeom>
            <a:effectLst/>
          </p:spPr>
        </p:pic>
        <p:pic>
          <p:nvPicPr>
            <p:cNvPr id="96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263420" y="3017278"/>
              <a:ext cx="206850" cy="440359"/>
            </a:xfrm>
            <a:prstGeom prst="rect">
              <a:avLst/>
            </a:prstGeom>
            <a:effectLst/>
          </p:spPr>
        </p:pic>
        <p:pic>
          <p:nvPicPr>
            <p:cNvPr id="96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460202" y="3061189"/>
              <a:ext cx="86736" cy="171071"/>
            </a:xfrm>
            <a:prstGeom prst="rect">
              <a:avLst/>
            </a:prstGeom>
            <a:effectLst/>
          </p:spPr>
        </p:pic>
        <p:pic>
          <p:nvPicPr>
            <p:cNvPr id="97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544537" y="3203820"/>
              <a:ext cx="120354" cy="281445"/>
            </a:xfrm>
            <a:prstGeom prst="rect">
              <a:avLst/>
            </a:prstGeom>
            <a:effectLst/>
          </p:spPr>
        </p:pic>
        <p:pic>
          <p:nvPicPr>
            <p:cNvPr id="972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728542" y="3452198"/>
              <a:ext cx="63735" cy="140403"/>
            </a:xfrm>
            <a:prstGeom prst="rect">
              <a:avLst/>
            </a:prstGeom>
            <a:effectLst/>
          </p:spPr>
        </p:pic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673212" y="4074415"/>
              <a:ext cx="292933" cy="461207"/>
            </a:xfrm>
            <a:prstGeom prst="rect">
              <a:avLst/>
            </a:prstGeom>
            <a:effectLst/>
          </p:spPr>
        </p:pic>
        <p:pic>
          <p:nvPicPr>
            <p:cNvPr id="976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017360" y="4042544"/>
              <a:ext cx="42212" cy="186405"/>
            </a:xfrm>
            <a:prstGeom prst="rect">
              <a:avLst/>
            </a:prstGeom>
            <a:effectLst/>
          </p:spPr>
        </p:pic>
        <p:pic>
          <p:nvPicPr>
            <p:cNvPr id="978" name="Line Line" descr="Line Lin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988169" y="3935208"/>
              <a:ext cx="48402" cy="48402"/>
            </a:xfrm>
            <a:prstGeom prst="rect">
              <a:avLst/>
            </a:prstGeom>
            <a:effectLst/>
          </p:spPr>
        </p:pic>
        <p:pic>
          <p:nvPicPr>
            <p:cNvPr id="980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9080172" y="3985531"/>
              <a:ext cx="531412" cy="233675"/>
            </a:xfrm>
            <a:prstGeom prst="rect">
              <a:avLst/>
            </a:prstGeom>
            <a:effectLst/>
          </p:spPr>
        </p:pic>
        <p:pic>
          <p:nvPicPr>
            <p:cNvPr id="982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993663" y="4019544"/>
              <a:ext cx="229843" cy="404115"/>
            </a:xfrm>
            <a:prstGeom prst="rect">
              <a:avLst/>
            </a:prstGeom>
            <a:effectLst/>
          </p:spPr>
        </p:pic>
        <p:pic>
          <p:nvPicPr>
            <p:cNvPr id="984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255753" y="4038886"/>
              <a:ext cx="145515" cy="160021"/>
            </a:xfrm>
            <a:prstGeom prst="rect">
              <a:avLst/>
            </a:prstGeom>
            <a:effectLst/>
          </p:spPr>
        </p:pic>
        <p:pic>
          <p:nvPicPr>
            <p:cNvPr id="986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0425388" y="4004210"/>
              <a:ext cx="290220" cy="178738"/>
            </a:xfrm>
            <a:prstGeom prst="rect">
              <a:avLst/>
            </a:prstGeom>
            <a:effectLst/>
          </p:spPr>
        </p:pic>
        <p:pic>
          <p:nvPicPr>
            <p:cNvPr id="988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0713208" y="3965876"/>
              <a:ext cx="201739" cy="321544"/>
            </a:xfrm>
            <a:prstGeom prst="rect">
              <a:avLst/>
            </a:prstGeom>
            <a:effectLst/>
          </p:spPr>
        </p:pic>
        <p:pic>
          <p:nvPicPr>
            <p:cNvPr id="990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8919167" y="4733272"/>
              <a:ext cx="159981" cy="413420"/>
            </a:xfrm>
            <a:prstGeom prst="rect">
              <a:avLst/>
            </a:prstGeom>
            <a:effectLst/>
          </p:spPr>
        </p:pic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193697" y="4602224"/>
              <a:ext cx="118880" cy="497895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087838" y="4847562"/>
              <a:ext cx="309074" cy="117403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264166" y="4603369"/>
              <a:ext cx="400058" cy="370472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711652" y="4668939"/>
              <a:ext cx="158530" cy="273086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861865" y="4494887"/>
              <a:ext cx="207174" cy="422939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0109635" y="4686559"/>
              <a:ext cx="230299" cy="181023"/>
            </a:xfrm>
            <a:prstGeom prst="rect">
              <a:avLst/>
            </a:prstGeom>
            <a:effectLst/>
          </p:spPr>
        </p:pic>
        <p:pic>
          <p:nvPicPr>
            <p:cNvPr id="1004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751542" y="4671225"/>
              <a:ext cx="63736" cy="178738"/>
            </a:xfrm>
            <a:prstGeom prst="rect">
              <a:avLst/>
            </a:prstGeom>
            <a:effectLst/>
          </p:spPr>
        </p:pic>
        <p:pic>
          <p:nvPicPr>
            <p:cNvPr id="1006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731175" y="4609890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847196" y="4607481"/>
              <a:ext cx="172807" cy="287058"/>
            </a:xfrm>
            <a:prstGeom prst="rect">
              <a:avLst/>
            </a:prstGeom>
            <a:effectLst/>
          </p:spPr>
        </p:pic>
        <p:pic>
          <p:nvPicPr>
            <p:cNvPr id="1010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854522" y="5209106"/>
              <a:ext cx="408743" cy="341490"/>
            </a:xfrm>
            <a:prstGeom prst="rect">
              <a:avLst/>
            </a:prstGeom>
            <a:effectLst/>
          </p:spPr>
        </p:pic>
        <p:pic>
          <p:nvPicPr>
            <p:cNvPr id="1012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409168" y="552224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014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8854710" y="5552912"/>
              <a:ext cx="51524" cy="355074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8834832" y="5575912"/>
              <a:ext cx="56068" cy="495634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8834752" y="5583579"/>
              <a:ext cx="56148" cy="508412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8811832" y="5821251"/>
              <a:ext cx="309074" cy="378076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8865499" y="5713915"/>
              <a:ext cx="462412" cy="508412"/>
            </a:xfrm>
            <a:prstGeom prst="rect">
              <a:avLst/>
            </a:prstGeom>
            <a:effectLst/>
          </p:spPr>
        </p:pic>
        <p:pic>
          <p:nvPicPr>
            <p:cNvPr id="1024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172173" y="5752249"/>
              <a:ext cx="424077" cy="470078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524848" y="5813584"/>
              <a:ext cx="424077" cy="439411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938857" y="5951587"/>
              <a:ext cx="240073" cy="270740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10237864" y="6035922"/>
              <a:ext cx="194072" cy="186405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10475536" y="6104924"/>
              <a:ext cx="56129" cy="148071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9609183" y="6196926"/>
              <a:ext cx="1367098" cy="79069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2037899" y="5960852"/>
              <a:ext cx="204873" cy="165953"/>
            </a:xfrm>
            <a:prstGeom prst="rect">
              <a:avLst/>
            </a:prstGeom>
            <a:effectLst/>
          </p:spPr>
        </p:pic>
        <p:pic>
          <p:nvPicPr>
            <p:cNvPr id="1038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1282995" y="6518933"/>
              <a:ext cx="255407" cy="56068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1639723" y="6242927"/>
              <a:ext cx="67349" cy="445023"/>
            </a:xfrm>
            <a:prstGeom prst="rect">
              <a:avLst/>
            </a:prstGeom>
            <a:effectLst/>
          </p:spPr>
        </p:pic>
        <p:pic>
          <p:nvPicPr>
            <p:cNvPr id="1042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1727672" y="6340591"/>
              <a:ext cx="362742" cy="275300"/>
            </a:xfrm>
            <a:prstGeom prst="rect">
              <a:avLst/>
            </a:prstGeom>
            <a:effectLst/>
          </p:spPr>
        </p:pic>
        <p:pic>
          <p:nvPicPr>
            <p:cNvPr id="1044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2172349" y="6273595"/>
              <a:ext cx="33068" cy="477744"/>
            </a:xfrm>
            <a:prstGeom prst="rect">
              <a:avLst/>
            </a:prstGeom>
            <a:effectLst/>
          </p:spPr>
        </p:pic>
        <p:pic>
          <p:nvPicPr>
            <p:cNvPr id="1046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2126348" y="5575912"/>
              <a:ext cx="79069" cy="500745"/>
            </a:xfrm>
            <a:prstGeom prst="rect">
              <a:avLst/>
            </a:prstGeom>
            <a:effectLst/>
          </p:spPr>
        </p:pic>
        <p:pic>
          <p:nvPicPr>
            <p:cNvPr id="1048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1359664" y="5966920"/>
              <a:ext cx="516079" cy="86736"/>
            </a:xfrm>
            <a:prstGeom prst="rect">
              <a:avLst/>
            </a:prstGeom>
            <a:effectLst/>
          </p:spPr>
        </p:pic>
        <p:pic>
          <p:nvPicPr>
            <p:cNvPr id="1050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1482333" y="5867252"/>
              <a:ext cx="531413" cy="178738"/>
            </a:xfrm>
            <a:prstGeom prst="rect">
              <a:avLst/>
            </a:prstGeom>
            <a:effectLst/>
          </p:spPr>
        </p:pic>
        <p:pic>
          <p:nvPicPr>
            <p:cNvPr id="1052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1612669" y="5782917"/>
              <a:ext cx="470078" cy="209404"/>
            </a:xfrm>
            <a:prstGeom prst="rect">
              <a:avLst/>
            </a:prstGeom>
            <a:effectLst/>
          </p:spPr>
        </p:pic>
        <p:pic>
          <p:nvPicPr>
            <p:cNvPr id="1054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1743006" y="5706248"/>
              <a:ext cx="393409" cy="178738"/>
            </a:xfrm>
            <a:prstGeom prst="rect">
              <a:avLst/>
            </a:prstGeom>
            <a:effectLst/>
          </p:spPr>
        </p:pic>
        <p:pic>
          <p:nvPicPr>
            <p:cNvPr id="1056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1305996" y="4924231"/>
              <a:ext cx="631081" cy="884087"/>
            </a:xfrm>
            <a:prstGeom prst="rect">
              <a:avLst/>
            </a:prstGeom>
            <a:effectLst/>
          </p:spPr>
        </p:pic>
        <p:pic>
          <p:nvPicPr>
            <p:cNvPr id="1058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1205202" y="4891154"/>
              <a:ext cx="325533" cy="332204"/>
            </a:xfrm>
            <a:prstGeom prst="rect">
              <a:avLst/>
            </a:prstGeom>
            <a:effectLst/>
          </p:spPr>
        </p:pic>
        <p:pic>
          <p:nvPicPr>
            <p:cNvPr id="1060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-12700" y="3921095"/>
              <a:ext cx="247599" cy="760502"/>
            </a:xfrm>
            <a:prstGeom prst="rect">
              <a:avLst/>
            </a:prstGeom>
            <a:effectLst/>
          </p:spPr>
        </p:pic>
        <p:pic>
          <p:nvPicPr>
            <p:cNvPr id="1062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107237" y="4226548"/>
              <a:ext cx="327140" cy="361145"/>
            </a:xfrm>
            <a:prstGeom prst="rect">
              <a:avLst/>
            </a:prstGeom>
            <a:effectLst/>
          </p:spPr>
        </p:pic>
        <p:pic>
          <p:nvPicPr>
            <p:cNvPr id="1064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507156" y="3948838"/>
              <a:ext cx="226227" cy="574683"/>
            </a:xfrm>
            <a:prstGeom prst="rect">
              <a:avLst/>
            </a:prstGeom>
            <a:effectLst/>
          </p:spPr>
        </p:pic>
        <p:pic>
          <p:nvPicPr>
            <p:cNvPr id="1066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725400" y="4057798"/>
              <a:ext cx="360658" cy="457763"/>
            </a:xfrm>
            <a:prstGeom prst="rect">
              <a:avLst/>
            </a:prstGeom>
            <a:effectLst/>
          </p:spPr>
        </p:pic>
        <p:pic>
          <p:nvPicPr>
            <p:cNvPr id="1068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1405684" y="4057878"/>
              <a:ext cx="301388" cy="286073"/>
            </a:xfrm>
            <a:prstGeom prst="rect">
              <a:avLst/>
            </a:prstGeom>
            <a:effectLst/>
          </p:spPr>
        </p:pic>
        <p:pic>
          <p:nvPicPr>
            <p:cNvPr id="1070" name="Line Line" descr="Line Lin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2011345" y="4096212"/>
              <a:ext cx="232406" cy="86736"/>
            </a:xfrm>
            <a:prstGeom prst="rect">
              <a:avLst/>
            </a:prstGeom>
            <a:effectLst/>
          </p:spPr>
        </p:pic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2341019" y="3781872"/>
              <a:ext cx="125070" cy="393409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2540357" y="3818840"/>
              <a:ext cx="355075" cy="267382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2985034" y="3628535"/>
              <a:ext cx="109736" cy="355075"/>
            </a:xfrm>
            <a:prstGeom prst="rect">
              <a:avLst/>
            </a:prstGeom>
            <a:effectLst/>
          </p:spPr>
        </p:pic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3107703" y="3551866"/>
              <a:ext cx="157799" cy="485412"/>
            </a:xfrm>
            <a:prstGeom prst="rect">
              <a:avLst/>
            </a:prstGeom>
            <a:effectLst/>
          </p:spPr>
        </p:pic>
        <p:pic>
          <p:nvPicPr>
            <p:cNvPr id="1080" name="Line Line" descr="Line Lin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1582002" y="4763227"/>
              <a:ext cx="217072" cy="56068"/>
            </a:xfrm>
            <a:prstGeom prst="rect">
              <a:avLst/>
            </a:prstGeom>
            <a:effectLst/>
          </p:spPr>
        </p:pic>
        <p:pic>
          <p:nvPicPr>
            <p:cNvPr id="1082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1635670" y="4878230"/>
              <a:ext cx="209405" cy="60921"/>
            </a:xfrm>
            <a:prstGeom prst="rect">
              <a:avLst/>
            </a:prstGeom>
            <a:effectLst/>
          </p:spPr>
        </p:pic>
        <p:pic>
          <p:nvPicPr>
            <p:cNvPr id="1084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2105105" y="4614838"/>
              <a:ext cx="256308" cy="300642"/>
            </a:xfrm>
            <a:prstGeom prst="rect">
              <a:avLst/>
            </a:prstGeom>
            <a:effectLst/>
          </p:spPr>
        </p:pic>
        <p:pic>
          <p:nvPicPr>
            <p:cNvPr id="1086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2180016" y="4525555"/>
              <a:ext cx="94402" cy="439410"/>
            </a:xfrm>
            <a:prstGeom prst="rect">
              <a:avLst/>
            </a:prstGeom>
            <a:effectLst/>
          </p:spPr>
        </p:pic>
        <p:pic>
          <p:nvPicPr>
            <p:cNvPr id="1088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1996012" y="4525555"/>
              <a:ext cx="370408" cy="109736"/>
            </a:xfrm>
            <a:prstGeom prst="rect">
              <a:avLst/>
            </a:prstGeom>
            <a:effectLst/>
          </p:spPr>
        </p:pic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2026679" y="4947231"/>
              <a:ext cx="324407" cy="77669"/>
            </a:xfrm>
            <a:prstGeom prst="rect">
              <a:avLst/>
            </a:prstGeom>
            <a:effectLst/>
          </p:spPr>
        </p:pic>
        <p:pic>
          <p:nvPicPr>
            <p:cNvPr id="1092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2404556" y="4487221"/>
              <a:ext cx="222537" cy="493078"/>
            </a:xfrm>
            <a:prstGeom prst="rect">
              <a:avLst/>
            </a:prstGeom>
            <a:effectLst/>
          </p:spPr>
        </p:pic>
        <p:pic>
          <p:nvPicPr>
            <p:cNvPr id="1094" name="Line Line" descr="Line Lin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2571024" y="4709559"/>
              <a:ext cx="255407" cy="94403"/>
            </a:xfrm>
            <a:prstGeom prst="rect">
              <a:avLst/>
            </a:prstGeom>
            <a:effectLst/>
          </p:spPr>
        </p:pic>
        <p:pic>
          <p:nvPicPr>
            <p:cNvPr id="1096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2854697" y="4502554"/>
              <a:ext cx="125070" cy="308636"/>
            </a:xfrm>
            <a:prstGeom prst="rect">
              <a:avLst/>
            </a:prstGeom>
            <a:effectLst/>
          </p:spPr>
        </p:pic>
        <p:pic>
          <p:nvPicPr>
            <p:cNvPr id="1098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2992701" y="4484268"/>
              <a:ext cx="300190" cy="255803"/>
            </a:xfrm>
            <a:prstGeom prst="rect">
              <a:avLst/>
            </a:prstGeom>
            <a:effectLst/>
          </p:spPr>
        </p:pic>
        <p:pic>
          <p:nvPicPr>
            <p:cNvPr id="1100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3330042" y="4379885"/>
              <a:ext cx="109736" cy="293741"/>
            </a:xfrm>
            <a:prstGeom prst="rect">
              <a:avLst/>
            </a:prstGeom>
            <a:effectLst/>
          </p:spPr>
        </p:pic>
        <p:pic>
          <p:nvPicPr>
            <p:cNvPr id="1102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3422044" y="4287883"/>
              <a:ext cx="170512" cy="531412"/>
            </a:xfrm>
            <a:prstGeom prst="rect">
              <a:avLst/>
            </a:prstGeom>
            <a:effectLst/>
          </p:spPr>
        </p:pic>
        <p:pic>
          <p:nvPicPr>
            <p:cNvPr id="1104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10429535" y="6143258"/>
              <a:ext cx="347408" cy="600414"/>
            </a:xfrm>
            <a:prstGeom prst="rect">
              <a:avLst/>
            </a:prstGeom>
            <a:effectLst/>
          </p:spPr>
        </p:pic>
        <p:pic>
          <p:nvPicPr>
            <p:cNvPr id="1106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10513870" y="6618602"/>
              <a:ext cx="316741" cy="148071"/>
            </a:xfrm>
            <a:prstGeom prst="rect">
              <a:avLst/>
            </a:prstGeom>
            <a:effectLst/>
          </p:spPr>
        </p:pic>
        <p:pic>
          <p:nvPicPr>
            <p:cNvPr id="1108" name="Line Shape" descr="Line Shape"/>
            <p:cNvPicPr>
              <a:picLocks noChangeAspect="0"/>
            </p:cNvPicPr>
            <p:nvPr/>
          </p:nvPicPr>
          <p:blipFill>
            <a:blip r:embed="rId128">
              <a:extLst/>
            </a:blip>
            <a:stretch>
              <a:fillRect/>
            </a:stretch>
          </p:blipFill>
          <p:spPr>
            <a:xfrm>
              <a:off x="10728542" y="6526600"/>
              <a:ext cx="194072" cy="293741"/>
            </a:xfrm>
            <a:prstGeom prst="rect">
              <a:avLst/>
            </a:prstGeom>
            <a:effectLst/>
          </p:spPr>
        </p:pic>
        <p:pic>
          <p:nvPicPr>
            <p:cNvPr id="1110" name="Line Shape" descr="Line Shape"/>
            <p:cNvPicPr>
              <a:picLocks noChangeAspect="0"/>
            </p:cNvPicPr>
            <p:nvPr/>
          </p:nvPicPr>
          <p:blipFill>
            <a:blip r:embed="rId129">
              <a:extLst/>
            </a:blip>
            <a:stretch>
              <a:fillRect/>
            </a:stretch>
          </p:blipFill>
          <p:spPr>
            <a:xfrm>
              <a:off x="10329866" y="7078612"/>
              <a:ext cx="48402" cy="324409"/>
            </a:xfrm>
            <a:prstGeom prst="rect">
              <a:avLst/>
            </a:prstGeom>
            <a:effectLst/>
          </p:spPr>
        </p:pic>
        <p:pic>
          <p:nvPicPr>
            <p:cNvPr id="1112" name="Line Shape" descr="Line Shape"/>
            <p:cNvPicPr>
              <a:picLocks noChangeAspect="0"/>
            </p:cNvPicPr>
            <p:nvPr/>
          </p:nvPicPr>
          <p:blipFill>
            <a:blip r:embed="rId130">
              <a:extLst/>
            </a:blip>
            <a:stretch>
              <a:fillRect/>
            </a:stretch>
          </p:blipFill>
          <p:spPr>
            <a:xfrm>
              <a:off x="10467869" y="7232517"/>
              <a:ext cx="278407" cy="55501"/>
            </a:xfrm>
            <a:prstGeom prst="rect">
              <a:avLst/>
            </a:prstGeom>
            <a:effectLst/>
          </p:spPr>
        </p:pic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131">
              <a:extLst/>
            </a:blip>
            <a:stretch>
              <a:fillRect/>
            </a:stretch>
          </p:blipFill>
          <p:spPr>
            <a:xfrm>
              <a:off x="10869222" y="7094691"/>
              <a:ext cx="214303" cy="245369"/>
            </a:xfrm>
            <a:prstGeom prst="rect">
              <a:avLst/>
            </a:prstGeom>
            <a:effectLst/>
          </p:spPr>
        </p:pic>
        <p:pic>
          <p:nvPicPr>
            <p:cNvPr id="1116" name="Line Shape" descr="Line Shape"/>
            <p:cNvPicPr>
              <a:picLocks noChangeAspect="0"/>
            </p:cNvPicPr>
            <p:nvPr/>
          </p:nvPicPr>
          <p:blipFill>
            <a:blip r:embed="rId132">
              <a:extLst/>
            </a:blip>
            <a:stretch>
              <a:fillRect/>
            </a:stretch>
          </p:blipFill>
          <p:spPr>
            <a:xfrm>
              <a:off x="10963658" y="6971277"/>
              <a:ext cx="58624" cy="447077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133">
              <a:extLst/>
            </a:blip>
            <a:stretch>
              <a:fillRect/>
            </a:stretch>
          </p:blipFill>
          <p:spPr>
            <a:xfrm>
              <a:off x="10840594" y="7031924"/>
              <a:ext cx="327358" cy="87423"/>
            </a:xfrm>
            <a:prstGeom prst="rect">
              <a:avLst/>
            </a:prstGeom>
            <a:effectLst/>
          </p:spPr>
        </p:pic>
        <p:pic>
          <p:nvPicPr>
            <p:cNvPr id="1120" name="Line Line" descr="Line Line"/>
            <p:cNvPicPr>
              <a:picLocks noChangeAspect="0"/>
            </p:cNvPicPr>
            <p:nvPr/>
          </p:nvPicPr>
          <p:blipFill>
            <a:blip r:embed="rId134">
              <a:extLst/>
            </a:blip>
            <a:stretch>
              <a:fillRect/>
            </a:stretch>
          </p:blipFill>
          <p:spPr>
            <a:xfrm>
              <a:off x="10812877" y="7377620"/>
              <a:ext cx="286074" cy="48401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135">
              <a:extLst/>
            </a:blip>
            <a:stretch>
              <a:fillRect/>
            </a:stretch>
          </p:blipFill>
          <p:spPr>
            <a:xfrm>
              <a:off x="11174361" y="7032801"/>
              <a:ext cx="200596" cy="393220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136">
              <a:extLst/>
            </a:blip>
            <a:stretch>
              <a:fillRect/>
            </a:stretch>
          </p:blipFill>
          <p:spPr>
            <a:xfrm>
              <a:off x="11372556" y="7124613"/>
              <a:ext cx="40735" cy="263074"/>
            </a:xfrm>
            <a:prstGeom prst="rect">
              <a:avLst/>
            </a:prstGeom>
            <a:effectLst/>
          </p:spPr>
        </p:pic>
        <p:pic>
          <p:nvPicPr>
            <p:cNvPr id="1126" name="Line Shape" descr="Line Shape"/>
            <p:cNvPicPr>
              <a:picLocks noChangeAspect="0"/>
            </p:cNvPicPr>
            <p:nvPr/>
          </p:nvPicPr>
          <p:blipFill>
            <a:blip r:embed="rId137">
              <a:extLst/>
            </a:blip>
            <a:stretch>
              <a:fillRect/>
            </a:stretch>
          </p:blipFill>
          <p:spPr>
            <a:xfrm>
              <a:off x="11472226" y="7162947"/>
              <a:ext cx="209404" cy="221911"/>
            </a:xfrm>
            <a:prstGeom prst="rect">
              <a:avLst/>
            </a:prstGeom>
            <a:effectLst/>
          </p:spPr>
        </p:pic>
        <p:pic>
          <p:nvPicPr>
            <p:cNvPr id="1128" name="Line Line" descr="Line Line"/>
            <p:cNvPicPr>
              <a:picLocks noChangeAspect="0"/>
            </p:cNvPicPr>
            <p:nvPr/>
          </p:nvPicPr>
          <p:blipFill>
            <a:blip r:embed="rId138">
              <a:extLst/>
            </a:blip>
            <a:stretch>
              <a:fillRect/>
            </a:stretch>
          </p:blipFill>
          <p:spPr>
            <a:xfrm>
              <a:off x="11717564" y="7147614"/>
              <a:ext cx="33068" cy="232406"/>
            </a:xfrm>
            <a:prstGeom prst="rect">
              <a:avLst/>
            </a:prstGeom>
            <a:effectLst/>
          </p:spPr>
        </p:pic>
        <p:pic>
          <p:nvPicPr>
            <p:cNvPr id="1130" name="Line Shape" descr="Line Shape"/>
            <p:cNvPicPr>
              <a:picLocks noChangeAspect="0"/>
            </p:cNvPicPr>
            <p:nvPr/>
          </p:nvPicPr>
          <p:blipFill>
            <a:blip r:embed="rId139">
              <a:extLst/>
            </a:blip>
            <a:stretch>
              <a:fillRect/>
            </a:stretch>
          </p:blipFill>
          <p:spPr>
            <a:xfrm>
              <a:off x="11748231" y="7038412"/>
              <a:ext cx="125990" cy="441277"/>
            </a:xfrm>
            <a:prstGeom prst="rect">
              <a:avLst/>
            </a:prstGeom>
            <a:effectLst/>
          </p:spPr>
        </p:pic>
        <p:pic>
          <p:nvPicPr>
            <p:cNvPr id="1132" name="Line Shape" descr="Line Shape"/>
            <p:cNvPicPr>
              <a:picLocks noChangeAspect="0"/>
            </p:cNvPicPr>
            <p:nvPr/>
          </p:nvPicPr>
          <p:blipFill>
            <a:blip r:embed="rId140">
              <a:extLst/>
            </a:blip>
            <a:stretch>
              <a:fillRect/>
            </a:stretch>
          </p:blipFill>
          <p:spPr>
            <a:xfrm>
              <a:off x="10076202" y="6897164"/>
              <a:ext cx="1816607" cy="837008"/>
            </a:xfrm>
            <a:prstGeom prst="rect">
              <a:avLst/>
            </a:prstGeom>
            <a:effectLst/>
          </p:spPr>
        </p:pic>
        <p:pic>
          <p:nvPicPr>
            <p:cNvPr id="1134" name="Line Shape" descr="Line Shape"/>
            <p:cNvPicPr>
              <a:picLocks noChangeAspect="0"/>
            </p:cNvPicPr>
            <p:nvPr/>
          </p:nvPicPr>
          <p:blipFill>
            <a:blip r:embed="rId141">
              <a:extLst/>
            </a:blip>
            <a:stretch>
              <a:fillRect/>
            </a:stretch>
          </p:blipFill>
          <p:spPr>
            <a:xfrm>
              <a:off x="1796674" y="4131127"/>
              <a:ext cx="1979486" cy="1154421"/>
            </a:xfrm>
            <a:prstGeom prst="rect">
              <a:avLst/>
            </a:prstGeom>
            <a:effectLst/>
          </p:spPr>
        </p:pic>
        <p:pic>
          <p:nvPicPr>
            <p:cNvPr id="1136" name="Line Shape" descr="Line Shape"/>
            <p:cNvPicPr>
              <a:picLocks noChangeAspect="0"/>
            </p:cNvPicPr>
            <p:nvPr/>
          </p:nvPicPr>
          <p:blipFill>
            <a:blip r:embed="rId142">
              <a:extLst/>
            </a:blip>
            <a:stretch>
              <a:fillRect/>
            </a:stretch>
          </p:blipFill>
          <p:spPr>
            <a:xfrm>
              <a:off x="5163744" y="-38101"/>
              <a:ext cx="5505415" cy="2444228"/>
            </a:xfrm>
            <a:prstGeom prst="rect">
              <a:avLst/>
            </a:prstGeom>
            <a:effectLst/>
          </p:spPr>
        </p:pic>
      </p:grpSp>
      <p:grpSp>
        <p:nvGrpSpPr>
          <p:cNvPr id="1165" name="Drawing"/>
          <p:cNvGrpSpPr/>
          <p:nvPr/>
        </p:nvGrpSpPr>
        <p:grpSpPr>
          <a:xfrm>
            <a:off x="107237" y="8174358"/>
            <a:ext cx="2142963" cy="1318214"/>
            <a:chOff x="-12699" y="0"/>
            <a:chExt cx="2142962" cy="1318212"/>
          </a:xfrm>
        </p:grpSpPr>
        <p:sp>
          <p:nvSpPr>
            <p:cNvPr id="1139" name="Line"/>
            <p:cNvSpPr/>
            <p:nvPr/>
          </p:nvSpPr>
          <p:spPr>
            <a:xfrm>
              <a:off x="363073" y="184488"/>
              <a:ext cx="191122" cy="60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7" fill="norm" stroke="1" extrusionOk="0">
                  <a:moveTo>
                    <a:pt x="853" y="7311"/>
                  </a:moveTo>
                  <a:cubicBezTo>
                    <a:pt x="1421" y="9863"/>
                    <a:pt x="1989" y="12415"/>
                    <a:pt x="2274" y="14511"/>
                  </a:cubicBezTo>
                  <a:cubicBezTo>
                    <a:pt x="2558" y="16607"/>
                    <a:pt x="2558" y="18248"/>
                    <a:pt x="2558" y="19433"/>
                  </a:cubicBezTo>
                  <a:cubicBezTo>
                    <a:pt x="2558" y="20618"/>
                    <a:pt x="2558" y="21347"/>
                    <a:pt x="2416" y="21438"/>
                  </a:cubicBezTo>
                  <a:cubicBezTo>
                    <a:pt x="2274" y="21529"/>
                    <a:pt x="1989" y="20982"/>
                    <a:pt x="1847" y="18795"/>
                  </a:cubicBezTo>
                  <a:cubicBezTo>
                    <a:pt x="1705" y="16607"/>
                    <a:pt x="1705" y="12780"/>
                    <a:pt x="2700" y="9726"/>
                  </a:cubicBezTo>
                  <a:cubicBezTo>
                    <a:pt x="3695" y="6673"/>
                    <a:pt x="5684" y="4395"/>
                    <a:pt x="7958" y="2891"/>
                  </a:cubicBezTo>
                  <a:cubicBezTo>
                    <a:pt x="10232" y="1387"/>
                    <a:pt x="12789" y="658"/>
                    <a:pt x="14921" y="294"/>
                  </a:cubicBezTo>
                  <a:cubicBezTo>
                    <a:pt x="17053" y="-71"/>
                    <a:pt x="18758" y="-71"/>
                    <a:pt x="19895" y="157"/>
                  </a:cubicBezTo>
                  <a:cubicBezTo>
                    <a:pt x="21032" y="385"/>
                    <a:pt x="21600" y="840"/>
                    <a:pt x="21032" y="1888"/>
                  </a:cubicBezTo>
                  <a:cubicBezTo>
                    <a:pt x="20463" y="2937"/>
                    <a:pt x="18758" y="4577"/>
                    <a:pt x="15063" y="5853"/>
                  </a:cubicBezTo>
                  <a:cubicBezTo>
                    <a:pt x="11368" y="7129"/>
                    <a:pt x="5684" y="8040"/>
                    <a:pt x="0" y="8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54413" y="339886"/>
              <a:ext cx="130337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15417" y="213163"/>
              <a:ext cx="214672" cy="1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0"/>
                  </a:moveTo>
                  <a:cubicBezTo>
                    <a:pt x="1800" y="2274"/>
                    <a:pt x="3600" y="4547"/>
                    <a:pt x="5271" y="7532"/>
                  </a:cubicBezTo>
                  <a:cubicBezTo>
                    <a:pt x="6943" y="10516"/>
                    <a:pt x="8486" y="14211"/>
                    <a:pt x="9643" y="16911"/>
                  </a:cubicBezTo>
                  <a:cubicBezTo>
                    <a:pt x="10800" y="19611"/>
                    <a:pt x="11571" y="21316"/>
                    <a:pt x="12086" y="21458"/>
                  </a:cubicBezTo>
                  <a:cubicBezTo>
                    <a:pt x="12600" y="21600"/>
                    <a:pt x="12857" y="20179"/>
                    <a:pt x="13629" y="17195"/>
                  </a:cubicBezTo>
                  <a:cubicBezTo>
                    <a:pt x="14400" y="14211"/>
                    <a:pt x="15686" y="9663"/>
                    <a:pt x="17100" y="7247"/>
                  </a:cubicBezTo>
                  <a:cubicBezTo>
                    <a:pt x="18514" y="4832"/>
                    <a:pt x="20057" y="4547"/>
                    <a:pt x="21600" y="4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31965" y="-1"/>
              <a:ext cx="726474" cy="39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8" fill="norm" stroke="1" extrusionOk="0">
                  <a:moveTo>
                    <a:pt x="3582" y="14777"/>
                  </a:moveTo>
                  <a:cubicBezTo>
                    <a:pt x="3279" y="13814"/>
                    <a:pt x="2976" y="12851"/>
                    <a:pt x="2635" y="12438"/>
                  </a:cubicBezTo>
                  <a:cubicBezTo>
                    <a:pt x="2293" y="12026"/>
                    <a:pt x="1915" y="12163"/>
                    <a:pt x="1460" y="13195"/>
                  </a:cubicBezTo>
                  <a:cubicBezTo>
                    <a:pt x="1005" y="14227"/>
                    <a:pt x="475" y="16153"/>
                    <a:pt x="209" y="17460"/>
                  </a:cubicBezTo>
                  <a:cubicBezTo>
                    <a:pt x="-56" y="18767"/>
                    <a:pt x="-56" y="19455"/>
                    <a:pt x="133" y="19868"/>
                  </a:cubicBezTo>
                  <a:cubicBezTo>
                    <a:pt x="323" y="20280"/>
                    <a:pt x="702" y="20418"/>
                    <a:pt x="1157" y="19936"/>
                  </a:cubicBezTo>
                  <a:cubicBezTo>
                    <a:pt x="1611" y="19455"/>
                    <a:pt x="2142" y="18354"/>
                    <a:pt x="2597" y="17460"/>
                  </a:cubicBezTo>
                  <a:cubicBezTo>
                    <a:pt x="3051" y="16566"/>
                    <a:pt x="3430" y="15878"/>
                    <a:pt x="3582" y="15947"/>
                  </a:cubicBezTo>
                  <a:cubicBezTo>
                    <a:pt x="3733" y="16015"/>
                    <a:pt x="3658" y="16841"/>
                    <a:pt x="3582" y="17598"/>
                  </a:cubicBezTo>
                  <a:cubicBezTo>
                    <a:pt x="3506" y="18354"/>
                    <a:pt x="3430" y="19042"/>
                    <a:pt x="3468" y="19730"/>
                  </a:cubicBezTo>
                  <a:cubicBezTo>
                    <a:pt x="3506" y="20418"/>
                    <a:pt x="3658" y="21106"/>
                    <a:pt x="3885" y="21243"/>
                  </a:cubicBezTo>
                  <a:cubicBezTo>
                    <a:pt x="4112" y="21381"/>
                    <a:pt x="4416" y="20968"/>
                    <a:pt x="4908" y="18973"/>
                  </a:cubicBezTo>
                  <a:cubicBezTo>
                    <a:pt x="5401" y="16978"/>
                    <a:pt x="6083" y="13401"/>
                    <a:pt x="6538" y="10443"/>
                  </a:cubicBezTo>
                  <a:cubicBezTo>
                    <a:pt x="6992" y="7485"/>
                    <a:pt x="7220" y="5147"/>
                    <a:pt x="7296" y="3358"/>
                  </a:cubicBezTo>
                  <a:cubicBezTo>
                    <a:pt x="7371" y="1570"/>
                    <a:pt x="7296" y="331"/>
                    <a:pt x="7182" y="56"/>
                  </a:cubicBezTo>
                  <a:cubicBezTo>
                    <a:pt x="7068" y="-219"/>
                    <a:pt x="6917" y="469"/>
                    <a:pt x="6727" y="3083"/>
                  </a:cubicBezTo>
                  <a:cubicBezTo>
                    <a:pt x="6538" y="5697"/>
                    <a:pt x="6310" y="10237"/>
                    <a:pt x="6235" y="12920"/>
                  </a:cubicBezTo>
                  <a:cubicBezTo>
                    <a:pt x="6159" y="15603"/>
                    <a:pt x="6235" y="16428"/>
                    <a:pt x="6348" y="17185"/>
                  </a:cubicBezTo>
                  <a:cubicBezTo>
                    <a:pt x="6462" y="17942"/>
                    <a:pt x="6613" y="18629"/>
                    <a:pt x="6879" y="19042"/>
                  </a:cubicBezTo>
                  <a:cubicBezTo>
                    <a:pt x="7144" y="19455"/>
                    <a:pt x="7523" y="19592"/>
                    <a:pt x="7978" y="18767"/>
                  </a:cubicBezTo>
                  <a:cubicBezTo>
                    <a:pt x="8432" y="17942"/>
                    <a:pt x="8963" y="16153"/>
                    <a:pt x="9266" y="14915"/>
                  </a:cubicBezTo>
                  <a:cubicBezTo>
                    <a:pt x="9569" y="13677"/>
                    <a:pt x="9645" y="12989"/>
                    <a:pt x="9569" y="13608"/>
                  </a:cubicBezTo>
                  <a:cubicBezTo>
                    <a:pt x="9493" y="14227"/>
                    <a:pt x="9266" y="16153"/>
                    <a:pt x="9152" y="17460"/>
                  </a:cubicBezTo>
                  <a:cubicBezTo>
                    <a:pt x="9039" y="18767"/>
                    <a:pt x="9039" y="19455"/>
                    <a:pt x="9228" y="19936"/>
                  </a:cubicBezTo>
                  <a:cubicBezTo>
                    <a:pt x="9418" y="20418"/>
                    <a:pt x="9797" y="20693"/>
                    <a:pt x="10138" y="20556"/>
                  </a:cubicBezTo>
                  <a:cubicBezTo>
                    <a:pt x="10479" y="20418"/>
                    <a:pt x="10782" y="19868"/>
                    <a:pt x="11161" y="18905"/>
                  </a:cubicBezTo>
                  <a:cubicBezTo>
                    <a:pt x="11540" y="17942"/>
                    <a:pt x="11995" y="16566"/>
                    <a:pt x="12298" y="15534"/>
                  </a:cubicBezTo>
                  <a:cubicBezTo>
                    <a:pt x="12601" y="14502"/>
                    <a:pt x="12752" y="13814"/>
                    <a:pt x="12790" y="13814"/>
                  </a:cubicBezTo>
                  <a:cubicBezTo>
                    <a:pt x="12828" y="13814"/>
                    <a:pt x="12752" y="14502"/>
                    <a:pt x="12677" y="15190"/>
                  </a:cubicBezTo>
                  <a:cubicBezTo>
                    <a:pt x="12601" y="15878"/>
                    <a:pt x="12525" y="16566"/>
                    <a:pt x="12487" y="17254"/>
                  </a:cubicBezTo>
                  <a:cubicBezTo>
                    <a:pt x="12449" y="17942"/>
                    <a:pt x="12449" y="18629"/>
                    <a:pt x="12752" y="19180"/>
                  </a:cubicBezTo>
                  <a:cubicBezTo>
                    <a:pt x="13056" y="19730"/>
                    <a:pt x="13662" y="20143"/>
                    <a:pt x="14155" y="20280"/>
                  </a:cubicBezTo>
                  <a:cubicBezTo>
                    <a:pt x="14647" y="20418"/>
                    <a:pt x="15026" y="20280"/>
                    <a:pt x="15519" y="19661"/>
                  </a:cubicBezTo>
                  <a:cubicBezTo>
                    <a:pt x="16011" y="19042"/>
                    <a:pt x="16618" y="17942"/>
                    <a:pt x="17035" y="16910"/>
                  </a:cubicBezTo>
                  <a:cubicBezTo>
                    <a:pt x="17451" y="15878"/>
                    <a:pt x="17679" y="14915"/>
                    <a:pt x="17830" y="14089"/>
                  </a:cubicBezTo>
                  <a:cubicBezTo>
                    <a:pt x="17982" y="13264"/>
                    <a:pt x="18058" y="12576"/>
                    <a:pt x="17906" y="12301"/>
                  </a:cubicBezTo>
                  <a:cubicBezTo>
                    <a:pt x="17755" y="12026"/>
                    <a:pt x="17376" y="12163"/>
                    <a:pt x="17072" y="12507"/>
                  </a:cubicBezTo>
                  <a:cubicBezTo>
                    <a:pt x="16769" y="12851"/>
                    <a:pt x="16542" y="13401"/>
                    <a:pt x="16352" y="14089"/>
                  </a:cubicBezTo>
                  <a:cubicBezTo>
                    <a:pt x="16163" y="14777"/>
                    <a:pt x="16011" y="15603"/>
                    <a:pt x="15936" y="16359"/>
                  </a:cubicBezTo>
                  <a:cubicBezTo>
                    <a:pt x="15860" y="17116"/>
                    <a:pt x="15860" y="17804"/>
                    <a:pt x="16049" y="18354"/>
                  </a:cubicBezTo>
                  <a:cubicBezTo>
                    <a:pt x="16239" y="18905"/>
                    <a:pt x="16618" y="19317"/>
                    <a:pt x="17565" y="19455"/>
                  </a:cubicBezTo>
                  <a:cubicBezTo>
                    <a:pt x="18512" y="19592"/>
                    <a:pt x="20028" y="19455"/>
                    <a:pt x="21544" y="19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32075" y="589277"/>
              <a:ext cx="1196028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938" y="13782"/>
                    <a:pt x="3877" y="6582"/>
                    <a:pt x="5769" y="2982"/>
                  </a:cubicBezTo>
                  <a:cubicBezTo>
                    <a:pt x="7662" y="-618"/>
                    <a:pt x="9508" y="-618"/>
                    <a:pt x="11285" y="1182"/>
                  </a:cubicBezTo>
                  <a:cubicBezTo>
                    <a:pt x="13062" y="2982"/>
                    <a:pt x="14769" y="6582"/>
                    <a:pt x="16477" y="8382"/>
                  </a:cubicBezTo>
                  <a:cubicBezTo>
                    <a:pt x="18185" y="10182"/>
                    <a:pt x="19892" y="101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807750" y="650173"/>
              <a:ext cx="71301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61" y="21600"/>
                    <a:pt x="7123" y="21600"/>
                    <a:pt x="10103" y="19440"/>
                  </a:cubicBezTo>
                  <a:cubicBezTo>
                    <a:pt x="13084" y="17280"/>
                    <a:pt x="15484" y="12960"/>
                    <a:pt x="17303" y="9360"/>
                  </a:cubicBezTo>
                  <a:cubicBezTo>
                    <a:pt x="19123" y="5760"/>
                    <a:pt x="2036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942442" y="282165"/>
              <a:ext cx="30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934775" y="427835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47" name="Line Shape" descr="Line Shape"/>
            <p:cNvPicPr>
              <a:picLocks noChangeAspect="0"/>
            </p:cNvPicPr>
            <p:nvPr/>
          </p:nvPicPr>
          <p:blipFill>
            <a:blip r:embed="rId143">
              <a:extLst/>
            </a:blip>
            <a:stretch>
              <a:fillRect/>
            </a:stretch>
          </p:blipFill>
          <p:spPr>
            <a:xfrm>
              <a:off x="28366" y="898146"/>
              <a:ext cx="163404" cy="420067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144">
              <a:extLst/>
            </a:blip>
            <a:stretch>
              <a:fillRect/>
            </a:stretch>
          </p:blipFill>
          <p:spPr>
            <a:xfrm>
              <a:off x="-12700" y="1120484"/>
              <a:ext cx="235137" cy="132737"/>
            </a:xfrm>
            <a:prstGeom prst="rect">
              <a:avLst/>
            </a:prstGeom>
            <a:effectLst/>
          </p:spPr>
        </p:pic>
        <p:pic>
          <p:nvPicPr>
            <p:cNvPr id="1151" name="Line Shape" descr="Line Shape"/>
            <p:cNvPicPr>
              <a:picLocks noChangeAspect="0"/>
            </p:cNvPicPr>
            <p:nvPr/>
          </p:nvPicPr>
          <p:blipFill>
            <a:blip r:embed="rId145">
              <a:extLst/>
            </a:blip>
            <a:stretch>
              <a:fillRect/>
            </a:stretch>
          </p:blipFill>
          <p:spPr>
            <a:xfrm>
              <a:off x="159661" y="1036149"/>
              <a:ext cx="292781" cy="234041"/>
            </a:xfrm>
            <a:prstGeom prst="rect">
              <a:avLst/>
            </a:prstGeom>
            <a:effectLst/>
          </p:spPr>
        </p:pic>
        <p:pic>
          <p:nvPicPr>
            <p:cNvPr id="1153" name="Line Shape" descr="Line Shape"/>
            <p:cNvPicPr>
              <a:picLocks noChangeAspect="0"/>
            </p:cNvPicPr>
            <p:nvPr/>
          </p:nvPicPr>
          <p:blipFill>
            <a:blip r:embed="rId146">
              <a:extLst/>
            </a:blip>
            <a:stretch>
              <a:fillRect/>
            </a:stretch>
          </p:blipFill>
          <p:spPr>
            <a:xfrm>
              <a:off x="459783" y="842134"/>
              <a:ext cx="529338" cy="344640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147">
              <a:extLst/>
            </a:blip>
            <a:stretch>
              <a:fillRect/>
            </a:stretch>
          </p:blipFill>
          <p:spPr>
            <a:xfrm>
              <a:off x="1178392" y="706475"/>
              <a:ext cx="132736" cy="345020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148">
              <a:extLst/>
            </a:blip>
            <a:stretch>
              <a:fillRect/>
            </a:stretch>
          </p:blipFill>
          <p:spPr>
            <a:xfrm>
              <a:off x="1124724" y="844478"/>
              <a:ext cx="278407" cy="144344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149">
              <a:extLst/>
            </a:blip>
            <a:stretch>
              <a:fillRect/>
            </a:stretch>
          </p:blipFill>
          <p:spPr>
            <a:xfrm>
              <a:off x="1416674" y="875145"/>
              <a:ext cx="92575" cy="117398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 noChangeAspect="0"/>
            </p:cNvPicPr>
            <p:nvPr/>
          </p:nvPicPr>
          <p:blipFill>
            <a:blip r:embed="rId150">
              <a:extLst/>
            </a:blip>
            <a:stretch>
              <a:fillRect/>
            </a:stretch>
          </p:blipFill>
          <p:spPr>
            <a:xfrm>
              <a:off x="1515733" y="795921"/>
              <a:ext cx="263073" cy="188960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151">
              <a:extLst/>
            </a:blip>
            <a:stretch>
              <a:fillRect/>
            </a:stretch>
          </p:blipFill>
          <p:spPr>
            <a:xfrm>
              <a:off x="1933285" y="671808"/>
              <a:ext cx="196978" cy="27333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0" name="Drawing"/>
          <p:cNvGrpSpPr/>
          <p:nvPr/>
        </p:nvGrpSpPr>
        <p:grpSpPr>
          <a:xfrm>
            <a:off x="1219027" y="369536"/>
            <a:ext cx="11454260" cy="2925985"/>
            <a:chOff x="0" y="0"/>
            <a:chExt cx="11454258" cy="2925984"/>
          </a:xfrm>
        </p:grpSpPr>
        <p:sp>
          <p:nvSpPr>
            <p:cNvPr id="1167" name="Line"/>
            <p:cNvSpPr/>
            <p:nvPr/>
          </p:nvSpPr>
          <p:spPr>
            <a:xfrm>
              <a:off x="0" y="362116"/>
              <a:ext cx="172681" cy="70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00" fill="norm" stroke="1" extrusionOk="0">
                  <a:moveTo>
                    <a:pt x="4629" y="7359"/>
                  </a:moveTo>
                  <a:cubicBezTo>
                    <a:pt x="5246" y="9068"/>
                    <a:pt x="5863" y="10778"/>
                    <a:pt x="6789" y="12953"/>
                  </a:cubicBezTo>
                  <a:cubicBezTo>
                    <a:pt x="7714" y="15129"/>
                    <a:pt x="8949" y="17771"/>
                    <a:pt x="9874" y="19363"/>
                  </a:cubicBezTo>
                  <a:cubicBezTo>
                    <a:pt x="10800" y="20956"/>
                    <a:pt x="11417" y="21500"/>
                    <a:pt x="11726" y="21500"/>
                  </a:cubicBezTo>
                  <a:cubicBezTo>
                    <a:pt x="12034" y="21500"/>
                    <a:pt x="12034" y="20956"/>
                    <a:pt x="10954" y="19363"/>
                  </a:cubicBezTo>
                  <a:cubicBezTo>
                    <a:pt x="9874" y="17771"/>
                    <a:pt x="7714" y="15129"/>
                    <a:pt x="6171" y="12526"/>
                  </a:cubicBezTo>
                  <a:cubicBezTo>
                    <a:pt x="4629" y="9923"/>
                    <a:pt x="3703" y="7359"/>
                    <a:pt x="3240" y="5611"/>
                  </a:cubicBezTo>
                  <a:cubicBezTo>
                    <a:pt x="2777" y="3863"/>
                    <a:pt x="2777" y="2930"/>
                    <a:pt x="3394" y="2114"/>
                  </a:cubicBezTo>
                  <a:cubicBezTo>
                    <a:pt x="4011" y="1299"/>
                    <a:pt x="5246" y="599"/>
                    <a:pt x="6789" y="250"/>
                  </a:cubicBezTo>
                  <a:cubicBezTo>
                    <a:pt x="8331" y="-100"/>
                    <a:pt x="10183" y="-100"/>
                    <a:pt x="12497" y="366"/>
                  </a:cubicBezTo>
                  <a:cubicBezTo>
                    <a:pt x="14811" y="832"/>
                    <a:pt x="17589" y="1765"/>
                    <a:pt x="19286" y="3163"/>
                  </a:cubicBezTo>
                  <a:cubicBezTo>
                    <a:pt x="20983" y="4562"/>
                    <a:pt x="21600" y="6427"/>
                    <a:pt x="19594" y="7981"/>
                  </a:cubicBezTo>
                  <a:cubicBezTo>
                    <a:pt x="17589" y="9535"/>
                    <a:pt x="12960" y="10778"/>
                    <a:pt x="9411" y="11399"/>
                  </a:cubicBezTo>
                  <a:cubicBezTo>
                    <a:pt x="5863" y="12021"/>
                    <a:pt x="3394" y="12021"/>
                    <a:pt x="2006" y="11827"/>
                  </a:cubicBezTo>
                  <a:cubicBezTo>
                    <a:pt x="617" y="11632"/>
                    <a:pt x="309" y="11244"/>
                    <a:pt x="0" y="1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30005" y="504483"/>
              <a:ext cx="12267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600"/>
                    <a:pt x="1800" y="13600"/>
                    <a:pt x="5400" y="10000"/>
                  </a:cubicBezTo>
                  <a:cubicBezTo>
                    <a:pt x="9000" y="6400"/>
                    <a:pt x="153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52343" y="389480"/>
              <a:ext cx="161005" cy="27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3429" y="4845"/>
                    <a:pt x="6857" y="9690"/>
                    <a:pt x="9429" y="13021"/>
                  </a:cubicBezTo>
                  <a:cubicBezTo>
                    <a:pt x="12000" y="16351"/>
                    <a:pt x="13714" y="18168"/>
                    <a:pt x="15086" y="19480"/>
                  </a:cubicBezTo>
                  <a:cubicBezTo>
                    <a:pt x="16457" y="20793"/>
                    <a:pt x="17486" y="21600"/>
                    <a:pt x="18000" y="21499"/>
                  </a:cubicBezTo>
                  <a:cubicBezTo>
                    <a:pt x="18514" y="21398"/>
                    <a:pt x="18514" y="20389"/>
                    <a:pt x="18343" y="17563"/>
                  </a:cubicBezTo>
                  <a:cubicBezTo>
                    <a:pt x="18171" y="14736"/>
                    <a:pt x="17829" y="10093"/>
                    <a:pt x="18343" y="6864"/>
                  </a:cubicBezTo>
                  <a:cubicBezTo>
                    <a:pt x="18857" y="3634"/>
                    <a:pt x="20229" y="18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33460" y="0"/>
              <a:ext cx="914911" cy="64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051" y="12401"/>
                  </a:moveTo>
                  <a:cubicBezTo>
                    <a:pt x="1569" y="12232"/>
                    <a:pt x="1086" y="12063"/>
                    <a:pt x="784" y="12232"/>
                  </a:cubicBezTo>
                  <a:cubicBezTo>
                    <a:pt x="483" y="12401"/>
                    <a:pt x="362" y="12910"/>
                    <a:pt x="241" y="14138"/>
                  </a:cubicBezTo>
                  <a:cubicBezTo>
                    <a:pt x="121" y="15366"/>
                    <a:pt x="0" y="17314"/>
                    <a:pt x="0" y="18627"/>
                  </a:cubicBezTo>
                  <a:cubicBezTo>
                    <a:pt x="0" y="19940"/>
                    <a:pt x="121" y="20618"/>
                    <a:pt x="332" y="20999"/>
                  </a:cubicBezTo>
                  <a:cubicBezTo>
                    <a:pt x="543" y="21380"/>
                    <a:pt x="845" y="21465"/>
                    <a:pt x="1237" y="20830"/>
                  </a:cubicBezTo>
                  <a:cubicBezTo>
                    <a:pt x="1629" y="20194"/>
                    <a:pt x="2112" y="18839"/>
                    <a:pt x="2413" y="17441"/>
                  </a:cubicBezTo>
                  <a:cubicBezTo>
                    <a:pt x="2715" y="16044"/>
                    <a:pt x="2836" y="14604"/>
                    <a:pt x="2926" y="13672"/>
                  </a:cubicBezTo>
                  <a:cubicBezTo>
                    <a:pt x="3017" y="12740"/>
                    <a:pt x="3077" y="12317"/>
                    <a:pt x="3107" y="12359"/>
                  </a:cubicBezTo>
                  <a:cubicBezTo>
                    <a:pt x="3137" y="12401"/>
                    <a:pt x="3137" y="12910"/>
                    <a:pt x="3168" y="13757"/>
                  </a:cubicBezTo>
                  <a:cubicBezTo>
                    <a:pt x="3198" y="14604"/>
                    <a:pt x="3258" y="15790"/>
                    <a:pt x="3409" y="16552"/>
                  </a:cubicBezTo>
                  <a:cubicBezTo>
                    <a:pt x="3560" y="17314"/>
                    <a:pt x="3801" y="17653"/>
                    <a:pt x="4073" y="17823"/>
                  </a:cubicBezTo>
                  <a:cubicBezTo>
                    <a:pt x="4344" y="17992"/>
                    <a:pt x="4646" y="17992"/>
                    <a:pt x="4978" y="17653"/>
                  </a:cubicBezTo>
                  <a:cubicBezTo>
                    <a:pt x="5309" y="17314"/>
                    <a:pt x="5672" y="16637"/>
                    <a:pt x="6064" y="14731"/>
                  </a:cubicBezTo>
                  <a:cubicBezTo>
                    <a:pt x="6456" y="12825"/>
                    <a:pt x="6878" y="9691"/>
                    <a:pt x="7089" y="7319"/>
                  </a:cubicBezTo>
                  <a:cubicBezTo>
                    <a:pt x="7301" y="4947"/>
                    <a:pt x="7301" y="3338"/>
                    <a:pt x="7240" y="2152"/>
                  </a:cubicBezTo>
                  <a:cubicBezTo>
                    <a:pt x="7180" y="966"/>
                    <a:pt x="7059" y="204"/>
                    <a:pt x="6969" y="34"/>
                  </a:cubicBezTo>
                  <a:cubicBezTo>
                    <a:pt x="6878" y="-135"/>
                    <a:pt x="6818" y="289"/>
                    <a:pt x="6788" y="2194"/>
                  </a:cubicBezTo>
                  <a:cubicBezTo>
                    <a:pt x="6758" y="4100"/>
                    <a:pt x="6758" y="7489"/>
                    <a:pt x="6908" y="10241"/>
                  </a:cubicBezTo>
                  <a:cubicBezTo>
                    <a:pt x="7059" y="12994"/>
                    <a:pt x="7361" y="15112"/>
                    <a:pt x="7663" y="16383"/>
                  </a:cubicBezTo>
                  <a:cubicBezTo>
                    <a:pt x="7964" y="17653"/>
                    <a:pt x="8266" y="18077"/>
                    <a:pt x="8507" y="18119"/>
                  </a:cubicBezTo>
                  <a:cubicBezTo>
                    <a:pt x="8749" y="18161"/>
                    <a:pt x="8930" y="17823"/>
                    <a:pt x="9141" y="16976"/>
                  </a:cubicBezTo>
                  <a:cubicBezTo>
                    <a:pt x="9352" y="16129"/>
                    <a:pt x="9593" y="14773"/>
                    <a:pt x="9744" y="13587"/>
                  </a:cubicBezTo>
                  <a:cubicBezTo>
                    <a:pt x="9895" y="12401"/>
                    <a:pt x="9955" y="11385"/>
                    <a:pt x="9985" y="11089"/>
                  </a:cubicBezTo>
                  <a:cubicBezTo>
                    <a:pt x="10016" y="10792"/>
                    <a:pt x="10016" y="11216"/>
                    <a:pt x="10136" y="12020"/>
                  </a:cubicBezTo>
                  <a:cubicBezTo>
                    <a:pt x="10257" y="12825"/>
                    <a:pt x="10498" y="14011"/>
                    <a:pt x="10709" y="14773"/>
                  </a:cubicBezTo>
                  <a:cubicBezTo>
                    <a:pt x="10921" y="15536"/>
                    <a:pt x="11102" y="15874"/>
                    <a:pt x="11343" y="16129"/>
                  </a:cubicBezTo>
                  <a:cubicBezTo>
                    <a:pt x="11584" y="16383"/>
                    <a:pt x="11886" y="16552"/>
                    <a:pt x="12158" y="16425"/>
                  </a:cubicBezTo>
                  <a:cubicBezTo>
                    <a:pt x="12429" y="16298"/>
                    <a:pt x="12670" y="15874"/>
                    <a:pt x="12942" y="15027"/>
                  </a:cubicBezTo>
                  <a:cubicBezTo>
                    <a:pt x="13213" y="14180"/>
                    <a:pt x="13515" y="12910"/>
                    <a:pt x="13696" y="12020"/>
                  </a:cubicBezTo>
                  <a:cubicBezTo>
                    <a:pt x="13877" y="11131"/>
                    <a:pt x="13937" y="10623"/>
                    <a:pt x="13877" y="10707"/>
                  </a:cubicBezTo>
                  <a:cubicBezTo>
                    <a:pt x="13817" y="10792"/>
                    <a:pt x="13636" y="11470"/>
                    <a:pt x="13575" y="12232"/>
                  </a:cubicBezTo>
                  <a:cubicBezTo>
                    <a:pt x="13515" y="12994"/>
                    <a:pt x="13575" y="13841"/>
                    <a:pt x="13756" y="14434"/>
                  </a:cubicBezTo>
                  <a:cubicBezTo>
                    <a:pt x="13937" y="15027"/>
                    <a:pt x="14239" y="15366"/>
                    <a:pt x="14541" y="15536"/>
                  </a:cubicBezTo>
                  <a:cubicBezTo>
                    <a:pt x="14842" y="15705"/>
                    <a:pt x="15144" y="15705"/>
                    <a:pt x="15597" y="15197"/>
                  </a:cubicBezTo>
                  <a:cubicBezTo>
                    <a:pt x="16049" y="14689"/>
                    <a:pt x="16653" y="13672"/>
                    <a:pt x="17196" y="12529"/>
                  </a:cubicBezTo>
                  <a:cubicBezTo>
                    <a:pt x="17739" y="11385"/>
                    <a:pt x="18221" y="10114"/>
                    <a:pt x="18493" y="9267"/>
                  </a:cubicBezTo>
                  <a:cubicBezTo>
                    <a:pt x="18764" y="8420"/>
                    <a:pt x="18825" y="7997"/>
                    <a:pt x="18704" y="7954"/>
                  </a:cubicBezTo>
                  <a:cubicBezTo>
                    <a:pt x="18583" y="7912"/>
                    <a:pt x="18282" y="8251"/>
                    <a:pt x="17950" y="8929"/>
                  </a:cubicBezTo>
                  <a:cubicBezTo>
                    <a:pt x="17618" y="9606"/>
                    <a:pt x="17256" y="10623"/>
                    <a:pt x="17075" y="11512"/>
                  </a:cubicBezTo>
                  <a:cubicBezTo>
                    <a:pt x="16894" y="12401"/>
                    <a:pt x="16894" y="13164"/>
                    <a:pt x="17346" y="13714"/>
                  </a:cubicBezTo>
                  <a:cubicBezTo>
                    <a:pt x="17799" y="14265"/>
                    <a:pt x="18704" y="14604"/>
                    <a:pt x="19488" y="14731"/>
                  </a:cubicBezTo>
                  <a:cubicBezTo>
                    <a:pt x="20273" y="14858"/>
                    <a:pt x="20936" y="14773"/>
                    <a:pt x="21600" y="14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1334" y="688487"/>
              <a:ext cx="124202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1" y="19108"/>
                    <a:pt x="3022" y="16615"/>
                    <a:pt x="4600" y="14400"/>
                  </a:cubicBezTo>
                  <a:cubicBezTo>
                    <a:pt x="6178" y="12185"/>
                    <a:pt x="7822" y="10246"/>
                    <a:pt x="9511" y="8446"/>
                  </a:cubicBezTo>
                  <a:cubicBezTo>
                    <a:pt x="11200" y="6646"/>
                    <a:pt x="12933" y="4985"/>
                    <a:pt x="14667" y="3738"/>
                  </a:cubicBezTo>
                  <a:cubicBezTo>
                    <a:pt x="16400" y="2492"/>
                    <a:pt x="18133" y="1662"/>
                    <a:pt x="19289" y="1108"/>
                  </a:cubicBezTo>
                  <a:cubicBezTo>
                    <a:pt x="20444" y="554"/>
                    <a:pt x="21022" y="2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36347" y="749822"/>
              <a:ext cx="72835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1" y="19543"/>
                    <a:pt x="5002" y="17486"/>
                    <a:pt x="7427" y="15086"/>
                  </a:cubicBezTo>
                  <a:cubicBezTo>
                    <a:pt x="9853" y="12686"/>
                    <a:pt x="12202" y="9943"/>
                    <a:pt x="14552" y="7371"/>
                  </a:cubicBezTo>
                  <a:cubicBezTo>
                    <a:pt x="16901" y="4800"/>
                    <a:pt x="1925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809374" y="289811"/>
              <a:ext cx="46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3600"/>
                  </a:cubicBezTo>
                  <a:cubicBezTo>
                    <a:pt x="2400" y="7200"/>
                    <a:pt x="1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855375" y="420147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534937" y="97533"/>
              <a:ext cx="148317" cy="60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88" fill="norm" stroke="1" extrusionOk="0">
                  <a:moveTo>
                    <a:pt x="3632" y="7645"/>
                  </a:moveTo>
                  <a:cubicBezTo>
                    <a:pt x="3992" y="10368"/>
                    <a:pt x="4352" y="13091"/>
                    <a:pt x="4532" y="15223"/>
                  </a:cubicBezTo>
                  <a:cubicBezTo>
                    <a:pt x="4712" y="17356"/>
                    <a:pt x="4712" y="18899"/>
                    <a:pt x="4532" y="19943"/>
                  </a:cubicBezTo>
                  <a:cubicBezTo>
                    <a:pt x="4352" y="20986"/>
                    <a:pt x="3992" y="21531"/>
                    <a:pt x="3272" y="21486"/>
                  </a:cubicBezTo>
                  <a:cubicBezTo>
                    <a:pt x="2552" y="21440"/>
                    <a:pt x="1472" y="20805"/>
                    <a:pt x="752" y="18944"/>
                  </a:cubicBezTo>
                  <a:cubicBezTo>
                    <a:pt x="32" y="17084"/>
                    <a:pt x="-328" y="13998"/>
                    <a:pt x="392" y="11185"/>
                  </a:cubicBezTo>
                  <a:cubicBezTo>
                    <a:pt x="1112" y="8371"/>
                    <a:pt x="2912" y="5830"/>
                    <a:pt x="4352" y="4151"/>
                  </a:cubicBezTo>
                  <a:cubicBezTo>
                    <a:pt x="5792" y="2472"/>
                    <a:pt x="6872" y="1655"/>
                    <a:pt x="7952" y="1065"/>
                  </a:cubicBezTo>
                  <a:cubicBezTo>
                    <a:pt x="9032" y="476"/>
                    <a:pt x="10112" y="113"/>
                    <a:pt x="11552" y="22"/>
                  </a:cubicBezTo>
                  <a:cubicBezTo>
                    <a:pt x="12992" y="-69"/>
                    <a:pt x="14792" y="113"/>
                    <a:pt x="16592" y="839"/>
                  </a:cubicBezTo>
                  <a:cubicBezTo>
                    <a:pt x="18392" y="1565"/>
                    <a:pt x="20192" y="2835"/>
                    <a:pt x="20732" y="4060"/>
                  </a:cubicBezTo>
                  <a:cubicBezTo>
                    <a:pt x="21272" y="5286"/>
                    <a:pt x="20552" y="6465"/>
                    <a:pt x="16952" y="7464"/>
                  </a:cubicBezTo>
                  <a:cubicBezTo>
                    <a:pt x="13352" y="8462"/>
                    <a:pt x="6872" y="9279"/>
                    <a:pt x="392" y="1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680984" y="478531"/>
              <a:ext cx="171081" cy="19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69" fill="norm" stroke="1" extrusionOk="0">
                  <a:moveTo>
                    <a:pt x="299" y="6058"/>
                  </a:moveTo>
                  <a:cubicBezTo>
                    <a:pt x="-18" y="4691"/>
                    <a:pt x="-336" y="3323"/>
                    <a:pt x="776" y="2503"/>
                  </a:cubicBezTo>
                  <a:cubicBezTo>
                    <a:pt x="1888" y="1683"/>
                    <a:pt x="4429" y="1410"/>
                    <a:pt x="6811" y="2503"/>
                  </a:cubicBezTo>
                  <a:cubicBezTo>
                    <a:pt x="9193" y="3597"/>
                    <a:pt x="11417" y="6058"/>
                    <a:pt x="12529" y="9065"/>
                  </a:cubicBezTo>
                  <a:cubicBezTo>
                    <a:pt x="13640" y="12073"/>
                    <a:pt x="13640" y="15627"/>
                    <a:pt x="13164" y="17951"/>
                  </a:cubicBezTo>
                  <a:cubicBezTo>
                    <a:pt x="12688" y="20275"/>
                    <a:pt x="11735" y="21369"/>
                    <a:pt x="10464" y="21369"/>
                  </a:cubicBezTo>
                  <a:cubicBezTo>
                    <a:pt x="9193" y="21369"/>
                    <a:pt x="7605" y="20275"/>
                    <a:pt x="7446" y="17131"/>
                  </a:cubicBezTo>
                  <a:cubicBezTo>
                    <a:pt x="7288" y="13987"/>
                    <a:pt x="8558" y="8792"/>
                    <a:pt x="10623" y="5511"/>
                  </a:cubicBezTo>
                  <a:cubicBezTo>
                    <a:pt x="12688" y="2230"/>
                    <a:pt x="15546" y="863"/>
                    <a:pt x="17452" y="316"/>
                  </a:cubicBezTo>
                  <a:cubicBezTo>
                    <a:pt x="19358" y="-231"/>
                    <a:pt x="20311" y="42"/>
                    <a:pt x="21264" y="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879692" y="503020"/>
              <a:ext cx="95042" cy="15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0782" fill="norm" stroke="1" extrusionOk="0">
                  <a:moveTo>
                    <a:pt x="21139" y="2184"/>
                  </a:moveTo>
                  <a:cubicBezTo>
                    <a:pt x="18865" y="1187"/>
                    <a:pt x="16592" y="190"/>
                    <a:pt x="14034" y="24"/>
                  </a:cubicBezTo>
                  <a:cubicBezTo>
                    <a:pt x="11476" y="-142"/>
                    <a:pt x="8634" y="523"/>
                    <a:pt x="6076" y="3015"/>
                  </a:cubicBezTo>
                  <a:cubicBezTo>
                    <a:pt x="3518" y="5507"/>
                    <a:pt x="1244" y="9827"/>
                    <a:pt x="392" y="12984"/>
                  </a:cubicBezTo>
                  <a:cubicBezTo>
                    <a:pt x="-461" y="16141"/>
                    <a:pt x="107" y="18135"/>
                    <a:pt x="1813" y="19464"/>
                  </a:cubicBezTo>
                  <a:cubicBezTo>
                    <a:pt x="3518" y="20793"/>
                    <a:pt x="6360" y="21458"/>
                    <a:pt x="9771" y="19796"/>
                  </a:cubicBezTo>
                  <a:cubicBezTo>
                    <a:pt x="13181" y="18135"/>
                    <a:pt x="17160" y="14147"/>
                    <a:pt x="18297" y="10824"/>
                  </a:cubicBezTo>
                  <a:cubicBezTo>
                    <a:pt x="19434" y="7501"/>
                    <a:pt x="17729" y="4843"/>
                    <a:pt x="16023" y="2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101455" y="264255"/>
              <a:ext cx="12661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1870" y="3273"/>
                  </a:moveTo>
                  <a:cubicBezTo>
                    <a:pt x="1870" y="2618"/>
                    <a:pt x="1870" y="1964"/>
                    <a:pt x="1658" y="1309"/>
                  </a:cubicBezTo>
                  <a:cubicBezTo>
                    <a:pt x="1446" y="655"/>
                    <a:pt x="1023" y="0"/>
                    <a:pt x="599" y="0"/>
                  </a:cubicBezTo>
                  <a:cubicBezTo>
                    <a:pt x="176" y="0"/>
                    <a:pt x="-248" y="655"/>
                    <a:pt x="176" y="2749"/>
                  </a:cubicBezTo>
                  <a:cubicBezTo>
                    <a:pt x="599" y="4844"/>
                    <a:pt x="1870" y="8378"/>
                    <a:pt x="2505" y="11062"/>
                  </a:cubicBezTo>
                  <a:cubicBezTo>
                    <a:pt x="3140" y="13745"/>
                    <a:pt x="3140" y="15578"/>
                    <a:pt x="3776" y="15840"/>
                  </a:cubicBezTo>
                  <a:cubicBezTo>
                    <a:pt x="4411" y="16102"/>
                    <a:pt x="5681" y="14793"/>
                    <a:pt x="6952" y="13811"/>
                  </a:cubicBezTo>
                  <a:cubicBezTo>
                    <a:pt x="8223" y="12829"/>
                    <a:pt x="9493" y="12175"/>
                    <a:pt x="11187" y="11913"/>
                  </a:cubicBezTo>
                  <a:cubicBezTo>
                    <a:pt x="12881" y="11651"/>
                    <a:pt x="14999" y="11782"/>
                    <a:pt x="17117" y="12895"/>
                  </a:cubicBezTo>
                  <a:cubicBezTo>
                    <a:pt x="19234" y="14007"/>
                    <a:pt x="21352" y="16102"/>
                    <a:pt x="20928" y="17673"/>
                  </a:cubicBezTo>
                  <a:cubicBezTo>
                    <a:pt x="20505" y="19244"/>
                    <a:pt x="17540" y="20291"/>
                    <a:pt x="14999" y="20880"/>
                  </a:cubicBezTo>
                  <a:cubicBezTo>
                    <a:pt x="12458" y="21469"/>
                    <a:pt x="10340" y="21600"/>
                    <a:pt x="8223" y="21600"/>
                  </a:cubicBezTo>
                  <a:cubicBezTo>
                    <a:pt x="6105" y="21600"/>
                    <a:pt x="3987" y="21469"/>
                    <a:pt x="3140" y="21076"/>
                  </a:cubicBezTo>
                  <a:cubicBezTo>
                    <a:pt x="2293" y="20684"/>
                    <a:pt x="2717" y="20029"/>
                    <a:pt x="3140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29401" y="464179"/>
              <a:ext cx="212679" cy="1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147" fill="norm" stroke="1" extrusionOk="0">
                  <a:moveTo>
                    <a:pt x="11370" y="6083"/>
                  </a:moveTo>
                  <a:cubicBezTo>
                    <a:pt x="10599" y="4540"/>
                    <a:pt x="9828" y="2997"/>
                    <a:pt x="8928" y="1647"/>
                  </a:cubicBezTo>
                  <a:cubicBezTo>
                    <a:pt x="8028" y="297"/>
                    <a:pt x="6999" y="-860"/>
                    <a:pt x="5456" y="876"/>
                  </a:cubicBezTo>
                  <a:cubicBezTo>
                    <a:pt x="3913" y="2611"/>
                    <a:pt x="1856" y="7240"/>
                    <a:pt x="828" y="10904"/>
                  </a:cubicBezTo>
                  <a:cubicBezTo>
                    <a:pt x="-201" y="14569"/>
                    <a:pt x="-201" y="17269"/>
                    <a:pt x="442" y="18811"/>
                  </a:cubicBezTo>
                  <a:cubicBezTo>
                    <a:pt x="1085" y="20354"/>
                    <a:pt x="2370" y="20740"/>
                    <a:pt x="3913" y="19004"/>
                  </a:cubicBezTo>
                  <a:cubicBezTo>
                    <a:pt x="5456" y="17269"/>
                    <a:pt x="7256" y="13411"/>
                    <a:pt x="8413" y="10519"/>
                  </a:cubicBezTo>
                  <a:cubicBezTo>
                    <a:pt x="9570" y="7626"/>
                    <a:pt x="10085" y="5697"/>
                    <a:pt x="10342" y="5697"/>
                  </a:cubicBezTo>
                  <a:cubicBezTo>
                    <a:pt x="10599" y="5697"/>
                    <a:pt x="10599" y="7626"/>
                    <a:pt x="10728" y="9554"/>
                  </a:cubicBezTo>
                  <a:cubicBezTo>
                    <a:pt x="10856" y="11483"/>
                    <a:pt x="11113" y="13411"/>
                    <a:pt x="12656" y="15147"/>
                  </a:cubicBezTo>
                  <a:cubicBezTo>
                    <a:pt x="14199" y="16883"/>
                    <a:pt x="17028" y="18426"/>
                    <a:pt x="18699" y="18619"/>
                  </a:cubicBezTo>
                  <a:cubicBezTo>
                    <a:pt x="20370" y="18811"/>
                    <a:pt x="20885" y="17654"/>
                    <a:pt x="21399" y="16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581188" y="219443"/>
              <a:ext cx="123369" cy="42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37" fill="norm" stroke="1" extrusionOk="0">
                  <a:moveTo>
                    <a:pt x="2511" y="1219"/>
                  </a:moveTo>
                  <a:cubicBezTo>
                    <a:pt x="1629" y="580"/>
                    <a:pt x="748" y="-59"/>
                    <a:pt x="307" y="5"/>
                  </a:cubicBezTo>
                  <a:cubicBezTo>
                    <a:pt x="-134" y="69"/>
                    <a:pt x="-134" y="836"/>
                    <a:pt x="527" y="3200"/>
                  </a:cubicBezTo>
                  <a:cubicBezTo>
                    <a:pt x="1188" y="5565"/>
                    <a:pt x="2511" y="9527"/>
                    <a:pt x="3172" y="12275"/>
                  </a:cubicBezTo>
                  <a:cubicBezTo>
                    <a:pt x="3833" y="15023"/>
                    <a:pt x="3833" y="16556"/>
                    <a:pt x="3833" y="17707"/>
                  </a:cubicBezTo>
                  <a:cubicBezTo>
                    <a:pt x="3833" y="18857"/>
                    <a:pt x="3833" y="19624"/>
                    <a:pt x="4054" y="19240"/>
                  </a:cubicBezTo>
                  <a:cubicBezTo>
                    <a:pt x="4274" y="18857"/>
                    <a:pt x="4715" y="17323"/>
                    <a:pt x="5376" y="16109"/>
                  </a:cubicBezTo>
                  <a:cubicBezTo>
                    <a:pt x="6037" y="14895"/>
                    <a:pt x="6919" y="14000"/>
                    <a:pt x="8021" y="13297"/>
                  </a:cubicBezTo>
                  <a:cubicBezTo>
                    <a:pt x="9123" y="12594"/>
                    <a:pt x="10446" y="12083"/>
                    <a:pt x="12209" y="12019"/>
                  </a:cubicBezTo>
                  <a:cubicBezTo>
                    <a:pt x="13972" y="11955"/>
                    <a:pt x="16176" y="12339"/>
                    <a:pt x="17939" y="13233"/>
                  </a:cubicBezTo>
                  <a:cubicBezTo>
                    <a:pt x="19703" y="14128"/>
                    <a:pt x="21025" y="15534"/>
                    <a:pt x="21246" y="16876"/>
                  </a:cubicBezTo>
                  <a:cubicBezTo>
                    <a:pt x="21466" y="18218"/>
                    <a:pt x="20584" y="19496"/>
                    <a:pt x="19262" y="20327"/>
                  </a:cubicBezTo>
                  <a:cubicBezTo>
                    <a:pt x="17939" y="21158"/>
                    <a:pt x="16176" y="21541"/>
                    <a:pt x="13311" y="21413"/>
                  </a:cubicBezTo>
                  <a:cubicBezTo>
                    <a:pt x="10446" y="21285"/>
                    <a:pt x="6478" y="20646"/>
                    <a:pt x="2511" y="20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779751" y="489149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825752" y="335812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002090" y="197809"/>
              <a:ext cx="38335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161"/>
                    <a:pt x="8640" y="2323"/>
                    <a:pt x="9360" y="4761"/>
                  </a:cubicBezTo>
                  <a:cubicBezTo>
                    <a:pt x="10080" y="7200"/>
                    <a:pt x="7200" y="10916"/>
                    <a:pt x="5760" y="13761"/>
                  </a:cubicBezTo>
                  <a:cubicBezTo>
                    <a:pt x="4320" y="16606"/>
                    <a:pt x="4320" y="18581"/>
                    <a:pt x="7200" y="19742"/>
                  </a:cubicBezTo>
                  <a:cubicBezTo>
                    <a:pt x="10080" y="20903"/>
                    <a:pt x="15840" y="212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132426" y="466149"/>
              <a:ext cx="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170760" y="266811"/>
              <a:ext cx="1533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238396" y="159475"/>
              <a:ext cx="335516" cy="72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88" fill="norm" stroke="1" extrusionOk="0">
                  <a:moveTo>
                    <a:pt x="2988" y="0"/>
                  </a:moveTo>
                  <a:cubicBezTo>
                    <a:pt x="2988" y="2206"/>
                    <a:pt x="2988" y="4411"/>
                    <a:pt x="2907" y="6313"/>
                  </a:cubicBezTo>
                  <a:cubicBezTo>
                    <a:pt x="2826" y="8214"/>
                    <a:pt x="2665" y="9811"/>
                    <a:pt x="2585" y="10876"/>
                  </a:cubicBezTo>
                  <a:cubicBezTo>
                    <a:pt x="2504" y="11941"/>
                    <a:pt x="2504" y="12473"/>
                    <a:pt x="2827" y="12511"/>
                  </a:cubicBezTo>
                  <a:cubicBezTo>
                    <a:pt x="3149" y="12549"/>
                    <a:pt x="3794" y="12093"/>
                    <a:pt x="4035" y="11446"/>
                  </a:cubicBezTo>
                  <a:cubicBezTo>
                    <a:pt x="4277" y="10800"/>
                    <a:pt x="4116" y="9963"/>
                    <a:pt x="3713" y="9355"/>
                  </a:cubicBezTo>
                  <a:cubicBezTo>
                    <a:pt x="3310" y="8746"/>
                    <a:pt x="2665" y="8366"/>
                    <a:pt x="1859" y="8100"/>
                  </a:cubicBezTo>
                  <a:cubicBezTo>
                    <a:pt x="1053" y="7834"/>
                    <a:pt x="86" y="7682"/>
                    <a:pt x="6" y="7720"/>
                  </a:cubicBezTo>
                  <a:cubicBezTo>
                    <a:pt x="-75" y="7758"/>
                    <a:pt x="731" y="7986"/>
                    <a:pt x="1618" y="7986"/>
                  </a:cubicBezTo>
                  <a:cubicBezTo>
                    <a:pt x="2504" y="7986"/>
                    <a:pt x="3471" y="7758"/>
                    <a:pt x="4680" y="7492"/>
                  </a:cubicBezTo>
                  <a:cubicBezTo>
                    <a:pt x="5889" y="7225"/>
                    <a:pt x="7340" y="6921"/>
                    <a:pt x="8146" y="6959"/>
                  </a:cubicBezTo>
                  <a:cubicBezTo>
                    <a:pt x="8952" y="6997"/>
                    <a:pt x="9113" y="7377"/>
                    <a:pt x="9355" y="7758"/>
                  </a:cubicBezTo>
                  <a:cubicBezTo>
                    <a:pt x="9597" y="8138"/>
                    <a:pt x="9919" y="8518"/>
                    <a:pt x="10483" y="8708"/>
                  </a:cubicBezTo>
                  <a:cubicBezTo>
                    <a:pt x="11047" y="8899"/>
                    <a:pt x="11853" y="8899"/>
                    <a:pt x="12498" y="8746"/>
                  </a:cubicBezTo>
                  <a:cubicBezTo>
                    <a:pt x="13143" y="8594"/>
                    <a:pt x="13626" y="8290"/>
                    <a:pt x="13949" y="8366"/>
                  </a:cubicBezTo>
                  <a:cubicBezTo>
                    <a:pt x="14271" y="8442"/>
                    <a:pt x="14432" y="8899"/>
                    <a:pt x="15561" y="10306"/>
                  </a:cubicBezTo>
                  <a:cubicBezTo>
                    <a:pt x="16689" y="11713"/>
                    <a:pt x="18785" y="14070"/>
                    <a:pt x="19994" y="15858"/>
                  </a:cubicBezTo>
                  <a:cubicBezTo>
                    <a:pt x="21203" y="17645"/>
                    <a:pt x="21525" y="18862"/>
                    <a:pt x="20719" y="19775"/>
                  </a:cubicBezTo>
                  <a:cubicBezTo>
                    <a:pt x="19913" y="20687"/>
                    <a:pt x="17979" y="21296"/>
                    <a:pt x="16125" y="21448"/>
                  </a:cubicBezTo>
                  <a:cubicBezTo>
                    <a:pt x="14271" y="21600"/>
                    <a:pt x="12498" y="21296"/>
                    <a:pt x="11531" y="20915"/>
                  </a:cubicBezTo>
                  <a:cubicBezTo>
                    <a:pt x="10564" y="20535"/>
                    <a:pt x="10403" y="20079"/>
                    <a:pt x="10241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420541" y="872491"/>
              <a:ext cx="198789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3" y="21600"/>
                  </a:moveTo>
                  <a:cubicBezTo>
                    <a:pt x="-4" y="19600"/>
                    <a:pt x="-32" y="17600"/>
                    <a:pt x="93" y="16200"/>
                  </a:cubicBezTo>
                  <a:cubicBezTo>
                    <a:pt x="218" y="14800"/>
                    <a:pt x="495" y="14000"/>
                    <a:pt x="1230" y="13600"/>
                  </a:cubicBezTo>
                  <a:cubicBezTo>
                    <a:pt x="1964" y="13200"/>
                    <a:pt x="3157" y="13200"/>
                    <a:pt x="4266" y="13200"/>
                  </a:cubicBezTo>
                  <a:cubicBezTo>
                    <a:pt x="5375" y="13200"/>
                    <a:pt x="6401" y="13200"/>
                    <a:pt x="7496" y="12800"/>
                  </a:cubicBezTo>
                  <a:cubicBezTo>
                    <a:pt x="8591" y="12400"/>
                    <a:pt x="9756" y="11600"/>
                    <a:pt x="10907" y="10400"/>
                  </a:cubicBezTo>
                  <a:cubicBezTo>
                    <a:pt x="12057" y="9200"/>
                    <a:pt x="13194" y="7600"/>
                    <a:pt x="14276" y="6000"/>
                  </a:cubicBezTo>
                  <a:cubicBezTo>
                    <a:pt x="15357" y="4400"/>
                    <a:pt x="16383" y="2800"/>
                    <a:pt x="17589" y="1800"/>
                  </a:cubicBezTo>
                  <a:cubicBezTo>
                    <a:pt x="18795" y="800"/>
                    <a:pt x="20182" y="400"/>
                    <a:pt x="215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629725" y="1025828"/>
              <a:ext cx="16100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9800"/>
                    <a:pt x="2743" y="18000"/>
                    <a:pt x="4097" y="16650"/>
                  </a:cubicBezTo>
                  <a:cubicBezTo>
                    <a:pt x="5451" y="15300"/>
                    <a:pt x="6789" y="14400"/>
                    <a:pt x="8246" y="12900"/>
                  </a:cubicBezTo>
                  <a:cubicBezTo>
                    <a:pt x="9703" y="11400"/>
                    <a:pt x="11280" y="9300"/>
                    <a:pt x="12686" y="7650"/>
                  </a:cubicBezTo>
                  <a:cubicBezTo>
                    <a:pt x="14091" y="6000"/>
                    <a:pt x="15326" y="4800"/>
                    <a:pt x="16783" y="3600"/>
                  </a:cubicBezTo>
                  <a:cubicBezTo>
                    <a:pt x="18240" y="2400"/>
                    <a:pt x="199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414077" y="241912"/>
              <a:ext cx="512391" cy="82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3" fill="norm" stroke="1" extrusionOk="0">
                  <a:moveTo>
                    <a:pt x="5427" y="7404"/>
                  </a:moveTo>
                  <a:cubicBezTo>
                    <a:pt x="5427" y="7073"/>
                    <a:pt x="5427" y="6742"/>
                    <a:pt x="5427" y="6410"/>
                  </a:cubicBezTo>
                  <a:cubicBezTo>
                    <a:pt x="5427" y="6079"/>
                    <a:pt x="5427" y="5748"/>
                    <a:pt x="5158" y="5648"/>
                  </a:cubicBezTo>
                  <a:cubicBezTo>
                    <a:pt x="4889" y="5549"/>
                    <a:pt x="4352" y="5681"/>
                    <a:pt x="3439" y="6443"/>
                  </a:cubicBezTo>
                  <a:cubicBezTo>
                    <a:pt x="2525" y="7205"/>
                    <a:pt x="1236" y="8597"/>
                    <a:pt x="591" y="9690"/>
                  </a:cubicBezTo>
                  <a:cubicBezTo>
                    <a:pt x="-54" y="10783"/>
                    <a:pt x="-54" y="11578"/>
                    <a:pt x="53" y="12142"/>
                  </a:cubicBezTo>
                  <a:cubicBezTo>
                    <a:pt x="161" y="12705"/>
                    <a:pt x="376" y="13036"/>
                    <a:pt x="967" y="13102"/>
                  </a:cubicBezTo>
                  <a:cubicBezTo>
                    <a:pt x="1558" y="13169"/>
                    <a:pt x="2525" y="12970"/>
                    <a:pt x="3224" y="12108"/>
                  </a:cubicBezTo>
                  <a:cubicBezTo>
                    <a:pt x="3922" y="11247"/>
                    <a:pt x="4352" y="9723"/>
                    <a:pt x="4245" y="8431"/>
                  </a:cubicBezTo>
                  <a:cubicBezTo>
                    <a:pt x="4137" y="7139"/>
                    <a:pt x="3492" y="6079"/>
                    <a:pt x="3224" y="5383"/>
                  </a:cubicBezTo>
                  <a:cubicBezTo>
                    <a:pt x="2955" y="4688"/>
                    <a:pt x="3062" y="4356"/>
                    <a:pt x="3815" y="3959"/>
                  </a:cubicBezTo>
                  <a:cubicBezTo>
                    <a:pt x="4567" y="3561"/>
                    <a:pt x="5964" y="3097"/>
                    <a:pt x="7791" y="2435"/>
                  </a:cubicBezTo>
                  <a:cubicBezTo>
                    <a:pt x="9618" y="1772"/>
                    <a:pt x="11874" y="911"/>
                    <a:pt x="13271" y="447"/>
                  </a:cubicBezTo>
                  <a:cubicBezTo>
                    <a:pt x="14668" y="-17"/>
                    <a:pt x="15206" y="-83"/>
                    <a:pt x="15474" y="83"/>
                  </a:cubicBezTo>
                  <a:cubicBezTo>
                    <a:pt x="15743" y="248"/>
                    <a:pt x="15743" y="646"/>
                    <a:pt x="15313" y="1706"/>
                  </a:cubicBezTo>
                  <a:cubicBezTo>
                    <a:pt x="14883" y="2766"/>
                    <a:pt x="14024" y="4489"/>
                    <a:pt x="13271" y="6510"/>
                  </a:cubicBezTo>
                  <a:cubicBezTo>
                    <a:pt x="12519" y="8530"/>
                    <a:pt x="11874" y="10850"/>
                    <a:pt x="11444" y="13003"/>
                  </a:cubicBezTo>
                  <a:cubicBezTo>
                    <a:pt x="11015" y="15156"/>
                    <a:pt x="10800" y="17144"/>
                    <a:pt x="10692" y="18403"/>
                  </a:cubicBezTo>
                  <a:cubicBezTo>
                    <a:pt x="10585" y="19662"/>
                    <a:pt x="10585" y="20192"/>
                    <a:pt x="10746" y="20656"/>
                  </a:cubicBezTo>
                  <a:cubicBezTo>
                    <a:pt x="10907" y="21119"/>
                    <a:pt x="11230" y="21517"/>
                    <a:pt x="11552" y="21418"/>
                  </a:cubicBezTo>
                  <a:cubicBezTo>
                    <a:pt x="11874" y="21318"/>
                    <a:pt x="12197" y="20722"/>
                    <a:pt x="12304" y="19827"/>
                  </a:cubicBezTo>
                  <a:cubicBezTo>
                    <a:pt x="12412" y="18933"/>
                    <a:pt x="12304" y="17740"/>
                    <a:pt x="12250" y="16978"/>
                  </a:cubicBezTo>
                  <a:cubicBezTo>
                    <a:pt x="12197" y="16216"/>
                    <a:pt x="12197" y="15885"/>
                    <a:pt x="13164" y="15223"/>
                  </a:cubicBezTo>
                  <a:cubicBezTo>
                    <a:pt x="14131" y="14560"/>
                    <a:pt x="16065" y="13566"/>
                    <a:pt x="17624" y="12870"/>
                  </a:cubicBezTo>
                  <a:cubicBezTo>
                    <a:pt x="19182" y="12175"/>
                    <a:pt x="20364" y="11777"/>
                    <a:pt x="21546" y="1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641236" y="525440"/>
              <a:ext cx="180498" cy="27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76" fill="norm" stroke="1" extrusionOk="0">
                  <a:moveTo>
                    <a:pt x="20494" y="3102"/>
                  </a:moveTo>
                  <a:cubicBezTo>
                    <a:pt x="18694" y="1728"/>
                    <a:pt x="16894" y="353"/>
                    <a:pt x="14644" y="59"/>
                  </a:cubicBezTo>
                  <a:cubicBezTo>
                    <a:pt x="12394" y="-236"/>
                    <a:pt x="9694" y="549"/>
                    <a:pt x="7144" y="3004"/>
                  </a:cubicBezTo>
                  <a:cubicBezTo>
                    <a:pt x="4594" y="5459"/>
                    <a:pt x="2194" y="9582"/>
                    <a:pt x="994" y="12626"/>
                  </a:cubicBezTo>
                  <a:cubicBezTo>
                    <a:pt x="-206" y="15669"/>
                    <a:pt x="-206" y="17633"/>
                    <a:pt x="394" y="19008"/>
                  </a:cubicBezTo>
                  <a:cubicBezTo>
                    <a:pt x="994" y="20382"/>
                    <a:pt x="2194" y="21168"/>
                    <a:pt x="4594" y="21266"/>
                  </a:cubicBezTo>
                  <a:cubicBezTo>
                    <a:pt x="6994" y="21364"/>
                    <a:pt x="10594" y="20775"/>
                    <a:pt x="13594" y="18517"/>
                  </a:cubicBezTo>
                  <a:cubicBezTo>
                    <a:pt x="16594" y="16259"/>
                    <a:pt x="18994" y="12331"/>
                    <a:pt x="20194" y="9680"/>
                  </a:cubicBezTo>
                  <a:cubicBezTo>
                    <a:pt x="21394" y="7029"/>
                    <a:pt x="21394" y="5655"/>
                    <a:pt x="20794" y="4477"/>
                  </a:cubicBezTo>
                  <a:cubicBezTo>
                    <a:pt x="20194" y="3299"/>
                    <a:pt x="18994" y="2317"/>
                    <a:pt x="17944" y="2219"/>
                  </a:cubicBezTo>
                  <a:cubicBezTo>
                    <a:pt x="16894" y="2120"/>
                    <a:pt x="15994" y="2906"/>
                    <a:pt x="16144" y="3593"/>
                  </a:cubicBezTo>
                  <a:cubicBezTo>
                    <a:pt x="16294" y="4280"/>
                    <a:pt x="17494" y="4869"/>
                    <a:pt x="18694" y="5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946156" y="244456"/>
              <a:ext cx="196491" cy="54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0" fill="norm" stroke="1" extrusionOk="0">
                  <a:moveTo>
                    <a:pt x="0" y="1759"/>
                  </a:moveTo>
                  <a:cubicBezTo>
                    <a:pt x="277" y="966"/>
                    <a:pt x="554" y="173"/>
                    <a:pt x="831" y="25"/>
                  </a:cubicBezTo>
                  <a:cubicBezTo>
                    <a:pt x="1108" y="-124"/>
                    <a:pt x="1385" y="371"/>
                    <a:pt x="1662" y="2403"/>
                  </a:cubicBezTo>
                  <a:cubicBezTo>
                    <a:pt x="1938" y="4434"/>
                    <a:pt x="2215" y="8001"/>
                    <a:pt x="2354" y="10726"/>
                  </a:cubicBezTo>
                  <a:cubicBezTo>
                    <a:pt x="2492" y="13450"/>
                    <a:pt x="2492" y="15333"/>
                    <a:pt x="2215" y="16571"/>
                  </a:cubicBezTo>
                  <a:cubicBezTo>
                    <a:pt x="1938" y="17810"/>
                    <a:pt x="1385" y="18404"/>
                    <a:pt x="1246" y="18404"/>
                  </a:cubicBezTo>
                  <a:cubicBezTo>
                    <a:pt x="1108" y="18404"/>
                    <a:pt x="1385" y="17810"/>
                    <a:pt x="2354" y="16918"/>
                  </a:cubicBezTo>
                  <a:cubicBezTo>
                    <a:pt x="3323" y="16026"/>
                    <a:pt x="4985" y="14837"/>
                    <a:pt x="6508" y="14045"/>
                  </a:cubicBezTo>
                  <a:cubicBezTo>
                    <a:pt x="8031" y="13252"/>
                    <a:pt x="9415" y="12856"/>
                    <a:pt x="10800" y="12658"/>
                  </a:cubicBezTo>
                  <a:cubicBezTo>
                    <a:pt x="12185" y="12459"/>
                    <a:pt x="13569" y="12459"/>
                    <a:pt x="15369" y="12955"/>
                  </a:cubicBezTo>
                  <a:cubicBezTo>
                    <a:pt x="17169" y="13450"/>
                    <a:pt x="19385" y="14441"/>
                    <a:pt x="20492" y="15531"/>
                  </a:cubicBezTo>
                  <a:cubicBezTo>
                    <a:pt x="21600" y="16621"/>
                    <a:pt x="21600" y="17810"/>
                    <a:pt x="20215" y="18850"/>
                  </a:cubicBezTo>
                  <a:cubicBezTo>
                    <a:pt x="18831" y="19891"/>
                    <a:pt x="16062" y="20782"/>
                    <a:pt x="12877" y="21129"/>
                  </a:cubicBezTo>
                  <a:cubicBezTo>
                    <a:pt x="9692" y="21476"/>
                    <a:pt x="6092" y="21278"/>
                    <a:pt x="4154" y="20683"/>
                  </a:cubicBezTo>
                  <a:cubicBezTo>
                    <a:pt x="2215" y="20089"/>
                    <a:pt x="1938" y="19098"/>
                    <a:pt x="2631" y="18305"/>
                  </a:cubicBezTo>
                  <a:cubicBezTo>
                    <a:pt x="3323" y="17513"/>
                    <a:pt x="4985" y="16918"/>
                    <a:pt x="6646" y="16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224983" y="499791"/>
              <a:ext cx="150517" cy="31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268" fill="norm" stroke="1" extrusionOk="0">
                  <a:moveTo>
                    <a:pt x="20855" y="3455"/>
                  </a:moveTo>
                  <a:cubicBezTo>
                    <a:pt x="19793" y="2236"/>
                    <a:pt x="18730" y="1016"/>
                    <a:pt x="17137" y="407"/>
                  </a:cubicBezTo>
                  <a:cubicBezTo>
                    <a:pt x="15543" y="-203"/>
                    <a:pt x="13419" y="-203"/>
                    <a:pt x="10232" y="929"/>
                  </a:cubicBezTo>
                  <a:cubicBezTo>
                    <a:pt x="7045" y="2062"/>
                    <a:pt x="2796" y="4326"/>
                    <a:pt x="1025" y="6329"/>
                  </a:cubicBezTo>
                  <a:cubicBezTo>
                    <a:pt x="-745" y="8332"/>
                    <a:pt x="-37" y="10074"/>
                    <a:pt x="1734" y="11991"/>
                  </a:cubicBezTo>
                  <a:cubicBezTo>
                    <a:pt x="3504" y="13907"/>
                    <a:pt x="6337" y="15997"/>
                    <a:pt x="7753" y="17478"/>
                  </a:cubicBezTo>
                  <a:cubicBezTo>
                    <a:pt x="9170" y="18958"/>
                    <a:pt x="9170" y="19829"/>
                    <a:pt x="8285" y="20439"/>
                  </a:cubicBezTo>
                  <a:cubicBezTo>
                    <a:pt x="7399" y="21049"/>
                    <a:pt x="5629" y="21397"/>
                    <a:pt x="4212" y="21223"/>
                  </a:cubicBezTo>
                  <a:cubicBezTo>
                    <a:pt x="2796" y="21049"/>
                    <a:pt x="1734" y="20352"/>
                    <a:pt x="1380" y="19220"/>
                  </a:cubicBezTo>
                  <a:cubicBezTo>
                    <a:pt x="1026" y="18087"/>
                    <a:pt x="1380" y="16520"/>
                    <a:pt x="1734" y="14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383166" y="553411"/>
              <a:ext cx="161005" cy="24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6360"/>
                  </a:moveTo>
                  <a:cubicBezTo>
                    <a:pt x="3429" y="6581"/>
                    <a:pt x="6857" y="6801"/>
                    <a:pt x="9429" y="6801"/>
                  </a:cubicBezTo>
                  <a:cubicBezTo>
                    <a:pt x="12000" y="6801"/>
                    <a:pt x="13714" y="6581"/>
                    <a:pt x="14914" y="5919"/>
                  </a:cubicBezTo>
                  <a:cubicBezTo>
                    <a:pt x="16114" y="5258"/>
                    <a:pt x="16800" y="4156"/>
                    <a:pt x="16971" y="2944"/>
                  </a:cubicBezTo>
                  <a:cubicBezTo>
                    <a:pt x="17143" y="1732"/>
                    <a:pt x="16800" y="409"/>
                    <a:pt x="15086" y="79"/>
                  </a:cubicBezTo>
                  <a:cubicBezTo>
                    <a:pt x="13371" y="-252"/>
                    <a:pt x="10286" y="409"/>
                    <a:pt x="7886" y="3164"/>
                  </a:cubicBezTo>
                  <a:cubicBezTo>
                    <a:pt x="5486" y="5919"/>
                    <a:pt x="3771" y="10768"/>
                    <a:pt x="3943" y="14185"/>
                  </a:cubicBezTo>
                  <a:cubicBezTo>
                    <a:pt x="4114" y="17601"/>
                    <a:pt x="6171" y="19585"/>
                    <a:pt x="9429" y="20466"/>
                  </a:cubicBezTo>
                  <a:cubicBezTo>
                    <a:pt x="12686" y="21348"/>
                    <a:pt x="17143" y="21128"/>
                    <a:pt x="21600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605505" y="535150"/>
              <a:ext cx="161004" cy="26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0"/>
                  </a:moveTo>
                  <a:cubicBezTo>
                    <a:pt x="3771" y="2674"/>
                    <a:pt x="7543" y="5349"/>
                    <a:pt x="9771" y="8331"/>
                  </a:cubicBezTo>
                  <a:cubicBezTo>
                    <a:pt x="12000" y="11314"/>
                    <a:pt x="12686" y="14606"/>
                    <a:pt x="12686" y="16869"/>
                  </a:cubicBezTo>
                  <a:cubicBezTo>
                    <a:pt x="12686" y="19131"/>
                    <a:pt x="12000" y="20366"/>
                    <a:pt x="10800" y="20983"/>
                  </a:cubicBezTo>
                  <a:cubicBezTo>
                    <a:pt x="9600" y="21600"/>
                    <a:pt x="7886" y="21600"/>
                    <a:pt x="6514" y="20469"/>
                  </a:cubicBezTo>
                  <a:cubicBezTo>
                    <a:pt x="5143" y="19337"/>
                    <a:pt x="4114" y="17074"/>
                    <a:pt x="4800" y="14503"/>
                  </a:cubicBezTo>
                  <a:cubicBezTo>
                    <a:pt x="5486" y="11931"/>
                    <a:pt x="7886" y="9051"/>
                    <a:pt x="10971" y="7097"/>
                  </a:cubicBezTo>
                  <a:cubicBezTo>
                    <a:pt x="14057" y="5143"/>
                    <a:pt x="17829" y="4114"/>
                    <a:pt x="21600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862563" y="527483"/>
              <a:ext cx="149285" cy="24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6" fill="norm" stroke="1" extrusionOk="0">
                  <a:moveTo>
                    <a:pt x="518" y="0"/>
                  </a:moveTo>
                  <a:cubicBezTo>
                    <a:pt x="152" y="2728"/>
                    <a:pt x="-214" y="5457"/>
                    <a:pt x="152" y="8754"/>
                  </a:cubicBezTo>
                  <a:cubicBezTo>
                    <a:pt x="518" y="12051"/>
                    <a:pt x="1616" y="15916"/>
                    <a:pt x="2715" y="18303"/>
                  </a:cubicBezTo>
                  <a:cubicBezTo>
                    <a:pt x="3813" y="20691"/>
                    <a:pt x="4911" y="21600"/>
                    <a:pt x="6193" y="21486"/>
                  </a:cubicBezTo>
                  <a:cubicBezTo>
                    <a:pt x="7474" y="21373"/>
                    <a:pt x="8939" y="20236"/>
                    <a:pt x="10769" y="17053"/>
                  </a:cubicBezTo>
                  <a:cubicBezTo>
                    <a:pt x="12600" y="13869"/>
                    <a:pt x="14796" y="8640"/>
                    <a:pt x="16627" y="5684"/>
                  </a:cubicBezTo>
                  <a:cubicBezTo>
                    <a:pt x="18457" y="2728"/>
                    <a:pt x="19922" y="2046"/>
                    <a:pt x="21386" y="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103849" y="535150"/>
              <a:ext cx="23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029"/>
                    <a:pt x="7200" y="2057"/>
                    <a:pt x="3600" y="5657"/>
                  </a:cubicBezTo>
                  <a:cubicBezTo>
                    <a:pt x="0" y="9257"/>
                    <a:pt x="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110828" y="431539"/>
              <a:ext cx="23690" cy="7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259" fill="norm" stroke="1" extrusionOk="0">
                  <a:moveTo>
                    <a:pt x="13541" y="21259"/>
                  </a:moveTo>
                  <a:cubicBezTo>
                    <a:pt x="11381" y="16790"/>
                    <a:pt x="9221" y="12321"/>
                    <a:pt x="5981" y="8225"/>
                  </a:cubicBezTo>
                  <a:cubicBezTo>
                    <a:pt x="2741" y="4128"/>
                    <a:pt x="-1579" y="404"/>
                    <a:pt x="581" y="31"/>
                  </a:cubicBezTo>
                  <a:cubicBezTo>
                    <a:pt x="2741" y="-341"/>
                    <a:pt x="11381" y="2638"/>
                    <a:pt x="20021" y="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227720" y="532727"/>
              <a:ext cx="308028" cy="64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84" fill="norm" stroke="1" extrusionOk="0">
                  <a:moveTo>
                    <a:pt x="3079" y="839"/>
                  </a:moveTo>
                  <a:cubicBezTo>
                    <a:pt x="2552" y="2695"/>
                    <a:pt x="2025" y="4552"/>
                    <a:pt x="1586" y="5733"/>
                  </a:cubicBezTo>
                  <a:cubicBezTo>
                    <a:pt x="1147" y="6914"/>
                    <a:pt x="796" y="7420"/>
                    <a:pt x="444" y="7378"/>
                  </a:cubicBezTo>
                  <a:cubicBezTo>
                    <a:pt x="93" y="7336"/>
                    <a:pt x="-258" y="6745"/>
                    <a:pt x="269" y="5606"/>
                  </a:cubicBezTo>
                  <a:cubicBezTo>
                    <a:pt x="796" y="4467"/>
                    <a:pt x="2201" y="2780"/>
                    <a:pt x="3166" y="1767"/>
                  </a:cubicBezTo>
                  <a:cubicBezTo>
                    <a:pt x="4132" y="755"/>
                    <a:pt x="4659" y="417"/>
                    <a:pt x="5362" y="206"/>
                  </a:cubicBezTo>
                  <a:cubicBezTo>
                    <a:pt x="6064" y="-5"/>
                    <a:pt x="6942" y="-89"/>
                    <a:pt x="7381" y="122"/>
                  </a:cubicBezTo>
                  <a:cubicBezTo>
                    <a:pt x="7820" y="333"/>
                    <a:pt x="7820" y="839"/>
                    <a:pt x="7908" y="1725"/>
                  </a:cubicBezTo>
                  <a:cubicBezTo>
                    <a:pt x="7996" y="2611"/>
                    <a:pt x="8171" y="3877"/>
                    <a:pt x="8522" y="4720"/>
                  </a:cubicBezTo>
                  <a:cubicBezTo>
                    <a:pt x="8874" y="5564"/>
                    <a:pt x="9401" y="5986"/>
                    <a:pt x="10893" y="5902"/>
                  </a:cubicBezTo>
                  <a:cubicBezTo>
                    <a:pt x="12386" y="5817"/>
                    <a:pt x="14844" y="5227"/>
                    <a:pt x="16688" y="4425"/>
                  </a:cubicBezTo>
                  <a:cubicBezTo>
                    <a:pt x="18532" y="3624"/>
                    <a:pt x="19762" y="2611"/>
                    <a:pt x="20464" y="1894"/>
                  </a:cubicBezTo>
                  <a:cubicBezTo>
                    <a:pt x="21166" y="1177"/>
                    <a:pt x="21342" y="755"/>
                    <a:pt x="20991" y="544"/>
                  </a:cubicBezTo>
                  <a:cubicBezTo>
                    <a:pt x="20640" y="333"/>
                    <a:pt x="19761" y="333"/>
                    <a:pt x="18883" y="797"/>
                  </a:cubicBezTo>
                  <a:cubicBezTo>
                    <a:pt x="18005" y="1261"/>
                    <a:pt x="17127" y="2189"/>
                    <a:pt x="16601" y="2906"/>
                  </a:cubicBezTo>
                  <a:cubicBezTo>
                    <a:pt x="16074" y="3624"/>
                    <a:pt x="15898" y="4130"/>
                    <a:pt x="15898" y="4594"/>
                  </a:cubicBezTo>
                  <a:cubicBezTo>
                    <a:pt x="15898" y="5058"/>
                    <a:pt x="16074" y="5480"/>
                    <a:pt x="16601" y="5606"/>
                  </a:cubicBezTo>
                  <a:cubicBezTo>
                    <a:pt x="17127" y="5733"/>
                    <a:pt x="18005" y="5564"/>
                    <a:pt x="18708" y="5311"/>
                  </a:cubicBezTo>
                  <a:cubicBezTo>
                    <a:pt x="19410" y="5058"/>
                    <a:pt x="19937" y="4720"/>
                    <a:pt x="20113" y="4974"/>
                  </a:cubicBezTo>
                  <a:cubicBezTo>
                    <a:pt x="20288" y="5227"/>
                    <a:pt x="20113" y="6070"/>
                    <a:pt x="19937" y="7884"/>
                  </a:cubicBezTo>
                  <a:cubicBezTo>
                    <a:pt x="19762" y="9699"/>
                    <a:pt x="19586" y="12483"/>
                    <a:pt x="19147" y="14803"/>
                  </a:cubicBezTo>
                  <a:cubicBezTo>
                    <a:pt x="18708" y="17123"/>
                    <a:pt x="18005" y="18980"/>
                    <a:pt x="16776" y="20077"/>
                  </a:cubicBezTo>
                  <a:cubicBezTo>
                    <a:pt x="15547" y="21174"/>
                    <a:pt x="13791" y="21511"/>
                    <a:pt x="11771" y="21342"/>
                  </a:cubicBezTo>
                  <a:cubicBezTo>
                    <a:pt x="9752" y="21173"/>
                    <a:pt x="7469" y="20498"/>
                    <a:pt x="5186" y="19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297909" y="532572"/>
              <a:ext cx="331642" cy="22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242" fill="norm" stroke="1" extrusionOk="0">
                  <a:moveTo>
                    <a:pt x="12890" y="7899"/>
                  </a:moveTo>
                  <a:cubicBezTo>
                    <a:pt x="12399" y="5576"/>
                    <a:pt x="11908" y="3254"/>
                    <a:pt x="10517" y="1628"/>
                  </a:cubicBezTo>
                  <a:cubicBezTo>
                    <a:pt x="9126" y="2"/>
                    <a:pt x="6835" y="-927"/>
                    <a:pt x="4708" y="1396"/>
                  </a:cubicBezTo>
                  <a:cubicBezTo>
                    <a:pt x="2580" y="3718"/>
                    <a:pt x="617" y="9292"/>
                    <a:pt x="126" y="13241"/>
                  </a:cubicBezTo>
                  <a:cubicBezTo>
                    <a:pt x="-365" y="17189"/>
                    <a:pt x="617" y="19512"/>
                    <a:pt x="2417" y="20092"/>
                  </a:cubicBezTo>
                  <a:cubicBezTo>
                    <a:pt x="4217" y="20673"/>
                    <a:pt x="6835" y="19512"/>
                    <a:pt x="8635" y="17538"/>
                  </a:cubicBezTo>
                  <a:cubicBezTo>
                    <a:pt x="10435" y="15563"/>
                    <a:pt x="11417" y="12776"/>
                    <a:pt x="11990" y="10454"/>
                  </a:cubicBezTo>
                  <a:cubicBezTo>
                    <a:pt x="12562" y="8131"/>
                    <a:pt x="12726" y="6273"/>
                    <a:pt x="12808" y="6041"/>
                  </a:cubicBezTo>
                  <a:cubicBezTo>
                    <a:pt x="12890" y="5808"/>
                    <a:pt x="12890" y="7202"/>
                    <a:pt x="13380" y="9176"/>
                  </a:cubicBezTo>
                  <a:cubicBezTo>
                    <a:pt x="13871" y="11150"/>
                    <a:pt x="14853" y="13705"/>
                    <a:pt x="16244" y="15447"/>
                  </a:cubicBezTo>
                  <a:cubicBezTo>
                    <a:pt x="17635" y="17189"/>
                    <a:pt x="19435" y="18118"/>
                    <a:pt x="21235" y="19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010336" y="552832"/>
              <a:ext cx="278563" cy="18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2576" y="1503"/>
                  </a:moveTo>
                  <a:cubicBezTo>
                    <a:pt x="1982" y="6829"/>
                    <a:pt x="1387" y="12155"/>
                    <a:pt x="892" y="15706"/>
                  </a:cubicBezTo>
                  <a:cubicBezTo>
                    <a:pt x="396" y="19257"/>
                    <a:pt x="0" y="21032"/>
                    <a:pt x="0" y="21032"/>
                  </a:cubicBezTo>
                  <a:cubicBezTo>
                    <a:pt x="0" y="21032"/>
                    <a:pt x="396" y="19257"/>
                    <a:pt x="1387" y="15854"/>
                  </a:cubicBezTo>
                  <a:cubicBezTo>
                    <a:pt x="2378" y="12451"/>
                    <a:pt x="3963" y="7421"/>
                    <a:pt x="5053" y="4314"/>
                  </a:cubicBezTo>
                  <a:cubicBezTo>
                    <a:pt x="6143" y="1207"/>
                    <a:pt x="6738" y="24"/>
                    <a:pt x="7332" y="24"/>
                  </a:cubicBezTo>
                  <a:cubicBezTo>
                    <a:pt x="7927" y="24"/>
                    <a:pt x="8521" y="1207"/>
                    <a:pt x="8818" y="2835"/>
                  </a:cubicBezTo>
                  <a:cubicBezTo>
                    <a:pt x="9116" y="4462"/>
                    <a:pt x="9116" y="6533"/>
                    <a:pt x="9116" y="8605"/>
                  </a:cubicBezTo>
                  <a:cubicBezTo>
                    <a:pt x="9116" y="10676"/>
                    <a:pt x="9116" y="12747"/>
                    <a:pt x="9314" y="12895"/>
                  </a:cubicBezTo>
                  <a:cubicBezTo>
                    <a:pt x="9512" y="13043"/>
                    <a:pt x="9908" y="11268"/>
                    <a:pt x="10602" y="8900"/>
                  </a:cubicBezTo>
                  <a:cubicBezTo>
                    <a:pt x="11295" y="6533"/>
                    <a:pt x="12286" y="3574"/>
                    <a:pt x="13277" y="1799"/>
                  </a:cubicBezTo>
                  <a:cubicBezTo>
                    <a:pt x="14268" y="24"/>
                    <a:pt x="15259" y="-568"/>
                    <a:pt x="16349" y="616"/>
                  </a:cubicBezTo>
                  <a:cubicBezTo>
                    <a:pt x="17439" y="1799"/>
                    <a:pt x="18628" y="4758"/>
                    <a:pt x="19420" y="8161"/>
                  </a:cubicBezTo>
                  <a:cubicBezTo>
                    <a:pt x="20213" y="11564"/>
                    <a:pt x="20609" y="15410"/>
                    <a:pt x="20906" y="17481"/>
                  </a:cubicBezTo>
                  <a:cubicBezTo>
                    <a:pt x="21204" y="19553"/>
                    <a:pt x="21402" y="19848"/>
                    <a:pt x="21600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376549" y="579344"/>
              <a:ext cx="349360" cy="17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50" fill="norm" stroke="1" extrusionOk="0">
                  <a:moveTo>
                    <a:pt x="6840" y="212"/>
                  </a:moveTo>
                  <a:cubicBezTo>
                    <a:pt x="5745" y="-88"/>
                    <a:pt x="4649" y="-388"/>
                    <a:pt x="3475" y="1712"/>
                  </a:cubicBezTo>
                  <a:cubicBezTo>
                    <a:pt x="2301" y="3812"/>
                    <a:pt x="1049" y="8312"/>
                    <a:pt x="423" y="11312"/>
                  </a:cubicBezTo>
                  <a:cubicBezTo>
                    <a:pt x="-203" y="14312"/>
                    <a:pt x="-203" y="15812"/>
                    <a:pt x="893" y="17162"/>
                  </a:cubicBezTo>
                  <a:cubicBezTo>
                    <a:pt x="1988" y="18512"/>
                    <a:pt x="4180" y="19712"/>
                    <a:pt x="5745" y="19712"/>
                  </a:cubicBezTo>
                  <a:cubicBezTo>
                    <a:pt x="7310" y="19712"/>
                    <a:pt x="8249" y="18512"/>
                    <a:pt x="8640" y="16262"/>
                  </a:cubicBezTo>
                  <a:cubicBezTo>
                    <a:pt x="9032" y="14012"/>
                    <a:pt x="8875" y="10712"/>
                    <a:pt x="8406" y="8762"/>
                  </a:cubicBezTo>
                  <a:cubicBezTo>
                    <a:pt x="7936" y="6812"/>
                    <a:pt x="7154" y="6212"/>
                    <a:pt x="6371" y="6212"/>
                  </a:cubicBezTo>
                  <a:cubicBezTo>
                    <a:pt x="5588" y="6212"/>
                    <a:pt x="4806" y="6812"/>
                    <a:pt x="4806" y="6812"/>
                  </a:cubicBezTo>
                  <a:cubicBezTo>
                    <a:pt x="4806" y="6812"/>
                    <a:pt x="5588" y="6212"/>
                    <a:pt x="6684" y="5012"/>
                  </a:cubicBezTo>
                  <a:cubicBezTo>
                    <a:pt x="7780" y="3812"/>
                    <a:pt x="9188" y="2012"/>
                    <a:pt x="10362" y="1262"/>
                  </a:cubicBezTo>
                  <a:cubicBezTo>
                    <a:pt x="11536" y="512"/>
                    <a:pt x="12475" y="812"/>
                    <a:pt x="13414" y="3362"/>
                  </a:cubicBezTo>
                  <a:cubicBezTo>
                    <a:pt x="14354" y="5912"/>
                    <a:pt x="15293" y="10712"/>
                    <a:pt x="15684" y="13862"/>
                  </a:cubicBezTo>
                  <a:cubicBezTo>
                    <a:pt x="16075" y="17012"/>
                    <a:pt x="15919" y="18512"/>
                    <a:pt x="15449" y="19562"/>
                  </a:cubicBezTo>
                  <a:cubicBezTo>
                    <a:pt x="14980" y="20612"/>
                    <a:pt x="14197" y="21212"/>
                    <a:pt x="13727" y="20612"/>
                  </a:cubicBezTo>
                  <a:cubicBezTo>
                    <a:pt x="13258" y="20012"/>
                    <a:pt x="13101" y="18212"/>
                    <a:pt x="13414" y="15512"/>
                  </a:cubicBezTo>
                  <a:cubicBezTo>
                    <a:pt x="13727" y="12812"/>
                    <a:pt x="14510" y="9212"/>
                    <a:pt x="15919" y="6962"/>
                  </a:cubicBezTo>
                  <a:cubicBezTo>
                    <a:pt x="17327" y="4712"/>
                    <a:pt x="19362" y="3812"/>
                    <a:pt x="21397" y="2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721448" y="552763"/>
              <a:ext cx="203799" cy="22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01" fill="norm" stroke="1" extrusionOk="0">
                  <a:moveTo>
                    <a:pt x="2796" y="7145"/>
                  </a:moveTo>
                  <a:cubicBezTo>
                    <a:pt x="3837" y="7881"/>
                    <a:pt x="4878" y="8617"/>
                    <a:pt x="6179" y="8495"/>
                  </a:cubicBezTo>
                  <a:cubicBezTo>
                    <a:pt x="7481" y="8372"/>
                    <a:pt x="9042" y="7390"/>
                    <a:pt x="10213" y="6408"/>
                  </a:cubicBezTo>
                  <a:cubicBezTo>
                    <a:pt x="11384" y="5426"/>
                    <a:pt x="12165" y="4445"/>
                    <a:pt x="12816" y="3340"/>
                  </a:cubicBezTo>
                  <a:cubicBezTo>
                    <a:pt x="13466" y="2236"/>
                    <a:pt x="13987" y="1008"/>
                    <a:pt x="13596" y="395"/>
                  </a:cubicBezTo>
                  <a:cubicBezTo>
                    <a:pt x="13206" y="-219"/>
                    <a:pt x="11905" y="-219"/>
                    <a:pt x="9693" y="1131"/>
                  </a:cubicBezTo>
                  <a:cubicBezTo>
                    <a:pt x="7481" y="2481"/>
                    <a:pt x="4358" y="5181"/>
                    <a:pt x="2276" y="8372"/>
                  </a:cubicBezTo>
                  <a:cubicBezTo>
                    <a:pt x="194" y="11563"/>
                    <a:pt x="-847" y="15245"/>
                    <a:pt x="845" y="17576"/>
                  </a:cubicBezTo>
                  <a:cubicBezTo>
                    <a:pt x="2536" y="19908"/>
                    <a:pt x="6960" y="20890"/>
                    <a:pt x="10734" y="21136"/>
                  </a:cubicBezTo>
                  <a:cubicBezTo>
                    <a:pt x="14507" y="21381"/>
                    <a:pt x="17630" y="20890"/>
                    <a:pt x="20753" y="20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231050" y="1591316"/>
              <a:ext cx="260673" cy="27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440"/>
                  </a:moveTo>
                  <a:cubicBezTo>
                    <a:pt x="2541" y="11638"/>
                    <a:pt x="5082" y="11836"/>
                    <a:pt x="7518" y="10449"/>
                  </a:cubicBezTo>
                  <a:cubicBezTo>
                    <a:pt x="9953" y="9062"/>
                    <a:pt x="12282" y="6089"/>
                    <a:pt x="13341" y="4009"/>
                  </a:cubicBezTo>
                  <a:cubicBezTo>
                    <a:pt x="14400" y="1928"/>
                    <a:pt x="14188" y="739"/>
                    <a:pt x="13553" y="243"/>
                  </a:cubicBezTo>
                  <a:cubicBezTo>
                    <a:pt x="12918" y="-252"/>
                    <a:pt x="11859" y="-54"/>
                    <a:pt x="10588" y="1432"/>
                  </a:cubicBezTo>
                  <a:cubicBezTo>
                    <a:pt x="9318" y="2919"/>
                    <a:pt x="7835" y="5693"/>
                    <a:pt x="7094" y="8467"/>
                  </a:cubicBezTo>
                  <a:cubicBezTo>
                    <a:pt x="6353" y="11242"/>
                    <a:pt x="6353" y="14016"/>
                    <a:pt x="7094" y="16196"/>
                  </a:cubicBezTo>
                  <a:cubicBezTo>
                    <a:pt x="7835" y="18376"/>
                    <a:pt x="9318" y="19961"/>
                    <a:pt x="11859" y="20654"/>
                  </a:cubicBezTo>
                  <a:cubicBezTo>
                    <a:pt x="14400" y="21348"/>
                    <a:pt x="18000" y="21150"/>
                    <a:pt x="21600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560724" y="1646842"/>
              <a:ext cx="191672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629725" y="1674558"/>
              <a:ext cx="145671" cy="26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39"/>
                  </a:moveTo>
                  <a:cubicBezTo>
                    <a:pt x="19705" y="32"/>
                    <a:pt x="17811" y="-176"/>
                    <a:pt x="16295" y="239"/>
                  </a:cubicBezTo>
                  <a:cubicBezTo>
                    <a:pt x="14779" y="655"/>
                    <a:pt x="13642" y="1693"/>
                    <a:pt x="10989" y="5120"/>
                  </a:cubicBezTo>
                  <a:cubicBezTo>
                    <a:pt x="8337" y="8547"/>
                    <a:pt x="4168" y="14362"/>
                    <a:pt x="2084" y="17478"/>
                  </a:cubicBezTo>
                  <a:cubicBezTo>
                    <a:pt x="0" y="20593"/>
                    <a:pt x="0" y="21009"/>
                    <a:pt x="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894986" y="1416837"/>
              <a:ext cx="110416" cy="43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25" fill="norm" stroke="1" extrusionOk="0">
                  <a:moveTo>
                    <a:pt x="6483" y="0"/>
                  </a:moveTo>
                  <a:cubicBezTo>
                    <a:pt x="4519" y="4295"/>
                    <a:pt x="2555" y="8589"/>
                    <a:pt x="1328" y="11811"/>
                  </a:cubicBezTo>
                  <a:cubicBezTo>
                    <a:pt x="101" y="15032"/>
                    <a:pt x="-390" y="17179"/>
                    <a:pt x="346" y="18695"/>
                  </a:cubicBezTo>
                  <a:cubicBezTo>
                    <a:pt x="1083" y="20211"/>
                    <a:pt x="3046" y="21095"/>
                    <a:pt x="6237" y="21347"/>
                  </a:cubicBezTo>
                  <a:cubicBezTo>
                    <a:pt x="9428" y="21600"/>
                    <a:pt x="13846" y="21221"/>
                    <a:pt x="16546" y="20463"/>
                  </a:cubicBezTo>
                  <a:cubicBezTo>
                    <a:pt x="19246" y="19705"/>
                    <a:pt x="20228" y="18568"/>
                    <a:pt x="21210" y="17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861132" y="1599529"/>
              <a:ext cx="979955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91" fill="norm" stroke="1" extrusionOk="0">
                  <a:moveTo>
                    <a:pt x="1316" y="1481"/>
                  </a:moveTo>
                  <a:cubicBezTo>
                    <a:pt x="1035" y="1481"/>
                    <a:pt x="755" y="1481"/>
                    <a:pt x="474" y="1481"/>
                  </a:cubicBezTo>
                  <a:cubicBezTo>
                    <a:pt x="194" y="1481"/>
                    <a:pt x="-87" y="1481"/>
                    <a:pt x="25" y="2049"/>
                  </a:cubicBezTo>
                  <a:cubicBezTo>
                    <a:pt x="137" y="2618"/>
                    <a:pt x="642" y="3755"/>
                    <a:pt x="1316" y="5801"/>
                  </a:cubicBezTo>
                  <a:cubicBezTo>
                    <a:pt x="1989" y="7847"/>
                    <a:pt x="2830" y="10803"/>
                    <a:pt x="3279" y="12849"/>
                  </a:cubicBezTo>
                  <a:cubicBezTo>
                    <a:pt x="3728" y="14896"/>
                    <a:pt x="3784" y="16033"/>
                    <a:pt x="3812" y="17169"/>
                  </a:cubicBezTo>
                  <a:cubicBezTo>
                    <a:pt x="3840" y="18306"/>
                    <a:pt x="3840" y="19443"/>
                    <a:pt x="3700" y="20011"/>
                  </a:cubicBezTo>
                  <a:cubicBezTo>
                    <a:pt x="3560" y="20580"/>
                    <a:pt x="3279" y="20580"/>
                    <a:pt x="3111" y="19670"/>
                  </a:cubicBezTo>
                  <a:cubicBezTo>
                    <a:pt x="2943" y="18761"/>
                    <a:pt x="2887" y="16942"/>
                    <a:pt x="3167" y="14668"/>
                  </a:cubicBezTo>
                  <a:cubicBezTo>
                    <a:pt x="3448" y="12395"/>
                    <a:pt x="4065" y="9666"/>
                    <a:pt x="4654" y="8188"/>
                  </a:cubicBezTo>
                  <a:cubicBezTo>
                    <a:pt x="5243" y="6710"/>
                    <a:pt x="5804" y="6483"/>
                    <a:pt x="6225" y="6369"/>
                  </a:cubicBezTo>
                  <a:cubicBezTo>
                    <a:pt x="6645" y="6256"/>
                    <a:pt x="6926" y="6256"/>
                    <a:pt x="7178" y="5687"/>
                  </a:cubicBezTo>
                  <a:cubicBezTo>
                    <a:pt x="7431" y="5119"/>
                    <a:pt x="7655" y="3982"/>
                    <a:pt x="7739" y="2845"/>
                  </a:cubicBezTo>
                  <a:cubicBezTo>
                    <a:pt x="7824" y="1708"/>
                    <a:pt x="7768" y="571"/>
                    <a:pt x="7599" y="344"/>
                  </a:cubicBezTo>
                  <a:cubicBezTo>
                    <a:pt x="7431" y="117"/>
                    <a:pt x="7150" y="799"/>
                    <a:pt x="6898" y="3414"/>
                  </a:cubicBezTo>
                  <a:cubicBezTo>
                    <a:pt x="6645" y="6028"/>
                    <a:pt x="6421" y="10576"/>
                    <a:pt x="6309" y="13418"/>
                  </a:cubicBezTo>
                  <a:cubicBezTo>
                    <a:pt x="6197" y="16260"/>
                    <a:pt x="6197" y="17397"/>
                    <a:pt x="6281" y="18420"/>
                  </a:cubicBezTo>
                  <a:cubicBezTo>
                    <a:pt x="6365" y="19443"/>
                    <a:pt x="6533" y="20353"/>
                    <a:pt x="6814" y="20807"/>
                  </a:cubicBezTo>
                  <a:cubicBezTo>
                    <a:pt x="7094" y="21262"/>
                    <a:pt x="7487" y="21262"/>
                    <a:pt x="7936" y="20125"/>
                  </a:cubicBezTo>
                  <a:cubicBezTo>
                    <a:pt x="8385" y="18988"/>
                    <a:pt x="8890" y="16715"/>
                    <a:pt x="9254" y="14327"/>
                  </a:cubicBezTo>
                  <a:cubicBezTo>
                    <a:pt x="9619" y="11940"/>
                    <a:pt x="9843" y="9439"/>
                    <a:pt x="10040" y="7734"/>
                  </a:cubicBezTo>
                  <a:cubicBezTo>
                    <a:pt x="10236" y="6028"/>
                    <a:pt x="10404" y="5119"/>
                    <a:pt x="10517" y="5233"/>
                  </a:cubicBezTo>
                  <a:cubicBezTo>
                    <a:pt x="10629" y="5346"/>
                    <a:pt x="10685" y="6483"/>
                    <a:pt x="10713" y="7620"/>
                  </a:cubicBezTo>
                  <a:cubicBezTo>
                    <a:pt x="10741" y="8757"/>
                    <a:pt x="10741" y="9894"/>
                    <a:pt x="10741" y="11258"/>
                  </a:cubicBezTo>
                  <a:cubicBezTo>
                    <a:pt x="10741" y="12622"/>
                    <a:pt x="10741" y="14214"/>
                    <a:pt x="10825" y="14555"/>
                  </a:cubicBezTo>
                  <a:cubicBezTo>
                    <a:pt x="10909" y="14896"/>
                    <a:pt x="11078" y="13986"/>
                    <a:pt x="11246" y="12395"/>
                  </a:cubicBezTo>
                  <a:cubicBezTo>
                    <a:pt x="11414" y="10803"/>
                    <a:pt x="11583" y="8529"/>
                    <a:pt x="11751" y="6938"/>
                  </a:cubicBezTo>
                  <a:cubicBezTo>
                    <a:pt x="11919" y="5346"/>
                    <a:pt x="12088" y="4437"/>
                    <a:pt x="12284" y="4323"/>
                  </a:cubicBezTo>
                  <a:cubicBezTo>
                    <a:pt x="12480" y="4209"/>
                    <a:pt x="12705" y="4891"/>
                    <a:pt x="12845" y="5801"/>
                  </a:cubicBezTo>
                  <a:cubicBezTo>
                    <a:pt x="12985" y="6710"/>
                    <a:pt x="13041" y="7847"/>
                    <a:pt x="13069" y="9098"/>
                  </a:cubicBezTo>
                  <a:cubicBezTo>
                    <a:pt x="13097" y="10348"/>
                    <a:pt x="13097" y="11713"/>
                    <a:pt x="13182" y="11826"/>
                  </a:cubicBezTo>
                  <a:cubicBezTo>
                    <a:pt x="13266" y="11940"/>
                    <a:pt x="13434" y="10803"/>
                    <a:pt x="13687" y="9325"/>
                  </a:cubicBezTo>
                  <a:cubicBezTo>
                    <a:pt x="13939" y="7847"/>
                    <a:pt x="14276" y="6028"/>
                    <a:pt x="14556" y="4778"/>
                  </a:cubicBezTo>
                  <a:cubicBezTo>
                    <a:pt x="14837" y="3527"/>
                    <a:pt x="15061" y="2845"/>
                    <a:pt x="15257" y="2959"/>
                  </a:cubicBezTo>
                  <a:cubicBezTo>
                    <a:pt x="15454" y="3073"/>
                    <a:pt x="15622" y="3982"/>
                    <a:pt x="15875" y="5801"/>
                  </a:cubicBezTo>
                  <a:cubicBezTo>
                    <a:pt x="16127" y="7620"/>
                    <a:pt x="16464" y="10348"/>
                    <a:pt x="16772" y="11826"/>
                  </a:cubicBezTo>
                  <a:cubicBezTo>
                    <a:pt x="17081" y="13304"/>
                    <a:pt x="17361" y="13531"/>
                    <a:pt x="17614" y="13304"/>
                  </a:cubicBezTo>
                  <a:cubicBezTo>
                    <a:pt x="17866" y="13077"/>
                    <a:pt x="18091" y="12395"/>
                    <a:pt x="18399" y="10917"/>
                  </a:cubicBezTo>
                  <a:cubicBezTo>
                    <a:pt x="18708" y="9439"/>
                    <a:pt x="19101" y="7165"/>
                    <a:pt x="19381" y="5119"/>
                  </a:cubicBezTo>
                  <a:cubicBezTo>
                    <a:pt x="19662" y="3073"/>
                    <a:pt x="19830" y="1254"/>
                    <a:pt x="19746" y="458"/>
                  </a:cubicBezTo>
                  <a:cubicBezTo>
                    <a:pt x="19662" y="-338"/>
                    <a:pt x="19325" y="-111"/>
                    <a:pt x="18988" y="1254"/>
                  </a:cubicBezTo>
                  <a:cubicBezTo>
                    <a:pt x="18652" y="2618"/>
                    <a:pt x="18315" y="5119"/>
                    <a:pt x="18119" y="7051"/>
                  </a:cubicBezTo>
                  <a:cubicBezTo>
                    <a:pt x="17922" y="8984"/>
                    <a:pt x="17866" y="10348"/>
                    <a:pt x="17838" y="11599"/>
                  </a:cubicBezTo>
                  <a:cubicBezTo>
                    <a:pt x="17810" y="12849"/>
                    <a:pt x="17810" y="13986"/>
                    <a:pt x="18147" y="14668"/>
                  </a:cubicBezTo>
                  <a:cubicBezTo>
                    <a:pt x="18483" y="15350"/>
                    <a:pt x="19157" y="15578"/>
                    <a:pt x="19774" y="15350"/>
                  </a:cubicBezTo>
                  <a:cubicBezTo>
                    <a:pt x="20391" y="15123"/>
                    <a:pt x="20952" y="14441"/>
                    <a:pt x="21513" y="13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607053" y="1575090"/>
              <a:ext cx="149467" cy="31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030" fill="norm" stroke="1" extrusionOk="0">
                  <a:moveTo>
                    <a:pt x="16821" y="705"/>
                  </a:moveTo>
                  <a:cubicBezTo>
                    <a:pt x="15427" y="186"/>
                    <a:pt x="14034" y="-332"/>
                    <a:pt x="10898" y="273"/>
                  </a:cubicBezTo>
                  <a:cubicBezTo>
                    <a:pt x="7763" y="878"/>
                    <a:pt x="2885" y="2606"/>
                    <a:pt x="969" y="4334"/>
                  </a:cubicBezTo>
                  <a:cubicBezTo>
                    <a:pt x="-947" y="6062"/>
                    <a:pt x="98" y="7790"/>
                    <a:pt x="3059" y="9258"/>
                  </a:cubicBezTo>
                  <a:cubicBezTo>
                    <a:pt x="6021" y="10727"/>
                    <a:pt x="10898" y="11937"/>
                    <a:pt x="14034" y="12887"/>
                  </a:cubicBezTo>
                  <a:cubicBezTo>
                    <a:pt x="17169" y="13838"/>
                    <a:pt x="18563" y="14529"/>
                    <a:pt x="19434" y="15479"/>
                  </a:cubicBezTo>
                  <a:cubicBezTo>
                    <a:pt x="20305" y="16430"/>
                    <a:pt x="20653" y="17639"/>
                    <a:pt x="20130" y="18590"/>
                  </a:cubicBezTo>
                  <a:cubicBezTo>
                    <a:pt x="19608" y="19540"/>
                    <a:pt x="18214" y="20231"/>
                    <a:pt x="16647" y="20663"/>
                  </a:cubicBezTo>
                  <a:cubicBezTo>
                    <a:pt x="15079" y="21095"/>
                    <a:pt x="13337" y="21268"/>
                    <a:pt x="11247" y="20490"/>
                  </a:cubicBezTo>
                  <a:cubicBezTo>
                    <a:pt x="9156" y="19713"/>
                    <a:pt x="6718" y="17985"/>
                    <a:pt x="4279" y="16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869992" y="1432170"/>
              <a:ext cx="82787" cy="41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0" fill="norm" stroke="1" extrusionOk="0">
                  <a:moveTo>
                    <a:pt x="11385" y="0"/>
                  </a:moveTo>
                  <a:cubicBezTo>
                    <a:pt x="7458" y="2898"/>
                    <a:pt x="3530" y="5795"/>
                    <a:pt x="1567" y="9022"/>
                  </a:cubicBezTo>
                  <a:cubicBezTo>
                    <a:pt x="-397" y="12249"/>
                    <a:pt x="-397" y="15805"/>
                    <a:pt x="912" y="17978"/>
                  </a:cubicBezTo>
                  <a:cubicBezTo>
                    <a:pt x="2221" y="20151"/>
                    <a:pt x="4839" y="20941"/>
                    <a:pt x="7785" y="21271"/>
                  </a:cubicBezTo>
                  <a:cubicBezTo>
                    <a:pt x="10730" y="21600"/>
                    <a:pt x="14003" y="21468"/>
                    <a:pt x="16294" y="20941"/>
                  </a:cubicBezTo>
                  <a:cubicBezTo>
                    <a:pt x="18585" y="20415"/>
                    <a:pt x="19894" y="19493"/>
                    <a:pt x="21203" y="18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807108" y="1396781"/>
              <a:ext cx="483012" cy="4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371" y="14218"/>
                  </a:moveTo>
                  <a:cubicBezTo>
                    <a:pt x="686" y="14218"/>
                    <a:pt x="0" y="14218"/>
                    <a:pt x="0" y="14157"/>
                  </a:cubicBezTo>
                  <a:cubicBezTo>
                    <a:pt x="0" y="14095"/>
                    <a:pt x="686" y="13973"/>
                    <a:pt x="2457" y="14034"/>
                  </a:cubicBezTo>
                  <a:cubicBezTo>
                    <a:pt x="4229" y="14095"/>
                    <a:pt x="7086" y="14341"/>
                    <a:pt x="8800" y="14402"/>
                  </a:cubicBezTo>
                  <a:cubicBezTo>
                    <a:pt x="10514" y="14464"/>
                    <a:pt x="11086" y="14341"/>
                    <a:pt x="11314" y="13973"/>
                  </a:cubicBezTo>
                  <a:cubicBezTo>
                    <a:pt x="11543" y="13604"/>
                    <a:pt x="11429" y="12991"/>
                    <a:pt x="11029" y="12684"/>
                  </a:cubicBezTo>
                  <a:cubicBezTo>
                    <a:pt x="10629" y="12377"/>
                    <a:pt x="9943" y="12377"/>
                    <a:pt x="9200" y="12868"/>
                  </a:cubicBezTo>
                  <a:cubicBezTo>
                    <a:pt x="8457" y="13359"/>
                    <a:pt x="7657" y="14341"/>
                    <a:pt x="7200" y="15200"/>
                  </a:cubicBezTo>
                  <a:cubicBezTo>
                    <a:pt x="6743" y="16059"/>
                    <a:pt x="6629" y="16795"/>
                    <a:pt x="6686" y="17470"/>
                  </a:cubicBezTo>
                  <a:cubicBezTo>
                    <a:pt x="6743" y="18145"/>
                    <a:pt x="6971" y="18759"/>
                    <a:pt x="7371" y="19127"/>
                  </a:cubicBezTo>
                  <a:cubicBezTo>
                    <a:pt x="7771" y="19495"/>
                    <a:pt x="8343" y="19618"/>
                    <a:pt x="8914" y="19557"/>
                  </a:cubicBezTo>
                  <a:cubicBezTo>
                    <a:pt x="9486" y="19495"/>
                    <a:pt x="10057" y="19250"/>
                    <a:pt x="10571" y="18759"/>
                  </a:cubicBezTo>
                  <a:cubicBezTo>
                    <a:pt x="11086" y="18268"/>
                    <a:pt x="11543" y="17532"/>
                    <a:pt x="11771" y="17470"/>
                  </a:cubicBezTo>
                  <a:cubicBezTo>
                    <a:pt x="12000" y="17409"/>
                    <a:pt x="12000" y="18023"/>
                    <a:pt x="12286" y="18329"/>
                  </a:cubicBezTo>
                  <a:cubicBezTo>
                    <a:pt x="12571" y="18636"/>
                    <a:pt x="13143" y="18636"/>
                    <a:pt x="13943" y="18023"/>
                  </a:cubicBezTo>
                  <a:cubicBezTo>
                    <a:pt x="14743" y="17409"/>
                    <a:pt x="15771" y="16182"/>
                    <a:pt x="16914" y="13850"/>
                  </a:cubicBezTo>
                  <a:cubicBezTo>
                    <a:pt x="18057" y="11518"/>
                    <a:pt x="19314" y="8082"/>
                    <a:pt x="20057" y="5873"/>
                  </a:cubicBezTo>
                  <a:cubicBezTo>
                    <a:pt x="20800" y="3664"/>
                    <a:pt x="21029" y="2682"/>
                    <a:pt x="21143" y="1823"/>
                  </a:cubicBezTo>
                  <a:cubicBezTo>
                    <a:pt x="21257" y="964"/>
                    <a:pt x="21257" y="227"/>
                    <a:pt x="21029" y="43"/>
                  </a:cubicBezTo>
                  <a:cubicBezTo>
                    <a:pt x="20800" y="-141"/>
                    <a:pt x="20343" y="227"/>
                    <a:pt x="19829" y="2007"/>
                  </a:cubicBezTo>
                  <a:cubicBezTo>
                    <a:pt x="19314" y="3786"/>
                    <a:pt x="18743" y="6977"/>
                    <a:pt x="18457" y="10168"/>
                  </a:cubicBezTo>
                  <a:cubicBezTo>
                    <a:pt x="18171" y="13359"/>
                    <a:pt x="18171" y="16550"/>
                    <a:pt x="18286" y="18452"/>
                  </a:cubicBezTo>
                  <a:cubicBezTo>
                    <a:pt x="18400" y="20354"/>
                    <a:pt x="18629" y="20968"/>
                    <a:pt x="19029" y="21214"/>
                  </a:cubicBezTo>
                  <a:cubicBezTo>
                    <a:pt x="19429" y="21459"/>
                    <a:pt x="20000" y="21336"/>
                    <a:pt x="20457" y="20907"/>
                  </a:cubicBezTo>
                  <a:cubicBezTo>
                    <a:pt x="20914" y="20477"/>
                    <a:pt x="21257" y="19741"/>
                    <a:pt x="21600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167449" y="1616175"/>
              <a:ext cx="268341" cy="14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6590"/>
                  </a:moveTo>
                  <a:cubicBezTo>
                    <a:pt x="4937" y="4759"/>
                    <a:pt x="9874" y="2929"/>
                    <a:pt x="12857" y="2014"/>
                  </a:cubicBezTo>
                  <a:cubicBezTo>
                    <a:pt x="15840" y="1098"/>
                    <a:pt x="16869" y="1098"/>
                    <a:pt x="17486" y="2380"/>
                  </a:cubicBezTo>
                  <a:cubicBezTo>
                    <a:pt x="18103" y="3661"/>
                    <a:pt x="18309" y="6224"/>
                    <a:pt x="18309" y="8603"/>
                  </a:cubicBezTo>
                  <a:cubicBezTo>
                    <a:pt x="18309" y="10983"/>
                    <a:pt x="18103" y="13180"/>
                    <a:pt x="18000" y="15742"/>
                  </a:cubicBezTo>
                  <a:cubicBezTo>
                    <a:pt x="17897" y="18305"/>
                    <a:pt x="17897" y="21234"/>
                    <a:pt x="18000" y="21417"/>
                  </a:cubicBezTo>
                  <a:cubicBezTo>
                    <a:pt x="18103" y="21600"/>
                    <a:pt x="18309" y="19037"/>
                    <a:pt x="18926" y="15010"/>
                  </a:cubicBezTo>
                  <a:cubicBezTo>
                    <a:pt x="19543" y="10983"/>
                    <a:pt x="20571" y="5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484150" y="1582952"/>
              <a:ext cx="120310" cy="21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7" fill="norm" stroke="1" extrusionOk="0">
                  <a:moveTo>
                    <a:pt x="21185" y="1005"/>
                  </a:moveTo>
                  <a:cubicBezTo>
                    <a:pt x="16235" y="502"/>
                    <a:pt x="11285" y="0"/>
                    <a:pt x="7685" y="0"/>
                  </a:cubicBezTo>
                  <a:cubicBezTo>
                    <a:pt x="4085" y="0"/>
                    <a:pt x="1835" y="502"/>
                    <a:pt x="710" y="1758"/>
                  </a:cubicBezTo>
                  <a:cubicBezTo>
                    <a:pt x="-415" y="3014"/>
                    <a:pt x="-415" y="5023"/>
                    <a:pt x="2285" y="7660"/>
                  </a:cubicBezTo>
                  <a:cubicBezTo>
                    <a:pt x="4985" y="10298"/>
                    <a:pt x="10385" y="13563"/>
                    <a:pt x="13085" y="15823"/>
                  </a:cubicBezTo>
                  <a:cubicBezTo>
                    <a:pt x="15785" y="18084"/>
                    <a:pt x="15785" y="19340"/>
                    <a:pt x="14660" y="20219"/>
                  </a:cubicBezTo>
                  <a:cubicBezTo>
                    <a:pt x="13535" y="21098"/>
                    <a:pt x="11285" y="21600"/>
                    <a:pt x="9935" y="21098"/>
                  </a:cubicBezTo>
                  <a:cubicBezTo>
                    <a:pt x="8585" y="20595"/>
                    <a:pt x="8135" y="19088"/>
                    <a:pt x="8360" y="17707"/>
                  </a:cubicBezTo>
                  <a:cubicBezTo>
                    <a:pt x="8585" y="16326"/>
                    <a:pt x="9485" y="15070"/>
                    <a:pt x="10385" y="13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713012" y="1370836"/>
              <a:ext cx="75453" cy="45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0" fill="norm" stroke="1" extrusionOk="0">
                  <a:moveTo>
                    <a:pt x="19097" y="0"/>
                  </a:moveTo>
                  <a:cubicBezTo>
                    <a:pt x="14777" y="3258"/>
                    <a:pt x="10457" y="6516"/>
                    <a:pt x="7217" y="9593"/>
                  </a:cubicBezTo>
                  <a:cubicBezTo>
                    <a:pt x="3977" y="12670"/>
                    <a:pt x="1817" y="15566"/>
                    <a:pt x="737" y="17497"/>
                  </a:cubicBezTo>
                  <a:cubicBezTo>
                    <a:pt x="-343" y="19428"/>
                    <a:pt x="-343" y="20393"/>
                    <a:pt x="1457" y="20936"/>
                  </a:cubicBezTo>
                  <a:cubicBezTo>
                    <a:pt x="3257" y="21479"/>
                    <a:pt x="6857" y="21600"/>
                    <a:pt x="10457" y="21298"/>
                  </a:cubicBezTo>
                  <a:cubicBezTo>
                    <a:pt x="14057" y="20997"/>
                    <a:pt x="17657" y="20273"/>
                    <a:pt x="21257" y="19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681128" y="1616175"/>
              <a:ext cx="16835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4154"/>
                  </a:moveTo>
                  <a:cubicBezTo>
                    <a:pt x="3600" y="3600"/>
                    <a:pt x="7200" y="3046"/>
                    <a:pt x="10636" y="3877"/>
                  </a:cubicBezTo>
                  <a:cubicBezTo>
                    <a:pt x="14073" y="4708"/>
                    <a:pt x="17345" y="6923"/>
                    <a:pt x="19145" y="9554"/>
                  </a:cubicBezTo>
                  <a:cubicBezTo>
                    <a:pt x="20945" y="12185"/>
                    <a:pt x="21273" y="15231"/>
                    <a:pt x="21436" y="17585"/>
                  </a:cubicBezTo>
                  <a:cubicBezTo>
                    <a:pt x="21600" y="19938"/>
                    <a:pt x="21600" y="21600"/>
                    <a:pt x="21436" y="21600"/>
                  </a:cubicBezTo>
                  <a:cubicBezTo>
                    <a:pt x="21273" y="21600"/>
                    <a:pt x="20945" y="19938"/>
                    <a:pt x="20455" y="16062"/>
                  </a:cubicBezTo>
                  <a:cubicBezTo>
                    <a:pt x="19964" y="12185"/>
                    <a:pt x="19309" y="6092"/>
                    <a:pt x="186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941966" y="1587561"/>
              <a:ext cx="168505" cy="18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59" fill="norm" stroke="1" extrusionOk="0">
                  <a:moveTo>
                    <a:pt x="13520" y="1559"/>
                  </a:moveTo>
                  <a:cubicBezTo>
                    <a:pt x="11908" y="659"/>
                    <a:pt x="10296" y="-241"/>
                    <a:pt x="8684" y="59"/>
                  </a:cubicBezTo>
                  <a:cubicBezTo>
                    <a:pt x="7072" y="359"/>
                    <a:pt x="5460" y="1859"/>
                    <a:pt x="3848" y="4859"/>
                  </a:cubicBezTo>
                  <a:cubicBezTo>
                    <a:pt x="2236" y="7859"/>
                    <a:pt x="624" y="12359"/>
                    <a:pt x="141" y="15359"/>
                  </a:cubicBezTo>
                  <a:cubicBezTo>
                    <a:pt x="-343" y="18359"/>
                    <a:pt x="302" y="19859"/>
                    <a:pt x="4009" y="20609"/>
                  </a:cubicBezTo>
                  <a:cubicBezTo>
                    <a:pt x="7717" y="21359"/>
                    <a:pt x="14487" y="21359"/>
                    <a:pt x="21257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202472" y="1867814"/>
              <a:ext cx="92004" cy="1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4203"/>
                  </a:moveTo>
                  <a:cubicBezTo>
                    <a:pt x="20400" y="1999"/>
                    <a:pt x="19200" y="-205"/>
                    <a:pt x="18600" y="15"/>
                  </a:cubicBezTo>
                  <a:cubicBezTo>
                    <a:pt x="18000" y="236"/>
                    <a:pt x="18000" y="2881"/>
                    <a:pt x="15000" y="6848"/>
                  </a:cubicBezTo>
                  <a:cubicBezTo>
                    <a:pt x="12000" y="10815"/>
                    <a:pt x="6000" y="16105"/>
                    <a:pt x="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556248" y="1608508"/>
              <a:ext cx="190571" cy="24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0" fill="norm" stroke="1" extrusionOk="0">
                  <a:moveTo>
                    <a:pt x="2468" y="0"/>
                  </a:moveTo>
                  <a:cubicBezTo>
                    <a:pt x="1604" y="5400"/>
                    <a:pt x="740" y="10800"/>
                    <a:pt x="308" y="14175"/>
                  </a:cubicBezTo>
                  <a:cubicBezTo>
                    <a:pt x="-124" y="17550"/>
                    <a:pt x="-124" y="18900"/>
                    <a:pt x="452" y="19913"/>
                  </a:cubicBezTo>
                  <a:cubicBezTo>
                    <a:pt x="1028" y="20925"/>
                    <a:pt x="2180" y="21600"/>
                    <a:pt x="3188" y="21488"/>
                  </a:cubicBezTo>
                  <a:cubicBezTo>
                    <a:pt x="4196" y="21375"/>
                    <a:pt x="5060" y="20475"/>
                    <a:pt x="6356" y="17775"/>
                  </a:cubicBezTo>
                  <a:cubicBezTo>
                    <a:pt x="7652" y="15075"/>
                    <a:pt x="9380" y="10575"/>
                    <a:pt x="10676" y="7875"/>
                  </a:cubicBezTo>
                  <a:cubicBezTo>
                    <a:pt x="11972" y="5175"/>
                    <a:pt x="12836" y="4275"/>
                    <a:pt x="13412" y="4388"/>
                  </a:cubicBezTo>
                  <a:cubicBezTo>
                    <a:pt x="13988" y="4500"/>
                    <a:pt x="14276" y="5625"/>
                    <a:pt x="14852" y="8100"/>
                  </a:cubicBezTo>
                  <a:cubicBezTo>
                    <a:pt x="15428" y="10575"/>
                    <a:pt x="16292" y="14400"/>
                    <a:pt x="17444" y="16763"/>
                  </a:cubicBezTo>
                  <a:cubicBezTo>
                    <a:pt x="18596" y="19125"/>
                    <a:pt x="20036" y="20025"/>
                    <a:pt x="21476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801000" y="1643907"/>
              <a:ext cx="122157" cy="19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1" fill="norm" stroke="1" extrusionOk="0">
                  <a:moveTo>
                    <a:pt x="2610" y="2005"/>
                  </a:moveTo>
                  <a:cubicBezTo>
                    <a:pt x="2160" y="6774"/>
                    <a:pt x="1710" y="11543"/>
                    <a:pt x="1260" y="14629"/>
                  </a:cubicBezTo>
                  <a:cubicBezTo>
                    <a:pt x="810" y="17714"/>
                    <a:pt x="360" y="19117"/>
                    <a:pt x="135" y="19117"/>
                  </a:cubicBezTo>
                  <a:cubicBezTo>
                    <a:pt x="-90" y="19117"/>
                    <a:pt x="-90" y="17714"/>
                    <a:pt x="585" y="14629"/>
                  </a:cubicBezTo>
                  <a:cubicBezTo>
                    <a:pt x="1260" y="11543"/>
                    <a:pt x="2610" y="6774"/>
                    <a:pt x="3960" y="3829"/>
                  </a:cubicBezTo>
                  <a:cubicBezTo>
                    <a:pt x="5310" y="883"/>
                    <a:pt x="6660" y="-239"/>
                    <a:pt x="7785" y="42"/>
                  </a:cubicBezTo>
                  <a:cubicBezTo>
                    <a:pt x="8910" y="322"/>
                    <a:pt x="9810" y="2005"/>
                    <a:pt x="12060" y="5792"/>
                  </a:cubicBezTo>
                  <a:cubicBezTo>
                    <a:pt x="14310" y="9579"/>
                    <a:pt x="17910" y="15470"/>
                    <a:pt x="2151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957342" y="1434236"/>
              <a:ext cx="241821" cy="44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48" fill="norm" stroke="1" extrusionOk="0">
                  <a:moveTo>
                    <a:pt x="9918" y="10459"/>
                  </a:moveTo>
                  <a:cubicBezTo>
                    <a:pt x="8781" y="10217"/>
                    <a:pt x="7645" y="9974"/>
                    <a:pt x="6167" y="10702"/>
                  </a:cubicBezTo>
                  <a:cubicBezTo>
                    <a:pt x="4689" y="11430"/>
                    <a:pt x="2870" y="13129"/>
                    <a:pt x="1733" y="14706"/>
                  </a:cubicBezTo>
                  <a:cubicBezTo>
                    <a:pt x="596" y="16284"/>
                    <a:pt x="141" y="17740"/>
                    <a:pt x="28" y="18772"/>
                  </a:cubicBezTo>
                  <a:cubicBezTo>
                    <a:pt x="-86" y="19803"/>
                    <a:pt x="141" y="20410"/>
                    <a:pt x="823" y="20835"/>
                  </a:cubicBezTo>
                  <a:cubicBezTo>
                    <a:pt x="1506" y="21259"/>
                    <a:pt x="2642" y="21502"/>
                    <a:pt x="5143" y="19864"/>
                  </a:cubicBezTo>
                  <a:cubicBezTo>
                    <a:pt x="7645" y="18226"/>
                    <a:pt x="11510" y="14706"/>
                    <a:pt x="13670" y="11612"/>
                  </a:cubicBezTo>
                  <a:cubicBezTo>
                    <a:pt x="15830" y="8518"/>
                    <a:pt x="16285" y="5848"/>
                    <a:pt x="16512" y="4089"/>
                  </a:cubicBezTo>
                  <a:cubicBezTo>
                    <a:pt x="16739" y="2329"/>
                    <a:pt x="16739" y="1480"/>
                    <a:pt x="16285" y="873"/>
                  </a:cubicBezTo>
                  <a:cubicBezTo>
                    <a:pt x="15830" y="266"/>
                    <a:pt x="14920" y="-98"/>
                    <a:pt x="14125" y="23"/>
                  </a:cubicBezTo>
                  <a:cubicBezTo>
                    <a:pt x="13329" y="145"/>
                    <a:pt x="12647" y="751"/>
                    <a:pt x="12192" y="2572"/>
                  </a:cubicBezTo>
                  <a:cubicBezTo>
                    <a:pt x="11737" y="4392"/>
                    <a:pt x="11510" y="7426"/>
                    <a:pt x="11737" y="10035"/>
                  </a:cubicBezTo>
                  <a:cubicBezTo>
                    <a:pt x="11965" y="12644"/>
                    <a:pt x="12647" y="14828"/>
                    <a:pt x="13442" y="16163"/>
                  </a:cubicBezTo>
                  <a:cubicBezTo>
                    <a:pt x="14238" y="17498"/>
                    <a:pt x="15148" y="17983"/>
                    <a:pt x="16285" y="18226"/>
                  </a:cubicBezTo>
                  <a:cubicBezTo>
                    <a:pt x="17421" y="18468"/>
                    <a:pt x="18786" y="18468"/>
                    <a:pt x="19695" y="18165"/>
                  </a:cubicBezTo>
                  <a:cubicBezTo>
                    <a:pt x="20605" y="17862"/>
                    <a:pt x="21059" y="17255"/>
                    <a:pt x="21514" y="16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216241" y="1608589"/>
              <a:ext cx="136258" cy="21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33" fill="norm" stroke="1" extrusionOk="0">
                  <a:moveTo>
                    <a:pt x="3327" y="12801"/>
                  </a:moveTo>
                  <a:cubicBezTo>
                    <a:pt x="6527" y="11043"/>
                    <a:pt x="9727" y="9285"/>
                    <a:pt x="11527" y="7653"/>
                  </a:cubicBezTo>
                  <a:cubicBezTo>
                    <a:pt x="13327" y="6020"/>
                    <a:pt x="13727" y="4513"/>
                    <a:pt x="13927" y="3132"/>
                  </a:cubicBezTo>
                  <a:cubicBezTo>
                    <a:pt x="14127" y="1750"/>
                    <a:pt x="14127" y="494"/>
                    <a:pt x="12927" y="118"/>
                  </a:cubicBezTo>
                  <a:cubicBezTo>
                    <a:pt x="11727" y="-259"/>
                    <a:pt x="9327" y="243"/>
                    <a:pt x="6927" y="2001"/>
                  </a:cubicBezTo>
                  <a:cubicBezTo>
                    <a:pt x="4527" y="3760"/>
                    <a:pt x="2127" y="6774"/>
                    <a:pt x="927" y="10039"/>
                  </a:cubicBezTo>
                  <a:cubicBezTo>
                    <a:pt x="-273" y="13304"/>
                    <a:pt x="-273" y="16820"/>
                    <a:pt x="727" y="18829"/>
                  </a:cubicBezTo>
                  <a:cubicBezTo>
                    <a:pt x="1727" y="20839"/>
                    <a:pt x="3727" y="21341"/>
                    <a:pt x="7327" y="21215"/>
                  </a:cubicBezTo>
                  <a:cubicBezTo>
                    <a:pt x="10927" y="21090"/>
                    <a:pt x="16127" y="20336"/>
                    <a:pt x="21327" y="1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398499" y="1562507"/>
              <a:ext cx="168672" cy="29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4469"/>
                  </a:moveTo>
                  <a:cubicBezTo>
                    <a:pt x="2618" y="7262"/>
                    <a:pt x="5236" y="10055"/>
                    <a:pt x="6709" y="12569"/>
                  </a:cubicBezTo>
                  <a:cubicBezTo>
                    <a:pt x="8182" y="15083"/>
                    <a:pt x="8509" y="17317"/>
                    <a:pt x="8509" y="18900"/>
                  </a:cubicBezTo>
                  <a:cubicBezTo>
                    <a:pt x="8509" y="20483"/>
                    <a:pt x="8182" y="21414"/>
                    <a:pt x="7364" y="21507"/>
                  </a:cubicBezTo>
                  <a:cubicBezTo>
                    <a:pt x="6546" y="21600"/>
                    <a:pt x="5236" y="20855"/>
                    <a:pt x="4909" y="18807"/>
                  </a:cubicBezTo>
                  <a:cubicBezTo>
                    <a:pt x="4582" y="16759"/>
                    <a:pt x="5236" y="13407"/>
                    <a:pt x="8182" y="10055"/>
                  </a:cubicBezTo>
                  <a:cubicBezTo>
                    <a:pt x="11127" y="6703"/>
                    <a:pt x="16364" y="33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927511" y="1368280"/>
              <a:ext cx="636349" cy="48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0913"/>
                  </a:moveTo>
                  <a:cubicBezTo>
                    <a:pt x="347" y="12938"/>
                    <a:pt x="694" y="14963"/>
                    <a:pt x="867" y="16594"/>
                  </a:cubicBezTo>
                  <a:cubicBezTo>
                    <a:pt x="1041" y="18225"/>
                    <a:pt x="1041" y="19462"/>
                    <a:pt x="911" y="20306"/>
                  </a:cubicBezTo>
                  <a:cubicBezTo>
                    <a:pt x="781" y="21150"/>
                    <a:pt x="520" y="21600"/>
                    <a:pt x="347" y="21488"/>
                  </a:cubicBezTo>
                  <a:cubicBezTo>
                    <a:pt x="173" y="21375"/>
                    <a:pt x="87" y="20700"/>
                    <a:pt x="217" y="18956"/>
                  </a:cubicBezTo>
                  <a:cubicBezTo>
                    <a:pt x="347" y="17212"/>
                    <a:pt x="694" y="14400"/>
                    <a:pt x="1084" y="12712"/>
                  </a:cubicBezTo>
                  <a:cubicBezTo>
                    <a:pt x="1475" y="11025"/>
                    <a:pt x="1908" y="10463"/>
                    <a:pt x="2342" y="10238"/>
                  </a:cubicBezTo>
                  <a:cubicBezTo>
                    <a:pt x="2776" y="10013"/>
                    <a:pt x="3210" y="10125"/>
                    <a:pt x="3557" y="11531"/>
                  </a:cubicBezTo>
                  <a:cubicBezTo>
                    <a:pt x="3904" y="12937"/>
                    <a:pt x="4164" y="15637"/>
                    <a:pt x="4294" y="17269"/>
                  </a:cubicBezTo>
                  <a:cubicBezTo>
                    <a:pt x="4424" y="18900"/>
                    <a:pt x="4424" y="19462"/>
                    <a:pt x="4554" y="19406"/>
                  </a:cubicBezTo>
                  <a:cubicBezTo>
                    <a:pt x="4684" y="19350"/>
                    <a:pt x="4945" y="18675"/>
                    <a:pt x="5422" y="17212"/>
                  </a:cubicBezTo>
                  <a:cubicBezTo>
                    <a:pt x="5899" y="15750"/>
                    <a:pt x="6593" y="13500"/>
                    <a:pt x="7070" y="12150"/>
                  </a:cubicBezTo>
                  <a:cubicBezTo>
                    <a:pt x="7547" y="10800"/>
                    <a:pt x="7807" y="10350"/>
                    <a:pt x="7937" y="10463"/>
                  </a:cubicBezTo>
                  <a:cubicBezTo>
                    <a:pt x="8067" y="10575"/>
                    <a:pt x="8067" y="11250"/>
                    <a:pt x="8067" y="12487"/>
                  </a:cubicBezTo>
                  <a:cubicBezTo>
                    <a:pt x="8067" y="13725"/>
                    <a:pt x="8067" y="15525"/>
                    <a:pt x="8067" y="16706"/>
                  </a:cubicBezTo>
                  <a:cubicBezTo>
                    <a:pt x="8067" y="17887"/>
                    <a:pt x="8067" y="18450"/>
                    <a:pt x="8284" y="18675"/>
                  </a:cubicBezTo>
                  <a:cubicBezTo>
                    <a:pt x="8501" y="18900"/>
                    <a:pt x="8935" y="18788"/>
                    <a:pt x="9282" y="18394"/>
                  </a:cubicBezTo>
                  <a:cubicBezTo>
                    <a:pt x="9629" y="18000"/>
                    <a:pt x="9889" y="17325"/>
                    <a:pt x="10149" y="16481"/>
                  </a:cubicBezTo>
                  <a:cubicBezTo>
                    <a:pt x="10410" y="15638"/>
                    <a:pt x="10670" y="14625"/>
                    <a:pt x="10800" y="14400"/>
                  </a:cubicBezTo>
                  <a:cubicBezTo>
                    <a:pt x="10930" y="14175"/>
                    <a:pt x="10930" y="14738"/>
                    <a:pt x="10930" y="15356"/>
                  </a:cubicBezTo>
                  <a:cubicBezTo>
                    <a:pt x="10930" y="15975"/>
                    <a:pt x="10930" y="16650"/>
                    <a:pt x="11060" y="17212"/>
                  </a:cubicBezTo>
                  <a:cubicBezTo>
                    <a:pt x="11190" y="17775"/>
                    <a:pt x="11451" y="18225"/>
                    <a:pt x="11841" y="18506"/>
                  </a:cubicBezTo>
                  <a:cubicBezTo>
                    <a:pt x="12231" y="18788"/>
                    <a:pt x="12752" y="18900"/>
                    <a:pt x="13186" y="18675"/>
                  </a:cubicBezTo>
                  <a:cubicBezTo>
                    <a:pt x="13619" y="18450"/>
                    <a:pt x="13966" y="17887"/>
                    <a:pt x="14573" y="15975"/>
                  </a:cubicBezTo>
                  <a:cubicBezTo>
                    <a:pt x="15181" y="14062"/>
                    <a:pt x="16048" y="10800"/>
                    <a:pt x="16569" y="8494"/>
                  </a:cubicBezTo>
                  <a:cubicBezTo>
                    <a:pt x="17089" y="6187"/>
                    <a:pt x="17263" y="4837"/>
                    <a:pt x="17349" y="3825"/>
                  </a:cubicBezTo>
                  <a:cubicBezTo>
                    <a:pt x="17436" y="2813"/>
                    <a:pt x="17436" y="2138"/>
                    <a:pt x="17306" y="2138"/>
                  </a:cubicBezTo>
                  <a:cubicBezTo>
                    <a:pt x="17176" y="2138"/>
                    <a:pt x="16916" y="2813"/>
                    <a:pt x="16569" y="4725"/>
                  </a:cubicBezTo>
                  <a:cubicBezTo>
                    <a:pt x="16222" y="6637"/>
                    <a:pt x="15788" y="9787"/>
                    <a:pt x="15571" y="11644"/>
                  </a:cubicBezTo>
                  <a:cubicBezTo>
                    <a:pt x="15354" y="13500"/>
                    <a:pt x="15354" y="14062"/>
                    <a:pt x="15398" y="14850"/>
                  </a:cubicBezTo>
                  <a:cubicBezTo>
                    <a:pt x="15441" y="15638"/>
                    <a:pt x="15528" y="16650"/>
                    <a:pt x="15788" y="17044"/>
                  </a:cubicBezTo>
                  <a:cubicBezTo>
                    <a:pt x="16048" y="17438"/>
                    <a:pt x="16482" y="17212"/>
                    <a:pt x="17176" y="15694"/>
                  </a:cubicBezTo>
                  <a:cubicBezTo>
                    <a:pt x="17870" y="14175"/>
                    <a:pt x="18824" y="11362"/>
                    <a:pt x="19475" y="8719"/>
                  </a:cubicBezTo>
                  <a:cubicBezTo>
                    <a:pt x="20125" y="6075"/>
                    <a:pt x="20472" y="3600"/>
                    <a:pt x="20689" y="2081"/>
                  </a:cubicBezTo>
                  <a:cubicBezTo>
                    <a:pt x="20906" y="563"/>
                    <a:pt x="20993" y="0"/>
                    <a:pt x="20949" y="0"/>
                  </a:cubicBezTo>
                  <a:cubicBezTo>
                    <a:pt x="20906" y="0"/>
                    <a:pt x="20733" y="563"/>
                    <a:pt x="20516" y="2419"/>
                  </a:cubicBezTo>
                  <a:cubicBezTo>
                    <a:pt x="20299" y="4275"/>
                    <a:pt x="20039" y="7425"/>
                    <a:pt x="20212" y="10350"/>
                  </a:cubicBezTo>
                  <a:cubicBezTo>
                    <a:pt x="20386" y="13275"/>
                    <a:pt x="20993" y="15975"/>
                    <a:pt x="21600" y="18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096980" y="1363169"/>
              <a:ext cx="105740" cy="40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78" fill="norm" stroke="1" extrusionOk="0">
                  <a:moveTo>
                    <a:pt x="11249" y="0"/>
                  </a:moveTo>
                  <a:cubicBezTo>
                    <a:pt x="8737" y="1342"/>
                    <a:pt x="6225" y="2683"/>
                    <a:pt x="4216" y="5299"/>
                  </a:cubicBezTo>
                  <a:cubicBezTo>
                    <a:pt x="2207" y="7916"/>
                    <a:pt x="700" y="11806"/>
                    <a:pt x="197" y="14489"/>
                  </a:cubicBezTo>
                  <a:cubicBezTo>
                    <a:pt x="-305" y="17173"/>
                    <a:pt x="197" y="18648"/>
                    <a:pt x="1202" y="19655"/>
                  </a:cubicBezTo>
                  <a:cubicBezTo>
                    <a:pt x="2207" y="20661"/>
                    <a:pt x="3714" y="21198"/>
                    <a:pt x="5723" y="21399"/>
                  </a:cubicBezTo>
                  <a:cubicBezTo>
                    <a:pt x="7732" y="21600"/>
                    <a:pt x="10244" y="21466"/>
                    <a:pt x="13007" y="20460"/>
                  </a:cubicBezTo>
                  <a:cubicBezTo>
                    <a:pt x="15769" y="19453"/>
                    <a:pt x="18783" y="17575"/>
                    <a:pt x="20039" y="16234"/>
                  </a:cubicBezTo>
                  <a:cubicBezTo>
                    <a:pt x="21295" y="14892"/>
                    <a:pt x="20793" y="14087"/>
                    <a:pt x="19788" y="13416"/>
                  </a:cubicBezTo>
                  <a:cubicBezTo>
                    <a:pt x="18783" y="12745"/>
                    <a:pt x="17276" y="12209"/>
                    <a:pt x="15016" y="11806"/>
                  </a:cubicBezTo>
                  <a:cubicBezTo>
                    <a:pt x="12755" y="11404"/>
                    <a:pt x="9741" y="11135"/>
                    <a:pt x="8486" y="11337"/>
                  </a:cubicBezTo>
                  <a:cubicBezTo>
                    <a:pt x="7230" y="11538"/>
                    <a:pt x="7732" y="12209"/>
                    <a:pt x="8235" y="1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275891" y="1526496"/>
              <a:ext cx="123655" cy="19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084" fill="norm" stroke="1" extrusionOk="0">
                  <a:moveTo>
                    <a:pt x="2758" y="7954"/>
                  </a:moveTo>
                  <a:cubicBezTo>
                    <a:pt x="4054" y="6860"/>
                    <a:pt x="5350" y="5766"/>
                    <a:pt x="7510" y="4399"/>
                  </a:cubicBezTo>
                  <a:cubicBezTo>
                    <a:pt x="9670" y="3032"/>
                    <a:pt x="12694" y="1392"/>
                    <a:pt x="13126" y="571"/>
                  </a:cubicBezTo>
                  <a:cubicBezTo>
                    <a:pt x="13558" y="-249"/>
                    <a:pt x="11398" y="-249"/>
                    <a:pt x="8806" y="981"/>
                  </a:cubicBezTo>
                  <a:cubicBezTo>
                    <a:pt x="6214" y="2212"/>
                    <a:pt x="3190" y="4673"/>
                    <a:pt x="1462" y="7680"/>
                  </a:cubicBezTo>
                  <a:cubicBezTo>
                    <a:pt x="-266" y="10688"/>
                    <a:pt x="-698" y="14242"/>
                    <a:pt x="1462" y="16703"/>
                  </a:cubicBezTo>
                  <a:cubicBezTo>
                    <a:pt x="3622" y="19164"/>
                    <a:pt x="8374" y="20531"/>
                    <a:pt x="12046" y="20941"/>
                  </a:cubicBezTo>
                  <a:cubicBezTo>
                    <a:pt x="15718" y="21351"/>
                    <a:pt x="18310" y="20804"/>
                    <a:pt x="20902" y="20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484318" y="1562507"/>
              <a:ext cx="37897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499214" y="1501172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542275" y="1539506"/>
              <a:ext cx="308214" cy="41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9" fill="norm" stroke="1" extrusionOk="0">
                  <a:moveTo>
                    <a:pt x="3391" y="0"/>
                  </a:moveTo>
                  <a:cubicBezTo>
                    <a:pt x="3037" y="2518"/>
                    <a:pt x="2683" y="5036"/>
                    <a:pt x="2417" y="6626"/>
                  </a:cubicBezTo>
                  <a:cubicBezTo>
                    <a:pt x="2152" y="8216"/>
                    <a:pt x="1975" y="8879"/>
                    <a:pt x="1532" y="9475"/>
                  </a:cubicBezTo>
                  <a:cubicBezTo>
                    <a:pt x="1089" y="10071"/>
                    <a:pt x="381" y="10601"/>
                    <a:pt x="116" y="10204"/>
                  </a:cubicBezTo>
                  <a:cubicBezTo>
                    <a:pt x="-150" y="9806"/>
                    <a:pt x="27" y="8481"/>
                    <a:pt x="824" y="6825"/>
                  </a:cubicBezTo>
                  <a:cubicBezTo>
                    <a:pt x="1620" y="5168"/>
                    <a:pt x="3037" y="3180"/>
                    <a:pt x="4188" y="1988"/>
                  </a:cubicBezTo>
                  <a:cubicBezTo>
                    <a:pt x="5339" y="795"/>
                    <a:pt x="6224" y="398"/>
                    <a:pt x="7286" y="795"/>
                  </a:cubicBezTo>
                  <a:cubicBezTo>
                    <a:pt x="8348" y="1193"/>
                    <a:pt x="9588" y="2385"/>
                    <a:pt x="10650" y="3379"/>
                  </a:cubicBezTo>
                  <a:cubicBezTo>
                    <a:pt x="11712" y="4373"/>
                    <a:pt x="12598" y="5168"/>
                    <a:pt x="13837" y="5433"/>
                  </a:cubicBezTo>
                  <a:cubicBezTo>
                    <a:pt x="15076" y="5698"/>
                    <a:pt x="16670" y="5433"/>
                    <a:pt x="17643" y="4969"/>
                  </a:cubicBezTo>
                  <a:cubicBezTo>
                    <a:pt x="18617" y="4506"/>
                    <a:pt x="18971" y="3843"/>
                    <a:pt x="18794" y="3313"/>
                  </a:cubicBezTo>
                  <a:cubicBezTo>
                    <a:pt x="18617" y="2783"/>
                    <a:pt x="17909" y="2385"/>
                    <a:pt x="17289" y="2452"/>
                  </a:cubicBezTo>
                  <a:cubicBezTo>
                    <a:pt x="16670" y="2518"/>
                    <a:pt x="16139" y="3048"/>
                    <a:pt x="15873" y="3644"/>
                  </a:cubicBezTo>
                  <a:cubicBezTo>
                    <a:pt x="15607" y="4240"/>
                    <a:pt x="15607" y="4903"/>
                    <a:pt x="15961" y="5433"/>
                  </a:cubicBezTo>
                  <a:cubicBezTo>
                    <a:pt x="16316" y="5963"/>
                    <a:pt x="17024" y="6361"/>
                    <a:pt x="17998" y="6626"/>
                  </a:cubicBezTo>
                  <a:cubicBezTo>
                    <a:pt x="18971" y="6891"/>
                    <a:pt x="20211" y="7023"/>
                    <a:pt x="20830" y="7421"/>
                  </a:cubicBezTo>
                  <a:cubicBezTo>
                    <a:pt x="21450" y="7818"/>
                    <a:pt x="21450" y="8481"/>
                    <a:pt x="21184" y="10402"/>
                  </a:cubicBezTo>
                  <a:cubicBezTo>
                    <a:pt x="20919" y="12324"/>
                    <a:pt x="20388" y="15504"/>
                    <a:pt x="19857" y="17492"/>
                  </a:cubicBezTo>
                  <a:cubicBezTo>
                    <a:pt x="19325" y="19480"/>
                    <a:pt x="18794" y="20275"/>
                    <a:pt x="18086" y="20805"/>
                  </a:cubicBezTo>
                  <a:cubicBezTo>
                    <a:pt x="17378" y="21335"/>
                    <a:pt x="16493" y="21600"/>
                    <a:pt x="15342" y="21335"/>
                  </a:cubicBezTo>
                  <a:cubicBezTo>
                    <a:pt x="14191" y="21070"/>
                    <a:pt x="12775" y="20275"/>
                    <a:pt x="12066" y="18950"/>
                  </a:cubicBezTo>
                  <a:cubicBezTo>
                    <a:pt x="11358" y="17625"/>
                    <a:pt x="11358" y="15769"/>
                    <a:pt x="11358" y="13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312775" y="1286500"/>
              <a:ext cx="474469" cy="42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9" fill="norm" stroke="1" extrusionOk="0">
                  <a:moveTo>
                    <a:pt x="4837" y="0"/>
                  </a:moveTo>
                  <a:cubicBezTo>
                    <a:pt x="3444" y="3234"/>
                    <a:pt x="2050" y="6467"/>
                    <a:pt x="1237" y="9507"/>
                  </a:cubicBezTo>
                  <a:cubicBezTo>
                    <a:pt x="425" y="12546"/>
                    <a:pt x="192" y="15392"/>
                    <a:pt x="76" y="17202"/>
                  </a:cubicBezTo>
                  <a:cubicBezTo>
                    <a:pt x="-40" y="19013"/>
                    <a:pt x="-40" y="19789"/>
                    <a:pt x="192" y="20371"/>
                  </a:cubicBezTo>
                  <a:cubicBezTo>
                    <a:pt x="425" y="20953"/>
                    <a:pt x="889" y="21341"/>
                    <a:pt x="1412" y="21471"/>
                  </a:cubicBezTo>
                  <a:cubicBezTo>
                    <a:pt x="1934" y="21600"/>
                    <a:pt x="2515" y="21471"/>
                    <a:pt x="2979" y="21083"/>
                  </a:cubicBezTo>
                  <a:cubicBezTo>
                    <a:pt x="3444" y="20695"/>
                    <a:pt x="3792" y="20048"/>
                    <a:pt x="3792" y="18754"/>
                  </a:cubicBezTo>
                  <a:cubicBezTo>
                    <a:pt x="3792" y="17461"/>
                    <a:pt x="3444" y="15521"/>
                    <a:pt x="2863" y="14098"/>
                  </a:cubicBezTo>
                  <a:cubicBezTo>
                    <a:pt x="2283" y="12675"/>
                    <a:pt x="1470" y="11770"/>
                    <a:pt x="889" y="11059"/>
                  </a:cubicBezTo>
                  <a:cubicBezTo>
                    <a:pt x="308" y="10347"/>
                    <a:pt x="-40" y="9830"/>
                    <a:pt x="76" y="9636"/>
                  </a:cubicBezTo>
                  <a:cubicBezTo>
                    <a:pt x="192" y="9442"/>
                    <a:pt x="773" y="9571"/>
                    <a:pt x="1528" y="10283"/>
                  </a:cubicBezTo>
                  <a:cubicBezTo>
                    <a:pt x="2283" y="10994"/>
                    <a:pt x="3212" y="12287"/>
                    <a:pt x="3908" y="13387"/>
                  </a:cubicBezTo>
                  <a:cubicBezTo>
                    <a:pt x="4605" y="14486"/>
                    <a:pt x="5070" y="15392"/>
                    <a:pt x="5302" y="16362"/>
                  </a:cubicBezTo>
                  <a:cubicBezTo>
                    <a:pt x="5534" y="17332"/>
                    <a:pt x="5534" y="18366"/>
                    <a:pt x="5244" y="18949"/>
                  </a:cubicBezTo>
                  <a:cubicBezTo>
                    <a:pt x="4954" y="19531"/>
                    <a:pt x="4373" y="19660"/>
                    <a:pt x="4025" y="19401"/>
                  </a:cubicBezTo>
                  <a:cubicBezTo>
                    <a:pt x="3676" y="19143"/>
                    <a:pt x="3560" y="18496"/>
                    <a:pt x="4025" y="17396"/>
                  </a:cubicBezTo>
                  <a:cubicBezTo>
                    <a:pt x="4489" y="16297"/>
                    <a:pt x="5534" y="14745"/>
                    <a:pt x="6579" y="13710"/>
                  </a:cubicBezTo>
                  <a:cubicBezTo>
                    <a:pt x="7625" y="12675"/>
                    <a:pt x="8670" y="12158"/>
                    <a:pt x="9134" y="12287"/>
                  </a:cubicBezTo>
                  <a:cubicBezTo>
                    <a:pt x="9599" y="12417"/>
                    <a:pt x="9483" y="13193"/>
                    <a:pt x="9425" y="13904"/>
                  </a:cubicBezTo>
                  <a:cubicBezTo>
                    <a:pt x="9366" y="14616"/>
                    <a:pt x="9366" y="15262"/>
                    <a:pt x="9657" y="15521"/>
                  </a:cubicBezTo>
                  <a:cubicBezTo>
                    <a:pt x="9947" y="15780"/>
                    <a:pt x="10528" y="15650"/>
                    <a:pt x="11050" y="15327"/>
                  </a:cubicBezTo>
                  <a:cubicBezTo>
                    <a:pt x="11573" y="15004"/>
                    <a:pt x="12037" y="14486"/>
                    <a:pt x="12444" y="14486"/>
                  </a:cubicBezTo>
                  <a:cubicBezTo>
                    <a:pt x="12850" y="14486"/>
                    <a:pt x="13199" y="15004"/>
                    <a:pt x="13663" y="15327"/>
                  </a:cubicBezTo>
                  <a:cubicBezTo>
                    <a:pt x="14128" y="15650"/>
                    <a:pt x="14708" y="15780"/>
                    <a:pt x="15289" y="15650"/>
                  </a:cubicBezTo>
                  <a:cubicBezTo>
                    <a:pt x="15870" y="15521"/>
                    <a:pt x="16450" y="15133"/>
                    <a:pt x="17031" y="14680"/>
                  </a:cubicBezTo>
                  <a:cubicBezTo>
                    <a:pt x="17612" y="14228"/>
                    <a:pt x="18192" y="13710"/>
                    <a:pt x="18599" y="13128"/>
                  </a:cubicBezTo>
                  <a:cubicBezTo>
                    <a:pt x="19005" y="12546"/>
                    <a:pt x="19237" y="11899"/>
                    <a:pt x="19063" y="11641"/>
                  </a:cubicBezTo>
                  <a:cubicBezTo>
                    <a:pt x="18889" y="11382"/>
                    <a:pt x="18308" y="11511"/>
                    <a:pt x="17670" y="11964"/>
                  </a:cubicBezTo>
                  <a:cubicBezTo>
                    <a:pt x="17031" y="12417"/>
                    <a:pt x="16334" y="13193"/>
                    <a:pt x="16218" y="14292"/>
                  </a:cubicBezTo>
                  <a:cubicBezTo>
                    <a:pt x="16102" y="15392"/>
                    <a:pt x="16566" y="16814"/>
                    <a:pt x="17554" y="17590"/>
                  </a:cubicBezTo>
                  <a:cubicBezTo>
                    <a:pt x="18541" y="18366"/>
                    <a:pt x="20050" y="18496"/>
                    <a:pt x="21560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787243" y="1669842"/>
              <a:ext cx="92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898065" y="2516920"/>
              <a:ext cx="99670" cy="40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012"/>
                  </a:moveTo>
                  <a:cubicBezTo>
                    <a:pt x="1662" y="476"/>
                    <a:pt x="3323" y="-61"/>
                    <a:pt x="4154" y="6"/>
                  </a:cubicBezTo>
                  <a:cubicBezTo>
                    <a:pt x="4985" y="73"/>
                    <a:pt x="4985" y="744"/>
                    <a:pt x="4431" y="3025"/>
                  </a:cubicBezTo>
                  <a:cubicBezTo>
                    <a:pt x="3877" y="5305"/>
                    <a:pt x="2769" y="9196"/>
                    <a:pt x="1938" y="11879"/>
                  </a:cubicBezTo>
                  <a:cubicBezTo>
                    <a:pt x="1108" y="14563"/>
                    <a:pt x="554" y="16038"/>
                    <a:pt x="277" y="17447"/>
                  </a:cubicBezTo>
                  <a:cubicBezTo>
                    <a:pt x="0" y="18856"/>
                    <a:pt x="0" y="20197"/>
                    <a:pt x="1385" y="20868"/>
                  </a:cubicBezTo>
                  <a:cubicBezTo>
                    <a:pt x="2769" y="21539"/>
                    <a:pt x="5538" y="21539"/>
                    <a:pt x="8308" y="21405"/>
                  </a:cubicBezTo>
                  <a:cubicBezTo>
                    <a:pt x="11077" y="21271"/>
                    <a:pt x="13846" y="21002"/>
                    <a:pt x="16062" y="20399"/>
                  </a:cubicBezTo>
                  <a:cubicBezTo>
                    <a:pt x="18277" y="19795"/>
                    <a:pt x="19938" y="18856"/>
                    <a:pt x="21600" y="17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823671" y="2528528"/>
              <a:ext cx="388735" cy="3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8" fill="norm" stroke="1" extrusionOk="0">
                  <a:moveTo>
                    <a:pt x="1568" y="17182"/>
                  </a:moveTo>
                  <a:cubicBezTo>
                    <a:pt x="721" y="16691"/>
                    <a:pt x="-126" y="16200"/>
                    <a:pt x="15" y="15627"/>
                  </a:cubicBezTo>
                  <a:cubicBezTo>
                    <a:pt x="156" y="15055"/>
                    <a:pt x="1286" y="14400"/>
                    <a:pt x="3474" y="12764"/>
                  </a:cubicBezTo>
                  <a:cubicBezTo>
                    <a:pt x="5662" y="11127"/>
                    <a:pt x="8909" y="8509"/>
                    <a:pt x="10956" y="6545"/>
                  </a:cubicBezTo>
                  <a:cubicBezTo>
                    <a:pt x="13003" y="4582"/>
                    <a:pt x="13850" y="3273"/>
                    <a:pt x="14345" y="2127"/>
                  </a:cubicBezTo>
                  <a:cubicBezTo>
                    <a:pt x="14839" y="982"/>
                    <a:pt x="14980" y="0"/>
                    <a:pt x="14909" y="0"/>
                  </a:cubicBezTo>
                  <a:cubicBezTo>
                    <a:pt x="14839" y="0"/>
                    <a:pt x="14556" y="982"/>
                    <a:pt x="14133" y="4091"/>
                  </a:cubicBezTo>
                  <a:cubicBezTo>
                    <a:pt x="13709" y="7200"/>
                    <a:pt x="13145" y="12436"/>
                    <a:pt x="12862" y="15791"/>
                  </a:cubicBezTo>
                  <a:cubicBezTo>
                    <a:pt x="12580" y="19145"/>
                    <a:pt x="12580" y="20618"/>
                    <a:pt x="12580" y="20945"/>
                  </a:cubicBezTo>
                  <a:cubicBezTo>
                    <a:pt x="12580" y="21273"/>
                    <a:pt x="12580" y="20455"/>
                    <a:pt x="12721" y="19636"/>
                  </a:cubicBezTo>
                  <a:cubicBezTo>
                    <a:pt x="12862" y="18818"/>
                    <a:pt x="13145" y="18000"/>
                    <a:pt x="13639" y="17427"/>
                  </a:cubicBezTo>
                  <a:cubicBezTo>
                    <a:pt x="14133" y="16855"/>
                    <a:pt x="14839" y="16527"/>
                    <a:pt x="15545" y="16527"/>
                  </a:cubicBezTo>
                  <a:cubicBezTo>
                    <a:pt x="16250" y="16527"/>
                    <a:pt x="16956" y="16855"/>
                    <a:pt x="17380" y="17427"/>
                  </a:cubicBezTo>
                  <a:cubicBezTo>
                    <a:pt x="17803" y="18000"/>
                    <a:pt x="17945" y="18818"/>
                    <a:pt x="18086" y="19636"/>
                  </a:cubicBezTo>
                  <a:cubicBezTo>
                    <a:pt x="18227" y="20455"/>
                    <a:pt x="18368" y="21273"/>
                    <a:pt x="18933" y="21436"/>
                  </a:cubicBezTo>
                  <a:cubicBezTo>
                    <a:pt x="19498" y="21600"/>
                    <a:pt x="20486" y="21109"/>
                    <a:pt x="21474" y="2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204738" y="2687458"/>
              <a:ext cx="333290" cy="14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65" fill="norm" stroke="1" extrusionOk="0">
                  <a:moveTo>
                    <a:pt x="3957" y="12379"/>
                  </a:moveTo>
                  <a:cubicBezTo>
                    <a:pt x="4122" y="10182"/>
                    <a:pt x="4287" y="7985"/>
                    <a:pt x="4369" y="5972"/>
                  </a:cubicBezTo>
                  <a:cubicBezTo>
                    <a:pt x="4452" y="3958"/>
                    <a:pt x="4452" y="2128"/>
                    <a:pt x="4040" y="1029"/>
                  </a:cubicBezTo>
                  <a:cubicBezTo>
                    <a:pt x="3627" y="-69"/>
                    <a:pt x="2803" y="-435"/>
                    <a:pt x="2061" y="663"/>
                  </a:cubicBezTo>
                  <a:cubicBezTo>
                    <a:pt x="1319" y="1762"/>
                    <a:pt x="660" y="4324"/>
                    <a:pt x="330" y="6521"/>
                  </a:cubicBezTo>
                  <a:cubicBezTo>
                    <a:pt x="0" y="8718"/>
                    <a:pt x="0" y="10548"/>
                    <a:pt x="0" y="12379"/>
                  </a:cubicBezTo>
                  <a:cubicBezTo>
                    <a:pt x="0" y="14209"/>
                    <a:pt x="0" y="16040"/>
                    <a:pt x="412" y="17138"/>
                  </a:cubicBezTo>
                  <a:cubicBezTo>
                    <a:pt x="824" y="18236"/>
                    <a:pt x="1649" y="18602"/>
                    <a:pt x="2638" y="17138"/>
                  </a:cubicBezTo>
                  <a:cubicBezTo>
                    <a:pt x="3627" y="15673"/>
                    <a:pt x="4782" y="12379"/>
                    <a:pt x="5606" y="9999"/>
                  </a:cubicBezTo>
                  <a:cubicBezTo>
                    <a:pt x="6431" y="7619"/>
                    <a:pt x="6925" y="6155"/>
                    <a:pt x="7255" y="6338"/>
                  </a:cubicBezTo>
                  <a:cubicBezTo>
                    <a:pt x="7585" y="6521"/>
                    <a:pt x="7750" y="8351"/>
                    <a:pt x="7750" y="10731"/>
                  </a:cubicBezTo>
                  <a:cubicBezTo>
                    <a:pt x="7750" y="13111"/>
                    <a:pt x="7585" y="16040"/>
                    <a:pt x="7832" y="16772"/>
                  </a:cubicBezTo>
                  <a:cubicBezTo>
                    <a:pt x="8079" y="17504"/>
                    <a:pt x="8739" y="16040"/>
                    <a:pt x="9234" y="14392"/>
                  </a:cubicBezTo>
                  <a:cubicBezTo>
                    <a:pt x="9728" y="12745"/>
                    <a:pt x="10058" y="10914"/>
                    <a:pt x="10470" y="10914"/>
                  </a:cubicBezTo>
                  <a:cubicBezTo>
                    <a:pt x="10882" y="10914"/>
                    <a:pt x="11377" y="12745"/>
                    <a:pt x="11624" y="14575"/>
                  </a:cubicBezTo>
                  <a:cubicBezTo>
                    <a:pt x="11872" y="16406"/>
                    <a:pt x="11872" y="18236"/>
                    <a:pt x="12119" y="18419"/>
                  </a:cubicBezTo>
                  <a:cubicBezTo>
                    <a:pt x="12366" y="18602"/>
                    <a:pt x="12861" y="17138"/>
                    <a:pt x="13686" y="14392"/>
                  </a:cubicBezTo>
                  <a:cubicBezTo>
                    <a:pt x="14510" y="11646"/>
                    <a:pt x="15664" y="7619"/>
                    <a:pt x="16818" y="4873"/>
                  </a:cubicBezTo>
                  <a:cubicBezTo>
                    <a:pt x="17973" y="2128"/>
                    <a:pt x="19127" y="663"/>
                    <a:pt x="19951" y="663"/>
                  </a:cubicBezTo>
                  <a:cubicBezTo>
                    <a:pt x="20776" y="663"/>
                    <a:pt x="21270" y="2128"/>
                    <a:pt x="21435" y="5789"/>
                  </a:cubicBezTo>
                  <a:cubicBezTo>
                    <a:pt x="21600" y="9450"/>
                    <a:pt x="21435" y="15307"/>
                    <a:pt x="21270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235823" y="2409965"/>
              <a:ext cx="525285" cy="43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8" fill="norm" stroke="1" extrusionOk="0">
                  <a:moveTo>
                    <a:pt x="2993" y="3189"/>
                  </a:moveTo>
                  <a:cubicBezTo>
                    <a:pt x="2993" y="2561"/>
                    <a:pt x="2993" y="1933"/>
                    <a:pt x="3150" y="1242"/>
                  </a:cubicBezTo>
                  <a:cubicBezTo>
                    <a:pt x="3307" y="551"/>
                    <a:pt x="3622" y="-202"/>
                    <a:pt x="3727" y="49"/>
                  </a:cubicBezTo>
                  <a:cubicBezTo>
                    <a:pt x="3832" y="300"/>
                    <a:pt x="3727" y="1556"/>
                    <a:pt x="3569" y="4507"/>
                  </a:cubicBezTo>
                  <a:cubicBezTo>
                    <a:pt x="3412" y="7458"/>
                    <a:pt x="3202" y="12105"/>
                    <a:pt x="3098" y="14993"/>
                  </a:cubicBezTo>
                  <a:cubicBezTo>
                    <a:pt x="2993" y="17882"/>
                    <a:pt x="2993" y="19012"/>
                    <a:pt x="3150" y="19891"/>
                  </a:cubicBezTo>
                  <a:cubicBezTo>
                    <a:pt x="3307" y="20770"/>
                    <a:pt x="3622" y="21398"/>
                    <a:pt x="3779" y="21398"/>
                  </a:cubicBezTo>
                  <a:cubicBezTo>
                    <a:pt x="3936" y="21398"/>
                    <a:pt x="3936" y="20770"/>
                    <a:pt x="3622" y="19640"/>
                  </a:cubicBezTo>
                  <a:cubicBezTo>
                    <a:pt x="3307" y="18510"/>
                    <a:pt x="2678" y="16877"/>
                    <a:pt x="2206" y="15810"/>
                  </a:cubicBezTo>
                  <a:cubicBezTo>
                    <a:pt x="1735" y="14742"/>
                    <a:pt x="1420" y="14240"/>
                    <a:pt x="1001" y="13989"/>
                  </a:cubicBezTo>
                  <a:cubicBezTo>
                    <a:pt x="581" y="13738"/>
                    <a:pt x="57" y="13738"/>
                    <a:pt x="4" y="13549"/>
                  </a:cubicBezTo>
                  <a:cubicBezTo>
                    <a:pt x="-48" y="13361"/>
                    <a:pt x="371" y="12984"/>
                    <a:pt x="1420" y="11979"/>
                  </a:cubicBezTo>
                  <a:cubicBezTo>
                    <a:pt x="2469" y="10975"/>
                    <a:pt x="4146" y="9342"/>
                    <a:pt x="5247" y="8400"/>
                  </a:cubicBezTo>
                  <a:cubicBezTo>
                    <a:pt x="6348" y="7458"/>
                    <a:pt x="6872" y="7207"/>
                    <a:pt x="7397" y="7019"/>
                  </a:cubicBezTo>
                  <a:cubicBezTo>
                    <a:pt x="7921" y="6831"/>
                    <a:pt x="8445" y="6705"/>
                    <a:pt x="8812" y="6956"/>
                  </a:cubicBezTo>
                  <a:cubicBezTo>
                    <a:pt x="9179" y="7207"/>
                    <a:pt x="9389" y="7835"/>
                    <a:pt x="9389" y="9719"/>
                  </a:cubicBezTo>
                  <a:cubicBezTo>
                    <a:pt x="9389" y="11603"/>
                    <a:pt x="9179" y="14742"/>
                    <a:pt x="9022" y="16626"/>
                  </a:cubicBezTo>
                  <a:cubicBezTo>
                    <a:pt x="8865" y="18510"/>
                    <a:pt x="8760" y="19138"/>
                    <a:pt x="8707" y="19138"/>
                  </a:cubicBezTo>
                  <a:cubicBezTo>
                    <a:pt x="8655" y="19138"/>
                    <a:pt x="8655" y="18510"/>
                    <a:pt x="8812" y="17882"/>
                  </a:cubicBezTo>
                  <a:cubicBezTo>
                    <a:pt x="8969" y="17254"/>
                    <a:pt x="9284" y="16626"/>
                    <a:pt x="9651" y="16563"/>
                  </a:cubicBezTo>
                  <a:cubicBezTo>
                    <a:pt x="10018" y="16500"/>
                    <a:pt x="10437" y="17003"/>
                    <a:pt x="11014" y="17693"/>
                  </a:cubicBezTo>
                  <a:cubicBezTo>
                    <a:pt x="11591" y="18384"/>
                    <a:pt x="12325" y="19263"/>
                    <a:pt x="12954" y="19703"/>
                  </a:cubicBezTo>
                  <a:cubicBezTo>
                    <a:pt x="13583" y="20142"/>
                    <a:pt x="14107" y="20142"/>
                    <a:pt x="14632" y="20079"/>
                  </a:cubicBezTo>
                  <a:cubicBezTo>
                    <a:pt x="15156" y="20017"/>
                    <a:pt x="15680" y="19891"/>
                    <a:pt x="16257" y="19263"/>
                  </a:cubicBezTo>
                  <a:cubicBezTo>
                    <a:pt x="16834" y="18635"/>
                    <a:pt x="17463" y="17505"/>
                    <a:pt x="17777" y="16500"/>
                  </a:cubicBezTo>
                  <a:cubicBezTo>
                    <a:pt x="18092" y="15496"/>
                    <a:pt x="18092" y="14617"/>
                    <a:pt x="17830" y="14303"/>
                  </a:cubicBezTo>
                  <a:cubicBezTo>
                    <a:pt x="17568" y="13989"/>
                    <a:pt x="17043" y="14240"/>
                    <a:pt x="16676" y="14679"/>
                  </a:cubicBezTo>
                  <a:cubicBezTo>
                    <a:pt x="16309" y="15119"/>
                    <a:pt x="16100" y="15747"/>
                    <a:pt x="15995" y="16500"/>
                  </a:cubicBezTo>
                  <a:cubicBezTo>
                    <a:pt x="15890" y="17254"/>
                    <a:pt x="15890" y="18133"/>
                    <a:pt x="16414" y="18886"/>
                  </a:cubicBezTo>
                  <a:cubicBezTo>
                    <a:pt x="16938" y="19640"/>
                    <a:pt x="17987" y="20268"/>
                    <a:pt x="18931" y="20519"/>
                  </a:cubicBezTo>
                  <a:cubicBezTo>
                    <a:pt x="19874" y="20770"/>
                    <a:pt x="20713" y="20645"/>
                    <a:pt x="21552" y="20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374952" y="2568007"/>
              <a:ext cx="482514" cy="21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46" fill="norm" stroke="1" extrusionOk="0">
                  <a:moveTo>
                    <a:pt x="4411" y="5985"/>
                  </a:moveTo>
                  <a:cubicBezTo>
                    <a:pt x="4298" y="4714"/>
                    <a:pt x="4184" y="3444"/>
                    <a:pt x="3957" y="2300"/>
                  </a:cubicBezTo>
                  <a:cubicBezTo>
                    <a:pt x="3729" y="1157"/>
                    <a:pt x="3388" y="140"/>
                    <a:pt x="2933" y="13"/>
                  </a:cubicBezTo>
                  <a:cubicBezTo>
                    <a:pt x="2479" y="-114"/>
                    <a:pt x="1910" y="648"/>
                    <a:pt x="1399" y="3444"/>
                  </a:cubicBezTo>
                  <a:cubicBezTo>
                    <a:pt x="887" y="6239"/>
                    <a:pt x="432" y="11067"/>
                    <a:pt x="205" y="14244"/>
                  </a:cubicBezTo>
                  <a:cubicBezTo>
                    <a:pt x="-22" y="17420"/>
                    <a:pt x="-22" y="18945"/>
                    <a:pt x="546" y="19961"/>
                  </a:cubicBezTo>
                  <a:cubicBezTo>
                    <a:pt x="1115" y="20978"/>
                    <a:pt x="2251" y="21486"/>
                    <a:pt x="3104" y="20088"/>
                  </a:cubicBezTo>
                  <a:cubicBezTo>
                    <a:pt x="3957" y="18691"/>
                    <a:pt x="4525" y="15387"/>
                    <a:pt x="4525" y="12338"/>
                  </a:cubicBezTo>
                  <a:cubicBezTo>
                    <a:pt x="4525" y="9288"/>
                    <a:pt x="3957" y="6493"/>
                    <a:pt x="3388" y="4968"/>
                  </a:cubicBezTo>
                  <a:cubicBezTo>
                    <a:pt x="2820" y="3444"/>
                    <a:pt x="2251" y="3190"/>
                    <a:pt x="1740" y="3444"/>
                  </a:cubicBezTo>
                  <a:cubicBezTo>
                    <a:pt x="1228" y="3698"/>
                    <a:pt x="773" y="4460"/>
                    <a:pt x="432" y="5477"/>
                  </a:cubicBezTo>
                  <a:cubicBezTo>
                    <a:pt x="91" y="6493"/>
                    <a:pt x="-136" y="7764"/>
                    <a:pt x="91" y="8526"/>
                  </a:cubicBezTo>
                  <a:cubicBezTo>
                    <a:pt x="319" y="9288"/>
                    <a:pt x="1001" y="9542"/>
                    <a:pt x="1853" y="8907"/>
                  </a:cubicBezTo>
                  <a:cubicBezTo>
                    <a:pt x="2706" y="8272"/>
                    <a:pt x="3729" y="6747"/>
                    <a:pt x="4525" y="5731"/>
                  </a:cubicBezTo>
                  <a:cubicBezTo>
                    <a:pt x="5321" y="4714"/>
                    <a:pt x="5889" y="4206"/>
                    <a:pt x="6287" y="4714"/>
                  </a:cubicBezTo>
                  <a:cubicBezTo>
                    <a:pt x="6685" y="5222"/>
                    <a:pt x="6912" y="6747"/>
                    <a:pt x="7083" y="8145"/>
                  </a:cubicBezTo>
                  <a:cubicBezTo>
                    <a:pt x="7253" y="9542"/>
                    <a:pt x="7367" y="10813"/>
                    <a:pt x="7481" y="12465"/>
                  </a:cubicBezTo>
                  <a:cubicBezTo>
                    <a:pt x="7595" y="14117"/>
                    <a:pt x="7708" y="16150"/>
                    <a:pt x="7765" y="16531"/>
                  </a:cubicBezTo>
                  <a:cubicBezTo>
                    <a:pt x="7822" y="16912"/>
                    <a:pt x="7822" y="15641"/>
                    <a:pt x="7992" y="13735"/>
                  </a:cubicBezTo>
                  <a:cubicBezTo>
                    <a:pt x="8163" y="11830"/>
                    <a:pt x="8504" y="9288"/>
                    <a:pt x="8902" y="7637"/>
                  </a:cubicBezTo>
                  <a:cubicBezTo>
                    <a:pt x="9300" y="5985"/>
                    <a:pt x="9755" y="5222"/>
                    <a:pt x="10096" y="5604"/>
                  </a:cubicBezTo>
                  <a:cubicBezTo>
                    <a:pt x="10437" y="5985"/>
                    <a:pt x="10664" y="7510"/>
                    <a:pt x="10835" y="9542"/>
                  </a:cubicBezTo>
                  <a:cubicBezTo>
                    <a:pt x="11005" y="11575"/>
                    <a:pt x="11119" y="14117"/>
                    <a:pt x="11289" y="16022"/>
                  </a:cubicBezTo>
                  <a:cubicBezTo>
                    <a:pt x="11460" y="17928"/>
                    <a:pt x="11687" y="19199"/>
                    <a:pt x="12085" y="19580"/>
                  </a:cubicBezTo>
                  <a:cubicBezTo>
                    <a:pt x="12483" y="19961"/>
                    <a:pt x="13051" y="19453"/>
                    <a:pt x="14018" y="17547"/>
                  </a:cubicBezTo>
                  <a:cubicBezTo>
                    <a:pt x="14984" y="15641"/>
                    <a:pt x="16348" y="12338"/>
                    <a:pt x="17030" y="9670"/>
                  </a:cubicBezTo>
                  <a:cubicBezTo>
                    <a:pt x="17712" y="7001"/>
                    <a:pt x="17712" y="4968"/>
                    <a:pt x="17485" y="4333"/>
                  </a:cubicBezTo>
                  <a:cubicBezTo>
                    <a:pt x="17258" y="3698"/>
                    <a:pt x="16803" y="4460"/>
                    <a:pt x="16462" y="6112"/>
                  </a:cubicBezTo>
                  <a:cubicBezTo>
                    <a:pt x="16121" y="7764"/>
                    <a:pt x="15893" y="10305"/>
                    <a:pt x="15893" y="12211"/>
                  </a:cubicBezTo>
                  <a:cubicBezTo>
                    <a:pt x="15893" y="14117"/>
                    <a:pt x="16121" y="15387"/>
                    <a:pt x="17087" y="16150"/>
                  </a:cubicBezTo>
                  <a:cubicBezTo>
                    <a:pt x="18053" y="16912"/>
                    <a:pt x="19759" y="17166"/>
                    <a:pt x="21464" y="1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448950" y="2582196"/>
              <a:ext cx="289350" cy="19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941" fill="norm" stroke="1" extrusionOk="0">
                  <a:moveTo>
                    <a:pt x="1606" y="831"/>
                  </a:moveTo>
                  <a:cubicBezTo>
                    <a:pt x="855" y="3877"/>
                    <a:pt x="104" y="6923"/>
                    <a:pt x="10" y="9831"/>
                  </a:cubicBezTo>
                  <a:cubicBezTo>
                    <a:pt x="-84" y="12738"/>
                    <a:pt x="479" y="15508"/>
                    <a:pt x="1231" y="17169"/>
                  </a:cubicBezTo>
                  <a:cubicBezTo>
                    <a:pt x="1982" y="18831"/>
                    <a:pt x="2921" y="19385"/>
                    <a:pt x="4142" y="18831"/>
                  </a:cubicBezTo>
                  <a:cubicBezTo>
                    <a:pt x="5363" y="18277"/>
                    <a:pt x="6866" y="16615"/>
                    <a:pt x="7899" y="15231"/>
                  </a:cubicBezTo>
                  <a:cubicBezTo>
                    <a:pt x="8932" y="13846"/>
                    <a:pt x="9495" y="12738"/>
                    <a:pt x="9777" y="12877"/>
                  </a:cubicBezTo>
                  <a:cubicBezTo>
                    <a:pt x="10059" y="13015"/>
                    <a:pt x="10059" y="14400"/>
                    <a:pt x="10246" y="15785"/>
                  </a:cubicBezTo>
                  <a:cubicBezTo>
                    <a:pt x="10434" y="17169"/>
                    <a:pt x="10810" y="18554"/>
                    <a:pt x="12125" y="19662"/>
                  </a:cubicBezTo>
                  <a:cubicBezTo>
                    <a:pt x="13439" y="20769"/>
                    <a:pt x="15693" y="21600"/>
                    <a:pt x="17478" y="20215"/>
                  </a:cubicBezTo>
                  <a:cubicBezTo>
                    <a:pt x="19262" y="18831"/>
                    <a:pt x="20577" y="15231"/>
                    <a:pt x="21046" y="11492"/>
                  </a:cubicBezTo>
                  <a:cubicBezTo>
                    <a:pt x="21516" y="7754"/>
                    <a:pt x="21140" y="3877"/>
                    <a:pt x="207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833588" y="2587784"/>
              <a:ext cx="120236" cy="1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93" fill="norm" stroke="1" extrusionOk="0">
                  <a:moveTo>
                    <a:pt x="2271" y="13650"/>
                  </a:moveTo>
                  <a:cubicBezTo>
                    <a:pt x="5421" y="10907"/>
                    <a:pt x="8571" y="8164"/>
                    <a:pt x="10821" y="5593"/>
                  </a:cubicBezTo>
                  <a:cubicBezTo>
                    <a:pt x="13071" y="3022"/>
                    <a:pt x="14421" y="622"/>
                    <a:pt x="13746" y="107"/>
                  </a:cubicBezTo>
                  <a:cubicBezTo>
                    <a:pt x="13071" y="-407"/>
                    <a:pt x="10371" y="964"/>
                    <a:pt x="7671" y="3364"/>
                  </a:cubicBezTo>
                  <a:cubicBezTo>
                    <a:pt x="4971" y="5764"/>
                    <a:pt x="2271" y="9193"/>
                    <a:pt x="921" y="12107"/>
                  </a:cubicBezTo>
                  <a:cubicBezTo>
                    <a:pt x="-429" y="15022"/>
                    <a:pt x="-429" y="17422"/>
                    <a:pt x="1821" y="18964"/>
                  </a:cubicBezTo>
                  <a:cubicBezTo>
                    <a:pt x="4071" y="20507"/>
                    <a:pt x="8571" y="21193"/>
                    <a:pt x="12171" y="21193"/>
                  </a:cubicBezTo>
                  <a:cubicBezTo>
                    <a:pt x="15771" y="21193"/>
                    <a:pt x="18471" y="20507"/>
                    <a:pt x="21171" y="1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492042" y="2580330"/>
              <a:ext cx="144131" cy="1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0884" fill="norm" stroke="1" extrusionOk="0">
                  <a:moveTo>
                    <a:pt x="21372" y="229"/>
                  </a:moveTo>
                  <a:cubicBezTo>
                    <a:pt x="17583" y="-84"/>
                    <a:pt x="13793" y="-397"/>
                    <a:pt x="10193" y="1638"/>
                  </a:cubicBezTo>
                  <a:cubicBezTo>
                    <a:pt x="6593" y="3673"/>
                    <a:pt x="3183" y="8055"/>
                    <a:pt x="1477" y="11029"/>
                  </a:cubicBezTo>
                  <a:cubicBezTo>
                    <a:pt x="-228" y="14003"/>
                    <a:pt x="-228" y="15568"/>
                    <a:pt x="340" y="17133"/>
                  </a:cubicBezTo>
                  <a:cubicBezTo>
                    <a:pt x="909" y="18699"/>
                    <a:pt x="2046" y="20264"/>
                    <a:pt x="3562" y="20733"/>
                  </a:cubicBezTo>
                  <a:cubicBezTo>
                    <a:pt x="5077" y="21203"/>
                    <a:pt x="6972" y="20577"/>
                    <a:pt x="9435" y="18855"/>
                  </a:cubicBezTo>
                  <a:cubicBezTo>
                    <a:pt x="11898" y="17133"/>
                    <a:pt x="14930" y="14316"/>
                    <a:pt x="15877" y="11186"/>
                  </a:cubicBezTo>
                  <a:cubicBezTo>
                    <a:pt x="16825" y="8055"/>
                    <a:pt x="15688" y="4612"/>
                    <a:pt x="14551" y="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665368" y="2336857"/>
              <a:ext cx="127220" cy="40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66" fill="norm" stroke="1" extrusionOk="0">
                  <a:moveTo>
                    <a:pt x="11679" y="0"/>
                  </a:moveTo>
                  <a:cubicBezTo>
                    <a:pt x="10832" y="3780"/>
                    <a:pt x="9985" y="7560"/>
                    <a:pt x="8502" y="10598"/>
                  </a:cubicBezTo>
                  <a:cubicBezTo>
                    <a:pt x="7020" y="13635"/>
                    <a:pt x="4902" y="15930"/>
                    <a:pt x="3208" y="17348"/>
                  </a:cubicBezTo>
                  <a:cubicBezTo>
                    <a:pt x="1514" y="18765"/>
                    <a:pt x="244" y="19305"/>
                    <a:pt x="32" y="19102"/>
                  </a:cubicBezTo>
                  <a:cubicBezTo>
                    <a:pt x="-180" y="18900"/>
                    <a:pt x="667" y="17955"/>
                    <a:pt x="2361" y="16807"/>
                  </a:cubicBezTo>
                  <a:cubicBezTo>
                    <a:pt x="4055" y="15660"/>
                    <a:pt x="6597" y="14310"/>
                    <a:pt x="8926" y="13500"/>
                  </a:cubicBezTo>
                  <a:cubicBezTo>
                    <a:pt x="11255" y="12690"/>
                    <a:pt x="13373" y="12420"/>
                    <a:pt x="15279" y="12488"/>
                  </a:cubicBezTo>
                  <a:cubicBezTo>
                    <a:pt x="17185" y="12555"/>
                    <a:pt x="18879" y="12960"/>
                    <a:pt x="19938" y="13500"/>
                  </a:cubicBezTo>
                  <a:cubicBezTo>
                    <a:pt x="20996" y="14040"/>
                    <a:pt x="21420" y="14715"/>
                    <a:pt x="20785" y="15660"/>
                  </a:cubicBezTo>
                  <a:cubicBezTo>
                    <a:pt x="20149" y="16605"/>
                    <a:pt x="18455" y="17820"/>
                    <a:pt x="16126" y="18765"/>
                  </a:cubicBezTo>
                  <a:cubicBezTo>
                    <a:pt x="13797" y="19710"/>
                    <a:pt x="10832" y="20385"/>
                    <a:pt x="7867" y="20857"/>
                  </a:cubicBezTo>
                  <a:cubicBezTo>
                    <a:pt x="4902" y="21330"/>
                    <a:pt x="1938" y="21600"/>
                    <a:pt x="879" y="21398"/>
                  </a:cubicBezTo>
                  <a:cubicBezTo>
                    <a:pt x="-180" y="21195"/>
                    <a:pt x="667" y="20520"/>
                    <a:pt x="1514" y="19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850843" y="2499139"/>
              <a:ext cx="122670" cy="21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2888"/>
                  </a:moveTo>
                  <a:cubicBezTo>
                    <a:pt x="20250" y="1883"/>
                    <a:pt x="18900" y="879"/>
                    <a:pt x="15975" y="376"/>
                  </a:cubicBezTo>
                  <a:cubicBezTo>
                    <a:pt x="13050" y="-126"/>
                    <a:pt x="8550" y="-126"/>
                    <a:pt x="5625" y="376"/>
                  </a:cubicBezTo>
                  <a:cubicBezTo>
                    <a:pt x="2700" y="879"/>
                    <a:pt x="1350" y="1883"/>
                    <a:pt x="2025" y="4018"/>
                  </a:cubicBezTo>
                  <a:cubicBezTo>
                    <a:pt x="2700" y="6153"/>
                    <a:pt x="5400" y="9418"/>
                    <a:pt x="7650" y="11804"/>
                  </a:cubicBezTo>
                  <a:cubicBezTo>
                    <a:pt x="9900" y="14190"/>
                    <a:pt x="11700" y="15697"/>
                    <a:pt x="12375" y="17079"/>
                  </a:cubicBezTo>
                  <a:cubicBezTo>
                    <a:pt x="13050" y="18460"/>
                    <a:pt x="12600" y="19716"/>
                    <a:pt x="10575" y="20469"/>
                  </a:cubicBezTo>
                  <a:cubicBezTo>
                    <a:pt x="8550" y="21223"/>
                    <a:pt x="4950" y="21474"/>
                    <a:pt x="2925" y="20972"/>
                  </a:cubicBezTo>
                  <a:cubicBezTo>
                    <a:pt x="900" y="20469"/>
                    <a:pt x="450" y="19214"/>
                    <a:pt x="0" y="1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961993" y="2507720"/>
              <a:ext cx="141857" cy="19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56" fill="norm" stroke="1" extrusionOk="0">
                  <a:moveTo>
                    <a:pt x="5119" y="5724"/>
                  </a:moveTo>
                  <a:cubicBezTo>
                    <a:pt x="7014" y="5156"/>
                    <a:pt x="8909" y="4588"/>
                    <a:pt x="10993" y="3593"/>
                  </a:cubicBezTo>
                  <a:cubicBezTo>
                    <a:pt x="13077" y="2598"/>
                    <a:pt x="15351" y="1177"/>
                    <a:pt x="15540" y="467"/>
                  </a:cubicBezTo>
                  <a:cubicBezTo>
                    <a:pt x="15730" y="-244"/>
                    <a:pt x="13835" y="-244"/>
                    <a:pt x="10803" y="1177"/>
                  </a:cubicBezTo>
                  <a:cubicBezTo>
                    <a:pt x="7772" y="2598"/>
                    <a:pt x="3603" y="5440"/>
                    <a:pt x="1519" y="8567"/>
                  </a:cubicBezTo>
                  <a:cubicBezTo>
                    <a:pt x="-565" y="11693"/>
                    <a:pt x="-565" y="15103"/>
                    <a:pt x="1898" y="17519"/>
                  </a:cubicBezTo>
                  <a:cubicBezTo>
                    <a:pt x="4361" y="19935"/>
                    <a:pt x="9288" y="21356"/>
                    <a:pt x="12888" y="21356"/>
                  </a:cubicBezTo>
                  <a:cubicBezTo>
                    <a:pt x="16488" y="21356"/>
                    <a:pt x="18761" y="19935"/>
                    <a:pt x="21035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126850" y="2479667"/>
              <a:ext cx="268340" cy="21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542"/>
                  </a:moveTo>
                  <a:cubicBezTo>
                    <a:pt x="2057" y="6309"/>
                    <a:pt x="4114" y="10077"/>
                    <a:pt x="5246" y="12714"/>
                  </a:cubicBezTo>
                  <a:cubicBezTo>
                    <a:pt x="6377" y="15351"/>
                    <a:pt x="6583" y="16858"/>
                    <a:pt x="6583" y="18239"/>
                  </a:cubicBezTo>
                  <a:cubicBezTo>
                    <a:pt x="6583" y="19621"/>
                    <a:pt x="6377" y="20877"/>
                    <a:pt x="5863" y="21128"/>
                  </a:cubicBezTo>
                  <a:cubicBezTo>
                    <a:pt x="5349" y="21379"/>
                    <a:pt x="4526" y="20626"/>
                    <a:pt x="3909" y="18365"/>
                  </a:cubicBezTo>
                  <a:cubicBezTo>
                    <a:pt x="3291" y="16105"/>
                    <a:pt x="2880" y="12337"/>
                    <a:pt x="3189" y="9072"/>
                  </a:cubicBezTo>
                  <a:cubicBezTo>
                    <a:pt x="3497" y="5807"/>
                    <a:pt x="4526" y="3044"/>
                    <a:pt x="5554" y="1537"/>
                  </a:cubicBezTo>
                  <a:cubicBezTo>
                    <a:pt x="6583" y="30"/>
                    <a:pt x="7611" y="-221"/>
                    <a:pt x="8434" y="156"/>
                  </a:cubicBezTo>
                  <a:cubicBezTo>
                    <a:pt x="9257" y="532"/>
                    <a:pt x="9874" y="1537"/>
                    <a:pt x="10491" y="3421"/>
                  </a:cubicBezTo>
                  <a:cubicBezTo>
                    <a:pt x="11109" y="5305"/>
                    <a:pt x="11726" y="8067"/>
                    <a:pt x="12343" y="10328"/>
                  </a:cubicBezTo>
                  <a:cubicBezTo>
                    <a:pt x="12960" y="12588"/>
                    <a:pt x="13577" y="14346"/>
                    <a:pt x="14194" y="14723"/>
                  </a:cubicBezTo>
                  <a:cubicBezTo>
                    <a:pt x="14811" y="15100"/>
                    <a:pt x="15429" y="14095"/>
                    <a:pt x="16663" y="12086"/>
                  </a:cubicBezTo>
                  <a:cubicBezTo>
                    <a:pt x="17897" y="10077"/>
                    <a:pt x="19749" y="7063"/>
                    <a:pt x="21600" y="4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418189" y="2308293"/>
              <a:ext cx="287210" cy="37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95" fill="norm" stroke="1" extrusionOk="0">
                  <a:moveTo>
                    <a:pt x="0" y="13706"/>
                  </a:moveTo>
                  <a:cubicBezTo>
                    <a:pt x="956" y="13706"/>
                    <a:pt x="1911" y="13706"/>
                    <a:pt x="2581" y="13274"/>
                  </a:cubicBezTo>
                  <a:cubicBezTo>
                    <a:pt x="3250" y="12842"/>
                    <a:pt x="3632" y="11978"/>
                    <a:pt x="3345" y="11618"/>
                  </a:cubicBezTo>
                  <a:cubicBezTo>
                    <a:pt x="3058" y="11258"/>
                    <a:pt x="2103" y="11402"/>
                    <a:pt x="1434" y="11906"/>
                  </a:cubicBezTo>
                  <a:cubicBezTo>
                    <a:pt x="765" y="12410"/>
                    <a:pt x="382" y="13274"/>
                    <a:pt x="191" y="14066"/>
                  </a:cubicBezTo>
                  <a:cubicBezTo>
                    <a:pt x="0" y="14858"/>
                    <a:pt x="0" y="15578"/>
                    <a:pt x="1338" y="16226"/>
                  </a:cubicBezTo>
                  <a:cubicBezTo>
                    <a:pt x="2676" y="16874"/>
                    <a:pt x="5352" y="17450"/>
                    <a:pt x="7646" y="17450"/>
                  </a:cubicBezTo>
                  <a:cubicBezTo>
                    <a:pt x="9940" y="17450"/>
                    <a:pt x="11851" y="16874"/>
                    <a:pt x="12998" y="16226"/>
                  </a:cubicBezTo>
                  <a:cubicBezTo>
                    <a:pt x="14145" y="15578"/>
                    <a:pt x="14527" y="14858"/>
                    <a:pt x="14241" y="14570"/>
                  </a:cubicBezTo>
                  <a:cubicBezTo>
                    <a:pt x="13954" y="14282"/>
                    <a:pt x="12998" y="14426"/>
                    <a:pt x="12138" y="14858"/>
                  </a:cubicBezTo>
                  <a:cubicBezTo>
                    <a:pt x="11278" y="15290"/>
                    <a:pt x="10513" y="16010"/>
                    <a:pt x="9940" y="16730"/>
                  </a:cubicBezTo>
                  <a:cubicBezTo>
                    <a:pt x="9366" y="17450"/>
                    <a:pt x="8984" y="18170"/>
                    <a:pt x="8889" y="18962"/>
                  </a:cubicBezTo>
                  <a:cubicBezTo>
                    <a:pt x="8793" y="19754"/>
                    <a:pt x="8984" y="20618"/>
                    <a:pt x="9653" y="21050"/>
                  </a:cubicBezTo>
                  <a:cubicBezTo>
                    <a:pt x="10322" y="21482"/>
                    <a:pt x="11469" y="21482"/>
                    <a:pt x="13285" y="19898"/>
                  </a:cubicBezTo>
                  <a:cubicBezTo>
                    <a:pt x="15101" y="18314"/>
                    <a:pt x="17586" y="15146"/>
                    <a:pt x="19115" y="11834"/>
                  </a:cubicBezTo>
                  <a:cubicBezTo>
                    <a:pt x="20644" y="8522"/>
                    <a:pt x="21218" y="5066"/>
                    <a:pt x="21409" y="2978"/>
                  </a:cubicBezTo>
                  <a:cubicBezTo>
                    <a:pt x="21600" y="890"/>
                    <a:pt x="21409" y="170"/>
                    <a:pt x="20931" y="26"/>
                  </a:cubicBezTo>
                  <a:cubicBezTo>
                    <a:pt x="20453" y="-118"/>
                    <a:pt x="19689" y="314"/>
                    <a:pt x="18924" y="2186"/>
                  </a:cubicBezTo>
                  <a:cubicBezTo>
                    <a:pt x="18159" y="4058"/>
                    <a:pt x="17395" y="7370"/>
                    <a:pt x="17012" y="10394"/>
                  </a:cubicBezTo>
                  <a:cubicBezTo>
                    <a:pt x="16630" y="13418"/>
                    <a:pt x="16630" y="16154"/>
                    <a:pt x="16630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120568" y="2171917"/>
              <a:ext cx="478316" cy="51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2" fill="norm" stroke="1" extrusionOk="0">
                  <a:moveTo>
                    <a:pt x="8406" y="4335"/>
                  </a:moveTo>
                  <a:cubicBezTo>
                    <a:pt x="8636" y="3266"/>
                    <a:pt x="8866" y="2197"/>
                    <a:pt x="8923" y="1395"/>
                  </a:cubicBezTo>
                  <a:cubicBezTo>
                    <a:pt x="8981" y="593"/>
                    <a:pt x="8866" y="58"/>
                    <a:pt x="8521" y="4"/>
                  </a:cubicBezTo>
                  <a:cubicBezTo>
                    <a:pt x="8176" y="-49"/>
                    <a:pt x="7602" y="379"/>
                    <a:pt x="6798" y="2197"/>
                  </a:cubicBezTo>
                  <a:cubicBezTo>
                    <a:pt x="5993" y="4014"/>
                    <a:pt x="4959" y="7222"/>
                    <a:pt x="4442" y="10377"/>
                  </a:cubicBezTo>
                  <a:cubicBezTo>
                    <a:pt x="3925" y="13531"/>
                    <a:pt x="3925" y="16632"/>
                    <a:pt x="3983" y="18503"/>
                  </a:cubicBezTo>
                  <a:cubicBezTo>
                    <a:pt x="4040" y="20375"/>
                    <a:pt x="4155" y="21016"/>
                    <a:pt x="3925" y="21284"/>
                  </a:cubicBezTo>
                  <a:cubicBezTo>
                    <a:pt x="3695" y="21551"/>
                    <a:pt x="3121" y="21444"/>
                    <a:pt x="2432" y="20856"/>
                  </a:cubicBezTo>
                  <a:cubicBezTo>
                    <a:pt x="1742" y="20268"/>
                    <a:pt x="938" y="19199"/>
                    <a:pt x="478" y="18397"/>
                  </a:cubicBezTo>
                  <a:cubicBezTo>
                    <a:pt x="19" y="17595"/>
                    <a:pt x="-96" y="17060"/>
                    <a:pt x="76" y="16632"/>
                  </a:cubicBezTo>
                  <a:cubicBezTo>
                    <a:pt x="249" y="16204"/>
                    <a:pt x="708" y="15884"/>
                    <a:pt x="2374" y="15349"/>
                  </a:cubicBezTo>
                  <a:cubicBezTo>
                    <a:pt x="4040" y="14814"/>
                    <a:pt x="6913" y="14066"/>
                    <a:pt x="8636" y="13585"/>
                  </a:cubicBezTo>
                  <a:cubicBezTo>
                    <a:pt x="10359" y="13103"/>
                    <a:pt x="10934" y="12890"/>
                    <a:pt x="10934" y="12836"/>
                  </a:cubicBezTo>
                  <a:cubicBezTo>
                    <a:pt x="10934" y="12783"/>
                    <a:pt x="10359" y="12890"/>
                    <a:pt x="9555" y="13585"/>
                  </a:cubicBezTo>
                  <a:cubicBezTo>
                    <a:pt x="8751" y="14280"/>
                    <a:pt x="7717" y="15563"/>
                    <a:pt x="7200" y="16525"/>
                  </a:cubicBezTo>
                  <a:cubicBezTo>
                    <a:pt x="6683" y="17488"/>
                    <a:pt x="6683" y="18129"/>
                    <a:pt x="6740" y="18717"/>
                  </a:cubicBezTo>
                  <a:cubicBezTo>
                    <a:pt x="6798" y="19305"/>
                    <a:pt x="6913" y="19840"/>
                    <a:pt x="7257" y="20214"/>
                  </a:cubicBezTo>
                  <a:cubicBezTo>
                    <a:pt x="7602" y="20589"/>
                    <a:pt x="8176" y="20802"/>
                    <a:pt x="8693" y="20749"/>
                  </a:cubicBezTo>
                  <a:cubicBezTo>
                    <a:pt x="9210" y="20696"/>
                    <a:pt x="9670" y="20375"/>
                    <a:pt x="9957" y="19626"/>
                  </a:cubicBezTo>
                  <a:cubicBezTo>
                    <a:pt x="10244" y="18878"/>
                    <a:pt x="10359" y="17701"/>
                    <a:pt x="10417" y="16846"/>
                  </a:cubicBezTo>
                  <a:cubicBezTo>
                    <a:pt x="10474" y="15991"/>
                    <a:pt x="10474" y="15456"/>
                    <a:pt x="10417" y="14921"/>
                  </a:cubicBezTo>
                  <a:cubicBezTo>
                    <a:pt x="10359" y="14387"/>
                    <a:pt x="10244" y="13852"/>
                    <a:pt x="10417" y="13424"/>
                  </a:cubicBezTo>
                  <a:cubicBezTo>
                    <a:pt x="10589" y="12997"/>
                    <a:pt x="11049" y="12676"/>
                    <a:pt x="11566" y="12622"/>
                  </a:cubicBezTo>
                  <a:cubicBezTo>
                    <a:pt x="12083" y="12569"/>
                    <a:pt x="12657" y="12783"/>
                    <a:pt x="13404" y="13585"/>
                  </a:cubicBezTo>
                  <a:cubicBezTo>
                    <a:pt x="14151" y="14387"/>
                    <a:pt x="15070" y="15777"/>
                    <a:pt x="15587" y="16793"/>
                  </a:cubicBezTo>
                  <a:cubicBezTo>
                    <a:pt x="16104" y="17808"/>
                    <a:pt x="16219" y="18450"/>
                    <a:pt x="16219" y="18450"/>
                  </a:cubicBezTo>
                  <a:cubicBezTo>
                    <a:pt x="16219" y="18450"/>
                    <a:pt x="16104" y="17808"/>
                    <a:pt x="16334" y="16525"/>
                  </a:cubicBezTo>
                  <a:cubicBezTo>
                    <a:pt x="16564" y="15242"/>
                    <a:pt x="17138" y="13317"/>
                    <a:pt x="18057" y="11927"/>
                  </a:cubicBezTo>
                  <a:cubicBezTo>
                    <a:pt x="18976" y="10537"/>
                    <a:pt x="20240" y="9682"/>
                    <a:pt x="21504" y="8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868646" y="2459205"/>
              <a:ext cx="86486" cy="18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0814" fill="norm" stroke="1" extrusionOk="0">
                  <a:moveTo>
                    <a:pt x="19466" y="4415"/>
                  </a:moveTo>
                  <a:cubicBezTo>
                    <a:pt x="17666" y="2372"/>
                    <a:pt x="15866" y="329"/>
                    <a:pt x="13766" y="37"/>
                  </a:cubicBezTo>
                  <a:cubicBezTo>
                    <a:pt x="11666" y="-255"/>
                    <a:pt x="9266" y="1204"/>
                    <a:pt x="6866" y="3977"/>
                  </a:cubicBezTo>
                  <a:cubicBezTo>
                    <a:pt x="4466" y="6750"/>
                    <a:pt x="2066" y="10837"/>
                    <a:pt x="866" y="13756"/>
                  </a:cubicBezTo>
                  <a:cubicBezTo>
                    <a:pt x="-334" y="16675"/>
                    <a:pt x="-334" y="18426"/>
                    <a:pt x="1166" y="19594"/>
                  </a:cubicBezTo>
                  <a:cubicBezTo>
                    <a:pt x="2666" y="20761"/>
                    <a:pt x="5666" y="21345"/>
                    <a:pt x="9566" y="20177"/>
                  </a:cubicBezTo>
                  <a:cubicBezTo>
                    <a:pt x="13466" y="19010"/>
                    <a:pt x="18266" y="16091"/>
                    <a:pt x="19766" y="13318"/>
                  </a:cubicBezTo>
                  <a:cubicBezTo>
                    <a:pt x="21266" y="10545"/>
                    <a:pt x="19466" y="7918"/>
                    <a:pt x="16466" y="6459"/>
                  </a:cubicBezTo>
                  <a:cubicBezTo>
                    <a:pt x="13466" y="4999"/>
                    <a:pt x="9266" y="4707"/>
                    <a:pt x="7766" y="5437"/>
                  </a:cubicBezTo>
                  <a:cubicBezTo>
                    <a:pt x="6266" y="6167"/>
                    <a:pt x="7466" y="7918"/>
                    <a:pt x="8666" y="9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0024668" y="2479972"/>
              <a:ext cx="264231" cy="13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0" fill="norm" stroke="1" extrusionOk="0">
                  <a:moveTo>
                    <a:pt x="2159" y="4075"/>
                  </a:moveTo>
                  <a:cubicBezTo>
                    <a:pt x="2159" y="2038"/>
                    <a:pt x="2159" y="0"/>
                    <a:pt x="1847" y="0"/>
                  </a:cubicBezTo>
                  <a:cubicBezTo>
                    <a:pt x="1536" y="0"/>
                    <a:pt x="912" y="2038"/>
                    <a:pt x="497" y="5298"/>
                  </a:cubicBezTo>
                  <a:cubicBezTo>
                    <a:pt x="82" y="8558"/>
                    <a:pt x="-126" y="13042"/>
                    <a:pt x="82" y="16098"/>
                  </a:cubicBezTo>
                  <a:cubicBezTo>
                    <a:pt x="289" y="19155"/>
                    <a:pt x="912" y="20785"/>
                    <a:pt x="2262" y="21192"/>
                  </a:cubicBezTo>
                  <a:cubicBezTo>
                    <a:pt x="3612" y="21600"/>
                    <a:pt x="5689" y="20785"/>
                    <a:pt x="7143" y="19766"/>
                  </a:cubicBezTo>
                  <a:cubicBezTo>
                    <a:pt x="8597" y="18747"/>
                    <a:pt x="9428" y="17525"/>
                    <a:pt x="9947" y="15894"/>
                  </a:cubicBezTo>
                  <a:cubicBezTo>
                    <a:pt x="10466" y="14264"/>
                    <a:pt x="10674" y="12226"/>
                    <a:pt x="10986" y="12226"/>
                  </a:cubicBezTo>
                  <a:cubicBezTo>
                    <a:pt x="11297" y="12226"/>
                    <a:pt x="11712" y="14264"/>
                    <a:pt x="12959" y="16098"/>
                  </a:cubicBezTo>
                  <a:cubicBezTo>
                    <a:pt x="14205" y="17932"/>
                    <a:pt x="16282" y="19562"/>
                    <a:pt x="17839" y="20377"/>
                  </a:cubicBezTo>
                  <a:cubicBezTo>
                    <a:pt x="19397" y="21192"/>
                    <a:pt x="20436" y="21192"/>
                    <a:pt x="21474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288218" y="2436526"/>
              <a:ext cx="192352" cy="16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00" fill="norm" stroke="1" extrusionOk="0">
                  <a:moveTo>
                    <a:pt x="928" y="6770"/>
                  </a:moveTo>
                  <a:cubicBezTo>
                    <a:pt x="359" y="5158"/>
                    <a:pt x="-209" y="3546"/>
                    <a:pt x="75" y="3224"/>
                  </a:cubicBezTo>
                  <a:cubicBezTo>
                    <a:pt x="359" y="2902"/>
                    <a:pt x="1496" y="3869"/>
                    <a:pt x="3059" y="5642"/>
                  </a:cubicBezTo>
                  <a:cubicBezTo>
                    <a:pt x="4623" y="7415"/>
                    <a:pt x="6612" y="9994"/>
                    <a:pt x="8033" y="12251"/>
                  </a:cubicBezTo>
                  <a:cubicBezTo>
                    <a:pt x="9454" y="14507"/>
                    <a:pt x="10307" y="16442"/>
                    <a:pt x="10449" y="18215"/>
                  </a:cubicBezTo>
                  <a:cubicBezTo>
                    <a:pt x="10591" y="19988"/>
                    <a:pt x="10023" y="21600"/>
                    <a:pt x="9738" y="20955"/>
                  </a:cubicBezTo>
                  <a:cubicBezTo>
                    <a:pt x="9454" y="20310"/>
                    <a:pt x="9454" y="17409"/>
                    <a:pt x="11444" y="13540"/>
                  </a:cubicBezTo>
                  <a:cubicBezTo>
                    <a:pt x="13433" y="9672"/>
                    <a:pt x="17412" y="4836"/>
                    <a:pt x="213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646454" y="2141248"/>
              <a:ext cx="581982" cy="53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6" fill="norm" stroke="1" extrusionOk="0">
                  <a:moveTo>
                    <a:pt x="6301" y="14523"/>
                  </a:moveTo>
                  <a:cubicBezTo>
                    <a:pt x="6301" y="13911"/>
                    <a:pt x="6301" y="13300"/>
                    <a:pt x="6019" y="12995"/>
                  </a:cubicBezTo>
                  <a:cubicBezTo>
                    <a:pt x="5738" y="12689"/>
                    <a:pt x="5174" y="12689"/>
                    <a:pt x="4282" y="13402"/>
                  </a:cubicBezTo>
                  <a:cubicBezTo>
                    <a:pt x="3390" y="14115"/>
                    <a:pt x="2169" y="15542"/>
                    <a:pt x="1418" y="16561"/>
                  </a:cubicBezTo>
                  <a:cubicBezTo>
                    <a:pt x="666" y="17579"/>
                    <a:pt x="385" y="18191"/>
                    <a:pt x="197" y="18955"/>
                  </a:cubicBezTo>
                  <a:cubicBezTo>
                    <a:pt x="9" y="19719"/>
                    <a:pt x="-85" y="20636"/>
                    <a:pt x="103" y="21095"/>
                  </a:cubicBezTo>
                  <a:cubicBezTo>
                    <a:pt x="291" y="21553"/>
                    <a:pt x="760" y="21553"/>
                    <a:pt x="1699" y="20636"/>
                  </a:cubicBezTo>
                  <a:cubicBezTo>
                    <a:pt x="2638" y="19719"/>
                    <a:pt x="4047" y="17885"/>
                    <a:pt x="5221" y="15185"/>
                  </a:cubicBezTo>
                  <a:cubicBezTo>
                    <a:pt x="6395" y="12485"/>
                    <a:pt x="7334" y="8919"/>
                    <a:pt x="7804" y="6881"/>
                  </a:cubicBezTo>
                  <a:cubicBezTo>
                    <a:pt x="8273" y="4844"/>
                    <a:pt x="8273" y="4334"/>
                    <a:pt x="8226" y="3825"/>
                  </a:cubicBezTo>
                  <a:cubicBezTo>
                    <a:pt x="8179" y="3315"/>
                    <a:pt x="8085" y="2806"/>
                    <a:pt x="7851" y="2704"/>
                  </a:cubicBezTo>
                  <a:cubicBezTo>
                    <a:pt x="7616" y="2602"/>
                    <a:pt x="7240" y="2908"/>
                    <a:pt x="6630" y="4385"/>
                  </a:cubicBezTo>
                  <a:cubicBezTo>
                    <a:pt x="6019" y="5862"/>
                    <a:pt x="5174" y="8511"/>
                    <a:pt x="4892" y="10753"/>
                  </a:cubicBezTo>
                  <a:cubicBezTo>
                    <a:pt x="4611" y="12995"/>
                    <a:pt x="4892" y="14828"/>
                    <a:pt x="5503" y="16000"/>
                  </a:cubicBezTo>
                  <a:cubicBezTo>
                    <a:pt x="6113" y="17172"/>
                    <a:pt x="7052" y="17681"/>
                    <a:pt x="7945" y="17681"/>
                  </a:cubicBezTo>
                  <a:cubicBezTo>
                    <a:pt x="8837" y="17681"/>
                    <a:pt x="9682" y="17172"/>
                    <a:pt x="10198" y="16662"/>
                  </a:cubicBezTo>
                  <a:cubicBezTo>
                    <a:pt x="10715" y="16153"/>
                    <a:pt x="10903" y="15644"/>
                    <a:pt x="11044" y="15134"/>
                  </a:cubicBezTo>
                  <a:cubicBezTo>
                    <a:pt x="11185" y="14625"/>
                    <a:pt x="11278" y="14115"/>
                    <a:pt x="11091" y="13810"/>
                  </a:cubicBezTo>
                  <a:cubicBezTo>
                    <a:pt x="10903" y="13504"/>
                    <a:pt x="10433" y="13402"/>
                    <a:pt x="10058" y="13555"/>
                  </a:cubicBezTo>
                  <a:cubicBezTo>
                    <a:pt x="9682" y="13708"/>
                    <a:pt x="9400" y="14115"/>
                    <a:pt x="9025" y="14879"/>
                  </a:cubicBezTo>
                  <a:cubicBezTo>
                    <a:pt x="8649" y="15644"/>
                    <a:pt x="8179" y="16764"/>
                    <a:pt x="7945" y="17579"/>
                  </a:cubicBezTo>
                  <a:cubicBezTo>
                    <a:pt x="7710" y="18395"/>
                    <a:pt x="7710" y="18904"/>
                    <a:pt x="7851" y="19362"/>
                  </a:cubicBezTo>
                  <a:cubicBezTo>
                    <a:pt x="7992" y="19821"/>
                    <a:pt x="8273" y="20228"/>
                    <a:pt x="8649" y="20330"/>
                  </a:cubicBezTo>
                  <a:cubicBezTo>
                    <a:pt x="9025" y="20432"/>
                    <a:pt x="9494" y="20228"/>
                    <a:pt x="9870" y="19872"/>
                  </a:cubicBezTo>
                  <a:cubicBezTo>
                    <a:pt x="10245" y="19515"/>
                    <a:pt x="10527" y="19006"/>
                    <a:pt x="10903" y="18802"/>
                  </a:cubicBezTo>
                  <a:cubicBezTo>
                    <a:pt x="11278" y="18598"/>
                    <a:pt x="11748" y="18700"/>
                    <a:pt x="12405" y="18344"/>
                  </a:cubicBezTo>
                  <a:cubicBezTo>
                    <a:pt x="13063" y="17987"/>
                    <a:pt x="13908" y="17172"/>
                    <a:pt x="15176" y="15236"/>
                  </a:cubicBezTo>
                  <a:cubicBezTo>
                    <a:pt x="16444" y="13300"/>
                    <a:pt x="18134" y="10244"/>
                    <a:pt x="19308" y="7645"/>
                  </a:cubicBezTo>
                  <a:cubicBezTo>
                    <a:pt x="20482" y="5047"/>
                    <a:pt x="21139" y="2908"/>
                    <a:pt x="21327" y="1634"/>
                  </a:cubicBezTo>
                  <a:cubicBezTo>
                    <a:pt x="21515" y="361"/>
                    <a:pt x="21233" y="-47"/>
                    <a:pt x="20858" y="4"/>
                  </a:cubicBezTo>
                  <a:cubicBezTo>
                    <a:pt x="20482" y="55"/>
                    <a:pt x="20012" y="564"/>
                    <a:pt x="19261" y="2093"/>
                  </a:cubicBezTo>
                  <a:cubicBezTo>
                    <a:pt x="18510" y="3621"/>
                    <a:pt x="17477" y="6168"/>
                    <a:pt x="16772" y="8664"/>
                  </a:cubicBezTo>
                  <a:cubicBezTo>
                    <a:pt x="16068" y="11161"/>
                    <a:pt x="15692" y="13606"/>
                    <a:pt x="16021" y="15389"/>
                  </a:cubicBezTo>
                  <a:cubicBezTo>
                    <a:pt x="16350" y="17172"/>
                    <a:pt x="17383" y="18293"/>
                    <a:pt x="18369" y="18751"/>
                  </a:cubicBezTo>
                  <a:cubicBezTo>
                    <a:pt x="19355" y="19210"/>
                    <a:pt x="20294" y="19006"/>
                    <a:pt x="21233" y="18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024915" y="2458847"/>
              <a:ext cx="138004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203807" y="2431415"/>
              <a:ext cx="250452" cy="1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5" fill="norm" stroke="1" extrusionOk="0">
                  <a:moveTo>
                    <a:pt x="11020" y="626"/>
                  </a:moveTo>
                  <a:cubicBezTo>
                    <a:pt x="9918" y="0"/>
                    <a:pt x="8816" y="-626"/>
                    <a:pt x="7053" y="1252"/>
                  </a:cubicBezTo>
                  <a:cubicBezTo>
                    <a:pt x="5290" y="3131"/>
                    <a:pt x="2865" y="7513"/>
                    <a:pt x="1543" y="10487"/>
                  </a:cubicBezTo>
                  <a:cubicBezTo>
                    <a:pt x="220" y="13461"/>
                    <a:pt x="0" y="15026"/>
                    <a:pt x="0" y="16591"/>
                  </a:cubicBezTo>
                  <a:cubicBezTo>
                    <a:pt x="0" y="18157"/>
                    <a:pt x="220" y="19722"/>
                    <a:pt x="992" y="20348"/>
                  </a:cubicBezTo>
                  <a:cubicBezTo>
                    <a:pt x="1763" y="20974"/>
                    <a:pt x="3086" y="20661"/>
                    <a:pt x="4629" y="19252"/>
                  </a:cubicBezTo>
                  <a:cubicBezTo>
                    <a:pt x="6171" y="17844"/>
                    <a:pt x="7935" y="15339"/>
                    <a:pt x="9257" y="13148"/>
                  </a:cubicBezTo>
                  <a:cubicBezTo>
                    <a:pt x="10580" y="10957"/>
                    <a:pt x="11461" y="9078"/>
                    <a:pt x="12122" y="8922"/>
                  </a:cubicBezTo>
                  <a:cubicBezTo>
                    <a:pt x="12784" y="8765"/>
                    <a:pt x="13224" y="10331"/>
                    <a:pt x="14767" y="12052"/>
                  </a:cubicBezTo>
                  <a:cubicBezTo>
                    <a:pt x="16310" y="13774"/>
                    <a:pt x="18955" y="15652"/>
                    <a:pt x="21600" y="17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79" name="Drawing"/>
          <p:cNvGrpSpPr/>
          <p:nvPr/>
        </p:nvGrpSpPr>
        <p:grpSpPr>
          <a:xfrm>
            <a:off x="1832374" y="3258406"/>
            <a:ext cx="10894580" cy="6138948"/>
            <a:chOff x="0" y="0"/>
            <a:chExt cx="10894578" cy="6138946"/>
          </a:xfrm>
        </p:grpSpPr>
        <p:sp>
          <p:nvSpPr>
            <p:cNvPr id="1251" name="Line"/>
            <p:cNvSpPr/>
            <p:nvPr/>
          </p:nvSpPr>
          <p:spPr>
            <a:xfrm>
              <a:off x="1763372" y="3841086"/>
              <a:ext cx="73985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0"/>
                  </a:moveTo>
                  <a:cubicBezTo>
                    <a:pt x="201" y="3200"/>
                    <a:pt x="403" y="2400"/>
                    <a:pt x="653" y="1867"/>
                  </a:cubicBezTo>
                  <a:cubicBezTo>
                    <a:pt x="903" y="1333"/>
                    <a:pt x="1201" y="1067"/>
                    <a:pt x="1507" y="933"/>
                  </a:cubicBezTo>
                  <a:cubicBezTo>
                    <a:pt x="1813" y="800"/>
                    <a:pt x="2126" y="800"/>
                    <a:pt x="2444" y="667"/>
                  </a:cubicBezTo>
                  <a:cubicBezTo>
                    <a:pt x="2761" y="533"/>
                    <a:pt x="3081" y="267"/>
                    <a:pt x="3387" y="133"/>
                  </a:cubicBezTo>
                  <a:cubicBezTo>
                    <a:pt x="3693" y="0"/>
                    <a:pt x="3984" y="0"/>
                    <a:pt x="4294" y="0"/>
                  </a:cubicBezTo>
                  <a:cubicBezTo>
                    <a:pt x="4604" y="0"/>
                    <a:pt x="4932" y="0"/>
                    <a:pt x="5227" y="0"/>
                  </a:cubicBezTo>
                  <a:cubicBezTo>
                    <a:pt x="5521" y="0"/>
                    <a:pt x="5782" y="0"/>
                    <a:pt x="6040" y="267"/>
                  </a:cubicBezTo>
                  <a:cubicBezTo>
                    <a:pt x="6297" y="533"/>
                    <a:pt x="6551" y="1067"/>
                    <a:pt x="6819" y="1467"/>
                  </a:cubicBezTo>
                  <a:cubicBezTo>
                    <a:pt x="7088" y="1867"/>
                    <a:pt x="7372" y="2133"/>
                    <a:pt x="7655" y="2400"/>
                  </a:cubicBezTo>
                  <a:cubicBezTo>
                    <a:pt x="7939" y="2667"/>
                    <a:pt x="8222" y="2933"/>
                    <a:pt x="8521" y="3067"/>
                  </a:cubicBezTo>
                  <a:cubicBezTo>
                    <a:pt x="8819" y="3200"/>
                    <a:pt x="9132" y="3200"/>
                    <a:pt x="9453" y="3200"/>
                  </a:cubicBezTo>
                  <a:cubicBezTo>
                    <a:pt x="9774" y="3200"/>
                    <a:pt x="10102" y="3200"/>
                    <a:pt x="10378" y="3333"/>
                  </a:cubicBezTo>
                  <a:cubicBezTo>
                    <a:pt x="10655" y="3467"/>
                    <a:pt x="10878" y="3733"/>
                    <a:pt x="11110" y="3867"/>
                  </a:cubicBezTo>
                  <a:cubicBezTo>
                    <a:pt x="11341" y="4000"/>
                    <a:pt x="11580" y="4000"/>
                    <a:pt x="11822" y="4133"/>
                  </a:cubicBezTo>
                  <a:cubicBezTo>
                    <a:pt x="12065" y="4267"/>
                    <a:pt x="12311" y="4533"/>
                    <a:pt x="12546" y="4933"/>
                  </a:cubicBezTo>
                  <a:cubicBezTo>
                    <a:pt x="12781" y="5333"/>
                    <a:pt x="13005" y="5867"/>
                    <a:pt x="13232" y="6267"/>
                  </a:cubicBezTo>
                  <a:cubicBezTo>
                    <a:pt x="13460" y="6667"/>
                    <a:pt x="13691" y="6933"/>
                    <a:pt x="13922" y="7333"/>
                  </a:cubicBezTo>
                  <a:cubicBezTo>
                    <a:pt x="14154" y="7733"/>
                    <a:pt x="14385" y="8267"/>
                    <a:pt x="14665" y="8667"/>
                  </a:cubicBezTo>
                  <a:cubicBezTo>
                    <a:pt x="14945" y="9067"/>
                    <a:pt x="15273" y="9333"/>
                    <a:pt x="15594" y="9733"/>
                  </a:cubicBezTo>
                  <a:cubicBezTo>
                    <a:pt x="15915" y="10133"/>
                    <a:pt x="16228" y="10667"/>
                    <a:pt x="16538" y="10933"/>
                  </a:cubicBezTo>
                  <a:cubicBezTo>
                    <a:pt x="16847" y="11200"/>
                    <a:pt x="17153" y="11200"/>
                    <a:pt x="17444" y="11333"/>
                  </a:cubicBezTo>
                  <a:cubicBezTo>
                    <a:pt x="17735" y="11467"/>
                    <a:pt x="18011" y="11733"/>
                    <a:pt x="18280" y="11867"/>
                  </a:cubicBezTo>
                  <a:cubicBezTo>
                    <a:pt x="18548" y="12000"/>
                    <a:pt x="18810" y="12000"/>
                    <a:pt x="19089" y="12267"/>
                  </a:cubicBezTo>
                  <a:cubicBezTo>
                    <a:pt x="19369" y="12533"/>
                    <a:pt x="19668" y="13067"/>
                    <a:pt x="19962" y="13867"/>
                  </a:cubicBezTo>
                  <a:cubicBezTo>
                    <a:pt x="20257" y="14667"/>
                    <a:pt x="20548" y="15733"/>
                    <a:pt x="20820" y="17067"/>
                  </a:cubicBezTo>
                  <a:cubicBezTo>
                    <a:pt x="21093" y="18400"/>
                    <a:pt x="21346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610036" y="721321"/>
              <a:ext cx="9023871" cy="344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18263"/>
                  </a:moveTo>
                  <a:cubicBezTo>
                    <a:pt x="171" y="18215"/>
                    <a:pt x="343" y="18167"/>
                    <a:pt x="511" y="18127"/>
                  </a:cubicBezTo>
                  <a:cubicBezTo>
                    <a:pt x="679" y="18087"/>
                    <a:pt x="844" y="18055"/>
                    <a:pt x="1034" y="17999"/>
                  </a:cubicBezTo>
                  <a:cubicBezTo>
                    <a:pt x="1223" y="17943"/>
                    <a:pt x="1438" y="17862"/>
                    <a:pt x="1652" y="17750"/>
                  </a:cubicBezTo>
                  <a:cubicBezTo>
                    <a:pt x="1866" y="17638"/>
                    <a:pt x="2080" y="17494"/>
                    <a:pt x="2297" y="17310"/>
                  </a:cubicBezTo>
                  <a:cubicBezTo>
                    <a:pt x="2514" y="17125"/>
                    <a:pt x="2734" y="16901"/>
                    <a:pt x="2930" y="16701"/>
                  </a:cubicBezTo>
                  <a:cubicBezTo>
                    <a:pt x="3126" y="16500"/>
                    <a:pt x="3297" y="16324"/>
                    <a:pt x="3472" y="16116"/>
                  </a:cubicBezTo>
                  <a:cubicBezTo>
                    <a:pt x="3646" y="15908"/>
                    <a:pt x="3823" y="15667"/>
                    <a:pt x="4001" y="15387"/>
                  </a:cubicBezTo>
                  <a:cubicBezTo>
                    <a:pt x="4178" y="15106"/>
                    <a:pt x="4355" y="14786"/>
                    <a:pt x="4533" y="14409"/>
                  </a:cubicBezTo>
                  <a:cubicBezTo>
                    <a:pt x="4710" y="14033"/>
                    <a:pt x="4888" y="13600"/>
                    <a:pt x="5050" y="13208"/>
                  </a:cubicBezTo>
                  <a:cubicBezTo>
                    <a:pt x="5212" y="12815"/>
                    <a:pt x="5359" y="12462"/>
                    <a:pt x="5509" y="12118"/>
                  </a:cubicBezTo>
                  <a:cubicBezTo>
                    <a:pt x="5658" y="11773"/>
                    <a:pt x="5811" y="11437"/>
                    <a:pt x="5967" y="11052"/>
                  </a:cubicBezTo>
                  <a:cubicBezTo>
                    <a:pt x="6123" y="10668"/>
                    <a:pt x="6282" y="10235"/>
                    <a:pt x="6435" y="9811"/>
                  </a:cubicBezTo>
                  <a:cubicBezTo>
                    <a:pt x="6588" y="9386"/>
                    <a:pt x="6735" y="8969"/>
                    <a:pt x="6888" y="8521"/>
                  </a:cubicBezTo>
                  <a:cubicBezTo>
                    <a:pt x="7041" y="8072"/>
                    <a:pt x="7200" y="7591"/>
                    <a:pt x="7341" y="7135"/>
                  </a:cubicBezTo>
                  <a:cubicBezTo>
                    <a:pt x="7481" y="6678"/>
                    <a:pt x="7604" y="6245"/>
                    <a:pt x="7738" y="5805"/>
                  </a:cubicBezTo>
                  <a:cubicBezTo>
                    <a:pt x="7873" y="5364"/>
                    <a:pt x="8020" y="4915"/>
                    <a:pt x="8182" y="4443"/>
                  </a:cubicBezTo>
                  <a:cubicBezTo>
                    <a:pt x="8344" y="3970"/>
                    <a:pt x="8521" y="3473"/>
                    <a:pt x="8696" y="3049"/>
                  </a:cubicBezTo>
                  <a:cubicBezTo>
                    <a:pt x="8870" y="2624"/>
                    <a:pt x="9041" y="2271"/>
                    <a:pt x="9219" y="1983"/>
                  </a:cubicBezTo>
                  <a:cubicBezTo>
                    <a:pt x="9396" y="1695"/>
                    <a:pt x="9580" y="1470"/>
                    <a:pt x="9772" y="1262"/>
                  </a:cubicBezTo>
                  <a:cubicBezTo>
                    <a:pt x="9965" y="1054"/>
                    <a:pt x="10167" y="861"/>
                    <a:pt x="10381" y="693"/>
                  </a:cubicBezTo>
                  <a:cubicBezTo>
                    <a:pt x="10595" y="525"/>
                    <a:pt x="10821" y="381"/>
                    <a:pt x="11054" y="260"/>
                  </a:cubicBezTo>
                  <a:cubicBezTo>
                    <a:pt x="11286" y="140"/>
                    <a:pt x="11525" y="44"/>
                    <a:pt x="11763" y="12"/>
                  </a:cubicBezTo>
                  <a:cubicBezTo>
                    <a:pt x="12002" y="-20"/>
                    <a:pt x="12241" y="12"/>
                    <a:pt x="12461" y="108"/>
                  </a:cubicBezTo>
                  <a:cubicBezTo>
                    <a:pt x="12681" y="204"/>
                    <a:pt x="12883" y="365"/>
                    <a:pt x="13076" y="557"/>
                  </a:cubicBezTo>
                  <a:cubicBezTo>
                    <a:pt x="13268" y="749"/>
                    <a:pt x="13452" y="973"/>
                    <a:pt x="13617" y="1230"/>
                  </a:cubicBezTo>
                  <a:cubicBezTo>
                    <a:pt x="13782" y="1486"/>
                    <a:pt x="13929" y="1775"/>
                    <a:pt x="14076" y="2151"/>
                  </a:cubicBezTo>
                  <a:cubicBezTo>
                    <a:pt x="14223" y="2528"/>
                    <a:pt x="14369" y="2992"/>
                    <a:pt x="14480" y="3409"/>
                  </a:cubicBezTo>
                  <a:cubicBezTo>
                    <a:pt x="14590" y="3826"/>
                    <a:pt x="14663" y="4194"/>
                    <a:pt x="14752" y="4659"/>
                  </a:cubicBezTo>
                  <a:cubicBezTo>
                    <a:pt x="14840" y="5124"/>
                    <a:pt x="14944" y="5684"/>
                    <a:pt x="15039" y="6205"/>
                  </a:cubicBezTo>
                  <a:cubicBezTo>
                    <a:pt x="15134" y="6726"/>
                    <a:pt x="15220" y="7207"/>
                    <a:pt x="15293" y="7639"/>
                  </a:cubicBezTo>
                  <a:cubicBezTo>
                    <a:pt x="15367" y="8072"/>
                    <a:pt x="15428" y="8457"/>
                    <a:pt x="15501" y="8897"/>
                  </a:cubicBezTo>
                  <a:cubicBezTo>
                    <a:pt x="15575" y="9338"/>
                    <a:pt x="15660" y="9835"/>
                    <a:pt x="15767" y="10331"/>
                  </a:cubicBezTo>
                  <a:cubicBezTo>
                    <a:pt x="15874" y="10828"/>
                    <a:pt x="16003" y="11325"/>
                    <a:pt x="16134" y="11789"/>
                  </a:cubicBezTo>
                  <a:cubicBezTo>
                    <a:pt x="16266" y="12254"/>
                    <a:pt x="16400" y="12687"/>
                    <a:pt x="16532" y="13127"/>
                  </a:cubicBezTo>
                  <a:cubicBezTo>
                    <a:pt x="16663" y="13568"/>
                    <a:pt x="16792" y="14017"/>
                    <a:pt x="16908" y="14417"/>
                  </a:cubicBezTo>
                  <a:cubicBezTo>
                    <a:pt x="17024" y="14818"/>
                    <a:pt x="17128" y="15171"/>
                    <a:pt x="17241" y="15547"/>
                  </a:cubicBezTo>
                  <a:cubicBezTo>
                    <a:pt x="17355" y="15924"/>
                    <a:pt x="17477" y="16324"/>
                    <a:pt x="17612" y="16709"/>
                  </a:cubicBezTo>
                  <a:cubicBezTo>
                    <a:pt x="17746" y="17093"/>
                    <a:pt x="17893" y="17462"/>
                    <a:pt x="18040" y="17806"/>
                  </a:cubicBezTo>
                  <a:cubicBezTo>
                    <a:pt x="18187" y="18151"/>
                    <a:pt x="18333" y="18471"/>
                    <a:pt x="18492" y="18792"/>
                  </a:cubicBezTo>
                  <a:cubicBezTo>
                    <a:pt x="18651" y="19112"/>
                    <a:pt x="18823" y="19433"/>
                    <a:pt x="19006" y="19705"/>
                  </a:cubicBezTo>
                  <a:cubicBezTo>
                    <a:pt x="19190" y="19978"/>
                    <a:pt x="19386" y="20202"/>
                    <a:pt x="19603" y="20402"/>
                  </a:cubicBezTo>
                  <a:cubicBezTo>
                    <a:pt x="19820" y="20603"/>
                    <a:pt x="20058" y="20779"/>
                    <a:pt x="20291" y="20931"/>
                  </a:cubicBezTo>
                  <a:cubicBezTo>
                    <a:pt x="20523" y="21083"/>
                    <a:pt x="20750" y="21211"/>
                    <a:pt x="20967" y="21316"/>
                  </a:cubicBezTo>
                  <a:cubicBezTo>
                    <a:pt x="21184" y="21420"/>
                    <a:pt x="21392" y="21500"/>
                    <a:pt x="21600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016203" y="4025090"/>
              <a:ext cx="116536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2800"/>
                    <a:pt x="758" y="5600"/>
                    <a:pt x="1374" y="7600"/>
                  </a:cubicBezTo>
                  <a:cubicBezTo>
                    <a:pt x="1989" y="9600"/>
                    <a:pt x="2842" y="10800"/>
                    <a:pt x="4216" y="11400"/>
                  </a:cubicBezTo>
                  <a:cubicBezTo>
                    <a:pt x="5589" y="12000"/>
                    <a:pt x="7484" y="12000"/>
                    <a:pt x="9403" y="12000"/>
                  </a:cubicBezTo>
                  <a:cubicBezTo>
                    <a:pt x="11321" y="12000"/>
                    <a:pt x="13263" y="12000"/>
                    <a:pt x="15182" y="13200"/>
                  </a:cubicBezTo>
                  <a:cubicBezTo>
                    <a:pt x="17100" y="14400"/>
                    <a:pt x="18995" y="16800"/>
                    <a:pt x="20061" y="18400"/>
                  </a:cubicBezTo>
                  <a:cubicBezTo>
                    <a:pt x="21126" y="20000"/>
                    <a:pt x="21363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647149" y="881686"/>
              <a:ext cx="1681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273"/>
                    <a:pt x="18514" y="6545"/>
                    <a:pt x="20057" y="10145"/>
                  </a:cubicBezTo>
                  <a:cubicBezTo>
                    <a:pt x="21600" y="13745"/>
                    <a:pt x="15429" y="17673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578148" y="1893709"/>
              <a:ext cx="3833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525697" y="2790729"/>
              <a:ext cx="75452" cy="114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0457" y="0"/>
                  </a:moveTo>
                  <a:cubicBezTo>
                    <a:pt x="9737" y="1740"/>
                    <a:pt x="9017" y="3479"/>
                    <a:pt x="9017" y="5098"/>
                  </a:cubicBezTo>
                  <a:cubicBezTo>
                    <a:pt x="9017" y="6717"/>
                    <a:pt x="9737" y="8215"/>
                    <a:pt x="10097" y="9834"/>
                  </a:cubicBezTo>
                  <a:cubicBezTo>
                    <a:pt x="10457" y="11452"/>
                    <a:pt x="10457" y="13192"/>
                    <a:pt x="8657" y="14787"/>
                  </a:cubicBezTo>
                  <a:cubicBezTo>
                    <a:pt x="6857" y="16381"/>
                    <a:pt x="3257" y="17831"/>
                    <a:pt x="1457" y="18677"/>
                  </a:cubicBezTo>
                  <a:cubicBezTo>
                    <a:pt x="-343" y="19522"/>
                    <a:pt x="-343" y="19764"/>
                    <a:pt x="737" y="19981"/>
                  </a:cubicBezTo>
                  <a:cubicBezTo>
                    <a:pt x="1817" y="20199"/>
                    <a:pt x="3977" y="20392"/>
                    <a:pt x="7577" y="20537"/>
                  </a:cubicBezTo>
                  <a:cubicBezTo>
                    <a:pt x="11177" y="20682"/>
                    <a:pt x="16217" y="20779"/>
                    <a:pt x="18737" y="20948"/>
                  </a:cubicBezTo>
                  <a:cubicBezTo>
                    <a:pt x="21257" y="21117"/>
                    <a:pt x="21257" y="21358"/>
                    <a:pt x="21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462453" y="3891140"/>
              <a:ext cx="164639" cy="13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61" fill="norm" stroke="1" extrusionOk="0">
                  <a:moveTo>
                    <a:pt x="14595" y="576"/>
                  </a:moveTo>
                  <a:cubicBezTo>
                    <a:pt x="12983" y="169"/>
                    <a:pt x="11371" y="-239"/>
                    <a:pt x="9437" y="169"/>
                  </a:cubicBezTo>
                  <a:cubicBezTo>
                    <a:pt x="7503" y="576"/>
                    <a:pt x="5246" y="1799"/>
                    <a:pt x="4118" y="3429"/>
                  </a:cubicBezTo>
                  <a:cubicBezTo>
                    <a:pt x="2989" y="5059"/>
                    <a:pt x="2989" y="7097"/>
                    <a:pt x="2989" y="9135"/>
                  </a:cubicBezTo>
                  <a:cubicBezTo>
                    <a:pt x="2989" y="11172"/>
                    <a:pt x="2989" y="13210"/>
                    <a:pt x="3956" y="14229"/>
                  </a:cubicBezTo>
                  <a:cubicBezTo>
                    <a:pt x="4924" y="15248"/>
                    <a:pt x="6858" y="15248"/>
                    <a:pt x="8631" y="15044"/>
                  </a:cubicBezTo>
                  <a:cubicBezTo>
                    <a:pt x="10404" y="14840"/>
                    <a:pt x="12016" y="14433"/>
                    <a:pt x="13628" y="13618"/>
                  </a:cubicBezTo>
                  <a:cubicBezTo>
                    <a:pt x="15240" y="12802"/>
                    <a:pt x="16852" y="11580"/>
                    <a:pt x="17658" y="9950"/>
                  </a:cubicBezTo>
                  <a:cubicBezTo>
                    <a:pt x="18464" y="8320"/>
                    <a:pt x="18464" y="6282"/>
                    <a:pt x="17497" y="5059"/>
                  </a:cubicBezTo>
                  <a:cubicBezTo>
                    <a:pt x="16530" y="3836"/>
                    <a:pt x="14595" y="3429"/>
                    <a:pt x="11694" y="3633"/>
                  </a:cubicBezTo>
                  <a:cubicBezTo>
                    <a:pt x="8792" y="3836"/>
                    <a:pt x="4924" y="4652"/>
                    <a:pt x="2828" y="6078"/>
                  </a:cubicBezTo>
                  <a:cubicBezTo>
                    <a:pt x="733" y="7504"/>
                    <a:pt x="410" y="9542"/>
                    <a:pt x="1055" y="10765"/>
                  </a:cubicBezTo>
                  <a:cubicBezTo>
                    <a:pt x="1700" y="11987"/>
                    <a:pt x="3312" y="12395"/>
                    <a:pt x="6052" y="12191"/>
                  </a:cubicBezTo>
                  <a:cubicBezTo>
                    <a:pt x="8792" y="11987"/>
                    <a:pt x="12661" y="11172"/>
                    <a:pt x="15562" y="10153"/>
                  </a:cubicBezTo>
                  <a:cubicBezTo>
                    <a:pt x="18464" y="9135"/>
                    <a:pt x="20398" y="7912"/>
                    <a:pt x="20721" y="6689"/>
                  </a:cubicBezTo>
                  <a:cubicBezTo>
                    <a:pt x="21043" y="5467"/>
                    <a:pt x="19753" y="4244"/>
                    <a:pt x="17174" y="3225"/>
                  </a:cubicBezTo>
                  <a:cubicBezTo>
                    <a:pt x="14595" y="2206"/>
                    <a:pt x="10727" y="1391"/>
                    <a:pt x="7986" y="984"/>
                  </a:cubicBezTo>
                  <a:cubicBezTo>
                    <a:pt x="5246" y="576"/>
                    <a:pt x="3634" y="576"/>
                    <a:pt x="2183" y="2206"/>
                  </a:cubicBezTo>
                  <a:cubicBezTo>
                    <a:pt x="733" y="3836"/>
                    <a:pt x="-557" y="7097"/>
                    <a:pt x="249" y="10561"/>
                  </a:cubicBezTo>
                  <a:cubicBezTo>
                    <a:pt x="1055" y="14025"/>
                    <a:pt x="3956" y="17693"/>
                    <a:pt x="6858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391213" y="4209094"/>
              <a:ext cx="338015" cy="28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41" fill="norm" stroke="1" extrusionOk="0">
                  <a:moveTo>
                    <a:pt x="12570" y="2893"/>
                  </a:moveTo>
                  <a:cubicBezTo>
                    <a:pt x="11140" y="2121"/>
                    <a:pt x="9711" y="1350"/>
                    <a:pt x="7964" y="1350"/>
                  </a:cubicBezTo>
                  <a:cubicBezTo>
                    <a:pt x="6217" y="1350"/>
                    <a:pt x="4152" y="2121"/>
                    <a:pt x="2643" y="3954"/>
                  </a:cubicBezTo>
                  <a:cubicBezTo>
                    <a:pt x="1135" y="5786"/>
                    <a:pt x="182" y="8679"/>
                    <a:pt x="23" y="11475"/>
                  </a:cubicBezTo>
                  <a:cubicBezTo>
                    <a:pt x="-136" y="14271"/>
                    <a:pt x="499" y="16971"/>
                    <a:pt x="2485" y="18804"/>
                  </a:cubicBezTo>
                  <a:cubicBezTo>
                    <a:pt x="4470" y="20636"/>
                    <a:pt x="7805" y="21600"/>
                    <a:pt x="10982" y="21118"/>
                  </a:cubicBezTo>
                  <a:cubicBezTo>
                    <a:pt x="14158" y="20636"/>
                    <a:pt x="17176" y="18707"/>
                    <a:pt x="19002" y="16489"/>
                  </a:cubicBezTo>
                  <a:cubicBezTo>
                    <a:pt x="20829" y="14271"/>
                    <a:pt x="21464" y="11764"/>
                    <a:pt x="20670" y="9546"/>
                  </a:cubicBezTo>
                  <a:cubicBezTo>
                    <a:pt x="19876" y="7329"/>
                    <a:pt x="17652" y="5400"/>
                    <a:pt x="14793" y="3857"/>
                  </a:cubicBezTo>
                  <a:cubicBezTo>
                    <a:pt x="11935" y="2314"/>
                    <a:pt x="8440" y="1157"/>
                    <a:pt x="49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125483" y="1909042"/>
              <a:ext cx="92905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565" y="21600"/>
                  </a:moveTo>
                  <a:cubicBezTo>
                    <a:pt x="269" y="21240"/>
                    <a:pt x="-28" y="20880"/>
                    <a:pt x="2" y="20520"/>
                  </a:cubicBezTo>
                  <a:cubicBezTo>
                    <a:pt x="31" y="20160"/>
                    <a:pt x="387" y="19800"/>
                    <a:pt x="1545" y="18450"/>
                  </a:cubicBezTo>
                  <a:cubicBezTo>
                    <a:pt x="2702" y="17100"/>
                    <a:pt x="4660" y="14760"/>
                    <a:pt x="6678" y="12420"/>
                  </a:cubicBezTo>
                  <a:cubicBezTo>
                    <a:pt x="8695" y="10080"/>
                    <a:pt x="10772" y="7740"/>
                    <a:pt x="12849" y="5850"/>
                  </a:cubicBezTo>
                  <a:cubicBezTo>
                    <a:pt x="14926" y="3960"/>
                    <a:pt x="17003" y="2520"/>
                    <a:pt x="18457" y="1620"/>
                  </a:cubicBezTo>
                  <a:cubicBezTo>
                    <a:pt x="19910" y="720"/>
                    <a:pt x="20741" y="360"/>
                    <a:pt x="215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886305" y="1778739"/>
              <a:ext cx="274182" cy="28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05" fill="norm" stroke="1" extrusionOk="0">
                  <a:moveTo>
                    <a:pt x="555" y="5205"/>
                  </a:moveTo>
                  <a:cubicBezTo>
                    <a:pt x="163" y="3662"/>
                    <a:pt x="-230" y="2119"/>
                    <a:pt x="163" y="1155"/>
                  </a:cubicBezTo>
                  <a:cubicBezTo>
                    <a:pt x="555" y="191"/>
                    <a:pt x="1734" y="-195"/>
                    <a:pt x="4679" y="94"/>
                  </a:cubicBezTo>
                  <a:cubicBezTo>
                    <a:pt x="7625" y="384"/>
                    <a:pt x="12337" y="1348"/>
                    <a:pt x="15577" y="2505"/>
                  </a:cubicBezTo>
                  <a:cubicBezTo>
                    <a:pt x="18817" y="3662"/>
                    <a:pt x="20585" y="5012"/>
                    <a:pt x="20977" y="7712"/>
                  </a:cubicBezTo>
                  <a:cubicBezTo>
                    <a:pt x="21370" y="10412"/>
                    <a:pt x="20388" y="14462"/>
                    <a:pt x="19701" y="16969"/>
                  </a:cubicBezTo>
                  <a:cubicBezTo>
                    <a:pt x="19014" y="19476"/>
                    <a:pt x="18621" y="20441"/>
                    <a:pt x="18228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529881" y="1566125"/>
              <a:ext cx="621015" cy="53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150"/>
                  </a:moveTo>
                  <a:cubicBezTo>
                    <a:pt x="178" y="636"/>
                    <a:pt x="356" y="122"/>
                    <a:pt x="622" y="19"/>
                  </a:cubicBezTo>
                  <a:cubicBezTo>
                    <a:pt x="889" y="-84"/>
                    <a:pt x="1244" y="225"/>
                    <a:pt x="1733" y="1253"/>
                  </a:cubicBezTo>
                  <a:cubicBezTo>
                    <a:pt x="2222" y="2282"/>
                    <a:pt x="2844" y="4030"/>
                    <a:pt x="3556" y="6242"/>
                  </a:cubicBezTo>
                  <a:cubicBezTo>
                    <a:pt x="4267" y="8453"/>
                    <a:pt x="5067" y="11127"/>
                    <a:pt x="5511" y="12773"/>
                  </a:cubicBezTo>
                  <a:cubicBezTo>
                    <a:pt x="5956" y="14419"/>
                    <a:pt x="6044" y="15036"/>
                    <a:pt x="6178" y="15602"/>
                  </a:cubicBezTo>
                  <a:cubicBezTo>
                    <a:pt x="6311" y="16167"/>
                    <a:pt x="6489" y="16682"/>
                    <a:pt x="6667" y="16630"/>
                  </a:cubicBezTo>
                  <a:cubicBezTo>
                    <a:pt x="6844" y="16579"/>
                    <a:pt x="7022" y="15962"/>
                    <a:pt x="7200" y="15087"/>
                  </a:cubicBezTo>
                  <a:cubicBezTo>
                    <a:pt x="7378" y="14213"/>
                    <a:pt x="7556" y="13082"/>
                    <a:pt x="7867" y="12156"/>
                  </a:cubicBezTo>
                  <a:cubicBezTo>
                    <a:pt x="8178" y="11230"/>
                    <a:pt x="8622" y="10510"/>
                    <a:pt x="9022" y="10356"/>
                  </a:cubicBezTo>
                  <a:cubicBezTo>
                    <a:pt x="9422" y="10202"/>
                    <a:pt x="9778" y="10613"/>
                    <a:pt x="10356" y="12002"/>
                  </a:cubicBezTo>
                  <a:cubicBezTo>
                    <a:pt x="10933" y="13390"/>
                    <a:pt x="11733" y="15756"/>
                    <a:pt x="12178" y="17247"/>
                  </a:cubicBezTo>
                  <a:cubicBezTo>
                    <a:pt x="12622" y="18739"/>
                    <a:pt x="12711" y="19356"/>
                    <a:pt x="12800" y="20025"/>
                  </a:cubicBezTo>
                  <a:cubicBezTo>
                    <a:pt x="12889" y="20693"/>
                    <a:pt x="12978" y="21413"/>
                    <a:pt x="13156" y="21465"/>
                  </a:cubicBezTo>
                  <a:cubicBezTo>
                    <a:pt x="13333" y="21516"/>
                    <a:pt x="13600" y="20899"/>
                    <a:pt x="14178" y="19253"/>
                  </a:cubicBezTo>
                  <a:cubicBezTo>
                    <a:pt x="14756" y="17607"/>
                    <a:pt x="15644" y="14933"/>
                    <a:pt x="16533" y="12156"/>
                  </a:cubicBezTo>
                  <a:cubicBezTo>
                    <a:pt x="17422" y="9379"/>
                    <a:pt x="18311" y="6499"/>
                    <a:pt x="18800" y="4802"/>
                  </a:cubicBezTo>
                  <a:cubicBezTo>
                    <a:pt x="19289" y="3105"/>
                    <a:pt x="19378" y="2590"/>
                    <a:pt x="19511" y="2076"/>
                  </a:cubicBezTo>
                  <a:cubicBezTo>
                    <a:pt x="19644" y="1562"/>
                    <a:pt x="19822" y="1047"/>
                    <a:pt x="20178" y="893"/>
                  </a:cubicBezTo>
                  <a:cubicBezTo>
                    <a:pt x="20533" y="739"/>
                    <a:pt x="21067" y="945"/>
                    <a:pt x="21600" y="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01672" y="3810215"/>
              <a:ext cx="198822" cy="194842"/>
            </a:xfrm>
            <a:prstGeom prst="rect">
              <a:avLst/>
            </a:prstGeom>
            <a:effectLst/>
          </p:spPr>
        </p:pic>
        <p:pic>
          <p:nvPicPr>
            <p:cNvPr id="126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34346" y="4324175"/>
              <a:ext cx="531412" cy="405648"/>
            </a:xfrm>
            <a:prstGeom prst="rect">
              <a:avLst/>
            </a:prstGeom>
            <a:effectLst/>
          </p:spPr>
        </p:pic>
        <p:pic>
          <p:nvPicPr>
            <p:cNvPr id="12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85887" y="3948500"/>
              <a:ext cx="188271" cy="140862"/>
            </a:xfrm>
            <a:prstGeom prst="rect">
              <a:avLst/>
            </a:prstGeom>
            <a:effectLst/>
          </p:spPr>
        </p:pic>
        <p:pic>
          <p:nvPicPr>
            <p:cNvPr id="12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53477" y="4411071"/>
              <a:ext cx="270740" cy="315519"/>
            </a:xfrm>
            <a:prstGeom prst="rect">
              <a:avLst/>
            </a:prstGeom>
            <a:effectLst/>
          </p:spPr>
        </p:pic>
        <p:pic>
          <p:nvPicPr>
            <p:cNvPr id="12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31875" y="4602737"/>
              <a:ext cx="184344" cy="194071"/>
            </a:xfrm>
            <a:prstGeom prst="rect">
              <a:avLst/>
            </a:prstGeom>
            <a:effectLst/>
          </p:spPr>
        </p:pic>
        <p:pic>
          <p:nvPicPr>
            <p:cNvPr id="12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83151" y="4579737"/>
              <a:ext cx="125070" cy="309073"/>
            </a:xfrm>
            <a:prstGeom prst="rect">
              <a:avLst/>
            </a:prstGeom>
            <a:effectLst/>
          </p:spPr>
        </p:pic>
        <p:pic>
          <p:nvPicPr>
            <p:cNvPr id="12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59820" y="4738081"/>
              <a:ext cx="324407" cy="164927"/>
            </a:xfrm>
            <a:prstGeom prst="rect">
              <a:avLst/>
            </a:prstGeom>
            <a:effectLst/>
          </p:spPr>
        </p:pic>
        <p:pic>
          <p:nvPicPr>
            <p:cNvPr id="127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18433" y="3835724"/>
              <a:ext cx="111621" cy="110065"/>
            </a:xfrm>
            <a:prstGeom prst="rect">
              <a:avLst/>
            </a:prstGeom>
            <a:effectLst/>
          </p:spPr>
        </p:pic>
        <p:pic>
          <p:nvPicPr>
            <p:cNvPr id="127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077036" y="4365064"/>
              <a:ext cx="270740" cy="71403"/>
            </a:xfrm>
            <a:prstGeom prst="rect">
              <a:avLst/>
            </a:prstGeom>
            <a:effectLst/>
          </p:spPr>
        </p:pic>
        <p:pic>
          <p:nvPicPr>
            <p:cNvPr id="128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355905" y="4260053"/>
              <a:ext cx="267877" cy="313316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497240" y="4495401"/>
              <a:ext cx="195544" cy="150790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682716" y="4441733"/>
              <a:ext cx="171071" cy="355075"/>
            </a:xfrm>
            <a:prstGeom prst="rect">
              <a:avLst/>
            </a:prstGeom>
            <a:effectLst/>
          </p:spPr>
        </p:pic>
        <p:pic>
          <p:nvPicPr>
            <p:cNvPr id="128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774718" y="4589149"/>
              <a:ext cx="393409" cy="236903"/>
            </a:xfrm>
            <a:prstGeom prst="rect">
              <a:avLst/>
            </a:prstGeom>
            <a:effectLst/>
          </p:spPr>
        </p:pic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231708" y="2555691"/>
              <a:ext cx="61179" cy="1535768"/>
            </a:xfrm>
            <a:prstGeom prst="rect">
              <a:avLst/>
            </a:prstGeom>
            <a:effectLst/>
          </p:spPr>
        </p:pic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305821" y="3092369"/>
              <a:ext cx="355074" cy="600414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397091" y="3245706"/>
              <a:ext cx="478476" cy="508412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571364" y="3445044"/>
              <a:ext cx="388538" cy="477745"/>
            </a:xfrm>
            <a:prstGeom prst="rect">
              <a:avLst/>
            </a:prstGeom>
            <a:effectLst/>
          </p:spPr>
        </p:pic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849074" y="3767051"/>
              <a:ext cx="256498" cy="209406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112500" y="3828386"/>
              <a:ext cx="307413" cy="263073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225841" y="3981723"/>
              <a:ext cx="569747" cy="240072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414377" y="3041939"/>
              <a:ext cx="79069" cy="942185"/>
            </a:xfrm>
            <a:prstGeom prst="rect">
              <a:avLst/>
            </a:prstGeom>
            <a:effectLst/>
          </p:spPr>
        </p:pic>
        <p:pic>
          <p:nvPicPr>
            <p:cNvPr id="130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226017" y="3475712"/>
              <a:ext cx="401076" cy="362741"/>
            </a:xfrm>
            <a:prstGeom prst="rect">
              <a:avLst/>
            </a:prstGeom>
            <a:effectLst/>
          </p:spPr>
        </p:pic>
        <p:pic>
          <p:nvPicPr>
            <p:cNvPr id="130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433022" y="3468226"/>
              <a:ext cx="424137" cy="508231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686027" y="3437377"/>
              <a:ext cx="416410" cy="523746"/>
            </a:xfrm>
            <a:prstGeom prst="rect">
              <a:avLst/>
            </a:prstGeom>
            <a:effectLst/>
          </p:spPr>
        </p:pic>
        <p:pic>
          <p:nvPicPr>
            <p:cNvPr id="131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854698" y="3452711"/>
              <a:ext cx="447077" cy="523746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023368" y="3468045"/>
              <a:ext cx="462411" cy="431743"/>
            </a:xfrm>
            <a:prstGeom prst="rect">
              <a:avLst/>
            </a:prstGeom>
            <a:effectLst/>
          </p:spPr>
        </p:pic>
        <p:pic>
          <p:nvPicPr>
            <p:cNvPr id="131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946699" y="3231510"/>
              <a:ext cx="431744" cy="399939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302685" y="3529379"/>
              <a:ext cx="51634" cy="416410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589669" y="3818348"/>
              <a:ext cx="439410" cy="204110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628003" y="3736384"/>
              <a:ext cx="462411" cy="209405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896343" y="3675049"/>
              <a:ext cx="370408" cy="201739"/>
            </a:xfrm>
            <a:prstGeom prst="rect">
              <a:avLst/>
            </a:prstGeom>
            <a:effectLst/>
          </p:spPr>
        </p:pic>
        <p:pic>
          <p:nvPicPr>
            <p:cNvPr id="1324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095680" y="3644382"/>
              <a:ext cx="186405" cy="148070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134015" y="3544713"/>
              <a:ext cx="393409" cy="94402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051101" y="4028576"/>
              <a:ext cx="250081" cy="143065"/>
            </a:xfrm>
            <a:prstGeom prst="rect">
              <a:avLst/>
            </a:prstGeom>
            <a:effectLst/>
          </p:spPr>
        </p:pic>
        <p:pic>
          <p:nvPicPr>
            <p:cNvPr id="133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896167" y="4625738"/>
              <a:ext cx="286073" cy="56068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264175" y="4411066"/>
              <a:ext cx="273691" cy="323261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195174" y="3700325"/>
              <a:ext cx="48401" cy="506137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156839" y="3967241"/>
              <a:ext cx="316742" cy="277555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218174" y="3912722"/>
              <a:ext cx="401077" cy="316740"/>
            </a:xfrm>
            <a:prstGeom prst="rect">
              <a:avLst/>
            </a:prstGeom>
            <a:effectLst/>
          </p:spPr>
        </p:pic>
        <p:pic>
          <p:nvPicPr>
            <p:cNvPr id="134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425179" y="3920388"/>
              <a:ext cx="408743" cy="286074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681280" y="3935722"/>
              <a:ext cx="183309" cy="240072"/>
            </a:xfrm>
            <a:prstGeom prst="rect">
              <a:avLst/>
            </a:prstGeom>
            <a:effectLst/>
          </p:spPr>
        </p:pic>
        <p:pic>
          <p:nvPicPr>
            <p:cNvPr id="1344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992526" y="4081392"/>
              <a:ext cx="102069" cy="140403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835008" y="4978412"/>
              <a:ext cx="539079" cy="171071"/>
            </a:xfrm>
            <a:prstGeom prst="rect">
              <a:avLst/>
            </a:prstGeom>
            <a:effectLst/>
          </p:spPr>
        </p:pic>
        <p:pic>
          <p:nvPicPr>
            <p:cNvPr id="134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965344" y="5070414"/>
              <a:ext cx="301407" cy="125070"/>
            </a:xfrm>
            <a:prstGeom prst="rect">
              <a:avLst/>
            </a:prstGeom>
            <a:effectLst/>
          </p:spPr>
        </p:pic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559002" y="5443141"/>
              <a:ext cx="401076" cy="317133"/>
            </a:xfrm>
            <a:prstGeom prst="rect">
              <a:avLst/>
            </a:prstGeom>
            <a:effectLst/>
          </p:spPr>
        </p:pic>
        <p:pic>
          <p:nvPicPr>
            <p:cNvPr id="135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040556" y="5425368"/>
              <a:ext cx="256863" cy="245460"/>
            </a:xfrm>
            <a:prstGeom prst="rect">
              <a:avLst/>
            </a:prstGeom>
            <a:effectLst/>
          </p:spPr>
        </p:pic>
        <p:pic>
          <p:nvPicPr>
            <p:cNvPr id="135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376798" y="5463502"/>
              <a:ext cx="167143" cy="234231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04712" y="1980678"/>
              <a:ext cx="925361" cy="526685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275329" y="2264351"/>
              <a:ext cx="102069" cy="163404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18996" y="1405665"/>
              <a:ext cx="75060" cy="186404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95202" y="1413331"/>
              <a:ext cx="142470" cy="146050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75660" y="1342511"/>
              <a:ext cx="209405" cy="169165"/>
            </a:xfrm>
            <a:prstGeom prst="rect">
              <a:avLst/>
            </a:prstGeom>
            <a:effectLst/>
          </p:spPr>
        </p:pic>
        <p:pic>
          <p:nvPicPr>
            <p:cNvPr id="136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582002" y="1236994"/>
              <a:ext cx="240073" cy="221012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804341" y="1187954"/>
              <a:ext cx="399760" cy="460339"/>
            </a:xfrm>
            <a:prstGeom prst="rect">
              <a:avLst/>
            </a:prstGeom>
            <a:effectLst/>
          </p:spPr>
        </p:pic>
        <p:pic>
          <p:nvPicPr>
            <p:cNvPr id="1370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226017" y="1198660"/>
              <a:ext cx="48401" cy="178738"/>
            </a:xfrm>
            <a:prstGeom prst="rect">
              <a:avLst/>
            </a:prstGeom>
            <a:effectLst/>
          </p:spPr>
        </p:pic>
        <p:pic>
          <p:nvPicPr>
            <p:cNvPr id="1372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218350" y="1121991"/>
              <a:ext cx="25401" cy="63736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294346" y="1167993"/>
              <a:ext cx="134875" cy="156376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464127" y="1147621"/>
              <a:ext cx="270302" cy="252777"/>
            </a:xfrm>
            <a:prstGeom prst="rect">
              <a:avLst/>
            </a:prstGeom>
            <a:effectLst/>
          </p:spPr>
        </p:pic>
        <p:sp>
          <p:nvSpPr>
            <p:cNvPr id="1378" name="Line"/>
            <p:cNvSpPr/>
            <p:nvPr/>
          </p:nvSpPr>
          <p:spPr>
            <a:xfrm>
              <a:off x="1870709" y="2154381"/>
              <a:ext cx="21467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327"/>
                    <a:pt x="1543" y="15055"/>
                    <a:pt x="5143" y="11455"/>
                  </a:cubicBezTo>
                  <a:cubicBezTo>
                    <a:pt x="8743" y="7855"/>
                    <a:pt x="15171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924376" y="2254050"/>
              <a:ext cx="18400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392053" y="1888851"/>
              <a:ext cx="421678" cy="44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6860"/>
                  </a:moveTo>
                  <a:cubicBezTo>
                    <a:pt x="262" y="5633"/>
                    <a:pt x="524" y="4406"/>
                    <a:pt x="1571" y="3178"/>
                  </a:cubicBezTo>
                  <a:cubicBezTo>
                    <a:pt x="2618" y="1951"/>
                    <a:pt x="4451" y="724"/>
                    <a:pt x="5695" y="233"/>
                  </a:cubicBezTo>
                  <a:cubicBezTo>
                    <a:pt x="6938" y="-258"/>
                    <a:pt x="7593" y="-13"/>
                    <a:pt x="8051" y="1337"/>
                  </a:cubicBezTo>
                  <a:cubicBezTo>
                    <a:pt x="8509" y="2687"/>
                    <a:pt x="8771" y="5142"/>
                    <a:pt x="8247" y="7719"/>
                  </a:cubicBezTo>
                  <a:cubicBezTo>
                    <a:pt x="7724" y="10297"/>
                    <a:pt x="6415" y="12997"/>
                    <a:pt x="5564" y="14592"/>
                  </a:cubicBezTo>
                  <a:cubicBezTo>
                    <a:pt x="4713" y="16187"/>
                    <a:pt x="4320" y="16678"/>
                    <a:pt x="4058" y="17231"/>
                  </a:cubicBezTo>
                  <a:cubicBezTo>
                    <a:pt x="3796" y="17783"/>
                    <a:pt x="3665" y="18397"/>
                    <a:pt x="3796" y="19133"/>
                  </a:cubicBezTo>
                  <a:cubicBezTo>
                    <a:pt x="3927" y="19869"/>
                    <a:pt x="4320" y="20728"/>
                    <a:pt x="4909" y="21035"/>
                  </a:cubicBezTo>
                  <a:cubicBezTo>
                    <a:pt x="5498" y="21342"/>
                    <a:pt x="6284" y="21097"/>
                    <a:pt x="8575" y="20053"/>
                  </a:cubicBezTo>
                  <a:cubicBezTo>
                    <a:pt x="10865" y="19010"/>
                    <a:pt x="14662" y="17169"/>
                    <a:pt x="17084" y="16065"/>
                  </a:cubicBezTo>
                  <a:cubicBezTo>
                    <a:pt x="19505" y="14960"/>
                    <a:pt x="20553" y="14592"/>
                    <a:pt x="21600" y="14224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020714" y="1753150"/>
              <a:ext cx="212137" cy="31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25" fill="norm" stroke="1" extrusionOk="0">
                  <a:moveTo>
                    <a:pt x="12962" y="3283"/>
                  </a:moveTo>
                  <a:cubicBezTo>
                    <a:pt x="12962" y="2419"/>
                    <a:pt x="12962" y="1555"/>
                    <a:pt x="12327" y="950"/>
                  </a:cubicBezTo>
                  <a:cubicBezTo>
                    <a:pt x="11692" y="346"/>
                    <a:pt x="10421" y="0"/>
                    <a:pt x="8515" y="0"/>
                  </a:cubicBezTo>
                  <a:cubicBezTo>
                    <a:pt x="6609" y="0"/>
                    <a:pt x="4068" y="346"/>
                    <a:pt x="2289" y="1469"/>
                  </a:cubicBezTo>
                  <a:cubicBezTo>
                    <a:pt x="510" y="2592"/>
                    <a:pt x="-506" y="4493"/>
                    <a:pt x="256" y="7776"/>
                  </a:cubicBezTo>
                  <a:cubicBezTo>
                    <a:pt x="1019" y="11059"/>
                    <a:pt x="3560" y="15725"/>
                    <a:pt x="6101" y="18317"/>
                  </a:cubicBezTo>
                  <a:cubicBezTo>
                    <a:pt x="8642" y="20909"/>
                    <a:pt x="11183" y="21427"/>
                    <a:pt x="13089" y="21514"/>
                  </a:cubicBezTo>
                  <a:cubicBezTo>
                    <a:pt x="14995" y="21600"/>
                    <a:pt x="16266" y="21254"/>
                    <a:pt x="17790" y="19094"/>
                  </a:cubicBezTo>
                  <a:cubicBezTo>
                    <a:pt x="19315" y="16934"/>
                    <a:pt x="21094" y="12960"/>
                    <a:pt x="21094" y="9763"/>
                  </a:cubicBezTo>
                  <a:cubicBezTo>
                    <a:pt x="21094" y="6566"/>
                    <a:pt x="19315" y="4147"/>
                    <a:pt x="17028" y="2678"/>
                  </a:cubicBezTo>
                  <a:cubicBezTo>
                    <a:pt x="14741" y="1210"/>
                    <a:pt x="11946" y="691"/>
                    <a:pt x="10040" y="691"/>
                  </a:cubicBezTo>
                  <a:cubicBezTo>
                    <a:pt x="8134" y="691"/>
                    <a:pt x="7118" y="1210"/>
                    <a:pt x="7118" y="1728"/>
                  </a:cubicBezTo>
                  <a:cubicBezTo>
                    <a:pt x="7118" y="2246"/>
                    <a:pt x="8134" y="2765"/>
                    <a:pt x="9150" y="3283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036068" y="1656037"/>
              <a:ext cx="222339" cy="47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3228" y="3503"/>
                    <a:pt x="6455" y="7005"/>
                    <a:pt x="9310" y="10450"/>
                  </a:cubicBezTo>
                  <a:cubicBezTo>
                    <a:pt x="12166" y="13894"/>
                    <a:pt x="14648" y="17280"/>
                    <a:pt x="16262" y="19206"/>
                  </a:cubicBezTo>
                  <a:cubicBezTo>
                    <a:pt x="17876" y="21133"/>
                    <a:pt x="18621" y="21600"/>
                    <a:pt x="19366" y="21542"/>
                  </a:cubicBezTo>
                  <a:cubicBezTo>
                    <a:pt x="20110" y="21483"/>
                    <a:pt x="20855" y="20899"/>
                    <a:pt x="21600" y="20316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867398" y="1640703"/>
              <a:ext cx="28367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7365"/>
                    <a:pt x="8173" y="13129"/>
                    <a:pt x="11773" y="9529"/>
                  </a:cubicBezTo>
                  <a:cubicBezTo>
                    <a:pt x="15373" y="5929"/>
                    <a:pt x="18486" y="29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051402" y="2108380"/>
              <a:ext cx="25300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9800"/>
                    <a:pt x="3927" y="18000"/>
                    <a:pt x="6436" y="15525"/>
                  </a:cubicBezTo>
                  <a:cubicBezTo>
                    <a:pt x="8945" y="13050"/>
                    <a:pt x="12000" y="9900"/>
                    <a:pt x="14618" y="7200"/>
                  </a:cubicBezTo>
                  <a:cubicBezTo>
                    <a:pt x="17236" y="4500"/>
                    <a:pt x="19418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433759" y="1487366"/>
              <a:ext cx="246325" cy="55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85" fill="norm" stroke="1" extrusionOk="0">
                  <a:moveTo>
                    <a:pt x="10664" y="589"/>
                  </a:moveTo>
                  <a:cubicBezTo>
                    <a:pt x="9783" y="295"/>
                    <a:pt x="8901" y="0"/>
                    <a:pt x="7909" y="0"/>
                  </a:cubicBezTo>
                  <a:cubicBezTo>
                    <a:pt x="6917" y="0"/>
                    <a:pt x="5815" y="295"/>
                    <a:pt x="4493" y="1375"/>
                  </a:cubicBezTo>
                  <a:cubicBezTo>
                    <a:pt x="3171" y="2455"/>
                    <a:pt x="1628" y="4320"/>
                    <a:pt x="746" y="6627"/>
                  </a:cubicBezTo>
                  <a:cubicBezTo>
                    <a:pt x="-136" y="8935"/>
                    <a:pt x="-356" y="11684"/>
                    <a:pt x="746" y="13991"/>
                  </a:cubicBezTo>
                  <a:cubicBezTo>
                    <a:pt x="1848" y="16298"/>
                    <a:pt x="4273" y="18164"/>
                    <a:pt x="6477" y="19391"/>
                  </a:cubicBezTo>
                  <a:cubicBezTo>
                    <a:pt x="8681" y="20618"/>
                    <a:pt x="10664" y="21207"/>
                    <a:pt x="13089" y="21404"/>
                  </a:cubicBezTo>
                  <a:cubicBezTo>
                    <a:pt x="15513" y="21600"/>
                    <a:pt x="18379" y="21404"/>
                    <a:pt x="21244" y="21207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626415" y="1702038"/>
              <a:ext cx="16100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914"/>
                    <a:pt x="10286" y="8229"/>
                    <a:pt x="13886" y="4629"/>
                  </a:cubicBezTo>
                  <a:cubicBezTo>
                    <a:pt x="17486" y="1029"/>
                    <a:pt x="19543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841086" y="1449032"/>
              <a:ext cx="176339" cy="38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3443" y="4094"/>
                    <a:pt x="6887" y="8188"/>
                    <a:pt x="9391" y="11506"/>
                  </a:cubicBezTo>
                  <a:cubicBezTo>
                    <a:pt x="11896" y="14824"/>
                    <a:pt x="13461" y="17365"/>
                    <a:pt x="14713" y="19059"/>
                  </a:cubicBezTo>
                  <a:cubicBezTo>
                    <a:pt x="15965" y="20753"/>
                    <a:pt x="16904" y="21600"/>
                    <a:pt x="18000" y="21459"/>
                  </a:cubicBezTo>
                  <a:cubicBezTo>
                    <a:pt x="19096" y="21318"/>
                    <a:pt x="20348" y="20188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983142" y="1372364"/>
              <a:ext cx="301983" cy="30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7" fill="norm" stroke="1" extrusionOk="0">
                  <a:moveTo>
                    <a:pt x="257" y="8569"/>
                  </a:moveTo>
                  <a:cubicBezTo>
                    <a:pt x="76" y="7319"/>
                    <a:pt x="-106" y="6069"/>
                    <a:pt x="76" y="5802"/>
                  </a:cubicBezTo>
                  <a:cubicBezTo>
                    <a:pt x="257" y="5534"/>
                    <a:pt x="802" y="6248"/>
                    <a:pt x="2344" y="8569"/>
                  </a:cubicBezTo>
                  <a:cubicBezTo>
                    <a:pt x="3887" y="10889"/>
                    <a:pt x="6428" y="14817"/>
                    <a:pt x="7971" y="17137"/>
                  </a:cubicBezTo>
                  <a:cubicBezTo>
                    <a:pt x="9514" y="19458"/>
                    <a:pt x="10059" y="20172"/>
                    <a:pt x="10785" y="20440"/>
                  </a:cubicBezTo>
                  <a:cubicBezTo>
                    <a:pt x="11511" y="20707"/>
                    <a:pt x="12418" y="20529"/>
                    <a:pt x="12872" y="19993"/>
                  </a:cubicBezTo>
                  <a:cubicBezTo>
                    <a:pt x="13326" y="19458"/>
                    <a:pt x="13326" y="18565"/>
                    <a:pt x="13235" y="17673"/>
                  </a:cubicBezTo>
                  <a:cubicBezTo>
                    <a:pt x="13144" y="16780"/>
                    <a:pt x="12963" y="15888"/>
                    <a:pt x="12781" y="14995"/>
                  </a:cubicBezTo>
                  <a:cubicBezTo>
                    <a:pt x="12600" y="14102"/>
                    <a:pt x="12418" y="13210"/>
                    <a:pt x="12418" y="13210"/>
                  </a:cubicBezTo>
                  <a:cubicBezTo>
                    <a:pt x="12418" y="13210"/>
                    <a:pt x="12600" y="14102"/>
                    <a:pt x="13235" y="15352"/>
                  </a:cubicBezTo>
                  <a:cubicBezTo>
                    <a:pt x="13870" y="16602"/>
                    <a:pt x="14960" y="18208"/>
                    <a:pt x="16230" y="19458"/>
                  </a:cubicBezTo>
                  <a:cubicBezTo>
                    <a:pt x="17501" y="20707"/>
                    <a:pt x="18953" y="21600"/>
                    <a:pt x="19860" y="21511"/>
                  </a:cubicBezTo>
                  <a:cubicBezTo>
                    <a:pt x="20768" y="21421"/>
                    <a:pt x="21131" y="20350"/>
                    <a:pt x="21312" y="17494"/>
                  </a:cubicBezTo>
                  <a:cubicBezTo>
                    <a:pt x="21494" y="14638"/>
                    <a:pt x="21494" y="9997"/>
                    <a:pt x="21312" y="6783"/>
                  </a:cubicBezTo>
                  <a:cubicBezTo>
                    <a:pt x="21131" y="3570"/>
                    <a:pt x="20768" y="1785"/>
                    <a:pt x="20405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339431" y="1303362"/>
              <a:ext cx="130337" cy="27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4235" y="5249"/>
                    <a:pt x="8471" y="10497"/>
                    <a:pt x="11012" y="13727"/>
                  </a:cubicBezTo>
                  <a:cubicBezTo>
                    <a:pt x="13553" y="16957"/>
                    <a:pt x="14400" y="18168"/>
                    <a:pt x="15459" y="19178"/>
                  </a:cubicBezTo>
                  <a:cubicBezTo>
                    <a:pt x="16518" y="20187"/>
                    <a:pt x="17788" y="20994"/>
                    <a:pt x="18847" y="21297"/>
                  </a:cubicBezTo>
                  <a:cubicBezTo>
                    <a:pt x="19906" y="21600"/>
                    <a:pt x="20753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377765" y="1157692"/>
              <a:ext cx="209315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0"/>
                  </a:moveTo>
                  <a:cubicBezTo>
                    <a:pt x="2314" y="554"/>
                    <a:pt x="4629" y="1108"/>
                    <a:pt x="7971" y="2714"/>
                  </a:cubicBezTo>
                  <a:cubicBezTo>
                    <a:pt x="11314" y="4320"/>
                    <a:pt x="15686" y="6978"/>
                    <a:pt x="18257" y="9637"/>
                  </a:cubicBezTo>
                  <a:cubicBezTo>
                    <a:pt x="20829" y="12295"/>
                    <a:pt x="21600" y="14954"/>
                    <a:pt x="20700" y="16948"/>
                  </a:cubicBezTo>
                  <a:cubicBezTo>
                    <a:pt x="19800" y="18942"/>
                    <a:pt x="17229" y="20271"/>
                    <a:pt x="14657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062379" y="2944066"/>
              <a:ext cx="168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131381" y="3051402"/>
              <a:ext cx="145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382580" y="2702396"/>
              <a:ext cx="385150" cy="35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93" fill="norm" stroke="1" extrusionOk="0">
                  <a:moveTo>
                    <a:pt x="100" y="7185"/>
                  </a:moveTo>
                  <a:cubicBezTo>
                    <a:pt x="-42" y="6413"/>
                    <a:pt x="-184" y="5642"/>
                    <a:pt x="811" y="4408"/>
                  </a:cubicBezTo>
                  <a:cubicBezTo>
                    <a:pt x="1805" y="3173"/>
                    <a:pt x="3937" y="1476"/>
                    <a:pt x="5358" y="628"/>
                  </a:cubicBezTo>
                  <a:cubicBezTo>
                    <a:pt x="6779" y="-221"/>
                    <a:pt x="7490" y="-221"/>
                    <a:pt x="8413" y="705"/>
                  </a:cubicBezTo>
                  <a:cubicBezTo>
                    <a:pt x="9337" y="1630"/>
                    <a:pt x="10474" y="3482"/>
                    <a:pt x="10545" y="6645"/>
                  </a:cubicBezTo>
                  <a:cubicBezTo>
                    <a:pt x="10616" y="9808"/>
                    <a:pt x="9621" y="14282"/>
                    <a:pt x="8982" y="16982"/>
                  </a:cubicBezTo>
                  <a:cubicBezTo>
                    <a:pt x="8342" y="19682"/>
                    <a:pt x="8058" y="20608"/>
                    <a:pt x="8271" y="20993"/>
                  </a:cubicBezTo>
                  <a:cubicBezTo>
                    <a:pt x="8484" y="21379"/>
                    <a:pt x="9195" y="21225"/>
                    <a:pt x="10971" y="20376"/>
                  </a:cubicBezTo>
                  <a:cubicBezTo>
                    <a:pt x="12748" y="19528"/>
                    <a:pt x="15590" y="17985"/>
                    <a:pt x="17508" y="16982"/>
                  </a:cubicBezTo>
                  <a:cubicBezTo>
                    <a:pt x="19427" y="15979"/>
                    <a:pt x="20421" y="15516"/>
                    <a:pt x="21416" y="15053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803109" y="2567031"/>
              <a:ext cx="163958" cy="42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09" fill="norm" stroke="1" extrusionOk="0">
                  <a:moveTo>
                    <a:pt x="12348" y="850"/>
                  </a:moveTo>
                  <a:cubicBezTo>
                    <a:pt x="10022" y="329"/>
                    <a:pt x="7695" y="-191"/>
                    <a:pt x="6034" y="69"/>
                  </a:cubicBezTo>
                  <a:cubicBezTo>
                    <a:pt x="4372" y="329"/>
                    <a:pt x="3375" y="1370"/>
                    <a:pt x="2212" y="3778"/>
                  </a:cubicBezTo>
                  <a:cubicBezTo>
                    <a:pt x="1049" y="6185"/>
                    <a:pt x="-280" y="9958"/>
                    <a:pt x="52" y="12951"/>
                  </a:cubicBezTo>
                  <a:cubicBezTo>
                    <a:pt x="385" y="15944"/>
                    <a:pt x="2378" y="18156"/>
                    <a:pt x="5369" y="19522"/>
                  </a:cubicBezTo>
                  <a:cubicBezTo>
                    <a:pt x="8360" y="20889"/>
                    <a:pt x="12348" y="21409"/>
                    <a:pt x="15172" y="21409"/>
                  </a:cubicBezTo>
                  <a:cubicBezTo>
                    <a:pt x="17997" y="21409"/>
                    <a:pt x="19658" y="20889"/>
                    <a:pt x="21320" y="20368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036068" y="2606725"/>
              <a:ext cx="12267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110"/>
                    <a:pt x="8100" y="10219"/>
                    <a:pt x="11700" y="13819"/>
                  </a:cubicBezTo>
                  <a:cubicBezTo>
                    <a:pt x="15300" y="17419"/>
                    <a:pt x="18450" y="195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220072" y="2599058"/>
              <a:ext cx="161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169"/>
                    <a:pt x="5486" y="12738"/>
                    <a:pt x="9086" y="9138"/>
                  </a:cubicBezTo>
                  <a:cubicBezTo>
                    <a:pt x="12686" y="5538"/>
                    <a:pt x="17143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519069" y="2407387"/>
              <a:ext cx="142852" cy="20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137" fill="norm" stroke="1" extrusionOk="0">
                  <a:moveTo>
                    <a:pt x="7822" y="4860"/>
                  </a:moveTo>
                  <a:cubicBezTo>
                    <a:pt x="7450" y="3510"/>
                    <a:pt x="7077" y="2160"/>
                    <a:pt x="5960" y="1890"/>
                  </a:cubicBezTo>
                  <a:cubicBezTo>
                    <a:pt x="4843" y="1620"/>
                    <a:pt x="2981" y="2430"/>
                    <a:pt x="1677" y="4725"/>
                  </a:cubicBezTo>
                  <a:cubicBezTo>
                    <a:pt x="374" y="7020"/>
                    <a:pt x="-371" y="10800"/>
                    <a:pt x="188" y="13905"/>
                  </a:cubicBezTo>
                  <a:cubicBezTo>
                    <a:pt x="746" y="17010"/>
                    <a:pt x="2608" y="19440"/>
                    <a:pt x="5401" y="20520"/>
                  </a:cubicBezTo>
                  <a:cubicBezTo>
                    <a:pt x="8195" y="21600"/>
                    <a:pt x="11919" y="21330"/>
                    <a:pt x="14898" y="19170"/>
                  </a:cubicBezTo>
                  <a:cubicBezTo>
                    <a:pt x="17877" y="17010"/>
                    <a:pt x="20112" y="12960"/>
                    <a:pt x="20670" y="9585"/>
                  </a:cubicBezTo>
                  <a:cubicBezTo>
                    <a:pt x="21229" y="6210"/>
                    <a:pt x="20112" y="3510"/>
                    <a:pt x="18622" y="2025"/>
                  </a:cubicBezTo>
                  <a:cubicBezTo>
                    <a:pt x="17132" y="540"/>
                    <a:pt x="15270" y="270"/>
                    <a:pt x="14339" y="135"/>
                  </a:cubicBezTo>
                  <a:cubicBezTo>
                    <a:pt x="13408" y="0"/>
                    <a:pt x="13408" y="0"/>
                    <a:pt x="13408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557446" y="2363440"/>
              <a:ext cx="122638" cy="28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44" fill="norm" stroke="1" extrusionOk="0">
                  <a:moveTo>
                    <a:pt x="5285" y="1012"/>
                  </a:moveTo>
                  <a:cubicBezTo>
                    <a:pt x="3081" y="428"/>
                    <a:pt x="876" y="-156"/>
                    <a:pt x="215" y="39"/>
                  </a:cubicBezTo>
                  <a:cubicBezTo>
                    <a:pt x="-446" y="233"/>
                    <a:pt x="436" y="1206"/>
                    <a:pt x="2640" y="4125"/>
                  </a:cubicBezTo>
                  <a:cubicBezTo>
                    <a:pt x="4844" y="7044"/>
                    <a:pt x="8370" y="11909"/>
                    <a:pt x="11676" y="15120"/>
                  </a:cubicBezTo>
                  <a:cubicBezTo>
                    <a:pt x="14983" y="18330"/>
                    <a:pt x="18068" y="19887"/>
                    <a:pt x="21154" y="21444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441171" y="2353719"/>
              <a:ext cx="23124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4340" y="21600"/>
                  </a:moveTo>
                  <a:cubicBezTo>
                    <a:pt x="2461" y="20329"/>
                    <a:pt x="583" y="19059"/>
                    <a:pt x="114" y="17788"/>
                  </a:cubicBezTo>
                  <a:cubicBezTo>
                    <a:pt x="-356" y="16518"/>
                    <a:pt x="583" y="15247"/>
                    <a:pt x="3753" y="12706"/>
                  </a:cubicBezTo>
                  <a:cubicBezTo>
                    <a:pt x="6922" y="10165"/>
                    <a:pt x="12322" y="6353"/>
                    <a:pt x="15609" y="4024"/>
                  </a:cubicBezTo>
                  <a:cubicBezTo>
                    <a:pt x="18896" y="1694"/>
                    <a:pt x="20070" y="847"/>
                    <a:pt x="21244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549746" y="2614392"/>
              <a:ext cx="207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21600"/>
                    <a:pt x="2667" y="21600"/>
                    <a:pt x="6267" y="18000"/>
                  </a:cubicBezTo>
                  <a:cubicBezTo>
                    <a:pt x="9867" y="14400"/>
                    <a:pt x="1573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834811" y="2273112"/>
              <a:ext cx="144279" cy="28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12" fill="norm" stroke="1" extrusionOk="0">
                  <a:moveTo>
                    <a:pt x="9853" y="2015"/>
                  </a:moveTo>
                  <a:cubicBezTo>
                    <a:pt x="8735" y="1059"/>
                    <a:pt x="7618" y="103"/>
                    <a:pt x="6501" y="8"/>
                  </a:cubicBezTo>
                  <a:cubicBezTo>
                    <a:pt x="5384" y="-88"/>
                    <a:pt x="4266" y="677"/>
                    <a:pt x="2777" y="2970"/>
                  </a:cubicBezTo>
                  <a:cubicBezTo>
                    <a:pt x="1287" y="5264"/>
                    <a:pt x="-575" y="9087"/>
                    <a:pt x="170" y="12241"/>
                  </a:cubicBezTo>
                  <a:cubicBezTo>
                    <a:pt x="915" y="15395"/>
                    <a:pt x="4266" y="17880"/>
                    <a:pt x="8177" y="19314"/>
                  </a:cubicBezTo>
                  <a:cubicBezTo>
                    <a:pt x="12087" y="20747"/>
                    <a:pt x="16556" y="21130"/>
                    <a:pt x="21025" y="21512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986756" y="2300051"/>
              <a:ext cx="11500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659"/>
                    <a:pt x="7680" y="9318"/>
                    <a:pt x="11280" y="12918"/>
                  </a:cubicBezTo>
                  <a:cubicBezTo>
                    <a:pt x="14880" y="16518"/>
                    <a:pt x="1824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086425" y="2254050"/>
              <a:ext cx="253007" cy="23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409"/>
                  </a:moveTo>
                  <a:cubicBezTo>
                    <a:pt x="0" y="5222"/>
                    <a:pt x="0" y="4035"/>
                    <a:pt x="218" y="4035"/>
                  </a:cubicBezTo>
                  <a:cubicBezTo>
                    <a:pt x="436" y="4035"/>
                    <a:pt x="873" y="5222"/>
                    <a:pt x="2291" y="7952"/>
                  </a:cubicBezTo>
                  <a:cubicBezTo>
                    <a:pt x="3709" y="10681"/>
                    <a:pt x="6109" y="14954"/>
                    <a:pt x="7855" y="17327"/>
                  </a:cubicBezTo>
                  <a:cubicBezTo>
                    <a:pt x="9600" y="19701"/>
                    <a:pt x="10691" y="20176"/>
                    <a:pt x="11345" y="19820"/>
                  </a:cubicBezTo>
                  <a:cubicBezTo>
                    <a:pt x="12000" y="19464"/>
                    <a:pt x="12218" y="18277"/>
                    <a:pt x="12218" y="17090"/>
                  </a:cubicBezTo>
                  <a:cubicBezTo>
                    <a:pt x="12218" y="15903"/>
                    <a:pt x="12000" y="14716"/>
                    <a:pt x="12000" y="14716"/>
                  </a:cubicBezTo>
                  <a:cubicBezTo>
                    <a:pt x="12000" y="14716"/>
                    <a:pt x="12218" y="15903"/>
                    <a:pt x="12764" y="17090"/>
                  </a:cubicBezTo>
                  <a:cubicBezTo>
                    <a:pt x="13309" y="18277"/>
                    <a:pt x="14182" y="19464"/>
                    <a:pt x="15273" y="20295"/>
                  </a:cubicBezTo>
                  <a:cubicBezTo>
                    <a:pt x="16364" y="21125"/>
                    <a:pt x="17673" y="21600"/>
                    <a:pt x="18436" y="21244"/>
                  </a:cubicBezTo>
                  <a:cubicBezTo>
                    <a:pt x="19200" y="20888"/>
                    <a:pt x="19418" y="19701"/>
                    <a:pt x="19636" y="16615"/>
                  </a:cubicBezTo>
                  <a:cubicBezTo>
                    <a:pt x="19855" y="13530"/>
                    <a:pt x="20073" y="8545"/>
                    <a:pt x="20400" y="5459"/>
                  </a:cubicBezTo>
                  <a:cubicBezTo>
                    <a:pt x="20727" y="2374"/>
                    <a:pt x="21164" y="1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408432" y="2116047"/>
              <a:ext cx="9967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718"/>
                    <a:pt x="9969" y="11435"/>
                    <a:pt x="12738" y="14824"/>
                  </a:cubicBezTo>
                  <a:cubicBezTo>
                    <a:pt x="15508" y="18212"/>
                    <a:pt x="16062" y="19271"/>
                    <a:pt x="17169" y="20012"/>
                  </a:cubicBezTo>
                  <a:cubicBezTo>
                    <a:pt x="18277" y="20753"/>
                    <a:pt x="19938" y="211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423766" y="2067270"/>
              <a:ext cx="175196" cy="370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5" fill="norm" stroke="1" extrusionOk="0">
                  <a:moveTo>
                    <a:pt x="0" y="1492"/>
                  </a:moveTo>
                  <a:cubicBezTo>
                    <a:pt x="939" y="901"/>
                    <a:pt x="1878" y="309"/>
                    <a:pt x="3130" y="87"/>
                  </a:cubicBezTo>
                  <a:cubicBezTo>
                    <a:pt x="4383" y="-135"/>
                    <a:pt x="5948" y="13"/>
                    <a:pt x="8765" y="1196"/>
                  </a:cubicBezTo>
                  <a:cubicBezTo>
                    <a:pt x="11583" y="2380"/>
                    <a:pt x="15652" y="4599"/>
                    <a:pt x="18157" y="7484"/>
                  </a:cubicBezTo>
                  <a:cubicBezTo>
                    <a:pt x="20661" y="10369"/>
                    <a:pt x="21600" y="13920"/>
                    <a:pt x="21443" y="16361"/>
                  </a:cubicBezTo>
                  <a:cubicBezTo>
                    <a:pt x="21287" y="18802"/>
                    <a:pt x="20035" y="20133"/>
                    <a:pt x="18783" y="21465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531102" y="1976039"/>
              <a:ext cx="199951" cy="43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8" fill="norm" stroke="1" extrusionOk="0">
                  <a:moveTo>
                    <a:pt x="0" y="98"/>
                  </a:moveTo>
                  <a:cubicBezTo>
                    <a:pt x="3281" y="-27"/>
                    <a:pt x="6562" y="-152"/>
                    <a:pt x="9980" y="535"/>
                  </a:cubicBezTo>
                  <a:cubicBezTo>
                    <a:pt x="13397" y="1221"/>
                    <a:pt x="16952" y="2720"/>
                    <a:pt x="19003" y="5092"/>
                  </a:cubicBezTo>
                  <a:cubicBezTo>
                    <a:pt x="21053" y="7464"/>
                    <a:pt x="21600" y="10710"/>
                    <a:pt x="21327" y="13582"/>
                  </a:cubicBezTo>
                  <a:cubicBezTo>
                    <a:pt x="21053" y="16454"/>
                    <a:pt x="19959" y="18951"/>
                    <a:pt x="18866" y="21448"/>
                  </a:cubicBezTo>
                </a:path>
              </a:pathLst>
            </a:custGeom>
            <a:noFill/>
            <a:ln w="12700" cap="rnd">
              <a:solidFill>
                <a:srgbClr val="0061FE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893709" y="523262"/>
              <a:ext cx="138736" cy="54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99" fill="norm" stroke="1" extrusionOk="0">
                  <a:moveTo>
                    <a:pt x="0" y="6888"/>
                  </a:moveTo>
                  <a:cubicBezTo>
                    <a:pt x="758" y="9412"/>
                    <a:pt x="1516" y="11935"/>
                    <a:pt x="2842" y="14206"/>
                  </a:cubicBezTo>
                  <a:cubicBezTo>
                    <a:pt x="4168" y="16477"/>
                    <a:pt x="6063" y="18496"/>
                    <a:pt x="7010" y="19758"/>
                  </a:cubicBezTo>
                  <a:cubicBezTo>
                    <a:pt x="7958" y="21019"/>
                    <a:pt x="7958" y="21524"/>
                    <a:pt x="7768" y="21373"/>
                  </a:cubicBezTo>
                  <a:cubicBezTo>
                    <a:pt x="7579" y="21221"/>
                    <a:pt x="7200" y="20414"/>
                    <a:pt x="5874" y="18244"/>
                  </a:cubicBezTo>
                  <a:cubicBezTo>
                    <a:pt x="4547" y="16074"/>
                    <a:pt x="2274" y="12541"/>
                    <a:pt x="1326" y="9765"/>
                  </a:cubicBezTo>
                  <a:cubicBezTo>
                    <a:pt x="379" y="6989"/>
                    <a:pt x="758" y="4971"/>
                    <a:pt x="2463" y="3457"/>
                  </a:cubicBezTo>
                  <a:cubicBezTo>
                    <a:pt x="4168" y="1943"/>
                    <a:pt x="7200" y="933"/>
                    <a:pt x="9663" y="429"/>
                  </a:cubicBezTo>
                  <a:cubicBezTo>
                    <a:pt x="12126" y="-76"/>
                    <a:pt x="14021" y="-76"/>
                    <a:pt x="15537" y="126"/>
                  </a:cubicBezTo>
                  <a:cubicBezTo>
                    <a:pt x="17053" y="328"/>
                    <a:pt x="18189" y="731"/>
                    <a:pt x="19326" y="1589"/>
                  </a:cubicBezTo>
                  <a:cubicBezTo>
                    <a:pt x="20463" y="2447"/>
                    <a:pt x="21600" y="3760"/>
                    <a:pt x="18947" y="5223"/>
                  </a:cubicBezTo>
                  <a:cubicBezTo>
                    <a:pt x="16295" y="6687"/>
                    <a:pt x="9853" y="8302"/>
                    <a:pt x="3411" y="991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162048" y="628680"/>
              <a:ext cx="10733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000"/>
                    <a:pt x="3086" y="14400"/>
                    <a:pt x="6686" y="10800"/>
                  </a:cubicBezTo>
                  <a:cubicBezTo>
                    <a:pt x="10286" y="7200"/>
                    <a:pt x="1594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300051" y="502072"/>
              <a:ext cx="168672" cy="21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0" fill="norm" stroke="1" extrusionOk="0">
                  <a:moveTo>
                    <a:pt x="0" y="2618"/>
                  </a:moveTo>
                  <a:cubicBezTo>
                    <a:pt x="0" y="1376"/>
                    <a:pt x="0" y="135"/>
                    <a:pt x="491" y="11"/>
                  </a:cubicBezTo>
                  <a:cubicBezTo>
                    <a:pt x="982" y="-113"/>
                    <a:pt x="1964" y="880"/>
                    <a:pt x="3764" y="3611"/>
                  </a:cubicBezTo>
                  <a:cubicBezTo>
                    <a:pt x="5564" y="6342"/>
                    <a:pt x="8182" y="10811"/>
                    <a:pt x="9818" y="13666"/>
                  </a:cubicBezTo>
                  <a:cubicBezTo>
                    <a:pt x="11455" y="16521"/>
                    <a:pt x="12109" y="17762"/>
                    <a:pt x="13091" y="18880"/>
                  </a:cubicBezTo>
                  <a:cubicBezTo>
                    <a:pt x="14073" y="19997"/>
                    <a:pt x="15382" y="20990"/>
                    <a:pt x="16364" y="20369"/>
                  </a:cubicBezTo>
                  <a:cubicBezTo>
                    <a:pt x="17345" y="19749"/>
                    <a:pt x="18000" y="17514"/>
                    <a:pt x="18491" y="15156"/>
                  </a:cubicBezTo>
                  <a:cubicBezTo>
                    <a:pt x="18982" y="12797"/>
                    <a:pt x="19309" y="10314"/>
                    <a:pt x="19800" y="7459"/>
                  </a:cubicBezTo>
                  <a:cubicBezTo>
                    <a:pt x="20291" y="4604"/>
                    <a:pt x="20945" y="1376"/>
                    <a:pt x="21273" y="383"/>
                  </a:cubicBezTo>
                  <a:cubicBezTo>
                    <a:pt x="21600" y="-610"/>
                    <a:pt x="21600" y="631"/>
                    <a:pt x="21600" y="187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531372" y="126398"/>
              <a:ext cx="780703" cy="57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86" fill="norm" stroke="1" extrusionOk="0">
                  <a:moveTo>
                    <a:pt x="2929" y="15778"/>
                  </a:moveTo>
                  <a:cubicBezTo>
                    <a:pt x="2929" y="15304"/>
                    <a:pt x="2929" y="14831"/>
                    <a:pt x="2823" y="14357"/>
                  </a:cubicBezTo>
                  <a:cubicBezTo>
                    <a:pt x="2717" y="13883"/>
                    <a:pt x="2505" y="13410"/>
                    <a:pt x="2223" y="13268"/>
                  </a:cubicBezTo>
                  <a:cubicBezTo>
                    <a:pt x="1940" y="13125"/>
                    <a:pt x="1588" y="13315"/>
                    <a:pt x="1199" y="14357"/>
                  </a:cubicBezTo>
                  <a:cubicBezTo>
                    <a:pt x="811" y="15399"/>
                    <a:pt x="388" y="17294"/>
                    <a:pt x="176" y="18478"/>
                  </a:cubicBezTo>
                  <a:cubicBezTo>
                    <a:pt x="-36" y="19662"/>
                    <a:pt x="-36" y="20136"/>
                    <a:pt x="70" y="20562"/>
                  </a:cubicBezTo>
                  <a:cubicBezTo>
                    <a:pt x="176" y="20989"/>
                    <a:pt x="388" y="21368"/>
                    <a:pt x="670" y="21462"/>
                  </a:cubicBezTo>
                  <a:cubicBezTo>
                    <a:pt x="952" y="21557"/>
                    <a:pt x="1305" y="21368"/>
                    <a:pt x="1588" y="21036"/>
                  </a:cubicBezTo>
                  <a:cubicBezTo>
                    <a:pt x="1870" y="20704"/>
                    <a:pt x="2082" y="20231"/>
                    <a:pt x="2329" y="19473"/>
                  </a:cubicBezTo>
                  <a:cubicBezTo>
                    <a:pt x="2576" y="18715"/>
                    <a:pt x="2858" y="17673"/>
                    <a:pt x="2999" y="17389"/>
                  </a:cubicBezTo>
                  <a:cubicBezTo>
                    <a:pt x="3140" y="17104"/>
                    <a:pt x="3140" y="17578"/>
                    <a:pt x="3211" y="18052"/>
                  </a:cubicBezTo>
                  <a:cubicBezTo>
                    <a:pt x="3282" y="18525"/>
                    <a:pt x="3423" y="18999"/>
                    <a:pt x="3705" y="19283"/>
                  </a:cubicBezTo>
                  <a:cubicBezTo>
                    <a:pt x="3988" y="19568"/>
                    <a:pt x="4411" y="19662"/>
                    <a:pt x="4976" y="19046"/>
                  </a:cubicBezTo>
                  <a:cubicBezTo>
                    <a:pt x="5540" y="18431"/>
                    <a:pt x="6246" y="17104"/>
                    <a:pt x="6846" y="14973"/>
                  </a:cubicBezTo>
                  <a:cubicBezTo>
                    <a:pt x="7446" y="12841"/>
                    <a:pt x="7940" y="9904"/>
                    <a:pt x="8188" y="7394"/>
                  </a:cubicBezTo>
                  <a:cubicBezTo>
                    <a:pt x="8435" y="4883"/>
                    <a:pt x="8435" y="2799"/>
                    <a:pt x="8329" y="1568"/>
                  </a:cubicBezTo>
                  <a:cubicBezTo>
                    <a:pt x="8223" y="336"/>
                    <a:pt x="8011" y="-43"/>
                    <a:pt x="7799" y="4"/>
                  </a:cubicBezTo>
                  <a:cubicBezTo>
                    <a:pt x="7588" y="52"/>
                    <a:pt x="7376" y="525"/>
                    <a:pt x="7164" y="2373"/>
                  </a:cubicBezTo>
                  <a:cubicBezTo>
                    <a:pt x="6952" y="4220"/>
                    <a:pt x="6740" y="7441"/>
                    <a:pt x="6670" y="10283"/>
                  </a:cubicBezTo>
                  <a:cubicBezTo>
                    <a:pt x="6599" y="13125"/>
                    <a:pt x="6670" y="15589"/>
                    <a:pt x="6740" y="17104"/>
                  </a:cubicBezTo>
                  <a:cubicBezTo>
                    <a:pt x="6811" y="18620"/>
                    <a:pt x="6882" y="19189"/>
                    <a:pt x="7023" y="19710"/>
                  </a:cubicBezTo>
                  <a:cubicBezTo>
                    <a:pt x="7164" y="20231"/>
                    <a:pt x="7376" y="20704"/>
                    <a:pt x="7658" y="20799"/>
                  </a:cubicBezTo>
                  <a:cubicBezTo>
                    <a:pt x="7940" y="20894"/>
                    <a:pt x="8293" y="20610"/>
                    <a:pt x="8682" y="19615"/>
                  </a:cubicBezTo>
                  <a:cubicBezTo>
                    <a:pt x="9070" y="18620"/>
                    <a:pt x="9493" y="16915"/>
                    <a:pt x="9740" y="15731"/>
                  </a:cubicBezTo>
                  <a:cubicBezTo>
                    <a:pt x="9988" y="14546"/>
                    <a:pt x="10058" y="13883"/>
                    <a:pt x="10058" y="13789"/>
                  </a:cubicBezTo>
                  <a:cubicBezTo>
                    <a:pt x="10058" y="13694"/>
                    <a:pt x="9988" y="14168"/>
                    <a:pt x="9917" y="14878"/>
                  </a:cubicBezTo>
                  <a:cubicBezTo>
                    <a:pt x="9846" y="15589"/>
                    <a:pt x="9776" y="16536"/>
                    <a:pt x="9811" y="17341"/>
                  </a:cubicBezTo>
                  <a:cubicBezTo>
                    <a:pt x="9846" y="18146"/>
                    <a:pt x="9988" y="18810"/>
                    <a:pt x="10235" y="19236"/>
                  </a:cubicBezTo>
                  <a:cubicBezTo>
                    <a:pt x="10482" y="19662"/>
                    <a:pt x="10835" y="19852"/>
                    <a:pt x="11152" y="19804"/>
                  </a:cubicBezTo>
                  <a:cubicBezTo>
                    <a:pt x="11470" y="19757"/>
                    <a:pt x="11752" y="19473"/>
                    <a:pt x="12105" y="18715"/>
                  </a:cubicBezTo>
                  <a:cubicBezTo>
                    <a:pt x="12458" y="17957"/>
                    <a:pt x="12882" y="16725"/>
                    <a:pt x="13129" y="15778"/>
                  </a:cubicBezTo>
                  <a:cubicBezTo>
                    <a:pt x="13376" y="14831"/>
                    <a:pt x="13446" y="14168"/>
                    <a:pt x="13446" y="14120"/>
                  </a:cubicBezTo>
                  <a:cubicBezTo>
                    <a:pt x="13446" y="14073"/>
                    <a:pt x="13376" y="14641"/>
                    <a:pt x="13340" y="15162"/>
                  </a:cubicBezTo>
                  <a:cubicBezTo>
                    <a:pt x="13305" y="15683"/>
                    <a:pt x="13305" y="16157"/>
                    <a:pt x="13411" y="16583"/>
                  </a:cubicBezTo>
                  <a:cubicBezTo>
                    <a:pt x="13517" y="17010"/>
                    <a:pt x="13729" y="17389"/>
                    <a:pt x="13976" y="17720"/>
                  </a:cubicBezTo>
                  <a:cubicBezTo>
                    <a:pt x="14223" y="18052"/>
                    <a:pt x="14505" y="18336"/>
                    <a:pt x="14858" y="18478"/>
                  </a:cubicBezTo>
                  <a:cubicBezTo>
                    <a:pt x="15211" y="18620"/>
                    <a:pt x="15635" y="18620"/>
                    <a:pt x="16129" y="18336"/>
                  </a:cubicBezTo>
                  <a:cubicBezTo>
                    <a:pt x="16623" y="18052"/>
                    <a:pt x="17188" y="17483"/>
                    <a:pt x="17717" y="16536"/>
                  </a:cubicBezTo>
                  <a:cubicBezTo>
                    <a:pt x="18246" y="15589"/>
                    <a:pt x="18740" y="14262"/>
                    <a:pt x="19023" y="13362"/>
                  </a:cubicBezTo>
                  <a:cubicBezTo>
                    <a:pt x="19305" y="12462"/>
                    <a:pt x="19376" y="11989"/>
                    <a:pt x="19270" y="11610"/>
                  </a:cubicBezTo>
                  <a:cubicBezTo>
                    <a:pt x="19164" y="11231"/>
                    <a:pt x="18882" y="10946"/>
                    <a:pt x="18564" y="11041"/>
                  </a:cubicBezTo>
                  <a:cubicBezTo>
                    <a:pt x="18246" y="11136"/>
                    <a:pt x="17893" y="11610"/>
                    <a:pt x="17646" y="12462"/>
                  </a:cubicBezTo>
                  <a:cubicBezTo>
                    <a:pt x="17399" y="13315"/>
                    <a:pt x="17258" y="14546"/>
                    <a:pt x="17223" y="15399"/>
                  </a:cubicBezTo>
                  <a:cubicBezTo>
                    <a:pt x="17188" y="16252"/>
                    <a:pt x="17258" y="16725"/>
                    <a:pt x="17752" y="17104"/>
                  </a:cubicBezTo>
                  <a:cubicBezTo>
                    <a:pt x="18246" y="17483"/>
                    <a:pt x="19164" y="17768"/>
                    <a:pt x="19870" y="17768"/>
                  </a:cubicBezTo>
                  <a:cubicBezTo>
                    <a:pt x="20576" y="17768"/>
                    <a:pt x="21070" y="17483"/>
                    <a:pt x="21564" y="1719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3457744" y="667015"/>
              <a:ext cx="5684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694"/>
                    <a:pt x="21600" y="3388"/>
                    <a:pt x="18900" y="6988"/>
                  </a:cubicBezTo>
                  <a:cubicBezTo>
                    <a:pt x="16200" y="10588"/>
                    <a:pt x="8100" y="160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664749" y="253005"/>
              <a:ext cx="176338" cy="42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1252" y="3253"/>
                    <a:pt x="2504" y="6506"/>
                    <a:pt x="3757" y="9889"/>
                  </a:cubicBezTo>
                  <a:cubicBezTo>
                    <a:pt x="5009" y="13272"/>
                    <a:pt x="6261" y="16786"/>
                    <a:pt x="7043" y="18867"/>
                  </a:cubicBezTo>
                  <a:cubicBezTo>
                    <a:pt x="7826" y="20949"/>
                    <a:pt x="8139" y="21600"/>
                    <a:pt x="8139" y="21405"/>
                  </a:cubicBezTo>
                  <a:cubicBezTo>
                    <a:pt x="8139" y="21210"/>
                    <a:pt x="7826" y="20169"/>
                    <a:pt x="7670" y="18542"/>
                  </a:cubicBezTo>
                  <a:cubicBezTo>
                    <a:pt x="7513" y="16916"/>
                    <a:pt x="7513" y="14704"/>
                    <a:pt x="7983" y="13337"/>
                  </a:cubicBezTo>
                  <a:cubicBezTo>
                    <a:pt x="8452" y="11971"/>
                    <a:pt x="9391" y="11451"/>
                    <a:pt x="10643" y="11190"/>
                  </a:cubicBezTo>
                  <a:cubicBezTo>
                    <a:pt x="11896" y="10930"/>
                    <a:pt x="13461" y="10930"/>
                    <a:pt x="15339" y="12231"/>
                  </a:cubicBezTo>
                  <a:cubicBezTo>
                    <a:pt x="17217" y="13533"/>
                    <a:pt x="19409" y="16135"/>
                    <a:pt x="20504" y="17761"/>
                  </a:cubicBezTo>
                  <a:cubicBezTo>
                    <a:pt x="21600" y="19388"/>
                    <a:pt x="21600" y="20039"/>
                    <a:pt x="21600" y="2068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902421" y="521344"/>
              <a:ext cx="23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917755" y="421676"/>
              <a:ext cx="5366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986746" y="473505"/>
              <a:ext cx="142156" cy="48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72" fill="norm" stroke="1" extrusionOk="0">
                  <a:moveTo>
                    <a:pt x="11370" y="3813"/>
                  </a:moveTo>
                  <a:cubicBezTo>
                    <a:pt x="11370" y="3135"/>
                    <a:pt x="11370" y="2456"/>
                    <a:pt x="11181" y="1834"/>
                  </a:cubicBezTo>
                  <a:cubicBezTo>
                    <a:pt x="10991" y="1212"/>
                    <a:pt x="10612" y="647"/>
                    <a:pt x="9476" y="307"/>
                  </a:cubicBezTo>
                  <a:cubicBezTo>
                    <a:pt x="8339" y="-32"/>
                    <a:pt x="6444" y="-145"/>
                    <a:pt x="4549" y="251"/>
                  </a:cubicBezTo>
                  <a:cubicBezTo>
                    <a:pt x="2655" y="647"/>
                    <a:pt x="760" y="1551"/>
                    <a:pt x="191" y="2286"/>
                  </a:cubicBezTo>
                  <a:cubicBezTo>
                    <a:pt x="-377" y="3021"/>
                    <a:pt x="381" y="3587"/>
                    <a:pt x="1707" y="3926"/>
                  </a:cubicBezTo>
                  <a:cubicBezTo>
                    <a:pt x="3034" y="4265"/>
                    <a:pt x="4928" y="4379"/>
                    <a:pt x="7391" y="4322"/>
                  </a:cubicBezTo>
                  <a:cubicBezTo>
                    <a:pt x="9855" y="4265"/>
                    <a:pt x="12886" y="4039"/>
                    <a:pt x="14402" y="4265"/>
                  </a:cubicBezTo>
                  <a:cubicBezTo>
                    <a:pt x="15918" y="4492"/>
                    <a:pt x="15918" y="5170"/>
                    <a:pt x="16486" y="6980"/>
                  </a:cubicBezTo>
                  <a:cubicBezTo>
                    <a:pt x="17055" y="8789"/>
                    <a:pt x="18191" y="11729"/>
                    <a:pt x="19139" y="14048"/>
                  </a:cubicBezTo>
                  <a:cubicBezTo>
                    <a:pt x="20086" y="16366"/>
                    <a:pt x="20844" y="18062"/>
                    <a:pt x="21034" y="19193"/>
                  </a:cubicBezTo>
                  <a:cubicBezTo>
                    <a:pt x="21223" y="20324"/>
                    <a:pt x="20844" y="20890"/>
                    <a:pt x="19518" y="21172"/>
                  </a:cubicBezTo>
                  <a:cubicBezTo>
                    <a:pt x="18191" y="21455"/>
                    <a:pt x="15918" y="21455"/>
                    <a:pt x="13076" y="21059"/>
                  </a:cubicBezTo>
                  <a:cubicBezTo>
                    <a:pt x="10234" y="20663"/>
                    <a:pt x="6823" y="19872"/>
                    <a:pt x="4739" y="18119"/>
                  </a:cubicBezTo>
                  <a:cubicBezTo>
                    <a:pt x="2655" y="16366"/>
                    <a:pt x="1897" y="13652"/>
                    <a:pt x="1139" y="1093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140093" y="199982"/>
              <a:ext cx="115004" cy="43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4811"/>
                  </a:moveTo>
                  <a:cubicBezTo>
                    <a:pt x="960" y="3942"/>
                    <a:pt x="1920" y="3073"/>
                    <a:pt x="2400" y="2142"/>
                  </a:cubicBezTo>
                  <a:cubicBezTo>
                    <a:pt x="2880" y="1211"/>
                    <a:pt x="2880" y="217"/>
                    <a:pt x="2880" y="31"/>
                  </a:cubicBezTo>
                  <a:cubicBezTo>
                    <a:pt x="2880" y="-155"/>
                    <a:pt x="2880" y="466"/>
                    <a:pt x="3360" y="2948"/>
                  </a:cubicBezTo>
                  <a:cubicBezTo>
                    <a:pt x="3840" y="5431"/>
                    <a:pt x="4800" y="9776"/>
                    <a:pt x="5520" y="12879"/>
                  </a:cubicBezTo>
                  <a:cubicBezTo>
                    <a:pt x="6240" y="15983"/>
                    <a:pt x="6720" y="17845"/>
                    <a:pt x="6720" y="19211"/>
                  </a:cubicBezTo>
                  <a:cubicBezTo>
                    <a:pt x="6720" y="20576"/>
                    <a:pt x="6240" y="21445"/>
                    <a:pt x="6000" y="21259"/>
                  </a:cubicBezTo>
                  <a:cubicBezTo>
                    <a:pt x="5760" y="21073"/>
                    <a:pt x="5760" y="19831"/>
                    <a:pt x="6000" y="18404"/>
                  </a:cubicBezTo>
                  <a:cubicBezTo>
                    <a:pt x="6240" y="16976"/>
                    <a:pt x="6720" y="15362"/>
                    <a:pt x="7920" y="14369"/>
                  </a:cubicBezTo>
                  <a:cubicBezTo>
                    <a:pt x="9120" y="13376"/>
                    <a:pt x="11040" y="13004"/>
                    <a:pt x="12960" y="13314"/>
                  </a:cubicBezTo>
                  <a:cubicBezTo>
                    <a:pt x="14880" y="13624"/>
                    <a:pt x="16800" y="14617"/>
                    <a:pt x="18240" y="15983"/>
                  </a:cubicBezTo>
                  <a:cubicBezTo>
                    <a:pt x="19680" y="17348"/>
                    <a:pt x="20640" y="19086"/>
                    <a:pt x="21600" y="2082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301097" y="400765"/>
              <a:ext cx="138004" cy="19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11929"/>
                  </a:moveTo>
                  <a:cubicBezTo>
                    <a:pt x="2000" y="11929"/>
                    <a:pt x="4000" y="11929"/>
                    <a:pt x="6400" y="10444"/>
                  </a:cubicBezTo>
                  <a:cubicBezTo>
                    <a:pt x="8800" y="8959"/>
                    <a:pt x="11600" y="5989"/>
                    <a:pt x="13000" y="3829"/>
                  </a:cubicBezTo>
                  <a:cubicBezTo>
                    <a:pt x="14400" y="1669"/>
                    <a:pt x="14400" y="319"/>
                    <a:pt x="13400" y="49"/>
                  </a:cubicBezTo>
                  <a:cubicBezTo>
                    <a:pt x="12400" y="-221"/>
                    <a:pt x="10400" y="589"/>
                    <a:pt x="8600" y="3289"/>
                  </a:cubicBezTo>
                  <a:cubicBezTo>
                    <a:pt x="6800" y="5989"/>
                    <a:pt x="5200" y="10579"/>
                    <a:pt x="4400" y="13549"/>
                  </a:cubicBezTo>
                  <a:cubicBezTo>
                    <a:pt x="3600" y="16519"/>
                    <a:pt x="3600" y="17869"/>
                    <a:pt x="5400" y="19084"/>
                  </a:cubicBezTo>
                  <a:cubicBezTo>
                    <a:pt x="7200" y="20299"/>
                    <a:pt x="10800" y="21379"/>
                    <a:pt x="13800" y="20704"/>
                  </a:cubicBezTo>
                  <a:cubicBezTo>
                    <a:pt x="16800" y="20029"/>
                    <a:pt x="19200" y="17599"/>
                    <a:pt x="21600" y="1516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446766" y="391008"/>
              <a:ext cx="184006" cy="26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617"/>
                  </a:moveTo>
                  <a:cubicBezTo>
                    <a:pt x="3300" y="3909"/>
                    <a:pt x="6600" y="7200"/>
                    <a:pt x="8850" y="10286"/>
                  </a:cubicBezTo>
                  <a:cubicBezTo>
                    <a:pt x="11100" y="13371"/>
                    <a:pt x="12300" y="16251"/>
                    <a:pt x="12750" y="18206"/>
                  </a:cubicBezTo>
                  <a:cubicBezTo>
                    <a:pt x="13200" y="20160"/>
                    <a:pt x="12900" y="21189"/>
                    <a:pt x="12000" y="21394"/>
                  </a:cubicBezTo>
                  <a:cubicBezTo>
                    <a:pt x="11100" y="21600"/>
                    <a:pt x="9600" y="20983"/>
                    <a:pt x="9000" y="18514"/>
                  </a:cubicBezTo>
                  <a:cubicBezTo>
                    <a:pt x="8400" y="16046"/>
                    <a:pt x="8700" y="11726"/>
                    <a:pt x="10950" y="8331"/>
                  </a:cubicBezTo>
                  <a:cubicBezTo>
                    <a:pt x="13200" y="4937"/>
                    <a:pt x="17400" y="24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029446" y="513678"/>
              <a:ext cx="23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021779" y="437009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105092" y="400729"/>
              <a:ext cx="116027" cy="23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18" fill="norm" stroke="1" extrusionOk="0">
                  <a:moveTo>
                    <a:pt x="20865" y="1220"/>
                  </a:moveTo>
                  <a:cubicBezTo>
                    <a:pt x="19027" y="515"/>
                    <a:pt x="17188" y="-189"/>
                    <a:pt x="13742" y="46"/>
                  </a:cubicBezTo>
                  <a:cubicBezTo>
                    <a:pt x="10295" y="281"/>
                    <a:pt x="5239" y="1454"/>
                    <a:pt x="2482" y="2628"/>
                  </a:cubicBezTo>
                  <a:cubicBezTo>
                    <a:pt x="-275" y="3802"/>
                    <a:pt x="-735" y="4976"/>
                    <a:pt x="1103" y="6385"/>
                  </a:cubicBezTo>
                  <a:cubicBezTo>
                    <a:pt x="2942" y="7794"/>
                    <a:pt x="7078" y="9437"/>
                    <a:pt x="10754" y="11550"/>
                  </a:cubicBezTo>
                  <a:cubicBezTo>
                    <a:pt x="14431" y="13663"/>
                    <a:pt x="17648" y="16246"/>
                    <a:pt x="18567" y="18007"/>
                  </a:cubicBezTo>
                  <a:cubicBezTo>
                    <a:pt x="19486" y="19768"/>
                    <a:pt x="18108" y="20707"/>
                    <a:pt x="15580" y="21059"/>
                  </a:cubicBezTo>
                  <a:cubicBezTo>
                    <a:pt x="13052" y="21411"/>
                    <a:pt x="9376" y="21176"/>
                    <a:pt x="7078" y="20354"/>
                  </a:cubicBezTo>
                  <a:cubicBezTo>
                    <a:pt x="4780" y="19533"/>
                    <a:pt x="3861" y="18124"/>
                    <a:pt x="2942" y="16715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578903" y="199337"/>
              <a:ext cx="608237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92" y="0"/>
                  </a:moveTo>
                  <a:cubicBezTo>
                    <a:pt x="4719" y="2043"/>
                    <a:pt x="4447" y="4086"/>
                    <a:pt x="4266" y="6932"/>
                  </a:cubicBezTo>
                  <a:cubicBezTo>
                    <a:pt x="4084" y="9778"/>
                    <a:pt x="3993" y="13427"/>
                    <a:pt x="4039" y="15762"/>
                  </a:cubicBezTo>
                  <a:cubicBezTo>
                    <a:pt x="4084" y="18097"/>
                    <a:pt x="4266" y="19119"/>
                    <a:pt x="4629" y="19995"/>
                  </a:cubicBezTo>
                  <a:cubicBezTo>
                    <a:pt x="4992" y="20870"/>
                    <a:pt x="5536" y="21600"/>
                    <a:pt x="5854" y="21600"/>
                  </a:cubicBezTo>
                  <a:cubicBezTo>
                    <a:pt x="6171" y="21600"/>
                    <a:pt x="6262" y="20870"/>
                    <a:pt x="5990" y="19411"/>
                  </a:cubicBezTo>
                  <a:cubicBezTo>
                    <a:pt x="5718" y="17951"/>
                    <a:pt x="5082" y="15762"/>
                    <a:pt x="4175" y="14230"/>
                  </a:cubicBezTo>
                  <a:cubicBezTo>
                    <a:pt x="3267" y="12697"/>
                    <a:pt x="2087" y="11822"/>
                    <a:pt x="1271" y="11457"/>
                  </a:cubicBezTo>
                  <a:cubicBezTo>
                    <a:pt x="454" y="11092"/>
                    <a:pt x="0" y="11238"/>
                    <a:pt x="0" y="11165"/>
                  </a:cubicBezTo>
                  <a:cubicBezTo>
                    <a:pt x="0" y="11092"/>
                    <a:pt x="454" y="10800"/>
                    <a:pt x="1679" y="9414"/>
                  </a:cubicBezTo>
                  <a:cubicBezTo>
                    <a:pt x="2904" y="8027"/>
                    <a:pt x="4901" y="5546"/>
                    <a:pt x="6081" y="4086"/>
                  </a:cubicBezTo>
                  <a:cubicBezTo>
                    <a:pt x="7260" y="2627"/>
                    <a:pt x="7624" y="2189"/>
                    <a:pt x="8077" y="1751"/>
                  </a:cubicBezTo>
                  <a:cubicBezTo>
                    <a:pt x="8531" y="1313"/>
                    <a:pt x="9076" y="876"/>
                    <a:pt x="9348" y="1313"/>
                  </a:cubicBezTo>
                  <a:cubicBezTo>
                    <a:pt x="9620" y="1751"/>
                    <a:pt x="9620" y="3065"/>
                    <a:pt x="9439" y="5765"/>
                  </a:cubicBezTo>
                  <a:cubicBezTo>
                    <a:pt x="9257" y="8465"/>
                    <a:pt x="8894" y="12551"/>
                    <a:pt x="8667" y="15032"/>
                  </a:cubicBezTo>
                  <a:cubicBezTo>
                    <a:pt x="8440" y="17514"/>
                    <a:pt x="8350" y="18389"/>
                    <a:pt x="8304" y="18462"/>
                  </a:cubicBezTo>
                  <a:cubicBezTo>
                    <a:pt x="8259" y="18535"/>
                    <a:pt x="8259" y="17805"/>
                    <a:pt x="8395" y="16784"/>
                  </a:cubicBezTo>
                  <a:cubicBezTo>
                    <a:pt x="8531" y="15762"/>
                    <a:pt x="8803" y="14449"/>
                    <a:pt x="9030" y="13427"/>
                  </a:cubicBezTo>
                  <a:cubicBezTo>
                    <a:pt x="9257" y="12405"/>
                    <a:pt x="9439" y="11676"/>
                    <a:pt x="9756" y="11530"/>
                  </a:cubicBezTo>
                  <a:cubicBezTo>
                    <a:pt x="10074" y="11384"/>
                    <a:pt x="10528" y="11822"/>
                    <a:pt x="10891" y="12478"/>
                  </a:cubicBezTo>
                  <a:cubicBezTo>
                    <a:pt x="11254" y="13135"/>
                    <a:pt x="11526" y="14011"/>
                    <a:pt x="11844" y="14668"/>
                  </a:cubicBezTo>
                  <a:cubicBezTo>
                    <a:pt x="12161" y="15324"/>
                    <a:pt x="12524" y="15762"/>
                    <a:pt x="12933" y="15981"/>
                  </a:cubicBezTo>
                  <a:cubicBezTo>
                    <a:pt x="13341" y="16200"/>
                    <a:pt x="13795" y="16200"/>
                    <a:pt x="14339" y="15616"/>
                  </a:cubicBezTo>
                  <a:cubicBezTo>
                    <a:pt x="14884" y="15032"/>
                    <a:pt x="15519" y="13865"/>
                    <a:pt x="15928" y="12916"/>
                  </a:cubicBezTo>
                  <a:cubicBezTo>
                    <a:pt x="16336" y="11968"/>
                    <a:pt x="16518" y="11238"/>
                    <a:pt x="16608" y="10508"/>
                  </a:cubicBezTo>
                  <a:cubicBezTo>
                    <a:pt x="16699" y="9778"/>
                    <a:pt x="16699" y="9049"/>
                    <a:pt x="16472" y="8611"/>
                  </a:cubicBezTo>
                  <a:cubicBezTo>
                    <a:pt x="16245" y="8173"/>
                    <a:pt x="15792" y="8027"/>
                    <a:pt x="15247" y="8538"/>
                  </a:cubicBezTo>
                  <a:cubicBezTo>
                    <a:pt x="14703" y="9049"/>
                    <a:pt x="14067" y="10216"/>
                    <a:pt x="13750" y="11238"/>
                  </a:cubicBezTo>
                  <a:cubicBezTo>
                    <a:pt x="13432" y="12259"/>
                    <a:pt x="13432" y="13135"/>
                    <a:pt x="13523" y="13938"/>
                  </a:cubicBezTo>
                  <a:cubicBezTo>
                    <a:pt x="13613" y="14741"/>
                    <a:pt x="13795" y="15470"/>
                    <a:pt x="14430" y="15908"/>
                  </a:cubicBezTo>
                  <a:cubicBezTo>
                    <a:pt x="15066" y="16346"/>
                    <a:pt x="16155" y="16492"/>
                    <a:pt x="17425" y="16273"/>
                  </a:cubicBezTo>
                  <a:cubicBezTo>
                    <a:pt x="18696" y="16054"/>
                    <a:pt x="20148" y="15470"/>
                    <a:pt x="21600" y="1488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535033" y="295445"/>
              <a:ext cx="188786" cy="22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023" fill="norm" stroke="1" extrusionOk="0">
                  <a:moveTo>
                    <a:pt x="16091" y="5962"/>
                  </a:moveTo>
                  <a:cubicBezTo>
                    <a:pt x="16667" y="4788"/>
                    <a:pt x="17243" y="3614"/>
                    <a:pt x="16811" y="2323"/>
                  </a:cubicBezTo>
                  <a:cubicBezTo>
                    <a:pt x="16379" y="1032"/>
                    <a:pt x="14939" y="-377"/>
                    <a:pt x="12203" y="93"/>
                  </a:cubicBezTo>
                  <a:cubicBezTo>
                    <a:pt x="9467" y="562"/>
                    <a:pt x="5435" y="2910"/>
                    <a:pt x="2987" y="6432"/>
                  </a:cubicBezTo>
                  <a:cubicBezTo>
                    <a:pt x="539" y="9953"/>
                    <a:pt x="-325" y="14649"/>
                    <a:pt x="107" y="17466"/>
                  </a:cubicBezTo>
                  <a:cubicBezTo>
                    <a:pt x="539" y="20284"/>
                    <a:pt x="2267" y="21223"/>
                    <a:pt x="6011" y="20988"/>
                  </a:cubicBezTo>
                  <a:cubicBezTo>
                    <a:pt x="9755" y="20753"/>
                    <a:pt x="15515" y="19345"/>
                    <a:pt x="21275" y="1793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766305" y="326160"/>
              <a:ext cx="142374" cy="17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987" fill="norm" stroke="1" extrusionOk="0">
                  <a:moveTo>
                    <a:pt x="13919" y="1350"/>
                  </a:moveTo>
                  <a:cubicBezTo>
                    <a:pt x="10195" y="2276"/>
                    <a:pt x="6470" y="3201"/>
                    <a:pt x="4050" y="5670"/>
                  </a:cubicBezTo>
                  <a:cubicBezTo>
                    <a:pt x="1629" y="8138"/>
                    <a:pt x="512" y="12150"/>
                    <a:pt x="139" y="14927"/>
                  </a:cubicBezTo>
                  <a:cubicBezTo>
                    <a:pt x="-233" y="17704"/>
                    <a:pt x="139" y="19247"/>
                    <a:pt x="1257" y="20173"/>
                  </a:cubicBezTo>
                  <a:cubicBezTo>
                    <a:pt x="2374" y="21098"/>
                    <a:pt x="4236" y="21407"/>
                    <a:pt x="7774" y="20173"/>
                  </a:cubicBezTo>
                  <a:cubicBezTo>
                    <a:pt x="11312" y="18938"/>
                    <a:pt x="16526" y="16161"/>
                    <a:pt x="18946" y="12921"/>
                  </a:cubicBezTo>
                  <a:cubicBezTo>
                    <a:pt x="21367" y="9681"/>
                    <a:pt x="20995" y="5978"/>
                    <a:pt x="19877" y="3664"/>
                  </a:cubicBezTo>
                  <a:cubicBezTo>
                    <a:pt x="18760" y="1350"/>
                    <a:pt x="16898" y="424"/>
                    <a:pt x="15036" y="116"/>
                  </a:cubicBezTo>
                  <a:cubicBezTo>
                    <a:pt x="13174" y="-193"/>
                    <a:pt x="11312" y="116"/>
                    <a:pt x="10567" y="1041"/>
                  </a:cubicBezTo>
                  <a:cubicBezTo>
                    <a:pt x="9822" y="1967"/>
                    <a:pt x="10195" y="3510"/>
                    <a:pt x="10567" y="505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992158" y="313131"/>
              <a:ext cx="176338" cy="18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765"/>
                  </a:moveTo>
                  <a:cubicBezTo>
                    <a:pt x="313" y="7727"/>
                    <a:pt x="626" y="12689"/>
                    <a:pt x="626" y="15900"/>
                  </a:cubicBezTo>
                  <a:cubicBezTo>
                    <a:pt x="626" y="19111"/>
                    <a:pt x="313" y="20570"/>
                    <a:pt x="157" y="20570"/>
                  </a:cubicBezTo>
                  <a:cubicBezTo>
                    <a:pt x="0" y="20570"/>
                    <a:pt x="0" y="19111"/>
                    <a:pt x="1409" y="15462"/>
                  </a:cubicBezTo>
                  <a:cubicBezTo>
                    <a:pt x="2817" y="11813"/>
                    <a:pt x="5635" y="5976"/>
                    <a:pt x="7826" y="2911"/>
                  </a:cubicBezTo>
                  <a:cubicBezTo>
                    <a:pt x="10017" y="-154"/>
                    <a:pt x="11583" y="-446"/>
                    <a:pt x="12835" y="430"/>
                  </a:cubicBezTo>
                  <a:cubicBezTo>
                    <a:pt x="14087" y="1305"/>
                    <a:pt x="15026" y="3349"/>
                    <a:pt x="16122" y="6559"/>
                  </a:cubicBezTo>
                  <a:cubicBezTo>
                    <a:pt x="17217" y="9770"/>
                    <a:pt x="18470" y="14149"/>
                    <a:pt x="19409" y="16776"/>
                  </a:cubicBezTo>
                  <a:cubicBezTo>
                    <a:pt x="20348" y="19403"/>
                    <a:pt x="20974" y="20278"/>
                    <a:pt x="21600" y="2115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7216093" y="51935"/>
              <a:ext cx="282077" cy="47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3" fill="norm" stroke="1" extrusionOk="0">
                  <a:moveTo>
                    <a:pt x="16224" y="2135"/>
                  </a:moveTo>
                  <a:cubicBezTo>
                    <a:pt x="16419" y="1449"/>
                    <a:pt x="16613" y="763"/>
                    <a:pt x="16224" y="363"/>
                  </a:cubicBezTo>
                  <a:cubicBezTo>
                    <a:pt x="15835" y="-37"/>
                    <a:pt x="14862" y="-151"/>
                    <a:pt x="13597" y="249"/>
                  </a:cubicBezTo>
                  <a:cubicBezTo>
                    <a:pt x="12332" y="649"/>
                    <a:pt x="10775" y="1563"/>
                    <a:pt x="9510" y="3678"/>
                  </a:cubicBezTo>
                  <a:cubicBezTo>
                    <a:pt x="8246" y="5792"/>
                    <a:pt x="7273" y="9106"/>
                    <a:pt x="7175" y="11792"/>
                  </a:cubicBezTo>
                  <a:cubicBezTo>
                    <a:pt x="7078" y="14478"/>
                    <a:pt x="7856" y="16535"/>
                    <a:pt x="8246" y="17963"/>
                  </a:cubicBezTo>
                  <a:cubicBezTo>
                    <a:pt x="8635" y="19392"/>
                    <a:pt x="8635" y="20192"/>
                    <a:pt x="8148" y="20706"/>
                  </a:cubicBezTo>
                  <a:cubicBezTo>
                    <a:pt x="7662" y="21220"/>
                    <a:pt x="6689" y="21449"/>
                    <a:pt x="5716" y="21335"/>
                  </a:cubicBezTo>
                  <a:cubicBezTo>
                    <a:pt x="4743" y="21220"/>
                    <a:pt x="3770" y="20763"/>
                    <a:pt x="2797" y="19963"/>
                  </a:cubicBezTo>
                  <a:cubicBezTo>
                    <a:pt x="1824" y="19163"/>
                    <a:pt x="851" y="18020"/>
                    <a:pt x="364" y="17163"/>
                  </a:cubicBezTo>
                  <a:cubicBezTo>
                    <a:pt x="-122" y="16306"/>
                    <a:pt x="-122" y="15735"/>
                    <a:pt x="364" y="15220"/>
                  </a:cubicBezTo>
                  <a:cubicBezTo>
                    <a:pt x="851" y="14706"/>
                    <a:pt x="1824" y="14249"/>
                    <a:pt x="3575" y="13963"/>
                  </a:cubicBezTo>
                  <a:cubicBezTo>
                    <a:pt x="5327" y="13678"/>
                    <a:pt x="7856" y="13563"/>
                    <a:pt x="9608" y="13506"/>
                  </a:cubicBezTo>
                  <a:cubicBezTo>
                    <a:pt x="11359" y="13449"/>
                    <a:pt x="12332" y="13449"/>
                    <a:pt x="13305" y="13506"/>
                  </a:cubicBezTo>
                  <a:cubicBezTo>
                    <a:pt x="14278" y="13563"/>
                    <a:pt x="15251" y="13678"/>
                    <a:pt x="15932" y="14020"/>
                  </a:cubicBezTo>
                  <a:cubicBezTo>
                    <a:pt x="16613" y="14363"/>
                    <a:pt x="17002" y="14935"/>
                    <a:pt x="17100" y="15563"/>
                  </a:cubicBezTo>
                  <a:cubicBezTo>
                    <a:pt x="17197" y="16192"/>
                    <a:pt x="17002" y="16878"/>
                    <a:pt x="16710" y="17563"/>
                  </a:cubicBezTo>
                  <a:cubicBezTo>
                    <a:pt x="16419" y="18249"/>
                    <a:pt x="16029" y="18935"/>
                    <a:pt x="15835" y="18820"/>
                  </a:cubicBezTo>
                  <a:cubicBezTo>
                    <a:pt x="15640" y="18706"/>
                    <a:pt x="15640" y="17792"/>
                    <a:pt x="16127" y="16249"/>
                  </a:cubicBezTo>
                  <a:cubicBezTo>
                    <a:pt x="16613" y="14706"/>
                    <a:pt x="17586" y="12535"/>
                    <a:pt x="18559" y="11278"/>
                  </a:cubicBezTo>
                  <a:cubicBezTo>
                    <a:pt x="19532" y="10020"/>
                    <a:pt x="20505" y="9678"/>
                    <a:pt x="21478" y="9335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531132" y="61436"/>
              <a:ext cx="434715" cy="47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59" fill="norm" stroke="1" extrusionOk="0">
                  <a:moveTo>
                    <a:pt x="6292" y="14472"/>
                  </a:moveTo>
                  <a:cubicBezTo>
                    <a:pt x="6418" y="13783"/>
                    <a:pt x="6543" y="13094"/>
                    <a:pt x="6104" y="12462"/>
                  </a:cubicBezTo>
                  <a:cubicBezTo>
                    <a:pt x="5664" y="11830"/>
                    <a:pt x="4660" y="11255"/>
                    <a:pt x="3467" y="11658"/>
                  </a:cubicBezTo>
                  <a:cubicBezTo>
                    <a:pt x="2274" y="12060"/>
                    <a:pt x="892" y="13438"/>
                    <a:pt x="327" y="15162"/>
                  </a:cubicBezTo>
                  <a:cubicBezTo>
                    <a:pt x="-238" y="16885"/>
                    <a:pt x="13" y="18953"/>
                    <a:pt x="453" y="20102"/>
                  </a:cubicBezTo>
                  <a:cubicBezTo>
                    <a:pt x="892" y="21251"/>
                    <a:pt x="1520" y="21481"/>
                    <a:pt x="2336" y="21309"/>
                  </a:cubicBezTo>
                  <a:cubicBezTo>
                    <a:pt x="3153" y="21136"/>
                    <a:pt x="4157" y="20562"/>
                    <a:pt x="5288" y="19126"/>
                  </a:cubicBezTo>
                  <a:cubicBezTo>
                    <a:pt x="6418" y="17690"/>
                    <a:pt x="7674" y="15392"/>
                    <a:pt x="8427" y="12290"/>
                  </a:cubicBezTo>
                  <a:cubicBezTo>
                    <a:pt x="9181" y="9187"/>
                    <a:pt x="9432" y="5281"/>
                    <a:pt x="9495" y="3041"/>
                  </a:cubicBezTo>
                  <a:cubicBezTo>
                    <a:pt x="9557" y="800"/>
                    <a:pt x="9432" y="226"/>
                    <a:pt x="9055" y="53"/>
                  </a:cubicBezTo>
                  <a:cubicBezTo>
                    <a:pt x="8678" y="-119"/>
                    <a:pt x="8050" y="111"/>
                    <a:pt x="7548" y="1030"/>
                  </a:cubicBezTo>
                  <a:cubicBezTo>
                    <a:pt x="7046" y="1949"/>
                    <a:pt x="6669" y="3558"/>
                    <a:pt x="6355" y="5913"/>
                  </a:cubicBezTo>
                  <a:cubicBezTo>
                    <a:pt x="6041" y="8268"/>
                    <a:pt x="5790" y="11370"/>
                    <a:pt x="5853" y="13438"/>
                  </a:cubicBezTo>
                  <a:cubicBezTo>
                    <a:pt x="5915" y="15507"/>
                    <a:pt x="6292" y="16541"/>
                    <a:pt x="6857" y="17115"/>
                  </a:cubicBezTo>
                  <a:cubicBezTo>
                    <a:pt x="7422" y="17690"/>
                    <a:pt x="8176" y="17804"/>
                    <a:pt x="9055" y="17460"/>
                  </a:cubicBezTo>
                  <a:cubicBezTo>
                    <a:pt x="9934" y="17115"/>
                    <a:pt x="10939" y="16311"/>
                    <a:pt x="11755" y="15047"/>
                  </a:cubicBezTo>
                  <a:cubicBezTo>
                    <a:pt x="12571" y="13783"/>
                    <a:pt x="13199" y="12060"/>
                    <a:pt x="13576" y="10911"/>
                  </a:cubicBezTo>
                  <a:cubicBezTo>
                    <a:pt x="13953" y="9762"/>
                    <a:pt x="14078" y="9187"/>
                    <a:pt x="13827" y="8900"/>
                  </a:cubicBezTo>
                  <a:cubicBezTo>
                    <a:pt x="13576" y="8613"/>
                    <a:pt x="12948" y="8613"/>
                    <a:pt x="12069" y="9360"/>
                  </a:cubicBezTo>
                  <a:cubicBezTo>
                    <a:pt x="11190" y="10107"/>
                    <a:pt x="10060" y="11600"/>
                    <a:pt x="9495" y="13036"/>
                  </a:cubicBezTo>
                  <a:cubicBezTo>
                    <a:pt x="8929" y="14472"/>
                    <a:pt x="8929" y="15851"/>
                    <a:pt x="8992" y="16828"/>
                  </a:cubicBezTo>
                  <a:cubicBezTo>
                    <a:pt x="9055" y="17804"/>
                    <a:pt x="9181" y="18379"/>
                    <a:pt x="9557" y="18781"/>
                  </a:cubicBezTo>
                  <a:cubicBezTo>
                    <a:pt x="9934" y="19183"/>
                    <a:pt x="10562" y="19413"/>
                    <a:pt x="11190" y="19413"/>
                  </a:cubicBezTo>
                  <a:cubicBezTo>
                    <a:pt x="11818" y="19413"/>
                    <a:pt x="12446" y="19183"/>
                    <a:pt x="13388" y="17977"/>
                  </a:cubicBezTo>
                  <a:cubicBezTo>
                    <a:pt x="14329" y="16770"/>
                    <a:pt x="15585" y="14587"/>
                    <a:pt x="16276" y="13036"/>
                  </a:cubicBezTo>
                  <a:cubicBezTo>
                    <a:pt x="16967" y="11485"/>
                    <a:pt x="17092" y="10566"/>
                    <a:pt x="17092" y="10509"/>
                  </a:cubicBezTo>
                  <a:cubicBezTo>
                    <a:pt x="17092" y="10451"/>
                    <a:pt x="16967" y="11255"/>
                    <a:pt x="16778" y="12692"/>
                  </a:cubicBezTo>
                  <a:cubicBezTo>
                    <a:pt x="16590" y="14128"/>
                    <a:pt x="16339" y="16196"/>
                    <a:pt x="16339" y="17517"/>
                  </a:cubicBezTo>
                  <a:cubicBezTo>
                    <a:pt x="16339" y="18838"/>
                    <a:pt x="16590" y="19413"/>
                    <a:pt x="16904" y="19470"/>
                  </a:cubicBezTo>
                  <a:cubicBezTo>
                    <a:pt x="17218" y="19528"/>
                    <a:pt x="17595" y="19068"/>
                    <a:pt x="17971" y="17690"/>
                  </a:cubicBezTo>
                  <a:cubicBezTo>
                    <a:pt x="18348" y="16311"/>
                    <a:pt x="18725" y="14013"/>
                    <a:pt x="18976" y="12577"/>
                  </a:cubicBezTo>
                  <a:cubicBezTo>
                    <a:pt x="19227" y="11141"/>
                    <a:pt x="19353" y="10566"/>
                    <a:pt x="19604" y="10509"/>
                  </a:cubicBezTo>
                  <a:cubicBezTo>
                    <a:pt x="19855" y="10451"/>
                    <a:pt x="20232" y="10911"/>
                    <a:pt x="20546" y="12462"/>
                  </a:cubicBezTo>
                  <a:cubicBezTo>
                    <a:pt x="20860" y="14013"/>
                    <a:pt x="21111" y="16655"/>
                    <a:pt x="21362" y="1929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012559" y="268339"/>
              <a:ext cx="359630" cy="23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87" fill="norm" stroke="1" extrusionOk="0">
                  <a:moveTo>
                    <a:pt x="6803" y="0"/>
                  </a:moveTo>
                  <a:cubicBezTo>
                    <a:pt x="4674" y="3086"/>
                    <a:pt x="2544" y="6171"/>
                    <a:pt x="1327" y="9020"/>
                  </a:cubicBezTo>
                  <a:cubicBezTo>
                    <a:pt x="110" y="11868"/>
                    <a:pt x="-194" y="14479"/>
                    <a:pt x="110" y="16853"/>
                  </a:cubicBezTo>
                  <a:cubicBezTo>
                    <a:pt x="414" y="19226"/>
                    <a:pt x="1327" y="21363"/>
                    <a:pt x="3000" y="21481"/>
                  </a:cubicBezTo>
                  <a:cubicBezTo>
                    <a:pt x="4674" y="21600"/>
                    <a:pt x="7107" y="19701"/>
                    <a:pt x="8933" y="16734"/>
                  </a:cubicBezTo>
                  <a:cubicBezTo>
                    <a:pt x="10758" y="13767"/>
                    <a:pt x="11975" y="9732"/>
                    <a:pt x="12583" y="7002"/>
                  </a:cubicBezTo>
                  <a:cubicBezTo>
                    <a:pt x="13192" y="4273"/>
                    <a:pt x="13192" y="2848"/>
                    <a:pt x="12812" y="2018"/>
                  </a:cubicBezTo>
                  <a:cubicBezTo>
                    <a:pt x="12431" y="1187"/>
                    <a:pt x="11671" y="949"/>
                    <a:pt x="10606" y="1662"/>
                  </a:cubicBezTo>
                  <a:cubicBezTo>
                    <a:pt x="9541" y="2374"/>
                    <a:pt x="8172" y="4035"/>
                    <a:pt x="7336" y="6646"/>
                  </a:cubicBezTo>
                  <a:cubicBezTo>
                    <a:pt x="6499" y="9257"/>
                    <a:pt x="6195" y="12818"/>
                    <a:pt x="6575" y="15073"/>
                  </a:cubicBezTo>
                  <a:cubicBezTo>
                    <a:pt x="6955" y="17327"/>
                    <a:pt x="8020" y="18277"/>
                    <a:pt x="10606" y="18277"/>
                  </a:cubicBezTo>
                  <a:cubicBezTo>
                    <a:pt x="13192" y="18277"/>
                    <a:pt x="17299" y="17327"/>
                    <a:pt x="21406" y="1637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666180" y="8234"/>
              <a:ext cx="426692" cy="72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6" fill="norm" stroke="1" extrusionOk="0">
                  <a:moveTo>
                    <a:pt x="11053" y="7941"/>
                  </a:moveTo>
                  <a:cubicBezTo>
                    <a:pt x="10538" y="7714"/>
                    <a:pt x="10024" y="7486"/>
                    <a:pt x="8803" y="7524"/>
                  </a:cubicBezTo>
                  <a:cubicBezTo>
                    <a:pt x="7581" y="7562"/>
                    <a:pt x="5653" y="7865"/>
                    <a:pt x="4046" y="8585"/>
                  </a:cubicBezTo>
                  <a:cubicBezTo>
                    <a:pt x="2438" y="9305"/>
                    <a:pt x="1153" y="10442"/>
                    <a:pt x="510" y="11276"/>
                  </a:cubicBezTo>
                  <a:cubicBezTo>
                    <a:pt x="-133" y="12109"/>
                    <a:pt x="-133" y="12640"/>
                    <a:pt x="317" y="13019"/>
                  </a:cubicBezTo>
                  <a:cubicBezTo>
                    <a:pt x="767" y="13398"/>
                    <a:pt x="1667" y="13625"/>
                    <a:pt x="2888" y="13549"/>
                  </a:cubicBezTo>
                  <a:cubicBezTo>
                    <a:pt x="4110" y="13474"/>
                    <a:pt x="5653" y="13095"/>
                    <a:pt x="7131" y="12185"/>
                  </a:cubicBezTo>
                  <a:cubicBezTo>
                    <a:pt x="8610" y="11276"/>
                    <a:pt x="10024" y="9836"/>
                    <a:pt x="10538" y="8282"/>
                  </a:cubicBezTo>
                  <a:cubicBezTo>
                    <a:pt x="11053" y="6728"/>
                    <a:pt x="10667" y="5061"/>
                    <a:pt x="10410" y="3924"/>
                  </a:cubicBezTo>
                  <a:cubicBezTo>
                    <a:pt x="10153" y="2787"/>
                    <a:pt x="10024" y="2181"/>
                    <a:pt x="10024" y="1650"/>
                  </a:cubicBezTo>
                  <a:cubicBezTo>
                    <a:pt x="10024" y="1120"/>
                    <a:pt x="10153" y="665"/>
                    <a:pt x="10538" y="400"/>
                  </a:cubicBezTo>
                  <a:cubicBezTo>
                    <a:pt x="10924" y="135"/>
                    <a:pt x="11567" y="59"/>
                    <a:pt x="12596" y="21"/>
                  </a:cubicBezTo>
                  <a:cubicBezTo>
                    <a:pt x="13624" y="-17"/>
                    <a:pt x="15038" y="-17"/>
                    <a:pt x="15938" y="135"/>
                  </a:cubicBezTo>
                  <a:cubicBezTo>
                    <a:pt x="16838" y="286"/>
                    <a:pt x="17224" y="589"/>
                    <a:pt x="17224" y="1158"/>
                  </a:cubicBezTo>
                  <a:cubicBezTo>
                    <a:pt x="17224" y="1726"/>
                    <a:pt x="16838" y="2560"/>
                    <a:pt x="15553" y="4341"/>
                  </a:cubicBezTo>
                  <a:cubicBezTo>
                    <a:pt x="14267" y="6122"/>
                    <a:pt x="12081" y="8850"/>
                    <a:pt x="10667" y="11276"/>
                  </a:cubicBezTo>
                  <a:cubicBezTo>
                    <a:pt x="9253" y="13701"/>
                    <a:pt x="8610" y="15823"/>
                    <a:pt x="8288" y="17301"/>
                  </a:cubicBezTo>
                  <a:cubicBezTo>
                    <a:pt x="7967" y="18779"/>
                    <a:pt x="7967" y="19612"/>
                    <a:pt x="8096" y="20257"/>
                  </a:cubicBezTo>
                  <a:cubicBezTo>
                    <a:pt x="8224" y="20901"/>
                    <a:pt x="8481" y="21356"/>
                    <a:pt x="8931" y="21469"/>
                  </a:cubicBezTo>
                  <a:cubicBezTo>
                    <a:pt x="9381" y="21583"/>
                    <a:pt x="10024" y="21356"/>
                    <a:pt x="10860" y="20446"/>
                  </a:cubicBezTo>
                  <a:cubicBezTo>
                    <a:pt x="11696" y="19537"/>
                    <a:pt x="12724" y="17945"/>
                    <a:pt x="13303" y="16695"/>
                  </a:cubicBezTo>
                  <a:cubicBezTo>
                    <a:pt x="13881" y="15444"/>
                    <a:pt x="14010" y="14535"/>
                    <a:pt x="13881" y="13928"/>
                  </a:cubicBezTo>
                  <a:cubicBezTo>
                    <a:pt x="13753" y="13322"/>
                    <a:pt x="13367" y="13019"/>
                    <a:pt x="13496" y="12829"/>
                  </a:cubicBezTo>
                  <a:cubicBezTo>
                    <a:pt x="13624" y="12640"/>
                    <a:pt x="14267" y="12564"/>
                    <a:pt x="15681" y="12261"/>
                  </a:cubicBezTo>
                  <a:cubicBezTo>
                    <a:pt x="17096" y="11958"/>
                    <a:pt x="19281" y="11427"/>
                    <a:pt x="21467" y="1089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353544" y="251374"/>
              <a:ext cx="184005" cy="23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3632"/>
                  </a:moveTo>
                  <a:cubicBezTo>
                    <a:pt x="0" y="2471"/>
                    <a:pt x="0" y="1310"/>
                    <a:pt x="750" y="613"/>
                  </a:cubicBezTo>
                  <a:cubicBezTo>
                    <a:pt x="1500" y="-84"/>
                    <a:pt x="3000" y="-316"/>
                    <a:pt x="4500" y="613"/>
                  </a:cubicBezTo>
                  <a:cubicBezTo>
                    <a:pt x="6000" y="1542"/>
                    <a:pt x="7500" y="3632"/>
                    <a:pt x="8700" y="6768"/>
                  </a:cubicBezTo>
                  <a:cubicBezTo>
                    <a:pt x="9900" y="9903"/>
                    <a:pt x="10800" y="14084"/>
                    <a:pt x="10950" y="16755"/>
                  </a:cubicBezTo>
                  <a:cubicBezTo>
                    <a:pt x="11100" y="19426"/>
                    <a:pt x="10500" y="20587"/>
                    <a:pt x="9450" y="20936"/>
                  </a:cubicBezTo>
                  <a:cubicBezTo>
                    <a:pt x="8400" y="21284"/>
                    <a:pt x="6900" y="20819"/>
                    <a:pt x="6000" y="18729"/>
                  </a:cubicBezTo>
                  <a:cubicBezTo>
                    <a:pt x="5100" y="16639"/>
                    <a:pt x="4800" y="12923"/>
                    <a:pt x="5250" y="9903"/>
                  </a:cubicBezTo>
                  <a:cubicBezTo>
                    <a:pt x="5700" y="6884"/>
                    <a:pt x="6900" y="4561"/>
                    <a:pt x="9750" y="3284"/>
                  </a:cubicBezTo>
                  <a:cubicBezTo>
                    <a:pt x="12600" y="2007"/>
                    <a:pt x="17100" y="1774"/>
                    <a:pt x="21600" y="154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568215" y="197301"/>
              <a:ext cx="168672" cy="21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3162"/>
                  </a:moveTo>
                  <a:cubicBezTo>
                    <a:pt x="3273" y="10113"/>
                    <a:pt x="6545" y="7063"/>
                    <a:pt x="8345" y="4776"/>
                  </a:cubicBezTo>
                  <a:cubicBezTo>
                    <a:pt x="10145" y="2489"/>
                    <a:pt x="10473" y="965"/>
                    <a:pt x="9818" y="329"/>
                  </a:cubicBezTo>
                  <a:cubicBezTo>
                    <a:pt x="9164" y="-306"/>
                    <a:pt x="7527" y="-52"/>
                    <a:pt x="5727" y="1346"/>
                  </a:cubicBezTo>
                  <a:cubicBezTo>
                    <a:pt x="3927" y="2743"/>
                    <a:pt x="1964" y="5285"/>
                    <a:pt x="982" y="8461"/>
                  </a:cubicBezTo>
                  <a:cubicBezTo>
                    <a:pt x="0" y="11638"/>
                    <a:pt x="0" y="15449"/>
                    <a:pt x="1964" y="17863"/>
                  </a:cubicBezTo>
                  <a:cubicBezTo>
                    <a:pt x="3927" y="20278"/>
                    <a:pt x="7855" y="21294"/>
                    <a:pt x="11455" y="20786"/>
                  </a:cubicBezTo>
                  <a:cubicBezTo>
                    <a:pt x="15055" y="20278"/>
                    <a:pt x="18327" y="18245"/>
                    <a:pt x="21600" y="1621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690885" y="237671"/>
              <a:ext cx="111489" cy="43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2" fill="norm" stroke="1" extrusionOk="0">
                  <a:moveTo>
                    <a:pt x="19145" y="0"/>
                  </a:moveTo>
                  <a:cubicBezTo>
                    <a:pt x="16691" y="379"/>
                    <a:pt x="14236" y="758"/>
                    <a:pt x="13500" y="1958"/>
                  </a:cubicBezTo>
                  <a:cubicBezTo>
                    <a:pt x="12764" y="3158"/>
                    <a:pt x="13745" y="5179"/>
                    <a:pt x="15218" y="7768"/>
                  </a:cubicBezTo>
                  <a:cubicBezTo>
                    <a:pt x="16691" y="10358"/>
                    <a:pt x="18655" y="13516"/>
                    <a:pt x="19882" y="15600"/>
                  </a:cubicBezTo>
                  <a:cubicBezTo>
                    <a:pt x="21109" y="17684"/>
                    <a:pt x="21600" y="18695"/>
                    <a:pt x="21355" y="19516"/>
                  </a:cubicBezTo>
                  <a:cubicBezTo>
                    <a:pt x="21109" y="20337"/>
                    <a:pt x="20127" y="20968"/>
                    <a:pt x="18409" y="21284"/>
                  </a:cubicBezTo>
                  <a:cubicBezTo>
                    <a:pt x="16691" y="21600"/>
                    <a:pt x="14236" y="21600"/>
                    <a:pt x="11782" y="20968"/>
                  </a:cubicBezTo>
                  <a:cubicBezTo>
                    <a:pt x="9327" y="20337"/>
                    <a:pt x="6873" y="19074"/>
                    <a:pt x="4909" y="17558"/>
                  </a:cubicBezTo>
                  <a:cubicBezTo>
                    <a:pt x="2945" y="16042"/>
                    <a:pt x="1473" y="14274"/>
                    <a:pt x="0" y="12505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759886" y="130336"/>
              <a:ext cx="6133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916650" y="184116"/>
              <a:ext cx="165245" cy="21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27" fill="norm" stroke="1" extrusionOk="0">
                  <a:moveTo>
                    <a:pt x="2506" y="1479"/>
                  </a:moveTo>
                  <a:cubicBezTo>
                    <a:pt x="1852" y="2720"/>
                    <a:pt x="1197" y="3962"/>
                    <a:pt x="1688" y="4831"/>
                  </a:cubicBezTo>
                  <a:cubicBezTo>
                    <a:pt x="2179" y="5700"/>
                    <a:pt x="3816" y="6196"/>
                    <a:pt x="5943" y="5824"/>
                  </a:cubicBezTo>
                  <a:cubicBezTo>
                    <a:pt x="8070" y="5451"/>
                    <a:pt x="10688" y="4210"/>
                    <a:pt x="12161" y="2969"/>
                  </a:cubicBezTo>
                  <a:cubicBezTo>
                    <a:pt x="13634" y="1727"/>
                    <a:pt x="13961" y="486"/>
                    <a:pt x="13143" y="113"/>
                  </a:cubicBezTo>
                  <a:cubicBezTo>
                    <a:pt x="12325" y="-259"/>
                    <a:pt x="10361" y="238"/>
                    <a:pt x="7906" y="2348"/>
                  </a:cubicBezTo>
                  <a:cubicBezTo>
                    <a:pt x="5452" y="4458"/>
                    <a:pt x="2506" y="8182"/>
                    <a:pt x="1034" y="11286"/>
                  </a:cubicBezTo>
                  <a:cubicBezTo>
                    <a:pt x="-439" y="14389"/>
                    <a:pt x="-439" y="16872"/>
                    <a:pt x="1688" y="18610"/>
                  </a:cubicBezTo>
                  <a:cubicBezTo>
                    <a:pt x="3816" y="20348"/>
                    <a:pt x="8070" y="21341"/>
                    <a:pt x="11670" y="21217"/>
                  </a:cubicBezTo>
                  <a:cubicBezTo>
                    <a:pt x="15270" y="21093"/>
                    <a:pt x="18216" y="19851"/>
                    <a:pt x="21161" y="1861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114401" y="204766"/>
              <a:ext cx="113163" cy="22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94" fill="norm" stroke="1" extrusionOk="0">
                  <a:moveTo>
                    <a:pt x="19814" y="6617"/>
                  </a:moveTo>
                  <a:cubicBezTo>
                    <a:pt x="20294" y="5430"/>
                    <a:pt x="20774" y="4243"/>
                    <a:pt x="20774" y="3056"/>
                  </a:cubicBezTo>
                  <a:cubicBezTo>
                    <a:pt x="20774" y="1869"/>
                    <a:pt x="20294" y="682"/>
                    <a:pt x="18854" y="208"/>
                  </a:cubicBezTo>
                  <a:cubicBezTo>
                    <a:pt x="17414" y="-267"/>
                    <a:pt x="15014" y="-30"/>
                    <a:pt x="11654" y="1988"/>
                  </a:cubicBezTo>
                  <a:cubicBezTo>
                    <a:pt x="8294" y="4006"/>
                    <a:pt x="3974" y="7803"/>
                    <a:pt x="1814" y="11008"/>
                  </a:cubicBezTo>
                  <a:cubicBezTo>
                    <a:pt x="-346" y="14212"/>
                    <a:pt x="-346" y="16823"/>
                    <a:pt x="614" y="18485"/>
                  </a:cubicBezTo>
                  <a:cubicBezTo>
                    <a:pt x="1574" y="20146"/>
                    <a:pt x="3494" y="20858"/>
                    <a:pt x="7094" y="21096"/>
                  </a:cubicBezTo>
                  <a:cubicBezTo>
                    <a:pt x="10694" y="21333"/>
                    <a:pt x="15974" y="21096"/>
                    <a:pt x="21254" y="2085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347804" y="0"/>
              <a:ext cx="117433" cy="39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0" fill="norm" stroke="1" extrusionOk="0">
                  <a:moveTo>
                    <a:pt x="14224" y="0"/>
                  </a:moveTo>
                  <a:cubicBezTo>
                    <a:pt x="9629" y="4265"/>
                    <a:pt x="5033" y="8530"/>
                    <a:pt x="2505" y="11763"/>
                  </a:cubicBezTo>
                  <a:cubicBezTo>
                    <a:pt x="-22" y="14996"/>
                    <a:pt x="-482" y="17197"/>
                    <a:pt x="437" y="18780"/>
                  </a:cubicBezTo>
                  <a:cubicBezTo>
                    <a:pt x="1356" y="20362"/>
                    <a:pt x="3654" y="21325"/>
                    <a:pt x="7331" y="21462"/>
                  </a:cubicBezTo>
                  <a:cubicBezTo>
                    <a:pt x="11007" y="21600"/>
                    <a:pt x="16063" y="20912"/>
                    <a:pt x="21118" y="2022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296565" y="191670"/>
              <a:ext cx="214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493117" y="161003"/>
              <a:ext cx="64122" cy="2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82" fill="norm" stroke="1" extrusionOk="0">
                  <a:moveTo>
                    <a:pt x="10875" y="4574"/>
                  </a:moveTo>
                  <a:cubicBezTo>
                    <a:pt x="6721" y="9402"/>
                    <a:pt x="2567" y="14231"/>
                    <a:pt x="906" y="17280"/>
                  </a:cubicBezTo>
                  <a:cubicBezTo>
                    <a:pt x="-756" y="20329"/>
                    <a:pt x="75" y="21600"/>
                    <a:pt x="1736" y="21473"/>
                  </a:cubicBezTo>
                  <a:cubicBezTo>
                    <a:pt x="3398" y="21346"/>
                    <a:pt x="5890" y="19821"/>
                    <a:pt x="9213" y="16009"/>
                  </a:cubicBezTo>
                  <a:cubicBezTo>
                    <a:pt x="12536" y="12198"/>
                    <a:pt x="16690" y="6099"/>
                    <a:pt x="20844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573657" y="245338"/>
              <a:ext cx="113918" cy="12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2" fill="norm" stroke="1" extrusionOk="0">
                  <a:moveTo>
                    <a:pt x="21396" y="2592"/>
                  </a:moveTo>
                  <a:cubicBezTo>
                    <a:pt x="18996" y="1728"/>
                    <a:pt x="16596" y="864"/>
                    <a:pt x="13476" y="2160"/>
                  </a:cubicBezTo>
                  <a:cubicBezTo>
                    <a:pt x="10356" y="3456"/>
                    <a:pt x="6516" y="6912"/>
                    <a:pt x="4116" y="9720"/>
                  </a:cubicBezTo>
                  <a:cubicBezTo>
                    <a:pt x="1716" y="12528"/>
                    <a:pt x="756" y="14688"/>
                    <a:pt x="276" y="16848"/>
                  </a:cubicBezTo>
                  <a:cubicBezTo>
                    <a:pt x="-204" y="19008"/>
                    <a:pt x="-204" y="21168"/>
                    <a:pt x="1476" y="21384"/>
                  </a:cubicBezTo>
                  <a:cubicBezTo>
                    <a:pt x="3156" y="21600"/>
                    <a:pt x="6516" y="19872"/>
                    <a:pt x="10116" y="15984"/>
                  </a:cubicBezTo>
                  <a:cubicBezTo>
                    <a:pt x="13716" y="12096"/>
                    <a:pt x="17556" y="6048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725908" y="247412"/>
              <a:ext cx="94559" cy="17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85"/>
                  </a:moveTo>
                  <a:cubicBezTo>
                    <a:pt x="584" y="3816"/>
                    <a:pt x="1168" y="6946"/>
                    <a:pt x="1459" y="9450"/>
                  </a:cubicBezTo>
                  <a:cubicBezTo>
                    <a:pt x="1751" y="11955"/>
                    <a:pt x="1751" y="13833"/>
                    <a:pt x="2043" y="13989"/>
                  </a:cubicBezTo>
                  <a:cubicBezTo>
                    <a:pt x="2335" y="14146"/>
                    <a:pt x="2919" y="12581"/>
                    <a:pt x="4670" y="10233"/>
                  </a:cubicBezTo>
                  <a:cubicBezTo>
                    <a:pt x="6422" y="7885"/>
                    <a:pt x="9341" y="4755"/>
                    <a:pt x="11968" y="2720"/>
                  </a:cubicBezTo>
                  <a:cubicBezTo>
                    <a:pt x="14595" y="685"/>
                    <a:pt x="16930" y="-254"/>
                    <a:pt x="18681" y="59"/>
                  </a:cubicBezTo>
                  <a:cubicBezTo>
                    <a:pt x="20432" y="372"/>
                    <a:pt x="21600" y="1937"/>
                    <a:pt x="21600" y="5694"/>
                  </a:cubicBezTo>
                  <a:cubicBezTo>
                    <a:pt x="21600" y="9450"/>
                    <a:pt x="20432" y="15398"/>
                    <a:pt x="19265" y="2134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886912" y="398675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120403" y="3766075"/>
              <a:ext cx="167713" cy="17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7" fill="norm" stroke="1" extrusionOk="0">
                  <a:moveTo>
                    <a:pt x="14727" y="7310"/>
                  </a:moveTo>
                  <a:cubicBezTo>
                    <a:pt x="13745" y="6058"/>
                    <a:pt x="12764" y="4806"/>
                    <a:pt x="11618" y="4806"/>
                  </a:cubicBezTo>
                  <a:cubicBezTo>
                    <a:pt x="10473" y="4806"/>
                    <a:pt x="9164" y="6058"/>
                    <a:pt x="8182" y="7467"/>
                  </a:cubicBezTo>
                  <a:cubicBezTo>
                    <a:pt x="7200" y="8875"/>
                    <a:pt x="6545" y="10440"/>
                    <a:pt x="5727" y="12475"/>
                  </a:cubicBezTo>
                  <a:cubicBezTo>
                    <a:pt x="4909" y="14510"/>
                    <a:pt x="3927" y="17014"/>
                    <a:pt x="4091" y="18736"/>
                  </a:cubicBezTo>
                  <a:cubicBezTo>
                    <a:pt x="4255" y="20458"/>
                    <a:pt x="5564" y="21397"/>
                    <a:pt x="6873" y="21397"/>
                  </a:cubicBezTo>
                  <a:cubicBezTo>
                    <a:pt x="8182" y="21397"/>
                    <a:pt x="9491" y="20458"/>
                    <a:pt x="10636" y="18423"/>
                  </a:cubicBezTo>
                  <a:cubicBezTo>
                    <a:pt x="11782" y="16388"/>
                    <a:pt x="12764" y="13258"/>
                    <a:pt x="12764" y="11067"/>
                  </a:cubicBezTo>
                  <a:cubicBezTo>
                    <a:pt x="12764" y="8875"/>
                    <a:pt x="11782" y="7623"/>
                    <a:pt x="9982" y="6997"/>
                  </a:cubicBezTo>
                  <a:cubicBezTo>
                    <a:pt x="8182" y="6371"/>
                    <a:pt x="5564" y="6371"/>
                    <a:pt x="3764" y="6997"/>
                  </a:cubicBezTo>
                  <a:cubicBezTo>
                    <a:pt x="1964" y="7623"/>
                    <a:pt x="982" y="8875"/>
                    <a:pt x="818" y="10910"/>
                  </a:cubicBezTo>
                  <a:cubicBezTo>
                    <a:pt x="655" y="12945"/>
                    <a:pt x="1309" y="15762"/>
                    <a:pt x="2455" y="17171"/>
                  </a:cubicBezTo>
                  <a:cubicBezTo>
                    <a:pt x="3600" y="18580"/>
                    <a:pt x="5236" y="18580"/>
                    <a:pt x="7527" y="17484"/>
                  </a:cubicBezTo>
                  <a:cubicBezTo>
                    <a:pt x="9818" y="16388"/>
                    <a:pt x="12764" y="14197"/>
                    <a:pt x="14564" y="12319"/>
                  </a:cubicBezTo>
                  <a:cubicBezTo>
                    <a:pt x="16364" y="10440"/>
                    <a:pt x="17018" y="8875"/>
                    <a:pt x="17182" y="7310"/>
                  </a:cubicBezTo>
                  <a:cubicBezTo>
                    <a:pt x="17345" y="5745"/>
                    <a:pt x="17018" y="4180"/>
                    <a:pt x="15218" y="3554"/>
                  </a:cubicBezTo>
                  <a:cubicBezTo>
                    <a:pt x="13418" y="2927"/>
                    <a:pt x="10145" y="3241"/>
                    <a:pt x="8182" y="4180"/>
                  </a:cubicBezTo>
                  <a:cubicBezTo>
                    <a:pt x="6218" y="5119"/>
                    <a:pt x="5564" y="6684"/>
                    <a:pt x="5891" y="8719"/>
                  </a:cubicBezTo>
                  <a:cubicBezTo>
                    <a:pt x="6218" y="10754"/>
                    <a:pt x="7527" y="13258"/>
                    <a:pt x="9000" y="14510"/>
                  </a:cubicBezTo>
                  <a:cubicBezTo>
                    <a:pt x="10473" y="15762"/>
                    <a:pt x="12109" y="15762"/>
                    <a:pt x="13745" y="15449"/>
                  </a:cubicBezTo>
                  <a:cubicBezTo>
                    <a:pt x="15382" y="15136"/>
                    <a:pt x="17018" y="14510"/>
                    <a:pt x="17836" y="13414"/>
                  </a:cubicBezTo>
                  <a:cubicBezTo>
                    <a:pt x="18655" y="12319"/>
                    <a:pt x="18655" y="10754"/>
                    <a:pt x="18000" y="9501"/>
                  </a:cubicBezTo>
                  <a:cubicBezTo>
                    <a:pt x="17345" y="8249"/>
                    <a:pt x="16036" y="7310"/>
                    <a:pt x="13255" y="7936"/>
                  </a:cubicBezTo>
                  <a:cubicBezTo>
                    <a:pt x="10473" y="8562"/>
                    <a:pt x="6218" y="10754"/>
                    <a:pt x="3927" y="12788"/>
                  </a:cubicBezTo>
                  <a:cubicBezTo>
                    <a:pt x="1636" y="14823"/>
                    <a:pt x="1309" y="16701"/>
                    <a:pt x="1964" y="17797"/>
                  </a:cubicBezTo>
                  <a:cubicBezTo>
                    <a:pt x="2618" y="18893"/>
                    <a:pt x="4255" y="19206"/>
                    <a:pt x="6873" y="18267"/>
                  </a:cubicBezTo>
                  <a:cubicBezTo>
                    <a:pt x="9491" y="17327"/>
                    <a:pt x="13091" y="15136"/>
                    <a:pt x="15055" y="13258"/>
                  </a:cubicBezTo>
                  <a:cubicBezTo>
                    <a:pt x="17018" y="11380"/>
                    <a:pt x="17345" y="9814"/>
                    <a:pt x="17018" y="8406"/>
                  </a:cubicBezTo>
                  <a:cubicBezTo>
                    <a:pt x="16691" y="6997"/>
                    <a:pt x="15709" y="5745"/>
                    <a:pt x="14400" y="5275"/>
                  </a:cubicBezTo>
                  <a:cubicBezTo>
                    <a:pt x="13091" y="4806"/>
                    <a:pt x="11455" y="5119"/>
                    <a:pt x="9491" y="6527"/>
                  </a:cubicBezTo>
                  <a:cubicBezTo>
                    <a:pt x="7527" y="7936"/>
                    <a:pt x="5236" y="10440"/>
                    <a:pt x="4255" y="12475"/>
                  </a:cubicBezTo>
                  <a:cubicBezTo>
                    <a:pt x="3273" y="14510"/>
                    <a:pt x="3600" y="16075"/>
                    <a:pt x="4582" y="17014"/>
                  </a:cubicBezTo>
                  <a:cubicBezTo>
                    <a:pt x="5564" y="17954"/>
                    <a:pt x="7200" y="18267"/>
                    <a:pt x="8836" y="18267"/>
                  </a:cubicBezTo>
                  <a:cubicBezTo>
                    <a:pt x="10473" y="18267"/>
                    <a:pt x="12109" y="17954"/>
                    <a:pt x="13745" y="15762"/>
                  </a:cubicBezTo>
                  <a:cubicBezTo>
                    <a:pt x="15382" y="13571"/>
                    <a:pt x="17018" y="9501"/>
                    <a:pt x="17018" y="6997"/>
                  </a:cubicBezTo>
                  <a:cubicBezTo>
                    <a:pt x="17018" y="4493"/>
                    <a:pt x="15382" y="3554"/>
                    <a:pt x="12600" y="3554"/>
                  </a:cubicBezTo>
                  <a:cubicBezTo>
                    <a:pt x="9818" y="3554"/>
                    <a:pt x="5891" y="4493"/>
                    <a:pt x="3436" y="6527"/>
                  </a:cubicBezTo>
                  <a:cubicBezTo>
                    <a:pt x="982" y="8562"/>
                    <a:pt x="0" y="11693"/>
                    <a:pt x="0" y="13884"/>
                  </a:cubicBezTo>
                  <a:cubicBezTo>
                    <a:pt x="0" y="16075"/>
                    <a:pt x="982" y="17327"/>
                    <a:pt x="2291" y="18110"/>
                  </a:cubicBezTo>
                  <a:cubicBezTo>
                    <a:pt x="3600" y="18893"/>
                    <a:pt x="5236" y="19206"/>
                    <a:pt x="7691" y="17327"/>
                  </a:cubicBezTo>
                  <a:cubicBezTo>
                    <a:pt x="10145" y="15449"/>
                    <a:pt x="13418" y="11380"/>
                    <a:pt x="15055" y="8562"/>
                  </a:cubicBezTo>
                  <a:cubicBezTo>
                    <a:pt x="16691" y="5745"/>
                    <a:pt x="16691" y="4180"/>
                    <a:pt x="15873" y="3084"/>
                  </a:cubicBezTo>
                  <a:cubicBezTo>
                    <a:pt x="15055" y="1988"/>
                    <a:pt x="13418" y="1362"/>
                    <a:pt x="11291" y="2301"/>
                  </a:cubicBezTo>
                  <a:cubicBezTo>
                    <a:pt x="9164" y="3241"/>
                    <a:pt x="6545" y="5745"/>
                    <a:pt x="4909" y="7780"/>
                  </a:cubicBezTo>
                  <a:cubicBezTo>
                    <a:pt x="3273" y="9814"/>
                    <a:pt x="2618" y="11380"/>
                    <a:pt x="2945" y="13414"/>
                  </a:cubicBezTo>
                  <a:cubicBezTo>
                    <a:pt x="3273" y="15449"/>
                    <a:pt x="4582" y="17953"/>
                    <a:pt x="6055" y="19049"/>
                  </a:cubicBezTo>
                  <a:cubicBezTo>
                    <a:pt x="7527" y="20145"/>
                    <a:pt x="9164" y="19832"/>
                    <a:pt x="10964" y="18110"/>
                  </a:cubicBezTo>
                  <a:cubicBezTo>
                    <a:pt x="12764" y="16388"/>
                    <a:pt x="14727" y="13258"/>
                    <a:pt x="15709" y="10910"/>
                  </a:cubicBezTo>
                  <a:cubicBezTo>
                    <a:pt x="16691" y="8562"/>
                    <a:pt x="16691" y="6997"/>
                    <a:pt x="15382" y="5588"/>
                  </a:cubicBezTo>
                  <a:cubicBezTo>
                    <a:pt x="14073" y="4180"/>
                    <a:pt x="11455" y="2927"/>
                    <a:pt x="9000" y="3397"/>
                  </a:cubicBezTo>
                  <a:cubicBezTo>
                    <a:pt x="6545" y="3867"/>
                    <a:pt x="4255" y="6058"/>
                    <a:pt x="2782" y="8093"/>
                  </a:cubicBezTo>
                  <a:cubicBezTo>
                    <a:pt x="1309" y="10127"/>
                    <a:pt x="655" y="12006"/>
                    <a:pt x="1145" y="13101"/>
                  </a:cubicBezTo>
                  <a:cubicBezTo>
                    <a:pt x="1636" y="14197"/>
                    <a:pt x="3273" y="14510"/>
                    <a:pt x="5564" y="13884"/>
                  </a:cubicBezTo>
                  <a:cubicBezTo>
                    <a:pt x="7855" y="13258"/>
                    <a:pt x="10800" y="11693"/>
                    <a:pt x="12764" y="10284"/>
                  </a:cubicBezTo>
                  <a:cubicBezTo>
                    <a:pt x="14727" y="8875"/>
                    <a:pt x="15709" y="7623"/>
                    <a:pt x="16200" y="5901"/>
                  </a:cubicBezTo>
                  <a:cubicBezTo>
                    <a:pt x="16691" y="4180"/>
                    <a:pt x="16691" y="1988"/>
                    <a:pt x="15873" y="893"/>
                  </a:cubicBezTo>
                  <a:cubicBezTo>
                    <a:pt x="15055" y="-203"/>
                    <a:pt x="13418" y="-203"/>
                    <a:pt x="12109" y="423"/>
                  </a:cubicBezTo>
                  <a:cubicBezTo>
                    <a:pt x="10800" y="1049"/>
                    <a:pt x="9818" y="2301"/>
                    <a:pt x="9000" y="3710"/>
                  </a:cubicBezTo>
                  <a:cubicBezTo>
                    <a:pt x="8182" y="5119"/>
                    <a:pt x="7527" y="6684"/>
                    <a:pt x="7036" y="8249"/>
                  </a:cubicBezTo>
                  <a:cubicBezTo>
                    <a:pt x="6545" y="9814"/>
                    <a:pt x="6218" y="11380"/>
                    <a:pt x="6873" y="12319"/>
                  </a:cubicBezTo>
                  <a:cubicBezTo>
                    <a:pt x="7527" y="13258"/>
                    <a:pt x="9164" y="13571"/>
                    <a:pt x="11127" y="12632"/>
                  </a:cubicBezTo>
                  <a:cubicBezTo>
                    <a:pt x="13091" y="11693"/>
                    <a:pt x="15382" y="9501"/>
                    <a:pt x="16691" y="7623"/>
                  </a:cubicBezTo>
                  <a:cubicBezTo>
                    <a:pt x="18000" y="5745"/>
                    <a:pt x="18327" y="4180"/>
                    <a:pt x="17673" y="3397"/>
                  </a:cubicBezTo>
                  <a:cubicBezTo>
                    <a:pt x="17018" y="2614"/>
                    <a:pt x="15382" y="2614"/>
                    <a:pt x="13418" y="3867"/>
                  </a:cubicBezTo>
                  <a:cubicBezTo>
                    <a:pt x="11455" y="5119"/>
                    <a:pt x="9164" y="7623"/>
                    <a:pt x="7691" y="9658"/>
                  </a:cubicBezTo>
                  <a:cubicBezTo>
                    <a:pt x="6218" y="11693"/>
                    <a:pt x="5564" y="13258"/>
                    <a:pt x="5727" y="14667"/>
                  </a:cubicBezTo>
                  <a:cubicBezTo>
                    <a:pt x="5891" y="16075"/>
                    <a:pt x="6873" y="17327"/>
                    <a:pt x="8182" y="17797"/>
                  </a:cubicBezTo>
                  <a:cubicBezTo>
                    <a:pt x="9491" y="18267"/>
                    <a:pt x="11127" y="17954"/>
                    <a:pt x="12764" y="16388"/>
                  </a:cubicBezTo>
                  <a:cubicBezTo>
                    <a:pt x="14400" y="14823"/>
                    <a:pt x="16036" y="12006"/>
                    <a:pt x="16691" y="9814"/>
                  </a:cubicBezTo>
                  <a:cubicBezTo>
                    <a:pt x="17345" y="7623"/>
                    <a:pt x="17018" y="6058"/>
                    <a:pt x="16036" y="5119"/>
                  </a:cubicBezTo>
                  <a:cubicBezTo>
                    <a:pt x="15055" y="4180"/>
                    <a:pt x="13418" y="3867"/>
                    <a:pt x="12109" y="4336"/>
                  </a:cubicBezTo>
                  <a:cubicBezTo>
                    <a:pt x="10800" y="4806"/>
                    <a:pt x="9818" y="6058"/>
                    <a:pt x="9164" y="7467"/>
                  </a:cubicBezTo>
                  <a:cubicBezTo>
                    <a:pt x="8509" y="8875"/>
                    <a:pt x="8182" y="10440"/>
                    <a:pt x="7855" y="12006"/>
                  </a:cubicBezTo>
                  <a:cubicBezTo>
                    <a:pt x="7527" y="13571"/>
                    <a:pt x="7200" y="15136"/>
                    <a:pt x="8018" y="16232"/>
                  </a:cubicBezTo>
                  <a:cubicBezTo>
                    <a:pt x="8836" y="17327"/>
                    <a:pt x="10800" y="17954"/>
                    <a:pt x="12436" y="17797"/>
                  </a:cubicBezTo>
                  <a:cubicBezTo>
                    <a:pt x="14073" y="17640"/>
                    <a:pt x="15382" y="16701"/>
                    <a:pt x="16364" y="15136"/>
                  </a:cubicBezTo>
                  <a:cubicBezTo>
                    <a:pt x="17345" y="13571"/>
                    <a:pt x="18000" y="11380"/>
                    <a:pt x="18491" y="9501"/>
                  </a:cubicBezTo>
                  <a:cubicBezTo>
                    <a:pt x="18982" y="7623"/>
                    <a:pt x="19309" y="6058"/>
                    <a:pt x="18818" y="4806"/>
                  </a:cubicBezTo>
                  <a:cubicBezTo>
                    <a:pt x="18327" y="3554"/>
                    <a:pt x="17018" y="2614"/>
                    <a:pt x="15709" y="2771"/>
                  </a:cubicBezTo>
                  <a:cubicBezTo>
                    <a:pt x="14400" y="2927"/>
                    <a:pt x="13091" y="4180"/>
                    <a:pt x="11618" y="6058"/>
                  </a:cubicBezTo>
                  <a:cubicBezTo>
                    <a:pt x="10145" y="7936"/>
                    <a:pt x="8509" y="10440"/>
                    <a:pt x="7691" y="12632"/>
                  </a:cubicBezTo>
                  <a:cubicBezTo>
                    <a:pt x="6873" y="14823"/>
                    <a:pt x="6873" y="16701"/>
                    <a:pt x="7855" y="17484"/>
                  </a:cubicBezTo>
                  <a:cubicBezTo>
                    <a:pt x="8836" y="18267"/>
                    <a:pt x="10800" y="17954"/>
                    <a:pt x="12273" y="17171"/>
                  </a:cubicBezTo>
                  <a:cubicBezTo>
                    <a:pt x="13745" y="16388"/>
                    <a:pt x="14727" y="15136"/>
                    <a:pt x="15545" y="13727"/>
                  </a:cubicBezTo>
                  <a:cubicBezTo>
                    <a:pt x="16364" y="12319"/>
                    <a:pt x="17018" y="10754"/>
                    <a:pt x="16855" y="9345"/>
                  </a:cubicBezTo>
                  <a:cubicBezTo>
                    <a:pt x="16691" y="7936"/>
                    <a:pt x="15709" y="6684"/>
                    <a:pt x="14564" y="6684"/>
                  </a:cubicBezTo>
                  <a:cubicBezTo>
                    <a:pt x="13418" y="6684"/>
                    <a:pt x="12109" y="7936"/>
                    <a:pt x="11291" y="9814"/>
                  </a:cubicBezTo>
                  <a:cubicBezTo>
                    <a:pt x="10473" y="11693"/>
                    <a:pt x="10145" y="14197"/>
                    <a:pt x="10964" y="15606"/>
                  </a:cubicBezTo>
                  <a:cubicBezTo>
                    <a:pt x="11782" y="17014"/>
                    <a:pt x="13745" y="17327"/>
                    <a:pt x="15382" y="16858"/>
                  </a:cubicBezTo>
                  <a:cubicBezTo>
                    <a:pt x="17018" y="16388"/>
                    <a:pt x="18327" y="15136"/>
                    <a:pt x="19309" y="13727"/>
                  </a:cubicBezTo>
                  <a:cubicBezTo>
                    <a:pt x="20291" y="12319"/>
                    <a:pt x="20945" y="10754"/>
                    <a:pt x="21273" y="9188"/>
                  </a:cubicBezTo>
                  <a:cubicBezTo>
                    <a:pt x="21600" y="7623"/>
                    <a:pt x="21600" y="6058"/>
                    <a:pt x="20782" y="5275"/>
                  </a:cubicBezTo>
                  <a:cubicBezTo>
                    <a:pt x="19964" y="4493"/>
                    <a:pt x="18327" y="4493"/>
                    <a:pt x="16200" y="5745"/>
                  </a:cubicBezTo>
                  <a:cubicBezTo>
                    <a:pt x="14073" y="6997"/>
                    <a:pt x="11455" y="9501"/>
                    <a:pt x="9982" y="11536"/>
                  </a:cubicBezTo>
                  <a:cubicBezTo>
                    <a:pt x="8509" y="13571"/>
                    <a:pt x="8182" y="15136"/>
                    <a:pt x="8673" y="16388"/>
                  </a:cubicBezTo>
                  <a:cubicBezTo>
                    <a:pt x="9164" y="17640"/>
                    <a:pt x="10473" y="18580"/>
                    <a:pt x="11945" y="18893"/>
                  </a:cubicBezTo>
                  <a:cubicBezTo>
                    <a:pt x="13418" y="19206"/>
                    <a:pt x="15055" y="18893"/>
                    <a:pt x="16527" y="17327"/>
                  </a:cubicBezTo>
                  <a:cubicBezTo>
                    <a:pt x="18000" y="15762"/>
                    <a:pt x="19309" y="12945"/>
                    <a:pt x="19800" y="10597"/>
                  </a:cubicBezTo>
                  <a:cubicBezTo>
                    <a:pt x="20291" y="8249"/>
                    <a:pt x="19964" y="6371"/>
                    <a:pt x="18655" y="5588"/>
                  </a:cubicBezTo>
                  <a:cubicBezTo>
                    <a:pt x="17345" y="4806"/>
                    <a:pt x="15055" y="5119"/>
                    <a:pt x="14073" y="6058"/>
                  </a:cubicBezTo>
                  <a:cubicBezTo>
                    <a:pt x="13091" y="6997"/>
                    <a:pt x="13418" y="8562"/>
                    <a:pt x="13745" y="1012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801707" y="3902421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0" y="3854943"/>
              <a:ext cx="1809375" cy="10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21600" y="8012"/>
                  </a:moveTo>
                  <a:cubicBezTo>
                    <a:pt x="21173" y="10583"/>
                    <a:pt x="20746" y="13154"/>
                    <a:pt x="20059" y="14954"/>
                  </a:cubicBezTo>
                  <a:cubicBezTo>
                    <a:pt x="19373" y="16754"/>
                    <a:pt x="18427" y="17783"/>
                    <a:pt x="17420" y="18554"/>
                  </a:cubicBezTo>
                  <a:cubicBezTo>
                    <a:pt x="16414" y="19326"/>
                    <a:pt x="15346" y="19840"/>
                    <a:pt x="14293" y="20354"/>
                  </a:cubicBezTo>
                  <a:cubicBezTo>
                    <a:pt x="13241" y="20869"/>
                    <a:pt x="12203" y="21383"/>
                    <a:pt x="11227" y="20869"/>
                  </a:cubicBezTo>
                  <a:cubicBezTo>
                    <a:pt x="10251" y="20354"/>
                    <a:pt x="9336" y="18812"/>
                    <a:pt x="8344" y="16754"/>
                  </a:cubicBezTo>
                  <a:cubicBezTo>
                    <a:pt x="7353" y="14697"/>
                    <a:pt x="6285" y="12126"/>
                    <a:pt x="5339" y="9812"/>
                  </a:cubicBezTo>
                  <a:cubicBezTo>
                    <a:pt x="4393" y="7497"/>
                    <a:pt x="3569" y="5440"/>
                    <a:pt x="2761" y="3640"/>
                  </a:cubicBezTo>
                  <a:cubicBezTo>
                    <a:pt x="1953" y="1840"/>
                    <a:pt x="1159" y="297"/>
                    <a:pt x="702" y="40"/>
                  </a:cubicBezTo>
                  <a:cubicBezTo>
                    <a:pt x="244" y="-217"/>
                    <a:pt x="122" y="812"/>
                    <a:pt x="0" y="184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4181" y="3801232"/>
              <a:ext cx="250070" cy="18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727" fill="norm" stroke="1" extrusionOk="0">
                  <a:moveTo>
                    <a:pt x="9423" y="4433"/>
                  </a:moveTo>
                  <a:cubicBezTo>
                    <a:pt x="8343" y="4148"/>
                    <a:pt x="7263" y="3864"/>
                    <a:pt x="6183" y="3722"/>
                  </a:cubicBezTo>
                  <a:cubicBezTo>
                    <a:pt x="5103" y="3580"/>
                    <a:pt x="4023" y="3580"/>
                    <a:pt x="3159" y="4575"/>
                  </a:cubicBezTo>
                  <a:cubicBezTo>
                    <a:pt x="2295" y="5569"/>
                    <a:pt x="1647" y="7559"/>
                    <a:pt x="2079" y="8696"/>
                  </a:cubicBezTo>
                  <a:cubicBezTo>
                    <a:pt x="2511" y="9833"/>
                    <a:pt x="4023" y="10117"/>
                    <a:pt x="5967" y="9264"/>
                  </a:cubicBezTo>
                  <a:cubicBezTo>
                    <a:pt x="7911" y="8412"/>
                    <a:pt x="10287" y="6422"/>
                    <a:pt x="11907" y="5001"/>
                  </a:cubicBezTo>
                  <a:cubicBezTo>
                    <a:pt x="13527" y="3580"/>
                    <a:pt x="14391" y="2727"/>
                    <a:pt x="14283" y="2017"/>
                  </a:cubicBezTo>
                  <a:cubicBezTo>
                    <a:pt x="14175" y="1306"/>
                    <a:pt x="13095" y="738"/>
                    <a:pt x="11367" y="1448"/>
                  </a:cubicBezTo>
                  <a:cubicBezTo>
                    <a:pt x="9639" y="2159"/>
                    <a:pt x="7263" y="4148"/>
                    <a:pt x="5643" y="5569"/>
                  </a:cubicBezTo>
                  <a:cubicBezTo>
                    <a:pt x="4023" y="6990"/>
                    <a:pt x="3159" y="7843"/>
                    <a:pt x="2619" y="8980"/>
                  </a:cubicBezTo>
                  <a:cubicBezTo>
                    <a:pt x="2079" y="10117"/>
                    <a:pt x="1863" y="11538"/>
                    <a:pt x="2295" y="12533"/>
                  </a:cubicBezTo>
                  <a:cubicBezTo>
                    <a:pt x="2727" y="13527"/>
                    <a:pt x="3807" y="14096"/>
                    <a:pt x="5859" y="13669"/>
                  </a:cubicBezTo>
                  <a:cubicBezTo>
                    <a:pt x="7911" y="13243"/>
                    <a:pt x="10935" y="11822"/>
                    <a:pt x="12879" y="10543"/>
                  </a:cubicBezTo>
                  <a:cubicBezTo>
                    <a:pt x="14823" y="9264"/>
                    <a:pt x="15687" y="8127"/>
                    <a:pt x="16119" y="6848"/>
                  </a:cubicBezTo>
                  <a:cubicBezTo>
                    <a:pt x="16551" y="5569"/>
                    <a:pt x="16551" y="4148"/>
                    <a:pt x="16011" y="3438"/>
                  </a:cubicBezTo>
                  <a:cubicBezTo>
                    <a:pt x="15471" y="2727"/>
                    <a:pt x="14391" y="2727"/>
                    <a:pt x="12231" y="3438"/>
                  </a:cubicBezTo>
                  <a:cubicBezTo>
                    <a:pt x="10071" y="4148"/>
                    <a:pt x="6831" y="5569"/>
                    <a:pt x="4779" y="6848"/>
                  </a:cubicBezTo>
                  <a:cubicBezTo>
                    <a:pt x="2727" y="8127"/>
                    <a:pt x="1863" y="9264"/>
                    <a:pt x="1431" y="10543"/>
                  </a:cubicBezTo>
                  <a:cubicBezTo>
                    <a:pt x="999" y="11822"/>
                    <a:pt x="999" y="13243"/>
                    <a:pt x="1539" y="13954"/>
                  </a:cubicBezTo>
                  <a:cubicBezTo>
                    <a:pt x="2079" y="14664"/>
                    <a:pt x="3159" y="14664"/>
                    <a:pt x="5535" y="13669"/>
                  </a:cubicBezTo>
                  <a:cubicBezTo>
                    <a:pt x="7911" y="12675"/>
                    <a:pt x="11583" y="10685"/>
                    <a:pt x="13743" y="9122"/>
                  </a:cubicBezTo>
                  <a:cubicBezTo>
                    <a:pt x="15903" y="7559"/>
                    <a:pt x="16551" y="6422"/>
                    <a:pt x="16551" y="5285"/>
                  </a:cubicBezTo>
                  <a:cubicBezTo>
                    <a:pt x="16551" y="4148"/>
                    <a:pt x="15903" y="3012"/>
                    <a:pt x="14391" y="2301"/>
                  </a:cubicBezTo>
                  <a:cubicBezTo>
                    <a:pt x="12879" y="1590"/>
                    <a:pt x="10503" y="1306"/>
                    <a:pt x="8235" y="1875"/>
                  </a:cubicBezTo>
                  <a:cubicBezTo>
                    <a:pt x="5967" y="2443"/>
                    <a:pt x="3807" y="3864"/>
                    <a:pt x="2511" y="5996"/>
                  </a:cubicBezTo>
                  <a:cubicBezTo>
                    <a:pt x="1215" y="8127"/>
                    <a:pt x="783" y="10969"/>
                    <a:pt x="2079" y="12959"/>
                  </a:cubicBezTo>
                  <a:cubicBezTo>
                    <a:pt x="3375" y="14948"/>
                    <a:pt x="6399" y="16085"/>
                    <a:pt x="9099" y="16227"/>
                  </a:cubicBezTo>
                  <a:cubicBezTo>
                    <a:pt x="11799" y="16369"/>
                    <a:pt x="14175" y="15517"/>
                    <a:pt x="15579" y="13669"/>
                  </a:cubicBezTo>
                  <a:cubicBezTo>
                    <a:pt x="16983" y="11822"/>
                    <a:pt x="17415" y="8980"/>
                    <a:pt x="16659" y="7133"/>
                  </a:cubicBezTo>
                  <a:cubicBezTo>
                    <a:pt x="15903" y="5285"/>
                    <a:pt x="13959" y="4433"/>
                    <a:pt x="11367" y="4717"/>
                  </a:cubicBezTo>
                  <a:cubicBezTo>
                    <a:pt x="8775" y="5001"/>
                    <a:pt x="5535" y="6422"/>
                    <a:pt x="3483" y="8838"/>
                  </a:cubicBezTo>
                  <a:cubicBezTo>
                    <a:pt x="1431" y="11254"/>
                    <a:pt x="567" y="14664"/>
                    <a:pt x="675" y="16654"/>
                  </a:cubicBezTo>
                  <a:cubicBezTo>
                    <a:pt x="783" y="18643"/>
                    <a:pt x="1863" y="19212"/>
                    <a:pt x="3591" y="19354"/>
                  </a:cubicBezTo>
                  <a:cubicBezTo>
                    <a:pt x="5319" y="19496"/>
                    <a:pt x="7695" y="19212"/>
                    <a:pt x="9747" y="17790"/>
                  </a:cubicBezTo>
                  <a:cubicBezTo>
                    <a:pt x="11799" y="16369"/>
                    <a:pt x="13527" y="13812"/>
                    <a:pt x="13851" y="10969"/>
                  </a:cubicBezTo>
                  <a:cubicBezTo>
                    <a:pt x="14175" y="8127"/>
                    <a:pt x="13095" y="5001"/>
                    <a:pt x="10935" y="4006"/>
                  </a:cubicBezTo>
                  <a:cubicBezTo>
                    <a:pt x="8775" y="3012"/>
                    <a:pt x="5535" y="4148"/>
                    <a:pt x="3591" y="5285"/>
                  </a:cubicBezTo>
                  <a:cubicBezTo>
                    <a:pt x="1647" y="6422"/>
                    <a:pt x="999" y="7559"/>
                    <a:pt x="675" y="8838"/>
                  </a:cubicBezTo>
                  <a:cubicBezTo>
                    <a:pt x="351" y="10117"/>
                    <a:pt x="351" y="11538"/>
                    <a:pt x="891" y="12533"/>
                  </a:cubicBezTo>
                  <a:cubicBezTo>
                    <a:pt x="1431" y="13527"/>
                    <a:pt x="2511" y="14096"/>
                    <a:pt x="5103" y="13527"/>
                  </a:cubicBezTo>
                  <a:cubicBezTo>
                    <a:pt x="7695" y="12959"/>
                    <a:pt x="11799" y="11254"/>
                    <a:pt x="14067" y="9690"/>
                  </a:cubicBezTo>
                  <a:cubicBezTo>
                    <a:pt x="16335" y="8127"/>
                    <a:pt x="16767" y="6706"/>
                    <a:pt x="16875" y="5285"/>
                  </a:cubicBezTo>
                  <a:cubicBezTo>
                    <a:pt x="16983" y="3864"/>
                    <a:pt x="16767" y="2443"/>
                    <a:pt x="15147" y="2159"/>
                  </a:cubicBezTo>
                  <a:cubicBezTo>
                    <a:pt x="13527" y="1875"/>
                    <a:pt x="10503" y="2727"/>
                    <a:pt x="8235" y="4148"/>
                  </a:cubicBezTo>
                  <a:cubicBezTo>
                    <a:pt x="5967" y="5569"/>
                    <a:pt x="4455" y="7559"/>
                    <a:pt x="4239" y="9833"/>
                  </a:cubicBezTo>
                  <a:cubicBezTo>
                    <a:pt x="4023" y="12106"/>
                    <a:pt x="5103" y="14664"/>
                    <a:pt x="7155" y="15375"/>
                  </a:cubicBezTo>
                  <a:cubicBezTo>
                    <a:pt x="9207" y="16085"/>
                    <a:pt x="12231" y="14948"/>
                    <a:pt x="14067" y="13101"/>
                  </a:cubicBezTo>
                  <a:cubicBezTo>
                    <a:pt x="15903" y="11254"/>
                    <a:pt x="16551" y="8696"/>
                    <a:pt x="16551" y="6848"/>
                  </a:cubicBezTo>
                  <a:cubicBezTo>
                    <a:pt x="16551" y="5001"/>
                    <a:pt x="15903" y="3864"/>
                    <a:pt x="14391" y="3580"/>
                  </a:cubicBezTo>
                  <a:cubicBezTo>
                    <a:pt x="12879" y="3296"/>
                    <a:pt x="10503" y="3864"/>
                    <a:pt x="8019" y="6138"/>
                  </a:cubicBezTo>
                  <a:cubicBezTo>
                    <a:pt x="5535" y="8412"/>
                    <a:pt x="2943" y="12390"/>
                    <a:pt x="1755" y="15090"/>
                  </a:cubicBezTo>
                  <a:cubicBezTo>
                    <a:pt x="567" y="17790"/>
                    <a:pt x="783" y="19212"/>
                    <a:pt x="1647" y="20064"/>
                  </a:cubicBezTo>
                  <a:cubicBezTo>
                    <a:pt x="2511" y="20917"/>
                    <a:pt x="4023" y="21201"/>
                    <a:pt x="6075" y="19354"/>
                  </a:cubicBezTo>
                  <a:cubicBezTo>
                    <a:pt x="8127" y="17506"/>
                    <a:pt x="10719" y="13527"/>
                    <a:pt x="12231" y="10827"/>
                  </a:cubicBezTo>
                  <a:cubicBezTo>
                    <a:pt x="13743" y="8127"/>
                    <a:pt x="14175" y="6706"/>
                    <a:pt x="14391" y="5001"/>
                  </a:cubicBezTo>
                  <a:cubicBezTo>
                    <a:pt x="14607" y="3296"/>
                    <a:pt x="14607" y="1306"/>
                    <a:pt x="13527" y="454"/>
                  </a:cubicBezTo>
                  <a:cubicBezTo>
                    <a:pt x="12447" y="-399"/>
                    <a:pt x="10287" y="-115"/>
                    <a:pt x="8019" y="1875"/>
                  </a:cubicBezTo>
                  <a:cubicBezTo>
                    <a:pt x="5751" y="3864"/>
                    <a:pt x="3375" y="7559"/>
                    <a:pt x="2187" y="10259"/>
                  </a:cubicBezTo>
                  <a:cubicBezTo>
                    <a:pt x="999" y="12959"/>
                    <a:pt x="999" y="14664"/>
                    <a:pt x="1539" y="15517"/>
                  </a:cubicBezTo>
                  <a:cubicBezTo>
                    <a:pt x="2079" y="16369"/>
                    <a:pt x="3159" y="16369"/>
                    <a:pt x="5535" y="15517"/>
                  </a:cubicBezTo>
                  <a:cubicBezTo>
                    <a:pt x="7911" y="14664"/>
                    <a:pt x="11583" y="12959"/>
                    <a:pt x="13851" y="11538"/>
                  </a:cubicBezTo>
                  <a:cubicBezTo>
                    <a:pt x="16119" y="10117"/>
                    <a:pt x="16983" y="8980"/>
                    <a:pt x="17631" y="7275"/>
                  </a:cubicBezTo>
                  <a:cubicBezTo>
                    <a:pt x="18279" y="5569"/>
                    <a:pt x="18711" y="3296"/>
                    <a:pt x="16875" y="2159"/>
                  </a:cubicBezTo>
                  <a:cubicBezTo>
                    <a:pt x="15039" y="1022"/>
                    <a:pt x="10935" y="1022"/>
                    <a:pt x="7695" y="2159"/>
                  </a:cubicBezTo>
                  <a:cubicBezTo>
                    <a:pt x="4455" y="3296"/>
                    <a:pt x="2079" y="5569"/>
                    <a:pt x="891" y="7417"/>
                  </a:cubicBezTo>
                  <a:cubicBezTo>
                    <a:pt x="-297" y="9264"/>
                    <a:pt x="-297" y="10685"/>
                    <a:pt x="891" y="11680"/>
                  </a:cubicBezTo>
                  <a:cubicBezTo>
                    <a:pt x="2079" y="12675"/>
                    <a:pt x="4455" y="13243"/>
                    <a:pt x="7911" y="12248"/>
                  </a:cubicBezTo>
                  <a:cubicBezTo>
                    <a:pt x="11367" y="11254"/>
                    <a:pt x="15903" y="8696"/>
                    <a:pt x="18387" y="6706"/>
                  </a:cubicBezTo>
                  <a:cubicBezTo>
                    <a:pt x="20871" y="4717"/>
                    <a:pt x="21303" y="3296"/>
                    <a:pt x="21087" y="2159"/>
                  </a:cubicBezTo>
                  <a:cubicBezTo>
                    <a:pt x="20871" y="1022"/>
                    <a:pt x="20007" y="169"/>
                    <a:pt x="17739" y="169"/>
                  </a:cubicBezTo>
                  <a:cubicBezTo>
                    <a:pt x="15471" y="169"/>
                    <a:pt x="11799" y="1022"/>
                    <a:pt x="8991" y="2443"/>
                  </a:cubicBezTo>
                  <a:cubicBezTo>
                    <a:pt x="6183" y="3864"/>
                    <a:pt x="4239" y="5854"/>
                    <a:pt x="2943" y="7559"/>
                  </a:cubicBezTo>
                  <a:cubicBezTo>
                    <a:pt x="1647" y="9264"/>
                    <a:pt x="999" y="10685"/>
                    <a:pt x="1647" y="12106"/>
                  </a:cubicBezTo>
                  <a:cubicBezTo>
                    <a:pt x="2295" y="13527"/>
                    <a:pt x="4239" y="14948"/>
                    <a:pt x="6291" y="15233"/>
                  </a:cubicBezTo>
                  <a:cubicBezTo>
                    <a:pt x="8343" y="15517"/>
                    <a:pt x="10503" y="14664"/>
                    <a:pt x="11799" y="13527"/>
                  </a:cubicBezTo>
                  <a:cubicBezTo>
                    <a:pt x="13095" y="12391"/>
                    <a:pt x="13527" y="10969"/>
                    <a:pt x="12879" y="10259"/>
                  </a:cubicBezTo>
                  <a:cubicBezTo>
                    <a:pt x="12231" y="9548"/>
                    <a:pt x="10503" y="9548"/>
                    <a:pt x="8559" y="10117"/>
                  </a:cubicBezTo>
                  <a:cubicBezTo>
                    <a:pt x="6615" y="10685"/>
                    <a:pt x="4455" y="11822"/>
                    <a:pt x="3267" y="13101"/>
                  </a:cubicBezTo>
                  <a:cubicBezTo>
                    <a:pt x="2079" y="14380"/>
                    <a:pt x="1863" y="15801"/>
                    <a:pt x="2295" y="16512"/>
                  </a:cubicBezTo>
                  <a:cubicBezTo>
                    <a:pt x="2727" y="17222"/>
                    <a:pt x="3807" y="17222"/>
                    <a:pt x="5427" y="17080"/>
                  </a:cubicBezTo>
                  <a:cubicBezTo>
                    <a:pt x="7047" y="16938"/>
                    <a:pt x="9207" y="16654"/>
                    <a:pt x="10719" y="16085"/>
                  </a:cubicBezTo>
                  <a:cubicBezTo>
                    <a:pt x="12231" y="15517"/>
                    <a:pt x="13095" y="14664"/>
                    <a:pt x="12879" y="13954"/>
                  </a:cubicBezTo>
                  <a:cubicBezTo>
                    <a:pt x="12663" y="13243"/>
                    <a:pt x="11367" y="12675"/>
                    <a:pt x="9639" y="12390"/>
                  </a:cubicBezTo>
                  <a:cubicBezTo>
                    <a:pt x="7911" y="12106"/>
                    <a:pt x="5751" y="12106"/>
                    <a:pt x="4239" y="12675"/>
                  </a:cubicBezTo>
                  <a:cubicBezTo>
                    <a:pt x="2727" y="13243"/>
                    <a:pt x="1863" y="14380"/>
                    <a:pt x="1971" y="15090"/>
                  </a:cubicBezTo>
                  <a:cubicBezTo>
                    <a:pt x="2079" y="15801"/>
                    <a:pt x="3159" y="16085"/>
                    <a:pt x="4239" y="16227"/>
                  </a:cubicBezTo>
                  <a:cubicBezTo>
                    <a:pt x="5319" y="16369"/>
                    <a:pt x="6399" y="16369"/>
                    <a:pt x="7479" y="16085"/>
                  </a:cubicBezTo>
                  <a:cubicBezTo>
                    <a:pt x="8559" y="15801"/>
                    <a:pt x="9639" y="15233"/>
                    <a:pt x="10071" y="14948"/>
                  </a:cubicBezTo>
                  <a:cubicBezTo>
                    <a:pt x="10503" y="14664"/>
                    <a:pt x="10287" y="14664"/>
                    <a:pt x="10071" y="1466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842776" y="5265650"/>
              <a:ext cx="244695" cy="57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fill="norm" stroke="1" extrusionOk="0">
                  <a:moveTo>
                    <a:pt x="3993" y="4395"/>
                  </a:moveTo>
                  <a:cubicBezTo>
                    <a:pt x="3093" y="6130"/>
                    <a:pt x="2193" y="7866"/>
                    <a:pt x="1630" y="10277"/>
                  </a:cubicBezTo>
                  <a:cubicBezTo>
                    <a:pt x="1068" y="12688"/>
                    <a:pt x="843" y="15773"/>
                    <a:pt x="730" y="17605"/>
                  </a:cubicBezTo>
                  <a:cubicBezTo>
                    <a:pt x="618" y="19438"/>
                    <a:pt x="618" y="20016"/>
                    <a:pt x="618" y="20547"/>
                  </a:cubicBezTo>
                  <a:cubicBezTo>
                    <a:pt x="618" y="21077"/>
                    <a:pt x="618" y="21559"/>
                    <a:pt x="505" y="21559"/>
                  </a:cubicBezTo>
                  <a:cubicBezTo>
                    <a:pt x="393" y="21559"/>
                    <a:pt x="168" y="21077"/>
                    <a:pt x="55" y="19004"/>
                  </a:cubicBezTo>
                  <a:cubicBezTo>
                    <a:pt x="-57" y="16930"/>
                    <a:pt x="-57" y="13266"/>
                    <a:pt x="618" y="10277"/>
                  </a:cubicBezTo>
                  <a:cubicBezTo>
                    <a:pt x="1293" y="7288"/>
                    <a:pt x="2643" y="4973"/>
                    <a:pt x="4105" y="3430"/>
                  </a:cubicBezTo>
                  <a:cubicBezTo>
                    <a:pt x="5568" y="1888"/>
                    <a:pt x="7143" y="1116"/>
                    <a:pt x="9393" y="634"/>
                  </a:cubicBezTo>
                  <a:cubicBezTo>
                    <a:pt x="11643" y="152"/>
                    <a:pt x="14568" y="-41"/>
                    <a:pt x="16480" y="7"/>
                  </a:cubicBezTo>
                  <a:cubicBezTo>
                    <a:pt x="18393" y="55"/>
                    <a:pt x="19293" y="345"/>
                    <a:pt x="20080" y="1116"/>
                  </a:cubicBezTo>
                  <a:cubicBezTo>
                    <a:pt x="20868" y="1888"/>
                    <a:pt x="21543" y="3141"/>
                    <a:pt x="21543" y="4298"/>
                  </a:cubicBezTo>
                  <a:cubicBezTo>
                    <a:pt x="21543" y="5455"/>
                    <a:pt x="20868" y="6516"/>
                    <a:pt x="19068" y="7432"/>
                  </a:cubicBezTo>
                  <a:cubicBezTo>
                    <a:pt x="17268" y="8348"/>
                    <a:pt x="14343" y="9120"/>
                    <a:pt x="11418" y="9505"/>
                  </a:cubicBezTo>
                  <a:cubicBezTo>
                    <a:pt x="8493" y="9891"/>
                    <a:pt x="5568" y="9891"/>
                    <a:pt x="3543" y="9891"/>
                  </a:cubicBezTo>
                  <a:cubicBezTo>
                    <a:pt x="1518" y="9891"/>
                    <a:pt x="393" y="9891"/>
                    <a:pt x="393" y="9939"/>
                  </a:cubicBezTo>
                  <a:cubicBezTo>
                    <a:pt x="393" y="9988"/>
                    <a:pt x="1518" y="10084"/>
                    <a:pt x="2755" y="10180"/>
                  </a:cubicBezTo>
                  <a:cubicBezTo>
                    <a:pt x="3993" y="10277"/>
                    <a:pt x="5343" y="10373"/>
                    <a:pt x="6693" y="1047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268919" y="5278510"/>
              <a:ext cx="309559" cy="27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0" fill="norm" stroke="1" extrusionOk="0">
                  <a:moveTo>
                    <a:pt x="19829" y="1481"/>
                  </a:moveTo>
                  <a:cubicBezTo>
                    <a:pt x="20715" y="695"/>
                    <a:pt x="21600" y="-90"/>
                    <a:pt x="21423" y="8"/>
                  </a:cubicBezTo>
                  <a:cubicBezTo>
                    <a:pt x="21246" y="106"/>
                    <a:pt x="20007" y="1088"/>
                    <a:pt x="17439" y="2954"/>
                  </a:cubicBezTo>
                  <a:cubicBezTo>
                    <a:pt x="14872" y="4819"/>
                    <a:pt x="10977" y="7568"/>
                    <a:pt x="8144" y="9532"/>
                  </a:cubicBezTo>
                  <a:cubicBezTo>
                    <a:pt x="5311" y="11495"/>
                    <a:pt x="3541" y="12674"/>
                    <a:pt x="2213" y="13852"/>
                  </a:cubicBezTo>
                  <a:cubicBezTo>
                    <a:pt x="885" y="15030"/>
                    <a:pt x="0" y="16208"/>
                    <a:pt x="0" y="16895"/>
                  </a:cubicBezTo>
                  <a:cubicBezTo>
                    <a:pt x="0" y="17583"/>
                    <a:pt x="885" y="17779"/>
                    <a:pt x="2744" y="17975"/>
                  </a:cubicBezTo>
                  <a:cubicBezTo>
                    <a:pt x="4603" y="18172"/>
                    <a:pt x="7436" y="18368"/>
                    <a:pt x="9826" y="18957"/>
                  </a:cubicBezTo>
                  <a:cubicBezTo>
                    <a:pt x="12216" y="19546"/>
                    <a:pt x="14164" y="20528"/>
                    <a:pt x="16111" y="2151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248474" y="5596792"/>
              <a:ext cx="28367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7600"/>
                    <a:pt x="8562" y="13600"/>
                    <a:pt x="12162" y="10000"/>
                  </a:cubicBezTo>
                  <a:cubicBezTo>
                    <a:pt x="15762" y="6400"/>
                    <a:pt x="1868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696748" y="5333235"/>
              <a:ext cx="174643" cy="25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38" fill="norm" stroke="1" extrusionOk="0">
                  <a:moveTo>
                    <a:pt x="16913" y="4640"/>
                  </a:moveTo>
                  <a:cubicBezTo>
                    <a:pt x="16609" y="3592"/>
                    <a:pt x="16304" y="2543"/>
                    <a:pt x="15392" y="1809"/>
                  </a:cubicBezTo>
                  <a:cubicBezTo>
                    <a:pt x="14479" y="1075"/>
                    <a:pt x="12958" y="656"/>
                    <a:pt x="11133" y="1180"/>
                  </a:cubicBezTo>
                  <a:cubicBezTo>
                    <a:pt x="9307" y="1704"/>
                    <a:pt x="7178" y="3172"/>
                    <a:pt x="5048" y="6423"/>
                  </a:cubicBezTo>
                  <a:cubicBezTo>
                    <a:pt x="2918" y="9673"/>
                    <a:pt x="789" y="14706"/>
                    <a:pt x="180" y="17642"/>
                  </a:cubicBezTo>
                  <a:cubicBezTo>
                    <a:pt x="-428" y="20578"/>
                    <a:pt x="485" y="21417"/>
                    <a:pt x="3223" y="21207"/>
                  </a:cubicBezTo>
                  <a:cubicBezTo>
                    <a:pt x="5961" y="20998"/>
                    <a:pt x="10524" y="19739"/>
                    <a:pt x="13871" y="17118"/>
                  </a:cubicBezTo>
                  <a:cubicBezTo>
                    <a:pt x="17217" y="14497"/>
                    <a:pt x="19347" y="10512"/>
                    <a:pt x="20259" y="7471"/>
                  </a:cubicBezTo>
                  <a:cubicBezTo>
                    <a:pt x="21172" y="4431"/>
                    <a:pt x="20868" y="2334"/>
                    <a:pt x="19651" y="1180"/>
                  </a:cubicBezTo>
                  <a:cubicBezTo>
                    <a:pt x="18434" y="27"/>
                    <a:pt x="16304" y="-183"/>
                    <a:pt x="14783" y="132"/>
                  </a:cubicBezTo>
                  <a:cubicBezTo>
                    <a:pt x="13262" y="446"/>
                    <a:pt x="12349" y="1285"/>
                    <a:pt x="12349" y="2963"/>
                  </a:cubicBezTo>
                  <a:cubicBezTo>
                    <a:pt x="12349" y="4640"/>
                    <a:pt x="13262" y="7157"/>
                    <a:pt x="14175" y="967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022825" y="5435789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127555" y="5335508"/>
              <a:ext cx="139469" cy="19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75" fill="norm" stroke="1" extrusionOk="0">
                  <a:moveTo>
                    <a:pt x="14279" y="2592"/>
                  </a:moveTo>
                  <a:cubicBezTo>
                    <a:pt x="13122" y="1470"/>
                    <a:pt x="11965" y="348"/>
                    <a:pt x="10422" y="68"/>
                  </a:cubicBezTo>
                  <a:cubicBezTo>
                    <a:pt x="8879" y="-213"/>
                    <a:pt x="6951" y="348"/>
                    <a:pt x="5022" y="2452"/>
                  </a:cubicBezTo>
                  <a:cubicBezTo>
                    <a:pt x="3093" y="4556"/>
                    <a:pt x="1165" y="8203"/>
                    <a:pt x="393" y="11429"/>
                  </a:cubicBezTo>
                  <a:cubicBezTo>
                    <a:pt x="-378" y="14655"/>
                    <a:pt x="8" y="17460"/>
                    <a:pt x="1358" y="19143"/>
                  </a:cubicBezTo>
                  <a:cubicBezTo>
                    <a:pt x="2708" y="20826"/>
                    <a:pt x="5022" y="21387"/>
                    <a:pt x="8108" y="21106"/>
                  </a:cubicBezTo>
                  <a:cubicBezTo>
                    <a:pt x="11193" y="20826"/>
                    <a:pt x="15051" y="19704"/>
                    <a:pt x="17558" y="17740"/>
                  </a:cubicBezTo>
                  <a:cubicBezTo>
                    <a:pt x="20065" y="15777"/>
                    <a:pt x="21222" y="12971"/>
                    <a:pt x="21029" y="10166"/>
                  </a:cubicBezTo>
                  <a:cubicBezTo>
                    <a:pt x="20836" y="7361"/>
                    <a:pt x="19293" y="4556"/>
                    <a:pt x="17365" y="3013"/>
                  </a:cubicBezTo>
                  <a:cubicBezTo>
                    <a:pt x="15436" y="1470"/>
                    <a:pt x="13122" y="1190"/>
                    <a:pt x="11965" y="2031"/>
                  </a:cubicBezTo>
                  <a:cubicBezTo>
                    <a:pt x="10808" y="2873"/>
                    <a:pt x="10808" y="4836"/>
                    <a:pt x="10808" y="68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360165" y="5286605"/>
              <a:ext cx="160395" cy="27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7" fill="norm" stroke="1" extrusionOk="0">
                  <a:moveTo>
                    <a:pt x="20571" y="6217"/>
                  </a:moveTo>
                  <a:cubicBezTo>
                    <a:pt x="20914" y="5226"/>
                    <a:pt x="21257" y="4236"/>
                    <a:pt x="21429" y="3245"/>
                  </a:cubicBezTo>
                  <a:cubicBezTo>
                    <a:pt x="21600" y="2254"/>
                    <a:pt x="21600" y="1263"/>
                    <a:pt x="20743" y="669"/>
                  </a:cubicBezTo>
                  <a:cubicBezTo>
                    <a:pt x="19886" y="74"/>
                    <a:pt x="18171" y="-124"/>
                    <a:pt x="15600" y="74"/>
                  </a:cubicBezTo>
                  <a:cubicBezTo>
                    <a:pt x="13029" y="272"/>
                    <a:pt x="9600" y="867"/>
                    <a:pt x="7371" y="1560"/>
                  </a:cubicBezTo>
                  <a:cubicBezTo>
                    <a:pt x="5143" y="2254"/>
                    <a:pt x="4114" y="3047"/>
                    <a:pt x="5486" y="5028"/>
                  </a:cubicBezTo>
                  <a:cubicBezTo>
                    <a:pt x="6857" y="7010"/>
                    <a:pt x="10629" y="10181"/>
                    <a:pt x="13029" y="12360"/>
                  </a:cubicBezTo>
                  <a:cubicBezTo>
                    <a:pt x="15429" y="14540"/>
                    <a:pt x="16457" y="15729"/>
                    <a:pt x="16286" y="17116"/>
                  </a:cubicBezTo>
                  <a:cubicBezTo>
                    <a:pt x="16114" y="18504"/>
                    <a:pt x="14743" y="20089"/>
                    <a:pt x="11829" y="20782"/>
                  </a:cubicBezTo>
                  <a:cubicBezTo>
                    <a:pt x="8914" y="21476"/>
                    <a:pt x="4457" y="21278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398499" y="5290119"/>
              <a:ext cx="26067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5300"/>
                    <a:pt x="3388" y="9000"/>
                    <a:pt x="6988" y="5400"/>
                  </a:cubicBezTo>
                  <a:cubicBezTo>
                    <a:pt x="10588" y="1800"/>
                    <a:pt x="1609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226519" y="5389788"/>
              <a:ext cx="15334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226519" y="5305452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304166" y="5314434"/>
              <a:ext cx="87526" cy="23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292" fill="norm" stroke="1" extrusionOk="0">
                  <a:moveTo>
                    <a:pt x="17290" y="1992"/>
                  </a:moveTo>
                  <a:cubicBezTo>
                    <a:pt x="14955" y="1288"/>
                    <a:pt x="12620" y="583"/>
                    <a:pt x="9993" y="231"/>
                  </a:cubicBezTo>
                  <a:cubicBezTo>
                    <a:pt x="7366" y="-121"/>
                    <a:pt x="4447" y="-121"/>
                    <a:pt x="2404" y="583"/>
                  </a:cubicBezTo>
                  <a:cubicBezTo>
                    <a:pt x="361" y="1288"/>
                    <a:pt x="-807" y="2696"/>
                    <a:pt x="652" y="4457"/>
                  </a:cubicBezTo>
                  <a:cubicBezTo>
                    <a:pt x="2112" y="6218"/>
                    <a:pt x="6198" y="8331"/>
                    <a:pt x="10285" y="10679"/>
                  </a:cubicBezTo>
                  <a:cubicBezTo>
                    <a:pt x="14371" y="13027"/>
                    <a:pt x="18458" y="15609"/>
                    <a:pt x="19625" y="17370"/>
                  </a:cubicBezTo>
                  <a:cubicBezTo>
                    <a:pt x="20793" y="19131"/>
                    <a:pt x="19042" y="20070"/>
                    <a:pt x="16415" y="20657"/>
                  </a:cubicBezTo>
                  <a:cubicBezTo>
                    <a:pt x="13788" y="21244"/>
                    <a:pt x="10285" y="21479"/>
                    <a:pt x="7658" y="21127"/>
                  </a:cubicBezTo>
                  <a:cubicBezTo>
                    <a:pt x="5031" y="20775"/>
                    <a:pt x="3279" y="19836"/>
                    <a:pt x="1528" y="18896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705033" y="5304491"/>
              <a:ext cx="232448" cy="17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564" fill="norm" stroke="1" extrusionOk="0">
                  <a:moveTo>
                    <a:pt x="12951" y="3819"/>
                  </a:moveTo>
                  <a:cubicBezTo>
                    <a:pt x="12022" y="2585"/>
                    <a:pt x="11093" y="1350"/>
                    <a:pt x="9931" y="579"/>
                  </a:cubicBezTo>
                  <a:cubicBezTo>
                    <a:pt x="8770" y="-192"/>
                    <a:pt x="7376" y="-501"/>
                    <a:pt x="5635" y="1659"/>
                  </a:cubicBezTo>
                  <a:cubicBezTo>
                    <a:pt x="3893" y="3819"/>
                    <a:pt x="1802" y="8448"/>
                    <a:pt x="757" y="11688"/>
                  </a:cubicBezTo>
                  <a:cubicBezTo>
                    <a:pt x="-288" y="14928"/>
                    <a:pt x="-288" y="16779"/>
                    <a:pt x="989" y="18322"/>
                  </a:cubicBezTo>
                  <a:cubicBezTo>
                    <a:pt x="2267" y="19865"/>
                    <a:pt x="4822" y="21099"/>
                    <a:pt x="7841" y="20328"/>
                  </a:cubicBezTo>
                  <a:cubicBezTo>
                    <a:pt x="10860" y="19556"/>
                    <a:pt x="14344" y="16779"/>
                    <a:pt x="16202" y="14465"/>
                  </a:cubicBezTo>
                  <a:cubicBezTo>
                    <a:pt x="18060" y="12150"/>
                    <a:pt x="18293" y="10299"/>
                    <a:pt x="18293" y="8448"/>
                  </a:cubicBezTo>
                  <a:cubicBezTo>
                    <a:pt x="18293" y="6596"/>
                    <a:pt x="18060" y="4745"/>
                    <a:pt x="17364" y="4128"/>
                  </a:cubicBezTo>
                  <a:cubicBezTo>
                    <a:pt x="16667" y="3510"/>
                    <a:pt x="15506" y="4128"/>
                    <a:pt x="14693" y="5208"/>
                  </a:cubicBezTo>
                  <a:cubicBezTo>
                    <a:pt x="13880" y="6288"/>
                    <a:pt x="13415" y="7830"/>
                    <a:pt x="13531" y="10453"/>
                  </a:cubicBezTo>
                  <a:cubicBezTo>
                    <a:pt x="13648" y="13076"/>
                    <a:pt x="14344" y="16779"/>
                    <a:pt x="15273" y="18630"/>
                  </a:cubicBezTo>
                  <a:cubicBezTo>
                    <a:pt x="16202" y="20482"/>
                    <a:pt x="17364" y="20482"/>
                    <a:pt x="18525" y="19093"/>
                  </a:cubicBezTo>
                  <a:cubicBezTo>
                    <a:pt x="19686" y="17705"/>
                    <a:pt x="20847" y="14928"/>
                    <a:pt x="21080" y="12768"/>
                  </a:cubicBezTo>
                  <a:cubicBezTo>
                    <a:pt x="21312" y="10608"/>
                    <a:pt x="20615" y="9065"/>
                    <a:pt x="19918" y="7522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035589" y="5313119"/>
              <a:ext cx="11861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2945"/>
                  </a:moveTo>
                  <a:cubicBezTo>
                    <a:pt x="1110" y="7855"/>
                    <a:pt x="1569" y="12764"/>
                    <a:pt x="1569" y="16036"/>
                  </a:cubicBezTo>
                  <a:cubicBezTo>
                    <a:pt x="1569" y="19309"/>
                    <a:pt x="1110" y="20945"/>
                    <a:pt x="650" y="20945"/>
                  </a:cubicBezTo>
                  <a:cubicBezTo>
                    <a:pt x="191" y="20945"/>
                    <a:pt x="-269" y="19309"/>
                    <a:pt x="191" y="15873"/>
                  </a:cubicBezTo>
                  <a:cubicBezTo>
                    <a:pt x="650" y="12436"/>
                    <a:pt x="2029" y="7200"/>
                    <a:pt x="3637" y="4091"/>
                  </a:cubicBezTo>
                  <a:cubicBezTo>
                    <a:pt x="5246" y="982"/>
                    <a:pt x="7084" y="0"/>
                    <a:pt x="8922" y="0"/>
                  </a:cubicBezTo>
                  <a:cubicBezTo>
                    <a:pt x="10761" y="0"/>
                    <a:pt x="12599" y="982"/>
                    <a:pt x="13748" y="3109"/>
                  </a:cubicBezTo>
                  <a:cubicBezTo>
                    <a:pt x="14897" y="5236"/>
                    <a:pt x="15356" y="8509"/>
                    <a:pt x="16505" y="11782"/>
                  </a:cubicBezTo>
                  <a:cubicBezTo>
                    <a:pt x="17654" y="15055"/>
                    <a:pt x="19493" y="18327"/>
                    <a:pt x="21331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202595" y="5291490"/>
              <a:ext cx="112616" cy="18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28" fill="norm" stroke="1" extrusionOk="0">
                  <a:moveTo>
                    <a:pt x="21152" y="5098"/>
                  </a:moveTo>
                  <a:cubicBezTo>
                    <a:pt x="20192" y="3638"/>
                    <a:pt x="19232" y="2179"/>
                    <a:pt x="17312" y="1157"/>
                  </a:cubicBezTo>
                  <a:cubicBezTo>
                    <a:pt x="15392" y="136"/>
                    <a:pt x="12512" y="-448"/>
                    <a:pt x="9392" y="428"/>
                  </a:cubicBezTo>
                  <a:cubicBezTo>
                    <a:pt x="6272" y="1303"/>
                    <a:pt x="2912" y="3638"/>
                    <a:pt x="1232" y="5536"/>
                  </a:cubicBezTo>
                  <a:cubicBezTo>
                    <a:pt x="-448" y="7433"/>
                    <a:pt x="-448" y="8893"/>
                    <a:pt x="1472" y="10498"/>
                  </a:cubicBezTo>
                  <a:cubicBezTo>
                    <a:pt x="3392" y="12103"/>
                    <a:pt x="7232" y="13855"/>
                    <a:pt x="10112" y="15460"/>
                  </a:cubicBezTo>
                  <a:cubicBezTo>
                    <a:pt x="12992" y="17066"/>
                    <a:pt x="14912" y="18525"/>
                    <a:pt x="14672" y="19547"/>
                  </a:cubicBezTo>
                  <a:cubicBezTo>
                    <a:pt x="14432" y="20568"/>
                    <a:pt x="12032" y="21152"/>
                    <a:pt x="9872" y="21006"/>
                  </a:cubicBezTo>
                  <a:cubicBezTo>
                    <a:pt x="7712" y="20860"/>
                    <a:pt x="5792" y="19984"/>
                    <a:pt x="3872" y="1910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307543" y="5340836"/>
              <a:ext cx="48557" cy="14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45"/>
                  </a:moveTo>
                  <a:cubicBezTo>
                    <a:pt x="5684" y="60"/>
                    <a:pt x="11368" y="-326"/>
                    <a:pt x="15347" y="445"/>
                  </a:cubicBezTo>
                  <a:cubicBezTo>
                    <a:pt x="19326" y="1217"/>
                    <a:pt x="21600" y="3145"/>
                    <a:pt x="21600" y="6810"/>
                  </a:cubicBezTo>
                  <a:cubicBezTo>
                    <a:pt x="21600" y="10474"/>
                    <a:pt x="19326" y="15874"/>
                    <a:pt x="17053" y="2127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338211" y="5236451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434384" y="5123734"/>
              <a:ext cx="225834" cy="31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23" fill="norm" stroke="1" extrusionOk="0">
                  <a:moveTo>
                    <a:pt x="10526" y="13011"/>
                  </a:moveTo>
                  <a:cubicBezTo>
                    <a:pt x="9798" y="12336"/>
                    <a:pt x="9069" y="11662"/>
                    <a:pt x="8099" y="11493"/>
                  </a:cubicBezTo>
                  <a:cubicBezTo>
                    <a:pt x="7128" y="11324"/>
                    <a:pt x="5914" y="11661"/>
                    <a:pt x="4580" y="12758"/>
                  </a:cubicBezTo>
                  <a:cubicBezTo>
                    <a:pt x="3245" y="13855"/>
                    <a:pt x="1789" y="15712"/>
                    <a:pt x="939" y="17062"/>
                  </a:cubicBezTo>
                  <a:cubicBezTo>
                    <a:pt x="90" y="18412"/>
                    <a:pt x="-153" y="19255"/>
                    <a:pt x="90" y="20015"/>
                  </a:cubicBezTo>
                  <a:cubicBezTo>
                    <a:pt x="332" y="20774"/>
                    <a:pt x="1060" y="21449"/>
                    <a:pt x="3123" y="20690"/>
                  </a:cubicBezTo>
                  <a:cubicBezTo>
                    <a:pt x="5186" y="19930"/>
                    <a:pt x="8584" y="17736"/>
                    <a:pt x="10890" y="14530"/>
                  </a:cubicBezTo>
                  <a:cubicBezTo>
                    <a:pt x="13195" y="11324"/>
                    <a:pt x="14409" y="7105"/>
                    <a:pt x="14652" y="4321"/>
                  </a:cubicBezTo>
                  <a:cubicBezTo>
                    <a:pt x="14894" y="1537"/>
                    <a:pt x="14166" y="187"/>
                    <a:pt x="13317" y="18"/>
                  </a:cubicBezTo>
                  <a:cubicBezTo>
                    <a:pt x="12467" y="-151"/>
                    <a:pt x="11496" y="862"/>
                    <a:pt x="10526" y="3730"/>
                  </a:cubicBezTo>
                  <a:cubicBezTo>
                    <a:pt x="9555" y="6599"/>
                    <a:pt x="8584" y="11324"/>
                    <a:pt x="8705" y="14446"/>
                  </a:cubicBezTo>
                  <a:cubicBezTo>
                    <a:pt x="8827" y="17568"/>
                    <a:pt x="10040" y="19087"/>
                    <a:pt x="12346" y="19762"/>
                  </a:cubicBezTo>
                  <a:cubicBezTo>
                    <a:pt x="14652" y="20437"/>
                    <a:pt x="18049" y="20268"/>
                    <a:pt x="21447" y="2009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660929" y="5298444"/>
              <a:ext cx="160293" cy="1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773" fill="norm" stroke="1" extrusionOk="0">
                  <a:moveTo>
                    <a:pt x="3956" y="7097"/>
                  </a:moveTo>
                  <a:cubicBezTo>
                    <a:pt x="5643" y="6697"/>
                    <a:pt x="7331" y="6297"/>
                    <a:pt x="8343" y="4897"/>
                  </a:cubicBezTo>
                  <a:cubicBezTo>
                    <a:pt x="9356" y="3497"/>
                    <a:pt x="9693" y="1097"/>
                    <a:pt x="9018" y="297"/>
                  </a:cubicBezTo>
                  <a:cubicBezTo>
                    <a:pt x="8343" y="-503"/>
                    <a:pt x="6655" y="297"/>
                    <a:pt x="4799" y="2897"/>
                  </a:cubicBezTo>
                  <a:cubicBezTo>
                    <a:pt x="2943" y="5497"/>
                    <a:pt x="918" y="9897"/>
                    <a:pt x="243" y="13097"/>
                  </a:cubicBezTo>
                  <a:cubicBezTo>
                    <a:pt x="-432" y="16297"/>
                    <a:pt x="243" y="18297"/>
                    <a:pt x="2943" y="19497"/>
                  </a:cubicBezTo>
                  <a:cubicBezTo>
                    <a:pt x="5643" y="20697"/>
                    <a:pt x="10368" y="21097"/>
                    <a:pt x="13743" y="20497"/>
                  </a:cubicBezTo>
                  <a:cubicBezTo>
                    <a:pt x="17118" y="19897"/>
                    <a:pt x="19143" y="18297"/>
                    <a:pt x="21168" y="16697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844221" y="4983558"/>
              <a:ext cx="499977" cy="42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05" fill="norm" stroke="1" extrusionOk="0">
                  <a:moveTo>
                    <a:pt x="0" y="16291"/>
                  </a:moveTo>
                  <a:cubicBezTo>
                    <a:pt x="768" y="17455"/>
                    <a:pt x="1535" y="18619"/>
                    <a:pt x="1864" y="19590"/>
                  </a:cubicBezTo>
                  <a:cubicBezTo>
                    <a:pt x="2193" y="20560"/>
                    <a:pt x="2083" y="21336"/>
                    <a:pt x="1919" y="21400"/>
                  </a:cubicBezTo>
                  <a:cubicBezTo>
                    <a:pt x="1754" y="21465"/>
                    <a:pt x="1535" y="20818"/>
                    <a:pt x="1371" y="20172"/>
                  </a:cubicBezTo>
                  <a:cubicBezTo>
                    <a:pt x="1206" y="19525"/>
                    <a:pt x="1096" y="18878"/>
                    <a:pt x="1700" y="17908"/>
                  </a:cubicBezTo>
                  <a:cubicBezTo>
                    <a:pt x="2303" y="16938"/>
                    <a:pt x="3618" y="15645"/>
                    <a:pt x="5044" y="15063"/>
                  </a:cubicBezTo>
                  <a:cubicBezTo>
                    <a:pt x="6469" y="14481"/>
                    <a:pt x="8004" y="14610"/>
                    <a:pt x="9046" y="14545"/>
                  </a:cubicBezTo>
                  <a:cubicBezTo>
                    <a:pt x="10087" y="14481"/>
                    <a:pt x="10636" y="14222"/>
                    <a:pt x="10636" y="14028"/>
                  </a:cubicBezTo>
                  <a:cubicBezTo>
                    <a:pt x="10636" y="13834"/>
                    <a:pt x="10087" y="13705"/>
                    <a:pt x="9594" y="13834"/>
                  </a:cubicBezTo>
                  <a:cubicBezTo>
                    <a:pt x="9101" y="13963"/>
                    <a:pt x="8662" y="14351"/>
                    <a:pt x="8278" y="14804"/>
                  </a:cubicBezTo>
                  <a:cubicBezTo>
                    <a:pt x="7894" y="15257"/>
                    <a:pt x="7565" y="15774"/>
                    <a:pt x="7346" y="16615"/>
                  </a:cubicBezTo>
                  <a:cubicBezTo>
                    <a:pt x="7127" y="17455"/>
                    <a:pt x="7017" y="18619"/>
                    <a:pt x="7291" y="19331"/>
                  </a:cubicBezTo>
                  <a:cubicBezTo>
                    <a:pt x="7565" y="20042"/>
                    <a:pt x="8223" y="20301"/>
                    <a:pt x="9758" y="20301"/>
                  </a:cubicBezTo>
                  <a:cubicBezTo>
                    <a:pt x="11293" y="20301"/>
                    <a:pt x="13706" y="20042"/>
                    <a:pt x="15405" y="19654"/>
                  </a:cubicBezTo>
                  <a:cubicBezTo>
                    <a:pt x="17105" y="19266"/>
                    <a:pt x="18091" y="18749"/>
                    <a:pt x="18640" y="18102"/>
                  </a:cubicBezTo>
                  <a:cubicBezTo>
                    <a:pt x="19188" y="17455"/>
                    <a:pt x="19297" y="16679"/>
                    <a:pt x="19133" y="16097"/>
                  </a:cubicBezTo>
                  <a:cubicBezTo>
                    <a:pt x="18969" y="15515"/>
                    <a:pt x="18530" y="15127"/>
                    <a:pt x="17982" y="14933"/>
                  </a:cubicBezTo>
                  <a:cubicBezTo>
                    <a:pt x="17434" y="14739"/>
                    <a:pt x="16776" y="14739"/>
                    <a:pt x="16173" y="14869"/>
                  </a:cubicBezTo>
                  <a:cubicBezTo>
                    <a:pt x="15570" y="14998"/>
                    <a:pt x="15021" y="15257"/>
                    <a:pt x="14583" y="15709"/>
                  </a:cubicBezTo>
                  <a:cubicBezTo>
                    <a:pt x="14144" y="16162"/>
                    <a:pt x="13815" y="16809"/>
                    <a:pt x="13596" y="17649"/>
                  </a:cubicBezTo>
                  <a:cubicBezTo>
                    <a:pt x="13377" y="18490"/>
                    <a:pt x="13267" y="19525"/>
                    <a:pt x="13651" y="20107"/>
                  </a:cubicBezTo>
                  <a:cubicBezTo>
                    <a:pt x="14035" y="20689"/>
                    <a:pt x="14912" y="20818"/>
                    <a:pt x="15844" y="20236"/>
                  </a:cubicBezTo>
                  <a:cubicBezTo>
                    <a:pt x="16776" y="19654"/>
                    <a:pt x="17762" y="18361"/>
                    <a:pt x="18749" y="15903"/>
                  </a:cubicBezTo>
                  <a:cubicBezTo>
                    <a:pt x="19736" y="13446"/>
                    <a:pt x="20723" y="9824"/>
                    <a:pt x="21161" y="7043"/>
                  </a:cubicBezTo>
                  <a:cubicBezTo>
                    <a:pt x="21600" y="4263"/>
                    <a:pt x="21490" y="2322"/>
                    <a:pt x="21161" y="1223"/>
                  </a:cubicBezTo>
                  <a:cubicBezTo>
                    <a:pt x="20832" y="124"/>
                    <a:pt x="20284" y="-135"/>
                    <a:pt x="19901" y="59"/>
                  </a:cubicBezTo>
                  <a:cubicBezTo>
                    <a:pt x="19517" y="253"/>
                    <a:pt x="19297" y="900"/>
                    <a:pt x="19188" y="3163"/>
                  </a:cubicBezTo>
                  <a:cubicBezTo>
                    <a:pt x="19078" y="5427"/>
                    <a:pt x="19078" y="9307"/>
                    <a:pt x="19243" y="12023"/>
                  </a:cubicBezTo>
                  <a:cubicBezTo>
                    <a:pt x="19407" y="14739"/>
                    <a:pt x="19736" y="16291"/>
                    <a:pt x="20065" y="1784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521109" y="5771532"/>
              <a:ext cx="150087" cy="27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99" fill="norm" stroke="1" extrusionOk="0">
                  <a:moveTo>
                    <a:pt x="21142" y="2479"/>
                  </a:moveTo>
                  <a:cubicBezTo>
                    <a:pt x="20062" y="1694"/>
                    <a:pt x="18982" y="908"/>
                    <a:pt x="16642" y="417"/>
                  </a:cubicBezTo>
                  <a:cubicBezTo>
                    <a:pt x="14302" y="-74"/>
                    <a:pt x="10702" y="-270"/>
                    <a:pt x="7282" y="614"/>
                  </a:cubicBezTo>
                  <a:cubicBezTo>
                    <a:pt x="3862" y="1497"/>
                    <a:pt x="622" y="3461"/>
                    <a:pt x="82" y="5326"/>
                  </a:cubicBezTo>
                  <a:cubicBezTo>
                    <a:pt x="-458" y="7192"/>
                    <a:pt x="1702" y="8959"/>
                    <a:pt x="5482" y="10825"/>
                  </a:cubicBezTo>
                  <a:cubicBezTo>
                    <a:pt x="9262" y="12690"/>
                    <a:pt x="14662" y="14654"/>
                    <a:pt x="17542" y="16126"/>
                  </a:cubicBezTo>
                  <a:cubicBezTo>
                    <a:pt x="20422" y="17599"/>
                    <a:pt x="20782" y="18581"/>
                    <a:pt x="20242" y="19366"/>
                  </a:cubicBezTo>
                  <a:cubicBezTo>
                    <a:pt x="19702" y="20152"/>
                    <a:pt x="18262" y="20741"/>
                    <a:pt x="16642" y="21035"/>
                  </a:cubicBezTo>
                  <a:cubicBezTo>
                    <a:pt x="15022" y="21330"/>
                    <a:pt x="13222" y="21330"/>
                    <a:pt x="11242" y="20152"/>
                  </a:cubicBezTo>
                  <a:cubicBezTo>
                    <a:pt x="9262" y="18974"/>
                    <a:pt x="7102" y="16617"/>
                    <a:pt x="4942" y="1426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701863" y="5765463"/>
              <a:ext cx="69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52"/>
                  </a:moveTo>
                  <a:cubicBezTo>
                    <a:pt x="2400" y="11583"/>
                    <a:pt x="4800" y="14713"/>
                    <a:pt x="6000" y="17217"/>
                  </a:cubicBezTo>
                  <a:cubicBezTo>
                    <a:pt x="7200" y="19722"/>
                    <a:pt x="7200" y="21600"/>
                    <a:pt x="6000" y="21600"/>
                  </a:cubicBezTo>
                  <a:cubicBezTo>
                    <a:pt x="4800" y="21600"/>
                    <a:pt x="2400" y="19722"/>
                    <a:pt x="1200" y="16748"/>
                  </a:cubicBezTo>
                  <a:cubicBezTo>
                    <a:pt x="0" y="13774"/>
                    <a:pt x="0" y="9704"/>
                    <a:pt x="400" y="6730"/>
                  </a:cubicBezTo>
                  <a:cubicBezTo>
                    <a:pt x="800" y="3757"/>
                    <a:pt x="1600" y="1878"/>
                    <a:pt x="5200" y="939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790418" y="5800844"/>
              <a:ext cx="156784" cy="33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6" fill="norm" stroke="1" extrusionOk="0">
                  <a:moveTo>
                    <a:pt x="21373" y="1154"/>
                  </a:moveTo>
                  <a:cubicBezTo>
                    <a:pt x="17541" y="509"/>
                    <a:pt x="13708" y="-136"/>
                    <a:pt x="10225" y="25"/>
                  </a:cubicBezTo>
                  <a:cubicBezTo>
                    <a:pt x="6741" y="186"/>
                    <a:pt x="3605" y="1154"/>
                    <a:pt x="1863" y="2040"/>
                  </a:cubicBezTo>
                  <a:cubicBezTo>
                    <a:pt x="121" y="2927"/>
                    <a:pt x="-227" y="3733"/>
                    <a:pt x="121" y="4458"/>
                  </a:cubicBezTo>
                  <a:cubicBezTo>
                    <a:pt x="470" y="5183"/>
                    <a:pt x="1515" y="5828"/>
                    <a:pt x="3779" y="5909"/>
                  </a:cubicBezTo>
                  <a:cubicBezTo>
                    <a:pt x="6044" y="5989"/>
                    <a:pt x="9528" y="5506"/>
                    <a:pt x="12141" y="4861"/>
                  </a:cubicBezTo>
                  <a:cubicBezTo>
                    <a:pt x="14754" y="4216"/>
                    <a:pt x="16496" y="3410"/>
                    <a:pt x="17367" y="3571"/>
                  </a:cubicBezTo>
                  <a:cubicBezTo>
                    <a:pt x="18238" y="3733"/>
                    <a:pt x="18238" y="4861"/>
                    <a:pt x="18412" y="7198"/>
                  </a:cubicBezTo>
                  <a:cubicBezTo>
                    <a:pt x="18586" y="9536"/>
                    <a:pt x="18934" y="13082"/>
                    <a:pt x="19109" y="15258"/>
                  </a:cubicBezTo>
                  <a:cubicBezTo>
                    <a:pt x="19283" y="17434"/>
                    <a:pt x="19283" y="18240"/>
                    <a:pt x="18760" y="19046"/>
                  </a:cubicBezTo>
                  <a:cubicBezTo>
                    <a:pt x="18238" y="19852"/>
                    <a:pt x="17192" y="20658"/>
                    <a:pt x="15799" y="21061"/>
                  </a:cubicBezTo>
                  <a:cubicBezTo>
                    <a:pt x="14405" y="21464"/>
                    <a:pt x="12663" y="21464"/>
                    <a:pt x="10573" y="20658"/>
                  </a:cubicBezTo>
                  <a:cubicBezTo>
                    <a:pt x="8483" y="19852"/>
                    <a:pt x="6044" y="18240"/>
                    <a:pt x="5347" y="16145"/>
                  </a:cubicBezTo>
                  <a:cubicBezTo>
                    <a:pt x="4650" y="14049"/>
                    <a:pt x="5696" y="11470"/>
                    <a:pt x="6741" y="889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959673" y="5760688"/>
              <a:ext cx="110199" cy="15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61" fill="norm" stroke="1" extrusionOk="0">
                  <a:moveTo>
                    <a:pt x="550" y="4680"/>
                  </a:moveTo>
                  <a:cubicBezTo>
                    <a:pt x="2513" y="6031"/>
                    <a:pt x="4477" y="7381"/>
                    <a:pt x="4968" y="9574"/>
                  </a:cubicBezTo>
                  <a:cubicBezTo>
                    <a:pt x="5459" y="11768"/>
                    <a:pt x="4477" y="14806"/>
                    <a:pt x="3495" y="17168"/>
                  </a:cubicBezTo>
                  <a:cubicBezTo>
                    <a:pt x="2513" y="19531"/>
                    <a:pt x="1532" y="21218"/>
                    <a:pt x="795" y="21049"/>
                  </a:cubicBezTo>
                  <a:cubicBezTo>
                    <a:pt x="59" y="20880"/>
                    <a:pt x="-432" y="18855"/>
                    <a:pt x="550" y="15312"/>
                  </a:cubicBezTo>
                  <a:cubicBezTo>
                    <a:pt x="1532" y="11768"/>
                    <a:pt x="3986" y="6706"/>
                    <a:pt x="6686" y="3668"/>
                  </a:cubicBezTo>
                  <a:cubicBezTo>
                    <a:pt x="9386" y="631"/>
                    <a:pt x="12332" y="-382"/>
                    <a:pt x="14050" y="124"/>
                  </a:cubicBezTo>
                  <a:cubicBezTo>
                    <a:pt x="15768" y="630"/>
                    <a:pt x="16259" y="2655"/>
                    <a:pt x="17241" y="5862"/>
                  </a:cubicBezTo>
                  <a:cubicBezTo>
                    <a:pt x="18223" y="9068"/>
                    <a:pt x="19695" y="13456"/>
                    <a:pt x="21168" y="17843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9123538" y="5834465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9115872" y="5681128"/>
              <a:ext cx="53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457"/>
                    <a:pt x="4114" y="11314"/>
                    <a:pt x="7714" y="7714"/>
                  </a:cubicBezTo>
                  <a:cubicBezTo>
                    <a:pt x="11314" y="4114"/>
                    <a:pt x="1645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232639" y="5543042"/>
              <a:ext cx="128573" cy="32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68" fill="norm" stroke="1" extrusionOk="0">
                  <a:moveTo>
                    <a:pt x="20898" y="3043"/>
                  </a:moveTo>
                  <a:cubicBezTo>
                    <a:pt x="20067" y="2031"/>
                    <a:pt x="19236" y="1018"/>
                    <a:pt x="17575" y="427"/>
                  </a:cubicBezTo>
                  <a:cubicBezTo>
                    <a:pt x="15913" y="-163"/>
                    <a:pt x="13421" y="-332"/>
                    <a:pt x="10098" y="1187"/>
                  </a:cubicBezTo>
                  <a:cubicBezTo>
                    <a:pt x="6775" y="2705"/>
                    <a:pt x="2621" y="5912"/>
                    <a:pt x="960" y="9540"/>
                  </a:cubicBezTo>
                  <a:cubicBezTo>
                    <a:pt x="-702" y="13168"/>
                    <a:pt x="129" y="17218"/>
                    <a:pt x="960" y="2126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189308" y="5688795"/>
              <a:ext cx="164237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18000"/>
                  </a:moveTo>
                  <a:cubicBezTo>
                    <a:pt x="88" y="16000"/>
                    <a:pt x="-244" y="14000"/>
                    <a:pt x="254" y="12400"/>
                  </a:cubicBezTo>
                  <a:cubicBezTo>
                    <a:pt x="753" y="10800"/>
                    <a:pt x="2082" y="9600"/>
                    <a:pt x="3578" y="9000"/>
                  </a:cubicBezTo>
                  <a:cubicBezTo>
                    <a:pt x="5073" y="8400"/>
                    <a:pt x="6734" y="8400"/>
                    <a:pt x="8396" y="9800"/>
                  </a:cubicBezTo>
                  <a:cubicBezTo>
                    <a:pt x="10058" y="11200"/>
                    <a:pt x="11719" y="14000"/>
                    <a:pt x="12716" y="16600"/>
                  </a:cubicBezTo>
                  <a:cubicBezTo>
                    <a:pt x="13713" y="19200"/>
                    <a:pt x="14045" y="21600"/>
                    <a:pt x="13879" y="21600"/>
                  </a:cubicBezTo>
                  <a:cubicBezTo>
                    <a:pt x="13713" y="21600"/>
                    <a:pt x="13048" y="19200"/>
                    <a:pt x="12550" y="15800"/>
                  </a:cubicBezTo>
                  <a:cubicBezTo>
                    <a:pt x="12051" y="12400"/>
                    <a:pt x="11719" y="8000"/>
                    <a:pt x="12218" y="5200"/>
                  </a:cubicBezTo>
                  <a:cubicBezTo>
                    <a:pt x="12716" y="2400"/>
                    <a:pt x="14045" y="1200"/>
                    <a:pt x="15707" y="600"/>
                  </a:cubicBezTo>
                  <a:cubicBezTo>
                    <a:pt x="17368" y="0"/>
                    <a:pt x="19362" y="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366612" y="5716286"/>
              <a:ext cx="178604" cy="11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809" fill="norm" stroke="1" extrusionOk="0">
                  <a:moveTo>
                    <a:pt x="17610" y="1909"/>
                  </a:moveTo>
                  <a:cubicBezTo>
                    <a:pt x="16393" y="559"/>
                    <a:pt x="15176" y="-791"/>
                    <a:pt x="12286" y="559"/>
                  </a:cubicBezTo>
                  <a:cubicBezTo>
                    <a:pt x="9396" y="1909"/>
                    <a:pt x="4833" y="5959"/>
                    <a:pt x="2399" y="9109"/>
                  </a:cubicBezTo>
                  <a:cubicBezTo>
                    <a:pt x="-35" y="12259"/>
                    <a:pt x="-339" y="14509"/>
                    <a:pt x="269" y="16309"/>
                  </a:cubicBezTo>
                  <a:cubicBezTo>
                    <a:pt x="878" y="18109"/>
                    <a:pt x="2399" y="19459"/>
                    <a:pt x="6050" y="20134"/>
                  </a:cubicBezTo>
                  <a:cubicBezTo>
                    <a:pt x="9700" y="20809"/>
                    <a:pt x="15481" y="20809"/>
                    <a:pt x="21261" y="2080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508535" y="5721535"/>
              <a:ext cx="397023" cy="12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01" fill="norm" stroke="1" extrusionOk="0">
                  <a:moveTo>
                    <a:pt x="11125" y="9632"/>
                  </a:moveTo>
                  <a:cubicBezTo>
                    <a:pt x="10987" y="7555"/>
                    <a:pt x="10848" y="5478"/>
                    <a:pt x="10018" y="3817"/>
                  </a:cubicBezTo>
                  <a:cubicBezTo>
                    <a:pt x="9187" y="2155"/>
                    <a:pt x="7664" y="909"/>
                    <a:pt x="6072" y="1325"/>
                  </a:cubicBezTo>
                  <a:cubicBezTo>
                    <a:pt x="4479" y="1740"/>
                    <a:pt x="2818" y="3817"/>
                    <a:pt x="1779" y="5894"/>
                  </a:cubicBezTo>
                  <a:cubicBezTo>
                    <a:pt x="741" y="7971"/>
                    <a:pt x="325" y="10048"/>
                    <a:pt x="118" y="12125"/>
                  </a:cubicBezTo>
                  <a:cubicBezTo>
                    <a:pt x="-90" y="14201"/>
                    <a:pt x="-90" y="16278"/>
                    <a:pt x="672" y="17525"/>
                  </a:cubicBezTo>
                  <a:cubicBezTo>
                    <a:pt x="1433" y="18771"/>
                    <a:pt x="2956" y="19186"/>
                    <a:pt x="4341" y="18355"/>
                  </a:cubicBezTo>
                  <a:cubicBezTo>
                    <a:pt x="5725" y="17524"/>
                    <a:pt x="6972" y="15448"/>
                    <a:pt x="7872" y="13786"/>
                  </a:cubicBezTo>
                  <a:cubicBezTo>
                    <a:pt x="8772" y="12125"/>
                    <a:pt x="9325" y="10878"/>
                    <a:pt x="9672" y="11917"/>
                  </a:cubicBezTo>
                  <a:cubicBezTo>
                    <a:pt x="10018" y="12955"/>
                    <a:pt x="10156" y="16278"/>
                    <a:pt x="10572" y="17317"/>
                  </a:cubicBezTo>
                  <a:cubicBezTo>
                    <a:pt x="10987" y="18355"/>
                    <a:pt x="11679" y="17109"/>
                    <a:pt x="12302" y="15655"/>
                  </a:cubicBezTo>
                  <a:cubicBezTo>
                    <a:pt x="12925" y="14201"/>
                    <a:pt x="13479" y="12540"/>
                    <a:pt x="13895" y="10671"/>
                  </a:cubicBezTo>
                  <a:cubicBezTo>
                    <a:pt x="14310" y="8801"/>
                    <a:pt x="14587" y="6725"/>
                    <a:pt x="14725" y="6725"/>
                  </a:cubicBezTo>
                  <a:cubicBezTo>
                    <a:pt x="14864" y="6725"/>
                    <a:pt x="14864" y="8801"/>
                    <a:pt x="14795" y="10878"/>
                  </a:cubicBezTo>
                  <a:cubicBezTo>
                    <a:pt x="14725" y="12955"/>
                    <a:pt x="14587" y="15032"/>
                    <a:pt x="14379" y="17109"/>
                  </a:cubicBezTo>
                  <a:cubicBezTo>
                    <a:pt x="14172" y="19186"/>
                    <a:pt x="13895" y="21263"/>
                    <a:pt x="13895" y="20848"/>
                  </a:cubicBezTo>
                  <a:cubicBezTo>
                    <a:pt x="13895" y="20432"/>
                    <a:pt x="14172" y="17525"/>
                    <a:pt x="14656" y="13994"/>
                  </a:cubicBezTo>
                  <a:cubicBezTo>
                    <a:pt x="15141" y="10463"/>
                    <a:pt x="15833" y="6309"/>
                    <a:pt x="16525" y="3609"/>
                  </a:cubicBezTo>
                  <a:cubicBezTo>
                    <a:pt x="17218" y="909"/>
                    <a:pt x="17910" y="-337"/>
                    <a:pt x="18464" y="78"/>
                  </a:cubicBezTo>
                  <a:cubicBezTo>
                    <a:pt x="19018" y="494"/>
                    <a:pt x="19433" y="2571"/>
                    <a:pt x="19502" y="5478"/>
                  </a:cubicBezTo>
                  <a:cubicBezTo>
                    <a:pt x="19572" y="8386"/>
                    <a:pt x="19295" y="12125"/>
                    <a:pt x="19156" y="15032"/>
                  </a:cubicBezTo>
                  <a:cubicBezTo>
                    <a:pt x="19018" y="17940"/>
                    <a:pt x="19018" y="20017"/>
                    <a:pt x="19433" y="20225"/>
                  </a:cubicBezTo>
                  <a:cubicBezTo>
                    <a:pt x="19848" y="20432"/>
                    <a:pt x="20679" y="18771"/>
                    <a:pt x="21510" y="17109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959198" y="5481790"/>
              <a:ext cx="122697" cy="38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9" fill="norm" stroke="1" extrusionOk="0">
                  <a:moveTo>
                    <a:pt x="18519" y="0"/>
                  </a:moveTo>
                  <a:cubicBezTo>
                    <a:pt x="14552" y="3979"/>
                    <a:pt x="10584" y="7958"/>
                    <a:pt x="7719" y="10729"/>
                  </a:cubicBezTo>
                  <a:cubicBezTo>
                    <a:pt x="4854" y="13500"/>
                    <a:pt x="3090" y="15063"/>
                    <a:pt x="1768" y="16626"/>
                  </a:cubicBezTo>
                  <a:cubicBezTo>
                    <a:pt x="446" y="18189"/>
                    <a:pt x="-436" y="19753"/>
                    <a:pt x="225" y="20605"/>
                  </a:cubicBezTo>
                  <a:cubicBezTo>
                    <a:pt x="886" y="21458"/>
                    <a:pt x="3091" y="21600"/>
                    <a:pt x="6837" y="21316"/>
                  </a:cubicBezTo>
                  <a:cubicBezTo>
                    <a:pt x="10584" y="21032"/>
                    <a:pt x="15874" y="20321"/>
                    <a:pt x="21164" y="1961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905557" y="5681128"/>
              <a:ext cx="199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7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123948" y="881910"/>
              <a:ext cx="2835120" cy="1699193"/>
            </a:xfrm>
            <a:prstGeom prst="rect">
              <a:avLst/>
            </a:prstGeom>
            <a:effectLst/>
          </p:spPr>
        </p:pic>
      </p:grpSp>
      <p:grpSp>
        <p:nvGrpSpPr>
          <p:cNvPr id="1540" name="Drawing"/>
          <p:cNvGrpSpPr/>
          <p:nvPr/>
        </p:nvGrpSpPr>
        <p:grpSpPr>
          <a:xfrm>
            <a:off x="485644" y="3671053"/>
            <a:ext cx="2818765" cy="2513453"/>
            <a:chOff x="-12699" y="0"/>
            <a:chExt cx="2818763" cy="2513452"/>
          </a:xfrm>
        </p:grpSpPr>
        <p:pic>
          <p:nvPicPr>
            <p:cNvPr id="1480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63637" y="2051042"/>
              <a:ext cx="56068" cy="439411"/>
            </a:xfrm>
            <a:prstGeom prst="rect">
              <a:avLst/>
            </a:prstGeom>
            <a:effectLst/>
          </p:spPr>
        </p:pic>
        <p:pic>
          <p:nvPicPr>
            <p:cNvPr id="1482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7636" y="1906331"/>
              <a:ext cx="749698" cy="538120"/>
            </a:xfrm>
            <a:prstGeom prst="rect">
              <a:avLst/>
            </a:prstGeom>
            <a:effectLst/>
          </p:spPr>
        </p:pic>
        <p:pic>
          <p:nvPicPr>
            <p:cNvPr id="1484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86637" y="2342382"/>
              <a:ext cx="738417" cy="171071"/>
            </a:xfrm>
            <a:prstGeom prst="rect">
              <a:avLst/>
            </a:prstGeom>
            <a:effectLst/>
          </p:spPr>
        </p:pic>
        <p:pic>
          <p:nvPicPr>
            <p:cNvPr id="1486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25303" y="2355293"/>
              <a:ext cx="347408" cy="89158"/>
            </a:xfrm>
            <a:prstGeom prst="rect">
              <a:avLst/>
            </a:prstGeom>
            <a:effectLst/>
          </p:spPr>
        </p:pic>
        <p:pic>
          <p:nvPicPr>
            <p:cNvPr id="1488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78639" y="2227380"/>
              <a:ext cx="324408" cy="201738"/>
            </a:xfrm>
            <a:prstGeom prst="rect">
              <a:avLst/>
            </a:prstGeom>
            <a:effectLst/>
          </p:spPr>
        </p:pic>
        <p:pic>
          <p:nvPicPr>
            <p:cNvPr id="1490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55308" y="2143044"/>
              <a:ext cx="416410" cy="155738"/>
            </a:xfrm>
            <a:prstGeom prst="rect">
              <a:avLst/>
            </a:prstGeom>
            <a:effectLst/>
          </p:spPr>
        </p:pic>
        <p:pic>
          <p:nvPicPr>
            <p:cNvPr id="1492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54315" y="2104710"/>
              <a:ext cx="201738" cy="125070"/>
            </a:xfrm>
            <a:prstGeom prst="rect">
              <a:avLst/>
            </a:prstGeom>
            <a:effectLst/>
          </p:spPr>
        </p:pic>
        <p:pic>
          <p:nvPicPr>
            <p:cNvPr id="1494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77315" y="2005041"/>
              <a:ext cx="201738" cy="132737"/>
            </a:xfrm>
            <a:prstGeom prst="rect">
              <a:avLst/>
            </a:prstGeom>
            <a:effectLst/>
          </p:spPr>
        </p:pic>
        <p:pic>
          <p:nvPicPr>
            <p:cNvPr id="1496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267662" y="2006182"/>
              <a:ext cx="279692" cy="472875"/>
            </a:xfrm>
            <a:prstGeom prst="rect">
              <a:avLst/>
            </a:prstGeom>
            <a:effectLst/>
          </p:spPr>
        </p:pic>
        <p:pic>
          <p:nvPicPr>
            <p:cNvPr id="1498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643337" y="2081709"/>
              <a:ext cx="171071" cy="71403"/>
            </a:xfrm>
            <a:prstGeom prst="rect">
              <a:avLst/>
            </a:prstGeom>
            <a:effectLst/>
          </p:spPr>
        </p:pic>
        <p:pic>
          <p:nvPicPr>
            <p:cNvPr id="1500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842675" y="1936040"/>
              <a:ext cx="217072" cy="211448"/>
            </a:xfrm>
            <a:prstGeom prst="rect">
              <a:avLst/>
            </a:prstGeom>
            <a:effectLst/>
          </p:spPr>
        </p:pic>
        <p:pic>
          <p:nvPicPr>
            <p:cNvPr id="1502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40967" y="1345693"/>
              <a:ext cx="102070" cy="393409"/>
            </a:xfrm>
            <a:prstGeom prst="rect">
              <a:avLst/>
            </a:prstGeom>
            <a:effectLst/>
          </p:spPr>
        </p:pic>
        <p:pic>
          <p:nvPicPr>
            <p:cNvPr id="1504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-12700" y="1169313"/>
              <a:ext cx="844095" cy="600457"/>
            </a:xfrm>
            <a:prstGeom prst="rect">
              <a:avLst/>
            </a:prstGeom>
            <a:effectLst/>
          </p:spPr>
        </p:pic>
        <p:pic>
          <p:nvPicPr>
            <p:cNvPr id="1506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30790" y="1315026"/>
              <a:ext cx="157917" cy="401076"/>
            </a:xfrm>
            <a:prstGeom prst="rect">
              <a:avLst/>
            </a:prstGeom>
            <a:effectLst/>
          </p:spPr>
        </p:pic>
        <p:pic>
          <p:nvPicPr>
            <p:cNvPr id="1508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32307" y="1353360"/>
              <a:ext cx="163404" cy="293740"/>
            </a:xfrm>
            <a:prstGeom prst="rect">
              <a:avLst/>
            </a:prstGeom>
            <a:effectLst/>
          </p:spPr>
        </p:pic>
        <p:pic>
          <p:nvPicPr>
            <p:cNvPr id="1510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62644" y="1338026"/>
              <a:ext cx="155737" cy="293741"/>
            </a:xfrm>
            <a:prstGeom prst="rect">
              <a:avLst/>
            </a:prstGeom>
            <a:effectLst/>
          </p:spPr>
        </p:pic>
        <p:pic>
          <p:nvPicPr>
            <p:cNvPr id="1512" name="Line Line" descr="Line Lin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531645" y="1453029"/>
              <a:ext cx="94403" cy="263073"/>
            </a:xfrm>
            <a:prstGeom prst="rect">
              <a:avLst/>
            </a:prstGeom>
            <a:effectLst/>
          </p:spPr>
        </p:pic>
        <p:pic>
          <p:nvPicPr>
            <p:cNvPr id="1514" name="Line Line" descr="Line Lin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23647" y="1575698"/>
              <a:ext cx="79069" cy="94403"/>
            </a:xfrm>
            <a:prstGeom prst="rect">
              <a:avLst/>
            </a:prstGeom>
            <a:effectLst/>
          </p:spPr>
        </p:pic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991655" y="1253691"/>
              <a:ext cx="255407" cy="245668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252967" y="1243085"/>
              <a:ext cx="285435" cy="183700"/>
            </a:xfrm>
            <a:prstGeom prst="rect">
              <a:avLst/>
            </a:prstGeom>
            <a:effectLst/>
          </p:spPr>
        </p:pic>
        <p:pic>
          <p:nvPicPr>
            <p:cNvPr id="1520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497667" y="1207690"/>
              <a:ext cx="173676" cy="343915"/>
            </a:xfrm>
            <a:prstGeom prst="rect">
              <a:avLst/>
            </a:prstGeom>
            <a:effectLst/>
          </p:spPr>
        </p:pic>
        <p:pic>
          <p:nvPicPr>
            <p:cNvPr id="1522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443999" y="1139906"/>
              <a:ext cx="102069" cy="62517"/>
            </a:xfrm>
            <a:prstGeom prst="rect">
              <a:avLst/>
            </a:prstGeom>
            <a:effectLst/>
          </p:spPr>
        </p:pic>
        <p:pic>
          <p:nvPicPr>
            <p:cNvPr id="1524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651748" y="1147053"/>
              <a:ext cx="193327" cy="154081"/>
            </a:xfrm>
            <a:prstGeom prst="rect">
              <a:avLst/>
            </a:prstGeom>
            <a:effectLst/>
          </p:spPr>
        </p:pic>
        <p:pic>
          <p:nvPicPr>
            <p:cNvPr id="1526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871610" y="1089314"/>
              <a:ext cx="241805" cy="184770"/>
            </a:xfrm>
            <a:prstGeom prst="rect">
              <a:avLst/>
            </a:prstGeom>
            <a:effectLst/>
          </p:spPr>
        </p:pic>
        <p:pic>
          <p:nvPicPr>
            <p:cNvPr id="1528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088014" y="832015"/>
              <a:ext cx="155737" cy="363399"/>
            </a:xfrm>
            <a:prstGeom prst="rect">
              <a:avLst/>
            </a:prstGeom>
            <a:effectLst/>
          </p:spPr>
        </p:pic>
        <p:pic>
          <p:nvPicPr>
            <p:cNvPr id="1530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2007408" y="1016019"/>
              <a:ext cx="259343" cy="125070"/>
            </a:xfrm>
            <a:prstGeom prst="rect">
              <a:avLst/>
            </a:prstGeom>
            <a:effectLst/>
          </p:spPr>
        </p:pic>
        <p:pic>
          <p:nvPicPr>
            <p:cNvPr id="1532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219751" y="925154"/>
              <a:ext cx="77668" cy="47264"/>
            </a:xfrm>
            <a:prstGeom prst="rect">
              <a:avLst/>
            </a:prstGeom>
            <a:effectLst/>
          </p:spPr>
        </p:pic>
        <p:sp>
          <p:nvSpPr>
            <p:cNvPr id="1534" name="Line"/>
            <p:cNvSpPr/>
            <p:nvPr/>
          </p:nvSpPr>
          <p:spPr>
            <a:xfrm>
              <a:off x="271252" y="173759"/>
              <a:ext cx="265427" cy="5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22" fill="norm" stroke="1" extrusionOk="0">
                  <a:moveTo>
                    <a:pt x="21366" y="3216"/>
                  </a:moveTo>
                  <a:cubicBezTo>
                    <a:pt x="20337" y="2378"/>
                    <a:pt x="19309" y="1540"/>
                    <a:pt x="17766" y="935"/>
                  </a:cubicBezTo>
                  <a:cubicBezTo>
                    <a:pt x="16223" y="329"/>
                    <a:pt x="14166" y="-43"/>
                    <a:pt x="11595" y="4"/>
                  </a:cubicBezTo>
                  <a:cubicBezTo>
                    <a:pt x="9023" y="50"/>
                    <a:pt x="5937" y="516"/>
                    <a:pt x="3777" y="1586"/>
                  </a:cubicBezTo>
                  <a:cubicBezTo>
                    <a:pt x="1617" y="2657"/>
                    <a:pt x="383" y="4333"/>
                    <a:pt x="75" y="5636"/>
                  </a:cubicBezTo>
                  <a:cubicBezTo>
                    <a:pt x="-234" y="6940"/>
                    <a:pt x="383" y="7871"/>
                    <a:pt x="2646" y="8988"/>
                  </a:cubicBezTo>
                  <a:cubicBezTo>
                    <a:pt x="4909" y="10105"/>
                    <a:pt x="8817" y="11409"/>
                    <a:pt x="11903" y="12712"/>
                  </a:cubicBezTo>
                  <a:cubicBezTo>
                    <a:pt x="14989" y="14016"/>
                    <a:pt x="17252" y="15319"/>
                    <a:pt x="18486" y="16529"/>
                  </a:cubicBezTo>
                  <a:cubicBezTo>
                    <a:pt x="19720" y="17740"/>
                    <a:pt x="19926" y="18857"/>
                    <a:pt x="19720" y="19602"/>
                  </a:cubicBezTo>
                  <a:cubicBezTo>
                    <a:pt x="19515" y="20347"/>
                    <a:pt x="18897" y="20719"/>
                    <a:pt x="17560" y="20998"/>
                  </a:cubicBezTo>
                  <a:cubicBezTo>
                    <a:pt x="16223" y="21278"/>
                    <a:pt x="14166" y="21464"/>
                    <a:pt x="12623" y="21510"/>
                  </a:cubicBezTo>
                  <a:cubicBezTo>
                    <a:pt x="11080" y="21557"/>
                    <a:pt x="10052" y="21464"/>
                    <a:pt x="9126" y="21231"/>
                  </a:cubicBezTo>
                  <a:cubicBezTo>
                    <a:pt x="8200" y="20998"/>
                    <a:pt x="7377" y="20626"/>
                    <a:pt x="7480" y="20300"/>
                  </a:cubicBezTo>
                  <a:cubicBezTo>
                    <a:pt x="7583" y="19974"/>
                    <a:pt x="8612" y="19695"/>
                    <a:pt x="9640" y="19416"/>
                  </a:cubicBezTo>
                  <a:cubicBezTo>
                    <a:pt x="10669" y="19136"/>
                    <a:pt x="11697" y="18857"/>
                    <a:pt x="12726" y="1857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05680" y="474868"/>
              <a:ext cx="245340" cy="27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744"/>
                  </a:moveTo>
                  <a:cubicBezTo>
                    <a:pt x="450" y="8744"/>
                    <a:pt x="900" y="13744"/>
                    <a:pt x="1125" y="16844"/>
                  </a:cubicBezTo>
                  <a:cubicBezTo>
                    <a:pt x="1350" y="19944"/>
                    <a:pt x="1350" y="21144"/>
                    <a:pt x="1238" y="21244"/>
                  </a:cubicBezTo>
                  <a:cubicBezTo>
                    <a:pt x="1125" y="21344"/>
                    <a:pt x="900" y="20344"/>
                    <a:pt x="900" y="18244"/>
                  </a:cubicBezTo>
                  <a:cubicBezTo>
                    <a:pt x="900" y="16144"/>
                    <a:pt x="1125" y="12944"/>
                    <a:pt x="1688" y="10644"/>
                  </a:cubicBezTo>
                  <a:cubicBezTo>
                    <a:pt x="2250" y="8344"/>
                    <a:pt x="3150" y="6944"/>
                    <a:pt x="4163" y="6144"/>
                  </a:cubicBezTo>
                  <a:cubicBezTo>
                    <a:pt x="5175" y="5344"/>
                    <a:pt x="6300" y="5144"/>
                    <a:pt x="7200" y="5444"/>
                  </a:cubicBezTo>
                  <a:cubicBezTo>
                    <a:pt x="8100" y="5744"/>
                    <a:pt x="8775" y="6544"/>
                    <a:pt x="9225" y="7544"/>
                  </a:cubicBezTo>
                  <a:cubicBezTo>
                    <a:pt x="9675" y="8544"/>
                    <a:pt x="9900" y="9744"/>
                    <a:pt x="10238" y="9844"/>
                  </a:cubicBezTo>
                  <a:cubicBezTo>
                    <a:pt x="10575" y="9944"/>
                    <a:pt x="11025" y="8944"/>
                    <a:pt x="11363" y="7844"/>
                  </a:cubicBezTo>
                  <a:cubicBezTo>
                    <a:pt x="11700" y="6744"/>
                    <a:pt x="11925" y="5544"/>
                    <a:pt x="12600" y="4144"/>
                  </a:cubicBezTo>
                  <a:cubicBezTo>
                    <a:pt x="13275" y="2744"/>
                    <a:pt x="14400" y="1144"/>
                    <a:pt x="15525" y="444"/>
                  </a:cubicBezTo>
                  <a:cubicBezTo>
                    <a:pt x="16650" y="-256"/>
                    <a:pt x="17775" y="-56"/>
                    <a:pt x="18563" y="544"/>
                  </a:cubicBezTo>
                  <a:cubicBezTo>
                    <a:pt x="19350" y="1144"/>
                    <a:pt x="19800" y="2144"/>
                    <a:pt x="20025" y="4644"/>
                  </a:cubicBezTo>
                  <a:cubicBezTo>
                    <a:pt x="20250" y="7144"/>
                    <a:pt x="20250" y="11144"/>
                    <a:pt x="20475" y="13644"/>
                  </a:cubicBezTo>
                  <a:cubicBezTo>
                    <a:pt x="20700" y="16144"/>
                    <a:pt x="21150" y="17144"/>
                    <a:pt x="21600" y="1814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98391" y="152143"/>
              <a:ext cx="481641" cy="56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1" fill="norm" stroke="1" extrusionOk="0">
                  <a:moveTo>
                    <a:pt x="5737" y="14692"/>
                  </a:moveTo>
                  <a:cubicBezTo>
                    <a:pt x="5737" y="14205"/>
                    <a:pt x="5737" y="13719"/>
                    <a:pt x="5452" y="13378"/>
                  </a:cubicBezTo>
                  <a:cubicBezTo>
                    <a:pt x="5168" y="13038"/>
                    <a:pt x="4600" y="12843"/>
                    <a:pt x="4031" y="12795"/>
                  </a:cubicBezTo>
                  <a:cubicBezTo>
                    <a:pt x="3463" y="12746"/>
                    <a:pt x="2894" y="12843"/>
                    <a:pt x="2156" y="13914"/>
                  </a:cubicBezTo>
                  <a:cubicBezTo>
                    <a:pt x="1417" y="14984"/>
                    <a:pt x="507" y="17027"/>
                    <a:pt x="166" y="18292"/>
                  </a:cubicBezTo>
                  <a:cubicBezTo>
                    <a:pt x="-175" y="19557"/>
                    <a:pt x="52" y="20043"/>
                    <a:pt x="450" y="20335"/>
                  </a:cubicBezTo>
                  <a:cubicBezTo>
                    <a:pt x="848" y="20627"/>
                    <a:pt x="1417" y="20724"/>
                    <a:pt x="2212" y="20481"/>
                  </a:cubicBezTo>
                  <a:cubicBezTo>
                    <a:pt x="3008" y="20238"/>
                    <a:pt x="4031" y="19654"/>
                    <a:pt x="4713" y="18924"/>
                  </a:cubicBezTo>
                  <a:cubicBezTo>
                    <a:pt x="5396" y="18195"/>
                    <a:pt x="5737" y="17319"/>
                    <a:pt x="5907" y="17124"/>
                  </a:cubicBezTo>
                  <a:cubicBezTo>
                    <a:pt x="6078" y="16930"/>
                    <a:pt x="6078" y="17416"/>
                    <a:pt x="6078" y="17903"/>
                  </a:cubicBezTo>
                  <a:cubicBezTo>
                    <a:pt x="6078" y="18389"/>
                    <a:pt x="6078" y="18876"/>
                    <a:pt x="6362" y="19119"/>
                  </a:cubicBezTo>
                  <a:cubicBezTo>
                    <a:pt x="6646" y="19362"/>
                    <a:pt x="7214" y="19362"/>
                    <a:pt x="7783" y="18681"/>
                  </a:cubicBezTo>
                  <a:cubicBezTo>
                    <a:pt x="8351" y="18000"/>
                    <a:pt x="8920" y="16638"/>
                    <a:pt x="9545" y="14254"/>
                  </a:cubicBezTo>
                  <a:cubicBezTo>
                    <a:pt x="10170" y="11870"/>
                    <a:pt x="10852" y="8465"/>
                    <a:pt x="11250" y="6178"/>
                  </a:cubicBezTo>
                  <a:cubicBezTo>
                    <a:pt x="11648" y="3892"/>
                    <a:pt x="11762" y="2724"/>
                    <a:pt x="11819" y="1751"/>
                  </a:cubicBezTo>
                  <a:cubicBezTo>
                    <a:pt x="11876" y="778"/>
                    <a:pt x="11876" y="0"/>
                    <a:pt x="11705" y="0"/>
                  </a:cubicBezTo>
                  <a:cubicBezTo>
                    <a:pt x="11534" y="0"/>
                    <a:pt x="11193" y="778"/>
                    <a:pt x="10909" y="2432"/>
                  </a:cubicBezTo>
                  <a:cubicBezTo>
                    <a:pt x="10625" y="4086"/>
                    <a:pt x="10398" y="6616"/>
                    <a:pt x="10341" y="9341"/>
                  </a:cubicBezTo>
                  <a:cubicBezTo>
                    <a:pt x="10284" y="12065"/>
                    <a:pt x="10398" y="14984"/>
                    <a:pt x="10625" y="17027"/>
                  </a:cubicBezTo>
                  <a:cubicBezTo>
                    <a:pt x="10852" y="19070"/>
                    <a:pt x="11193" y="20238"/>
                    <a:pt x="11648" y="20870"/>
                  </a:cubicBezTo>
                  <a:cubicBezTo>
                    <a:pt x="12103" y="21503"/>
                    <a:pt x="12671" y="21600"/>
                    <a:pt x="13353" y="21114"/>
                  </a:cubicBezTo>
                  <a:cubicBezTo>
                    <a:pt x="14036" y="20627"/>
                    <a:pt x="14831" y="19557"/>
                    <a:pt x="15570" y="17368"/>
                  </a:cubicBezTo>
                  <a:cubicBezTo>
                    <a:pt x="16309" y="15178"/>
                    <a:pt x="16991" y="11870"/>
                    <a:pt x="17332" y="9097"/>
                  </a:cubicBezTo>
                  <a:cubicBezTo>
                    <a:pt x="17673" y="6324"/>
                    <a:pt x="17673" y="4086"/>
                    <a:pt x="17446" y="2822"/>
                  </a:cubicBezTo>
                  <a:cubicBezTo>
                    <a:pt x="17219" y="1557"/>
                    <a:pt x="16764" y="1265"/>
                    <a:pt x="16480" y="1362"/>
                  </a:cubicBezTo>
                  <a:cubicBezTo>
                    <a:pt x="16196" y="1459"/>
                    <a:pt x="16082" y="1946"/>
                    <a:pt x="16025" y="3503"/>
                  </a:cubicBezTo>
                  <a:cubicBezTo>
                    <a:pt x="15968" y="5059"/>
                    <a:pt x="15968" y="7686"/>
                    <a:pt x="16309" y="9876"/>
                  </a:cubicBezTo>
                  <a:cubicBezTo>
                    <a:pt x="16650" y="12065"/>
                    <a:pt x="17332" y="13816"/>
                    <a:pt x="17958" y="14789"/>
                  </a:cubicBezTo>
                  <a:cubicBezTo>
                    <a:pt x="18583" y="15762"/>
                    <a:pt x="19151" y="15957"/>
                    <a:pt x="19720" y="15859"/>
                  </a:cubicBezTo>
                  <a:cubicBezTo>
                    <a:pt x="20288" y="15762"/>
                    <a:pt x="20857" y="15373"/>
                    <a:pt x="21425" y="14984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404402" y="356934"/>
              <a:ext cx="128966" cy="24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78" fill="norm" stroke="1" extrusionOk="0">
                  <a:moveTo>
                    <a:pt x="4762" y="7765"/>
                  </a:moveTo>
                  <a:cubicBezTo>
                    <a:pt x="3100" y="8433"/>
                    <a:pt x="1439" y="9101"/>
                    <a:pt x="1647" y="9212"/>
                  </a:cubicBezTo>
                  <a:cubicBezTo>
                    <a:pt x="1854" y="9323"/>
                    <a:pt x="3931" y="8878"/>
                    <a:pt x="6008" y="7765"/>
                  </a:cubicBezTo>
                  <a:cubicBezTo>
                    <a:pt x="8085" y="6651"/>
                    <a:pt x="10162" y="4870"/>
                    <a:pt x="11616" y="3311"/>
                  </a:cubicBezTo>
                  <a:cubicBezTo>
                    <a:pt x="13070" y="1752"/>
                    <a:pt x="13900" y="416"/>
                    <a:pt x="13277" y="82"/>
                  </a:cubicBezTo>
                  <a:cubicBezTo>
                    <a:pt x="12654" y="-252"/>
                    <a:pt x="10577" y="416"/>
                    <a:pt x="7877" y="2532"/>
                  </a:cubicBezTo>
                  <a:cubicBezTo>
                    <a:pt x="5177" y="4647"/>
                    <a:pt x="1854" y="8210"/>
                    <a:pt x="608" y="11439"/>
                  </a:cubicBezTo>
                  <a:cubicBezTo>
                    <a:pt x="-638" y="14668"/>
                    <a:pt x="193" y="17562"/>
                    <a:pt x="1647" y="19233"/>
                  </a:cubicBezTo>
                  <a:cubicBezTo>
                    <a:pt x="3100" y="20903"/>
                    <a:pt x="5177" y="21348"/>
                    <a:pt x="8085" y="21125"/>
                  </a:cubicBezTo>
                  <a:cubicBezTo>
                    <a:pt x="10993" y="20903"/>
                    <a:pt x="14731" y="20012"/>
                    <a:pt x="17016" y="18453"/>
                  </a:cubicBezTo>
                  <a:cubicBezTo>
                    <a:pt x="19300" y="16894"/>
                    <a:pt x="20131" y="14668"/>
                    <a:pt x="20962" y="12441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491091" y="315703"/>
              <a:ext cx="210948" cy="29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6" fill="norm" stroke="1" extrusionOk="0">
                  <a:moveTo>
                    <a:pt x="1963" y="4508"/>
                  </a:moveTo>
                  <a:cubicBezTo>
                    <a:pt x="922" y="3757"/>
                    <a:pt x="-119" y="3005"/>
                    <a:pt x="11" y="3005"/>
                  </a:cubicBezTo>
                  <a:cubicBezTo>
                    <a:pt x="141" y="3005"/>
                    <a:pt x="1442" y="3757"/>
                    <a:pt x="4045" y="5353"/>
                  </a:cubicBezTo>
                  <a:cubicBezTo>
                    <a:pt x="6647" y="6950"/>
                    <a:pt x="10551" y="9391"/>
                    <a:pt x="12763" y="11927"/>
                  </a:cubicBezTo>
                  <a:cubicBezTo>
                    <a:pt x="14975" y="14463"/>
                    <a:pt x="15495" y="17092"/>
                    <a:pt x="15365" y="18783"/>
                  </a:cubicBezTo>
                  <a:cubicBezTo>
                    <a:pt x="15235" y="20473"/>
                    <a:pt x="14454" y="21224"/>
                    <a:pt x="13414" y="21412"/>
                  </a:cubicBezTo>
                  <a:cubicBezTo>
                    <a:pt x="12373" y="21600"/>
                    <a:pt x="11071" y="21224"/>
                    <a:pt x="10030" y="19440"/>
                  </a:cubicBezTo>
                  <a:cubicBezTo>
                    <a:pt x="8989" y="17656"/>
                    <a:pt x="8209" y="14463"/>
                    <a:pt x="10161" y="10988"/>
                  </a:cubicBezTo>
                  <a:cubicBezTo>
                    <a:pt x="12112" y="7513"/>
                    <a:pt x="16797" y="3757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138719" y="0"/>
              <a:ext cx="667345" cy="5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1" fill="norm" stroke="1" extrusionOk="0">
                  <a:moveTo>
                    <a:pt x="3473" y="675"/>
                  </a:moveTo>
                  <a:cubicBezTo>
                    <a:pt x="3473" y="4706"/>
                    <a:pt x="3473" y="8737"/>
                    <a:pt x="3597" y="11941"/>
                  </a:cubicBezTo>
                  <a:cubicBezTo>
                    <a:pt x="3720" y="15144"/>
                    <a:pt x="3968" y="17521"/>
                    <a:pt x="4297" y="18865"/>
                  </a:cubicBezTo>
                  <a:cubicBezTo>
                    <a:pt x="4627" y="20208"/>
                    <a:pt x="5039" y="20519"/>
                    <a:pt x="5246" y="20260"/>
                  </a:cubicBezTo>
                  <a:cubicBezTo>
                    <a:pt x="5452" y="20002"/>
                    <a:pt x="5452" y="19175"/>
                    <a:pt x="5081" y="17986"/>
                  </a:cubicBezTo>
                  <a:cubicBezTo>
                    <a:pt x="4710" y="16798"/>
                    <a:pt x="3968" y="15248"/>
                    <a:pt x="3391" y="14318"/>
                  </a:cubicBezTo>
                  <a:cubicBezTo>
                    <a:pt x="2813" y="13387"/>
                    <a:pt x="2401" y="13077"/>
                    <a:pt x="1989" y="12922"/>
                  </a:cubicBezTo>
                  <a:cubicBezTo>
                    <a:pt x="1577" y="12767"/>
                    <a:pt x="1165" y="12767"/>
                    <a:pt x="752" y="13077"/>
                  </a:cubicBezTo>
                  <a:cubicBezTo>
                    <a:pt x="340" y="13387"/>
                    <a:pt x="-72" y="14008"/>
                    <a:pt x="10" y="14111"/>
                  </a:cubicBezTo>
                  <a:cubicBezTo>
                    <a:pt x="93" y="14214"/>
                    <a:pt x="670" y="13801"/>
                    <a:pt x="1577" y="12457"/>
                  </a:cubicBezTo>
                  <a:cubicBezTo>
                    <a:pt x="2484" y="11114"/>
                    <a:pt x="3720" y="8840"/>
                    <a:pt x="4586" y="6825"/>
                  </a:cubicBezTo>
                  <a:cubicBezTo>
                    <a:pt x="5452" y="4809"/>
                    <a:pt x="5946" y="3052"/>
                    <a:pt x="6400" y="1864"/>
                  </a:cubicBezTo>
                  <a:cubicBezTo>
                    <a:pt x="6853" y="675"/>
                    <a:pt x="7265" y="55"/>
                    <a:pt x="7472" y="4"/>
                  </a:cubicBezTo>
                  <a:cubicBezTo>
                    <a:pt x="7678" y="-48"/>
                    <a:pt x="7678" y="469"/>
                    <a:pt x="7760" y="2432"/>
                  </a:cubicBezTo>
                  <a:cubicBezTo>
                    <a:pt x="7843" y="4396"/>
                    <a:pt x="8007" y="7807"/>
                    <a:pt x="8172" y="11062"/>
                  </a:cubicBezTo>
                  <a:cubicBezTo>
                    <a:pt x="8337" y="14318"/>
                    <a:pt x="8502" y="17418"/>
                    <a:pt x="8584" y="19227"/>
                  </a:cubicBezTo>
                  <a:cubicBezTo>
                    <a:pt x="8667" y="21035"/>
                    <a:pt x="8667" y="21552"/>
                    <a:pt x="8626" y="21449"/>
                  </a:cubicBezTo>
                  <a:cubicBezTo>
                    <a:pt x="8584" y="21345"/>
                    <a:pt x="8502" y="20622"/>
                    <a:pt x="8543" y="19382"/>
                  </a:cubicBezTo>
                  <a:cubicBezTo>
                    <a:pt x="8584" y="18141"/>
                    <a:pt x="8749" y="16385"/>
                    <a:pt x="8997" y="15351"/>
                  </a:cubicBezTo>
                  <a:cubicBezTo>
                    <a:pt x="9244" y="14318"/>
                    <a:pt x="9574" y="14008"/>
                    <a:pt x="9862" y="14059"/>
                  </a:cubicBezTo>
                  <a:cubicBezTo>
                    <a:pt x="10151" y="14111"/>
                    <a:pt x="10398" y="14524"/>
                    <a:pt x="10769" y="15299"/>
                  </a:cubicBezTo>
                  <a:cubicBezTo>
                    <a:pt x="11140" y="16074"/>
                    <a:pt x="11635" y="17211"/>
                    <a:pt x="12088" y="17831"/>
                  </a:cubicBezTo>
                  <a:cubicBezTo>
                    <a:pt x="12542" y="18452"/>
                    <a:pt x="12954" y="18555"/>
                    <a:pt x="13325" y="18452"/>
                  </a:cubicBezTo>
                  <a:cubicBezTo>
                    <a:pt x="13696" y="18348"/>
                    <a:pt x="14026" y="18038"/>
                    <a:pt x="14562" y="16901"/>
                  </a:cubicBezTo>
                  <a:cubicBezTo>
                    <a:pt x="15097" y="15764"/>
                    <a:pt x="15839" y="13801"/>
                    <a:pt x="16252" y="12509"/>
                  </a:cubicBezTo>
                  <a:cubicBezTo>
                    <a:pt x="16664" y="11217"/>
                    <a:pt x="16746" y="10597"/>
                    <a:pt x="16581" y="10287"/>
                  </a:cubicBezTo>
                  <a:cubicBezTo>
                    <a:pt x="16417" y="9977"/>
                    <a:pt x="16004" y="9977"/>
                    <a:pt x="15551" y="10545"/>
                  </a:cubicBezTo>
                  <a:cubicBezTo>
                    <a:pt x="15097" y="11114"/>
                    <a:pt x="14603" y="12251"/>
                    <a:pt x="14273" y="13491"/>
                  </a:cubicBezTo>
                  <a:cubicBezTo>
                    <a:pt x="13943" y="14731"/>
                    <a:pt x="13778" y="16074"/>
                    <a:pt x="13861" y="16901"/>
                  </a:cubicBezTo>
                  <a:cubicBezTo>
                    <a:pt x="13943" y="17728"/>
                    <a:pt x="14273" y="18038"/>
                    <a:pt x="15592" y="17780"/>
                  </a:cubicBezTo>
                  <a:cubicBezTo>
                    <a:pt x="16911" y="17521"/>
                    <a:pt x="19220" y="16695"/>
                    <a:pt x="21528" y="15868"/>
                  </a:cubicBezTo>
                </a:path>
              </a:pathLst>
            </a:custGeom>
            <a:noFill/>
            <a:ln w="12700" cap="rnd">
              <a:solidFill>
                <a:srgbClr val="669D34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4" name="Drawing"/>
          <p:cNvGrpSpPr/>
          <p:nvPr/>
        </p:nvGrpSpPr>
        <p:grpSpPr>
          <a:xfrm>
            <a:off x="1380641" y="435646"/>
            <a:ext cx="8302578" cy="1453955"/>
            <a:chOff x="0" y="0"/>
            <a:chExt cx="8302576" cy="1453954"/>
          </a:xfrm>
        </p:grpSpPr>
        <p:sp>
          <p:nvSpPr>
            <p:cNvPr id="1542" name="Line"/>
            <p:cNvSpPr/>
            <p:nvPr/>
          </p:nvSpPr>
          <p:spPr>
            <a:xfrm>
              <a:off x="0" y="256233"/>
              <a:ext cx="321398" cy="41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853" fill="norm" stroke="1" extrusionOk="0">
                  <a:moveTo>
                    <a:pt x="473" y="2622"/>
                  </a:moveTo>
                  <a:cubicBezTo>
                    <a:pt x="302" y="1975"/>
                    <a:pt x="130" y="1328"/>
                    <a:pt x="45" y="681"/>
                  </a:cubicBezTo>
                  <a:cubicBezTo>
                    <a:pt x="-41" y="35"/>
                    <a:pt x="-41" y="-612"/>
                    <a:pt x="388" y="1069"/>
                  </a:cubicBezTo>
                  <a:cubicBezTo>
                    <a:pt x="816" y="2751"/>
                    <a:pt x="1673" y="6760"/>
                    <a:pt x="2702" y="10123"/>
                  </a:cubicBezTo>
                  <a:cubicBezTo>
                    <a:pt x="3730" y="13486"/>
                    <a:pt x="4930" y="16202"/>
                    <a:pt x="5788" y="17884"/>
                  </a:cubicBezTo>
                  <a:cubicBezTo>
                    <a:pt x="6645" y="19565"/>
                    <a:pt x="7159" y="20212"/>
                    <a:pt x="7416" y="20147"/>
                  </a:cubicBezTo>
                  <a:cubicBezTo>
                    <a:pt x="7673" y="20083"/>
                    <a:pt x="7673" y="19307"/>
                    <a:pt x="7845" y="17819"/>
                  </a:cubicBezTo>
                  <a:cubicBezTo>
                    <a:pt x="8016" y="16332"/>
                    <a:pt x="8359" y="14133"/>
                    <a:pt x="8788" y="12710"/>
                  </a:cubicBezTo>
                  <a:cubicBezTo>
                    <a:pt x="9216" y="11287"/>
                    <a:pt x="9730" y="10641"/>
                    <a:pt x="10245" y="10641"/>
                  </a:cubicBezTo>
                  <a:cubicBezTo>
                    <a:pt x="10759" y="10641"/>
                    <a:pt x="11273" y="11287"/>
                    <a:pt x="12045" y="12839"/>
                  </a:cubicBezTo>
                  <a:cubicBezTo>
                    <a:pt x="12816" y="14392"/>
                    <a:pt x="13845" y="16849"/>
                    <a:pt x="14616" y="18401"/>
                  </a:cubicBezTo>
                  <a:cubicBezTo>
                    <a:pt x="15388" y="19953"/>
                    <a:pt x="15902" y="20600"/>
                    <a:pt x="16588" y="20794"/>
                  </a:cubicBezTo>
                  <a:cubicBezTo>
                    <a:pt x="17273" y="20988"/>
                    <a:pt x="18130" y="20729"/>
                    <a:pt x="18730" y="19630"/>
                  </a:cubicBezTo>
                  <a:cubicBezTo>
                    <a:pt x="19330" y="18531"/>
                    <a:pt x="19673" y="16590"/>
                    <a:pt x="19845" y="14327"/>
                  </a:cubicBezTo>
                  <a:cubicBezTo>
                    <a:pt x="20016" y="12063"/>
                    <a:pt x="20016" y="9477"/>
                    <a:pt x="20016" y="7795"/>
                  </a:cubicBezTo>
                  <a:cubicBezTo>
                    <a:pt x="20016" y="6114"/>
                    <a:pt x="20016" y="5338"/>
                    <a:pt x="20016" y="4626"/>
                  </a:cubicBezTo>
                  <a:cubicBezTo>
                    <a:pt x="20016" y="3915"/>
                    <a:pt x="20016" y="3268"/>
                    <a:pt x="20273" y="3333"/>
                  </a:cubicBezTo>
                  <a:cubicBezTo>
                    <a:pt x="20530" y="3398"/>
                    <a:pt x="21045" y="4174"/>
                    <a:pt x="21559" y="4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97734" y="438373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13068" y="538042"/>
              <a:ext cx="15333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31047" y="264875"/>
              <a:ext cx="241039" cy="31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805" fill="norm" stroke="1" extrusionOk="0">
                  <a:moveTo>
                    <a:pt x="12987" y="4874"/>
                  </a:moveTo>
                  <a:cubicBezTo>
                    <a:pt x="13209" y="4031"/>
                    <a:pt x="13432" y="3187"/>
                    <a:pt x="13543" y="2343"/>
                  </a:cubicBezTo>
                  <a:cubicBezTo>
                    <a:pt x="13655" y="1500"/>
                    <a:pt x="13655" y="656"/>
                    <a:pt x="12875" y="234"/>
                  </a:cubicBezTo>
                  <a:cubicBezTo>
                    <a:pt x="12096" y="-188"/>
                    <a:pt x="10537" y="-188"/>
                    <a:pt x="8310" y="1500"/>
                  </a:cubicBezTo>
                  <a:cubicBezTo>
                    <a:pt x="6083" y="3187"/>
                    <a:pt x="3189" y="6562"/>
                    <a:pt x="1518" y="9768"/>
                  </a:cubicBezTo>
                  <a:cubicBezTo>
                    <a:pt x="-152" y="12974"/>
                    <a:pt x="-597" y="16012"/>
                    <a:pt x="962" y="18121"/>
                  </a:cubicBezTo>
                  <a:cubicBezTo>
                    <a:pt x="2521" y="20231"/>
                    <a:pt x="6083" y="21412"/>
                    <a:pt x="9980" y="20484"/>
                  </a:cubicBezTo>
                  <a:cubicBezTo>
                    <a:pt x="13877" y="19556"/>
                    <a:pt x="18108" y="16518"/>
                    <a:pt x="19444" y="13228"/>
                  </a:cubicBezTo>
                  <a:cubicBezTo>
                    <a:pt x="20780" y="9937"/>
                    <a:pt x="19222" y="6393"/>
                    <a:pt x="16438" y="4368"/>
                  </a:cubicBezTo>
                  <a:cubicBezTo>
                    <a:pt x="13655" y="2343"/>
                    <a:pt x="9646" y="1837"/>
                    <a:pt x="6863" y="2428"/>
                  </a:cubicBezTo>
                  <a:cubicBezTo>
                    <a:pt x="4079" y="3018"/>
                    <a:pt x="2521" y="4706"/>
                    <a:pt x="1741" y="5971"/>
                  </a:cubicBezTo>
                  <a:cubicBezTo>
                    <a:pt x="962" y="7237"/>
                    <a:pt x="962" y="8081"/>
                    <a:pt x="1518" y="8671"/>
                  </a:cubicBezTo>
                  <a:cubicBezTo>
                    <a:pt x="2075" y="9262"/>
                    <a:pt x="3189" y="9599"/>
                    <a:pt x="5638" y="9431"/>
                  </a:cubicBezTo>
                  <a:cubicBezTo>
                    <a:pt x="8088" y="9262"/>
                    <a:pt x="11873" y="8587"/>
                    <a:pt x="14657" y="7659"/>
                  </a:cubicBezTo>
                  <a:cubicBezTo>
                    <a:pt x="17440" y="6731"/>
                    <a:pt x="19222" y="5550"/>
                    <a:pt x="21003" y="4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26415" y="73840"/>
              <a:ext cx="153338" cy="18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5" fill="norm" stroke="1" extrusionOk="0">
                  <a:moveTo>
                    <a:pt x="3240" y="6608"/>
                  </a:moveTo>
                  <a:cubicBezTo>
                    <a:pt x="2520" y="5149"/>
                    <a:pt x="1800" y="3689"/>
                    <a:pt x="1260" y="3689"/>
                  </a:cubicBezTo>
                  <a:cubicBezTo>
                    <a:pt x="720" y="3689"/>
                    <a:pt x="360" y="5149"/>
                    <a:pt x="180" y="7776"/>
                  </a:cubicBezTo>
                  <a:cubicBezTo>
                    <a:pt x="0" y="10403"/>
                    <a:pt x="0" y="14197"/>
                    <a:pt x="0" y="16825"/>
                  </a:cubicBezTo>
                  <a:cubicBezTo>
                    <a:pt x="0" y="19452"/>
                    <a:pt x="0" y="20911"/>
                    <a:pt x="180" y="20765"/>
                  </a:cubicBezTo>
                  <a:cubicBezTo>
                    <a:pt x="360" y="20619"/>
                    <a:pt x="720" y="18868"/>
                    <a:pt x="1260" y="16533"/>
                  </a:cubicBezTo>
                  <a:cubicBezTo>
                    <a:pt x="1800" y="14197"/>
                    <a:pt x="2520" y="11279"/>
                    <a:pt x="3600" y="8068"/>
                  </a:cubicBezTo>
                  <a:cubicBezTo>
                    <a:pt x="4680" y="4857"/>
                    <a:pt x="6120" y="1354"/>
                    <a:pt x="7380" y="333"/>
                  </a:cubicBezTo>
                  <a:cubicBezTo>
                    <a:pt x="8640" y="-689"/>
                    <a:pt x="9720" y="770"/>
                    <a:pt x="11340" y="2960"/>
                  </a:cubicBezTo>
                  <a:cubicBezTo>
                    <a:pt x="12960" y="5149"/>
                    <a:pt x="15120" y="8068"/>
                    <a:pt x="16920" y="10403"/>
                  </a:cubicBezTo>
                  <a:cubicBezTo>
                    <a:pt x="18720" y="12738"/>
                    <a:pt x="20160" y="14489"/>
                    <a:pt x="21600" y="16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471423" y="354038"/>
              <a:ext cx="176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772027" y="121945"/>
              <a:ext cx="259076" cy="34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3" fill="norm" stroke="1" extrusionOk="0">
                  <a:moveTo>
                    <a:pt x="11939" y="4385"/>
                  </a:moveTo>
                  <a:cubicBezTo>
                    <a:pt x="11515" y="3439"/>
                    <a:pt x="11092" y="2493"/>
                    <a:pt x="10350" y="1941"/>
                  </a:cubicBezTo>
                  <a:cubicBezTo>
                    <a:pt x="9609" y="1390"/>
                    <a:pt x="8550" y="1232"/>
                    <a:pt x="7280" y="1863"/>
                  </a:cubicBezTo>
                  <a:cubicBezTo>
                    <a:pt x="6009" y="2493"/>
                    <a:pt x="4527" y="3912"/>
                    <a:pt x="3256" y="6671"/>
                  </a:cubicBezTo>
                  <a:cubicBezTo>
                    <a:pt x="1986" y="9431"/>
                    <a:pt x="927" y="13530"/>
                    <a:pt x="397" y="15974"/>
                  </a:cubicBezTo>
                  <a:cubicBezTo>
                    <a:pt x="-132" y="18417"/>
                    <a:pt x="-132" y="19206"/>
                    <a:pt x="397" y="19915"/>
                  </a:cubicBezTo>
                  <a:cubicBezTo>
                    <a:pt x="927" y="20625"/>
                    <a:pt x="1986" y="21255"/>
                    <a:pt x="3574" y="21334"/>
                  </a:cubicBezTo>
                  <a:cubicBezTo>
                    <a:pt x="5162" y="21413"/>
                    <a:pt x="7280" y="20940"/>
                    <a:pt x="9609" y="19206"/>
                  </a:cubicBezTo>
                  <a:cubicBezTo>
                    <a:pt x="11939" y="17471"/>
                    <a:pt x="14480" y="14476"/>
                    <a:pt x="15750" y="11322"/>
                  </a:cubicBezTo>
                  <a:cubicBezTo>
                    <a:pt x="17021" y="8169"/>
                    <a:pt x="17021" y="4858"/>
                    <a:pt x="16597" y="2966"/>
                  </a:cubicBezTo>
                  <a:cubicBezTo>
                    <a:pt x="16174" y="1074"/>
                    <a:pt x="15327" y="601"/>
                    <a:pt x="14374" y="286"/>
                  </a:cubicBezTo>
                  <a:cubicBezTo>
                    <a:pt x="13421" y="-29"/>
                    <a:pt x="12362" y="-187"/>
                    <a:pt x="10880" y="365"/>
                  </a:cubicBezTo>
                  <a:cubicBezTo>
                    <a:pt x="9397" y="917"/>
                    <a:pt x="7492" y="2178"/>
                    <a:pt x="6221" y="3755"/>
                  </a:cubicBezTo>
                  <a:cubicBezTo>
                    <a:pt x="4950" y="5331"/>
                    <a:pt x="4315" y="7223"/>
                    <a:pt x="5056" y="8642"/>
                  </a:cubicBezTo>
                  <a:cubicBezTo>
                    <a:pt x="5797" y="10061"/>
                    <a:pt x="7915" y="11007"/>
                    <a:pt x="10880" y="11638"/>
                  </a:cubicBezTo>
                  <a:cubicBezTo>
                    <a:pt x="13844" y="12268"/>
                    <a:pt x="17656" y="12584"/>
                    <a:pt x="21468" y="12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006369" y="430706"/>
              <a:ext cx="117917" cy="11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0974" fill="norm" stroke="1" extrusionOk="0">
                  <a:moveTo>
                    <a:pt x="16168" y="0"/>
                  </a:moveTo>
                  <a:cubicBezTo>
                    <a:pt x="13964" y="0"/>
                    <a:pt x="11760" y="0"/>
                    <a:pt x="8895" y="2298"/>
                  </a:cubicBezTo>
                  <a:cubicBezTo>
                    <a:pt x="6029" y="4596"/>
                    <a:pt x="2503" y="9191"/>
                    <a:pt x="960" y="12638"/>
                  </a:cubicBezTo>
                  <a:cubicBezTo>
                    <a:pt x="-583" y="16085"/>
                    <a:pt x="-142" y="18383"/>
                    <a:pt x="1401" y="19762"/>
                  </a:cubicBezTo>
                  <a:cubicBezTo>
                    <a:pt x="2944" y="21140"/>
                    <a:pt x="5588" y="21600"/>
                    <a:pt x="9115" y="19762"/>
                  </a:cubicBezTo>
                  <a:cubicBezTo>
                    <a:pt x="12641" y="17923"/>
                    <a:pt x="17050" y="13787"/>
                    <a:pt x="19033" y="10570"/>
                  </a:cubicBezTo>
                  <a:cubicBezTo>
                    <a:pt x="21017" y="7353"/>
                    <a:pt x="20576" y="5055"/>
                    <a:pt x="18813" y="3906"/>
                  </a:cubicBezTo>
                  <a:cubicBezTo>
                    <a:pt x="17050" y="2757"/>
                    <a:pt x="13964" y="2757"/>
                    <a:pt x="11539" y="3447"/>
                  </a:cubicBezTo>
                  <a:cubicBezTo>
                    <a:pt x="9115" y="4136"/>
                    <a:pt x="7352" y="5515"/>
                    <a:pt x="5588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65411" y="637711"/>
              <a:ext cx="118069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0" y="19754"/>
                    <a:pt x="3179" y="17908"/>
                    <a:pt x="4839" y="15877"/>
                  </a:cubicBezTo>
                  <a:cubicBezTo>
                    <a:pt x="6499" y="13846"/>
                    <a:pt x="8229" y="11631"/>
                    <a:pt x="10052" y="9600"/>
                  </a:cubicBezTo>
                  <a:cubicBezTo>
                    <a:pt x="11875" y="7569"/>
                    <a:pt x="13792" y="5723"/>
                    <a:pt x="15639" y="4154"/>
                  </a:cubicBezTo>
                  <a:cubicBezTo>
                    <a:pt x="17486" y="2585"/>
                    <a:pt x="19262" y="1292"/>
                    <a:pt x="20244" y="646"/>
                  </a:cubicBezTo>
                  <a:cubicBezTo>
                    <a:pt x="21226" y="0"/>
                    <a:pt x="2141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229810" y="1135070"/>
              <a:ext cx="140520" cy="31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22" fill="norm" stroke="1" extrusionOk="0">
                  <a:moveTo>
                    <a:pt x="19109" y="2616"/>
                  </a:moveTo>
                  <a:cubicBezTo>
                    <a:pt x="17952" y="1766"/>
                    <a:pt x="16794" y="916"/>
                    <a:pt x="14287" y="405"/>
                  </a:cubicBezTo>
                  <a:cubicBezTo>
                    <a:pt x="11780" y="-105"/>
                    <a:pt x="7923" y="-275"/>
                    <a:pt x="5030" y="745"/>
                  </a:cubicBezTo>
                  <a:cubicBezTo>
                    <a:pt x="2137" y="1766"/>
                    <a:pt x="209" y="3977"/>
                    <a:pt x="16" y="5933"/>
                  </a:cubicBezTo>
                  <a:cubicBezTo>
                    <a:pt x="-177" y="7889"/>
                    <a:pt x="1366" y="9590"/>
                    <a:pt x="4259" y="10865"/>
                  </a:cubicBezTo>
                  <a:cubicBezTo>
                    <a:pt x="7152" y="12141"/>
                    <a:pt x="11394" y="12991"/>
                    <a:pt x="14480" y="13842"/>
                  </a:cubicBezTo>
                  <a:cubicBezTo>
                    <a:pt x="17566" y="14692"/>
                    <a:pt x="19494" y="15542"/>
                    <a:pt x="20459" y="16478"/>
                  </a:cubicBezTo>
                  <a:cubicBezTo>
                    <a:pt x="21423" y="17413"/>
                    <a:pt x="21423" y="18434"/>
                    <a:pt x="20652" y="19199"/>
                  </a:cubicBezTo>
                  <a:cubicBezTo>
                    <a:pt x="19880" y="19964"/>
                    <a:pt x="18337" y="20475"/>
                    <a:pt x="16602" y="20815"/>
                  </a:cubicBezTo>
                  <a:cubicBezTo>
                    <a:pt x="14866" y="21155"/>
                    <a:pt x="12937" y="21325"/>
                    <a:pt x="11009" y="21155"/>
                  </a:cubicBezTo>
                  <a:cubicBezTo>
                    <a:pt x="9080" y="20985"/>
                    <a:pt x="7152" y="20475"/>
                    <a:pt x="7152" y="19114"/>
                  </a:cubicBezTo>
                  <a:cubicBezTo>
                    <a:pt x="7152" y="17753"/>
                    <a:pt x="9080" y="15542"/>
                    <a:pt x="11009" y="13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379421" y="1162663"/>
              <a:ext cx="176338" cy="18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0234"/>
                  </a:moveTo>
                  <a:cubicBezTo>
                    <a:pt x="1565" y="10530"/>
                    <a:pt x="3130" y="10826"/>
                    <a:pt x="5165" y="9938"/>
                  </a:cubicBezTo>
                  <a:cubicBezTo>
                    <a:pt x="7200" y="9050"/>
                    <a:pt x="9704" y="6979"/>
                    <a:pt x="11113" y="4908"/>
                  </a:cubicBezTo>
                  <a:cubicBezTo>
                    <a:pt x="12522" y="2837"/>
                    <a:pt x="12835" y="766"/>
                    <a:pt x="12052" y="174"/>
                  </a:cubicBezTo>
                  <a:cubicBezTo>
                    <a:pt x="11270" y="-418"/>
                    <a:pt x="9391" y="470"/>
                    <a:pt x="7357" y="3281"/>
                  </a:cubicBezTo>
                  <a:cubicBezTo>
                    <a:pt x="5322" y="6092"/>
                    <a:pt x="3130" y="10826"/>
                    <a:pt x="2035" y="13933"/>
                  </a:cubicBezTo>
                  <a:cubicBezTo>
                    <a:pt x="939" y="17040"/>
                    <a:pt x="939" y="18519"/>
                    <a:pt x="1722" y="19555"/>
                  </a:cubicBezTo>
                  <a:cubicBezTo>
                    <a:pt x="2504" y="20590"/>
                    <a:pt x="4070" y="21182"/>
                    <a:pt x="7513" y="20738"/>
                  </a:cubicBezTo>
                  <a:cubicBezTo>
                    <a:pt x="10957" y="20294"/>
                    <a:pt x="16278" y="18815"/>
                    <a:pt x="21600" y="17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345139" y="923663"/>
              <a:ext cx="133951" cy="13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43" fill="norm" stroke="1" extrusionOk="0">
                  <a:moveTo>
                    <a:pt x="1799" y="6843"/>
                  </a:moveTo>
                  <a:cubicBezTo>
                    <a:pt x="1391" y="8843"/>
                    <a:pt x="984" y="10843"/>
                    <a:pt x="576" y="12843"/>
                  </a:cubicBezTo>
                  <a:cubicBezTo>
                    <a:pt x="169" y="14843"/>
                    <a:pt x="-239" y="16843"/>
                    <a:pt x="169" y="16843"/>
                  </a:cubicBezTo>
                  <a:cubicBezTo>
                    <a:pt x="576" y="16843"/>
                    <a:pt x="1799" y="14843"/>
                    <a:pt x="2818" y="12843"/>
                  </a:cubicBezTo>
                  <a:cubicBezTo>
                    <a:pt x="3836" y="10843"/>
                    <a:pt x="4652" y="8843"/>
                    <a:pt x="5467" y="6243"/>
                  </a:cubicBezTo>
                  <a:cubicBezTo>
                    <a:pt x="6282" y="3643"/>
                    <a:pt x="7097" y="443"/>
                    <a:pt x="7708" y="43"/>
                  </a:cubicBezTo>
                  <a:cubicBezTo>
                    <a:pt x="8319" y="-357"/>
                    <a:pt x="8727" y="2043"/>
                    <a:pt x="10969" y="6043"/>
                  </a:cubicBezTo>
                  <a:cubicBezTo>
                    <a:pt x="13210" y="10043"/>
                    <a:pt x="17286" y="15643"/>
                    <a:pt x="21361" y="2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715421" y="837049"/>
              <a:ext cx="116344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20486" y="0"/>
                  </a:moveTo>
                  <a:cubicBezTo>
                    <a:pt x="18236" y="0"/>
                    <a:pt x="15986" y="0"/>
                    <a:pt x="12836" y="869"/>
                  </a:cubicBezTo>
                  <a:cubicBezTo>
                    <a:pt x="9686" y="1738"/>
                    <a:pt x="5636" y="3476"/>
                    <a:pt x="2936" y="5897"/>
                  </a:cubicBezTo>
                  <a:cubicBezTo>
                    <a:pt x="236" y="8317"/>
                    <a:pt x="-1114" y="11421"/>
                    <a:pt x="1136" y="14152"/>
                  </a:cubicBezTo>
                  <a:cubicBezTo>
                    <a:pt x="3386" y="16883"/>
                    <a:pt x="9236" y="19241"/>
                    <a:pt x="15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906288" y="867171"/>
              <a:ext cx="255151" cy="34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64" fill="norm" stroke="1" extrusionOk="0">
                  <a:moveTo>
                    <a:pt x="7879" y="6093"/>
                  </a:moveTo>
                  <a:cubicBezTo>
                    <a:pt x="6382" y="5938"/>
                    <a:pt x="4885" y="5782"/>
                    <a:pt x="3495" y="6637"/>
                  </a:cubicBezTo>
                  <a:cubicBezTo>
                    <a:pt x="2104" y="7492"/>
                    <a:pt x="821" y="9357"/>
                    <a:pt x="287" y="11610"/>
                  </a:cubicBezTo>
                  <a:cubicBezTo>
                    <a:pt x="-248" y="13863"/>
                    <a:pt x="-34" y="16505"/>
                    <a:pt x="928" y="18369"/>
                  </a:cubicBezTo>
                  <a:cubicBezTo>
                    <a:pt x="1891" y="20234"/>
                    <a:pt x="3602" y="21322"/>
                    <a:pt x="6168" y="20856"/>
                  </a:cubicBezTo>
                  <a:cubicBezTo>
                    <a:pt x="8734" y="20390"/>
                    <a:pt x="12156" y="18369"/>
                    <a:pt x="14188" y="15262"/>
                  </a:cubicBezTo>
                  <a:cubicBezTo>
                    <a:pt x="16219" y="12154"/>
                    <a:pt x="16861" y="7958"/>
                    <a:pt x="16433" y="5161"/>
                  </a:cubicBezTo>
                  <a:cubicBezTo>
                    <a:pt x="16005" y="2364"/>
                    <a:pt x="14508" y="965"/>
                    <a:pt x="12584" y="344"/>
                  </a:cubicBezTo>
                  <a:cubicBezTo>
                    <a:pt x="10659" y="-278"/>
                    <a:pt x="8306" y="-123"/>
                    <a:pt x="6275" y="1354"/>
                  </a:cubicBezTo>
                  <a:cubicBezTo>
                    <a:pt x="4243" y="2830"/>
                    <a:pt x="2532" y="5627"/>
                    <a:pt x="3067" y="7647"/>
                  </a:cubicBezTo>
                  <a:cubicBezTo>
                    <a:pt x="3602" y="9667"/>
                    <a:pt x="6382" y="10910"/>
                    <a:pt x="9803" y="11066"/>
                  </a:cubicBezTo>
                  <a:cubicBezTo>
                    <a:pt x="13225" y="11221"/>
                    <a:pt x="17289" y="10289"/>
                    <a:pt x="21352" y="9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947725" y="743695"/>
              <a:ext cx="152380" cy="7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256" fill="norm" stroke="1" extrusionOk="0">
                  <a:moveTo>
                    <a:pt x="3105" y="2459"/>
                  </a:moveTo>
                  <a:cubicBezTo>
                    <a:pt x="2025" y="5943"/>
                    <a:pt x="945" y="9427"/>
                    <a:pt x="405" y="12910"/>
                  </a:cubicBezTo>
                  <a:cubicBezTo>
                    <a:pt x="-135" y="16394"/>
                    <a:pt x="-135" y="19878"/>
                    <a:pt x="405" y="20227"/>
                  </a:cubicBezTo>
                  <a:cubicBezTo>
                    <a:pt x="945" y="20575"/>
                    <a:pt x="2025" y="17788"/>
                    <a:pt x="2925" y="14652"/>
                  </a:cubicBezTo>
                  <a:cubicBezTo>
                    <a:pt x="3825" y="11517"/>
                    <a:pt x="4545" y="8033"/>
                    <a:pt x="5445" y="4898"/>
                  </a:cubicBezTo>
                  <a:cubicBezTo>
                    <a:pt x="6345" y="1762"/>
                    <a:pt x="7425" y="-1025"/>
                    <a:pt x="10125" y="369"/>
                  </a:cubicBezTo>
                  <a:cubicBezTo>
                    <a:pt x="12825" y="1762"/>
                    <a:pt x="17145" y="7336"/>
                    <a:pt x="21465" y="12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215106" y="699045"/>
              <a:ext cx="87755" cy="49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18" fill="norm" stroke="1" extrusionOk="0">
                  <a:moveTo>
                    <a:pt x="0" y="0"/>
                  </a:moveTo>
                  <a:cubicBezTo>
                    <a:pt x="0" y="1447"/>
                    <a:pt x="0" y="2895"/>
                    <a:pt x="3394" y="5289"/>
                  </a:cubicBezTo>
                  <a:cubicBezTo>
                    <a:pt x="6789" y="7682"/>
                    <a:pt x="13577" y="11023"/>
                    <a:pt x="17280" y="13695"/>
                  </a:cubicBezTo>
                  <a:cubicBezTo>
                    <a:pt x="20983" y="16367"/>
                    <a:pt x="21600" y="18371"/>
                    <a:pt x="20983" y="19596"/>
                  </a:cubicBezTo>
                  <a:cubicBezTo>
                    <a:pt x="20366" y="20821"/>
                    <a:pt x="18514" y="21266"/>
                    <a:pt x="14811" y="21433"/>
                  </a:cubicBezTo>
                  <a:cubicBezTo>
                    <a:pt x="11109" y="21600"/>
                    <a:pt x="5554" y="21489"/>
                    <a:pt x="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621448" y="561042"/>
              <a:ext cx="2300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878810" y="223701"/>
              <a:ext cx="69003" cy="42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4000" y="4814"/>
                    <a:pt x="8000" y="9629"/>
                    <a:pt x="10400" y="12817"/>
                  </a:cubicBezTo>
                  <a:cubicBezTo>
                    <a:pt x="12800" y="16005"/>
                    <a:pt x="13600" y="17566"/>
                    <a:pt x="14000" y="18867"/>
                  </a:cubicBezTo>
                  <a:cubicBezTo>
                    <a:pt x="14400" y="20169"/>
                    <a:pt x="14400" y="21210"/>
                    <a:pt x="15600" y="21405"/>
                  </a:cubicBezTo>
                  <a:cubicBezTo>
                    <a:pt x="16800" y="21600"/>
                    <a:pt x="19200" y="20949"/>
                    <a:pt x="2160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997865" y="328481"/>
              <a:ext cx="310289" cy="26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4" fill="norm" stroke="1" extrusionOk="0">
                  <a:moveTo>
                    <a:pt x="250" y="2038"/>
                  </a:moveTo>
                  <a:cubicBezTo>
                    <a:pt x="73" y="1019"/>
                    <a:pt x="-104" y="0"/>
                    <a:pt x="73" y="0"/>
                  </a:cubicBezTo>
                  <a:cubicBezTo>
                    <a:pt x="250" y="0"/>
                    <a:pt x="781" y="1019"/>
                    <a:pt x="1755" y="4075"/>
                  </a:cubicBezTo>
                  <a:cubicBezTo>
                    <a:pt x="2729" y="7132"/>
                    <a:pt x="4145" y="12226"/>
                    <a:pt x="5119" y="15283"/>
                  </a:cubicBezTo>
                  <a:cubicBezTo>
                    <a:pt x="6093" y="18340"/>
                    <a:pt x="6624" y="19358"/>
                    <a:pt x="7244" y="20174"/>
                  </a:cubicBezTo>
                  <a:cubicBezTo>
                    <a:pt x="7863" y="20989"/>
                    <a:pt x="8571" y="21600"/>
                    <a:pt x="9191" y="21294"/>
                  </a:cubicBezTo>
                  <a:cubicBezTo>
                    <a:pt x="9811" y="20989"/>
                    <a:pt x="10342" y="19766"/>
                    <a:pt x="10696" y="18543"/>
                  </a:cubicBezTo>
                  <a:cubicBezTo>
                    <a:pt x="11050" y="17321"/>
                    <a:pt x="11227" y="16098"/>
                    <a:pt x="11581" y="14570"/>
                  </a:cubicBezTo>
                  <a:cubicBezTo>
                    <a:pt x="11935" y="13042"/>
                    <a:pt x="12466" y="11208"/>
                    <a:pt x="12821" y="10800"/>
                  </a:cubicBezTo>
                  <a:cubicBezTo>
                    <a:pt x="13175" y="10392"/>
                    <a:pt x="13352" y="11411"/>
                    <a:pt x="13883" y="12634"/>
                  </a:cubicBezTo>
                  <a:cubicBezTo>
                    <a:pt x="14414" y="13857"/>
                    <a:pt x="15299" y="15283"/>
                    <a:pt x="16185" y="16098"/>
                  </a:cubicBezTo>
                  <a:cubicBezTo>
                    <a:pt x="17070" y="16913"/>
                    <a:pt x="17955" y="17117"/>
                    <a:pt x="18663" y="16709"/>
                  </a:cubicBezTo>
                  <a:cubicBezTo>
                    <a:pt x="19371" y="16302"/>
                    <a:pt x="19903" y="15283"/>
                    <a:pt x="20345" y="12430"/>
                  </a:cubicBezTo>
                  <a:cubicBezTo>
                    <a:pt x="20788" y="9577"/>
                    <a:pt x="21142" y="4891"/>
                    <a:pt x="21496" y="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461490" y="177700"/>
              <a:ext cx="3066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08"/>
                    <a:pt x="0" y="5815"/>
                    <a:pt x="900" y="9138"/>
                  </a:cubicBezTo>
                  <a:cubicBezTo>
                    <a:pt x="1800" y="12462"/>
                    <a:pt x="3600" y="16200"/>
                    <a:pt x="7200" y="18346"/>
                  </a:cubicBezTo>
                  <a:cubicBezTo>
                    <a:pt x="10800" y="20492"/>
                    <a:pt x="16200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185300" y="325442"/>
              <a:ext cx="402171" cy="6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1" fill="norm" stroke="1" extrusionOk="0">
                  <a:moveTo>
                    <a:pt x="7570" y="3758"/>
                  </a:moveTo>
                  <a:cubicBezTo>
                    <a:pt x="5929" y="3843"/>
                    <a:pt x="4289" y="3928"/>
                    <a:pt x="3058" y="3970"/>
                  </a:cubicBezTo>
                  <a:cubicBezTo>
                    <a:pt x="1828" y="4013"/>
                    <a:pt x="1008" y="4013"/>
                    <a:pt x="529" y="3800"/>
                  </a:cubicBezTo>
                  <a:cubicBezTo>
                    <a:pt x="51" y="3588"/>
                    <a:pt x="-86" y="3162"/>
                    <a:pt x="51" y="2567"/>
                  </a:cubicBezTo>
                  <a:cubicBezTo>
                    <a:pt x="187" y="1972"/>
                    <a:pt x="598" y="1207"/>
                    <a:pt x="1076" y="696"/>
                  </a:cubicBezTo>
                  <a:cubicBezTo>
                    <a:pt x="1555" y="186"/>
                    <a:pt x="2101" y="-69"/>
                    <a:pt x="2511" y="16"/>
                  </a:cubicBezTo>
                  <a:cubicBezTo>
                    <a:pt x="2922" y="101"/>
                    <a:pt x="3195" y="526"/>
                    <a:pt x="3673" y="2100"/>
                  </a:cubicBezTo>
                  <a:cubicBezTo>
                    <a:pt x="4152" y="3673"/>
                    <a:pt x="4836" y="6394"/>
                    <a:pt x="5177" y="8562"/>
                  </a:cubicBezTo>
                  <a:cubicBezTo>
                    <a:pt x="5519" y="10731"/>
                    <a:pt x="5519" y="12347"/>
                    <a:pt x="5314" y="13537"/>
                  </a:cubicBezTo>
                  <a:cubicBezTo>
                    <a:pt x="5109" y="14728"/>
                    <a:pt x="4699" y="15493"/>
                    <a:pt x="4220" y="16003"/>
                  </a:cubicBezTo>
                  <a:cubicBezTo>
                    <a:pt x="3742" y="16514"/>
                    <a:pt x="3195" y="16769"/>
                    <a:pt x="2853" y="16641"/>
                  </a:cubicBezTo>
                  <a:cubicBezTo>
                    <a:pt x="2511" y="16514"/>
                    <a:pt x="2375" y="16003"/>
                    <a:pt x="2648" y="14855"/>
                  </a:cubicBezTo>
                  <a:cubicBezTo>
                    <a:pt x="2922" y="13707"/>
                    <a:pt x="3605" y="11922"/>
                    <a:pt x="5041" y="9711"/>
                  </a:cubicBezTo>
                  <a:cubicBezTo>
                    <a:pt x="6476" y="7500"/>
                    <a:pt x="8663" y="4863"/>
                    <a:pt x="9894" y="3333"/>
                  </a:cubicBezTo>
                  <a:cubicBezTo>
                    <a:pt x="11124" y="1802"/>
                    <a:pt x="11398" y="1377"/>
                    <a:pt x="11671" y="951"/>
                  </a:cubicBezTo>
                  <a:cubicBezTo>
                    <a:pt x="11944" y="526"/>
                    <a:pt x="12218" y="101"/>
                    <a:pt x="12149" y="101"/>
                  </a:cubicBezTo>
                  <a:cubicBezTo>
                    <a:pt x="12081" y="101"/>
                    <a:pt x="11671" y="526"/>
                    <a:pt x="11261" y="1802"/>
                  </a:cubicBezTo>
                  <a:cubicBezTo>
                    <a:pt x="10851" y="3077"/>
                    <a:pt x="10441" y="5203"/>
                    <a:pt x="10236" y="7840"/>
                  </a:cubicBezTo>
                  <a:cubicBezTo>
                    <a:pt x="10030" y="10476"/>
                    <a:pt x="10030" y="13622"/>
                    <a:pt x="10099" y="15876"/>
                  </a:cubicBezTo>
                  <a:cubicBezTo>
                    <a:pt x="10167" y="18129"/>
                    <a:pt x="10304" y="19490"/>
                    <a:pt x="10577" y="20340"/>
                  </a:cubicBezTo>
                  <a:cubicBezTo>
                    <a:pt x="10851" y="21191"/>
                    <a:pt x="11261" y="21531"/>
                    <a:pt x="11671" y="21531"/>
                  </a:cubicBezTo>
                  <a:cubicBezTo>
                    <a:pt x="12081" y="21531"/>
                    <a:pt x="12491" y="21191"/>
                    <a:pt x="12765" y="20043"/>
                  </a:cubicBezTo>
                  <a:cubicBezTo>
                    <a:pt x="13038" y="18895"/>
                    <a:pt x="13175" y="16939"/>
                    <a:pt x="13106" y="15748"/>
                  </a:cubicBezTo>
                  <a:cubicBezTo>
                    <a:pt x="13038" y="14558"/>
                    <a:pt x="12765" y="14133"/>
                    <a:pt x="12560" y="13707"/>
                  </a:cubicBezTo>
                  <a:cubicBezTo>
                    <a:pt x="12355" y="13282"/>
                    <a:pt x="12218" y="12857"/>
                    <a:pt x="12560" y="12644"/>
                  </a:cubicBezTo>
                  <a:cubicBezTo>
                    <a:pt x="12901" y="12432"/>
                    <a:pt x="13722" y="12432"/>
                    <a:pt x="15294" y="12347"/>
                  </a:cubicBezTo>
                  <a:cubicBezTo>
                    <a:pt x="16866" y="12262"/>
                    <a:pt x="19190" y="12092"/>
                    <a:pt x="21514" y="11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737496" y="293841"/>
              <a:ext cx="312279" cy="26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8" fill="norm" stroke="1" extrusionOk="0">
                  <a:moveTo>
                    <a:pt x="0" y="1759"/>
                  </a:moveTo>
                  <a:cubicBezTo>
                    <a:pt x="527" y="937"/>
                    <a:pt x="1054" y="114"/>
                    <a:pt x="1932" y="11"/>
                  </a:cubicBezTo>
                  <a:cubicBezTo>
                    <a:pt x="2810" y="-92"/>
                    <a:pt x="4039" y="525"/>
                    <a:pt x="6673" y="1348"/>
                  </a:cubicBezTo>
                  <a:cubicBezTo>
                    <a:pt x="9307" y="2171"/>
                    <a:pt x="13346" y="3199"/>
                    <a:pt x="15893" y="4022"/>
                  </a:cubicBezTo>
                  <a:cubicBezTo>
                    <a:pt x="18439" y="4845"/>
                    <a:pt x="19493" y="5462"/>
                    <a:pt x="20283" y="6182"/>
                  </a:cubicBezTo>
                  <a:cubicBezTo>
                    <a:pt x="21073" y="6902"/>
                    <a:pt x="21600" y="7725"/>
                    <a:pt x="21424" y="8445"/>
                  </a:cubicBezTo>
                  <a:cubicBezTo>
                    <a:pt x="21249" y="9165"/>
                    <a:pt x="20371" y="9782"/>
                    <a:pt x="18263" y="11325"/>
                  </a:cubicBezTo>
                  <a:cubicBezTo>
                    <a:pt x="16156" y="12868"/>
                    <a:pt x="12820" y="15337"/>
                    <a:pt x="10888" y="16982"/>
                  </a:cubicBezTo>
                  <a:cubicBezTo>
                    <a:pt x="8956" y="18628"/>
                    <a:pt x="8429" y="19451"/>
                    <a:pt x="8341" y="20068"/>
                  </a:cubicBezTo>
                  <a:cubicBezTo>
                    <a:pt x="8254" y="20685"/>
                    <a:pt x="8605" y="21097"/>
                    <a:pt x="8956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222947" y="273196"/>
              <a:ext cx="235233" cy="26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94" fill="norm" stroke="1" extrusionOk="0">
                  <a:moveTo>
                    <a:pt x="3228" y="3455"/>
                  </a:moveTo>
                  <a:cubicBezTo>
                    <a:pt x="2538" y="2624"/>
                    <a:pt x="1849" y="1793"/>
                    <a:pt x="2079" y="1274"/>
                  </a:cubicBezTo>
                  <a:cubicBezTo>
                    <a:pt x="2308" y="755"/>
                    <a:pt x="3457" y="547"/>
                    <a:pt x="6100" y="339"/>
                  </a:cubicBezTo>
                  <a:cubicBezTo>
                    <a:pt x="8743" y="132"/>
                    <a:pt x="12879" y="-76"/>
                    <a:pt x="15636" y="28"/>
                  </a:cubicBezTo>
                  <a:cubicBezTo>
                    <a:pt x="18394" y="132"/>
                    <a:pt x="19772" y="547"/>
                    <a:pt x="19772" y="1274"/>
                  </a:cubicBezTo>
                  <a:cubicBezTo>
                    <a:pt x="19772" y="2001"/>
                    <a:pt x="18394" y="3039"/>
                    <a:pt x="15406" y="5220"/>
                  </a:cubicBezTo>
                  <a:cubicBezTo>
                    <a:pt x="12419" y="7401"/>
                    <a:pt x="7823" y="10724"/>
                    <a:pt x="5066" y="12905"/>
                  </a:cubicBezTo>
                  <a:cubicBezTo>
                    <a:pt x="2308" y="15086"/>
                    <a:pt x="1389" y="16124"/>
                    <a:pt x="700" y="17162"/>
                  </a:cubicBezTo>
                  <a:cubicBezTo>
                    <a:pt x="11" y="18201"/>
                    <a:pt x="-449" y="19239"/>
                    <a:pt x="700" y="20070"/>
                  </a:cubicBezTo>
                  <a:cubicBezTo>
                    <a:pt x="1849" y="20901"/>
                    <a:pt x="4606" y="21524"/>
                    <a:pt x="8283" y="21212"/>
                  </a:cubicBezTo>
                  <a:cubicBezTo>
                    <a:pt x="11960" y="20901"/>
                    <a:pt x="16555" y="19655"/>
                    <a:pt x="21151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398905" y="430706"/>
              <a:ext cx="166611" cy="15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69" fill="norm" stroke="1" extrusionOk="0">
                  <a:moveTo>
                    <a:pt x="19372" y="0"/>
                  </a:moveTo>
                  <a:cubicBezTo>
                    <a:pt x="16754" y="6619"/>
                    <a:pt x="14136" y="13239"/>
                    <a:pt x="12009" y="16897"/>
                  </a:cubicBezTo>
                  <a:cubicBezTo>
                    <a:pt x="9881" y="20555"/>
                    <a:pt x="8245" y="21252"/>
                    <a:pt x="6609" y="21426"/>
                  </a:cubicBezTo>
                  <a:cubicBezTo>
                    <a:pt x="4972" y="21600"/>
                    <a:pt x="3336" y="21252"/>
                    <a:pt x="2027" y="20206"/>
                  </a:cubicBezTo>
                  <a:cubicBezTo>
                    <a:pt x="718" y="19161"/>
                    <a:pt x="-264" y="17419"/>
                    <a:pt x="63" y="16200"/>
                  </a:cubicBezTo>
                  <a:cubicBezTo>
                    <a:pt x="391" y="14981"/>
                    <a:pt x="2027" y="14284"/>
                    <a:pt x="3663" y="14110"/>
                  </a:cubicBezTo>
                  <a:cubicBezTo>
                    <a:pt x="5300" y="13935"/>
                    <a:pt x="6936" y="14284"/>
                    <a:pt x="9881" y="14458"/>
                  </a:cubicBezTo>
                  <a:cubicBezTo>
                    <a:pt x="12827" y="14632"/>
                    <a:pt x="17081" y="14632"/>
                    <a:pt x="21336" y="14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580849" y="449992"/>
              <a:ext cx="34841" cy="21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75" fill="norm" stroke="1" extrusionOk="0">
                  <a:moveTo>
                    <a:pt x="18514" y="1830"/>
                  </a:moveTo>
                  <a:cubicBezTo>
                    <a:pt x="20057" y="602"/>
                    <a:pt x="21600" y="-625"/>
                    <a:pt x="20829" y="357"/>
                  </a:cubicBezTo>
                  <a:cubicBezTo>
                    <a:pt x="20057" y="1339"/>
                    <a:pt x="16971" y="4530"/>
                    <a:pt x="13114" y="8334"/>
                  </a:cubicBezTo>
                  <a:cubicBezTo>
                    <a:pt x="9257" y="12139"/>
                    <a:pt x="4629" y="16557"/>
                    <a:pt x="0" y="20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619183" y="527907"/>
              <a:ext cx="145671" cy="18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8275"/>
                  </a:moveTo>
                  <a:cubicBezTo>
                    <a:pt x="2274" y="5612"/>
                    <a:pt x="4547" y="2949"/>
                    <a:pt x="6632" y="1469"/>
                  </a:cubicBezTo>
                  <a:cubicBezTo>
                    <a:pt x="8716" y="-10"/>
                    <a:pt x="10611" y="-306"/>
                    <a:pt x="11747" y="286"/>
                  </a:cubicBezTo>
                  <a:cubicBezTo>
                    <a:pt x="12884" y="878"/>
                    <a:pt x="13263" y="2357"/>
                    <a:pt x="12695" y="4576"/>
                  </a:cubicBezTo>
                  <a:cubicBezTo>
                    <a:pt x="12126" y="6795"/>
                    <a:pt x="10610" y="9754"/>
                    <a:pt x="9284" y="11826"/>
                  </a:cubicBezTo>
                  <a:cubicBezTo>
                    <a:pt x="7958" y="13897"/>
                    <a:pt x="6821" y="15080"/>
                    <a:pt x="5874" y="16560"/>
                  </a:cubicBezTo>
                  <a:cubicBezTo>
                    <a:pt x="4926" y="18039"/>
                    <a:pt x="4168" y="19815"/>
                    <a:pt x="5116" y="20554"/>
                  </a:cubicBezTo>
                  <a:cubicBezTo>
                    <a:pt x="6063" y="21294"/>
                    <a:pt x="8716" y="20998"/>
                    <a:pt x="11747" y="20406"/>
                  </a:cubicBezTo>
                  <a:cubicBezTo>
                    <a:pt x="14779" y="19815"/>
                    <a:pt x="18189" y="18927"/>
                    <a:pt x="21600" y="18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941190" y="584043"/>
              <a:ext cx="3066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125194" y="308037"/>
              <a:ext cx="253007" cy="25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4491"/>
                  </a:moveTo>
                  <a:cubicBezTo>
                    <a:pt x="436" y="3422"/>
                    <a:pt x="873" y="2352"/>
                    <a:pt x="1636" y="1711"/>
                  </a:cubicBezTo>
                  <a:cubicBezTo>
                    <a:pt x="2400" y="1069"/>
                    <a:pt x="3491" y="855"/>
                    <a:pt x="5345" y="2566"/>
                  </a:cubicBezTo>
                  <a:cubicBezTo>
                    <a:pt x="7200" y="4277"/>
                    <a:pt x="9818" y="7913"/>
                    <a:pt x="11345" y="11121"/>
                  </a:cubicBezTo>
                  <a:cubicBezTo>
                    <a:pt x="12873" y="14329"/>
                    <a:pt x="13309" y="17109"/>
                    <a:pt x="13200" y="18927"/>
                  </a:cubicBezTo>
                  <a:cubicBezTo>
                    <a:pt x="13091" y="20745"/>
                    <a:pt x="12436" y="21600"/>
                    <a:pt x="12000" y="21493"/>
                  </a:cubicBezTo>
                  <a:cubicBezTo>
                    <a:pt x="11564" y="21386"/>
                    <a:pt x="11345" y="20317"/>
                    <a:pt x="11673" y="17323"/>
                  </a:cubicBezTo>
                  <a:cubicBezTo>
                    <a:pt x="12000" y="14329"/>
                    <a:pt x="12873" y="9410"/>
                    <a:pt x="14618" y="6202"/>
                  </a:cubicBezTo>
                  <a:cubicBezTo>
                    <a:pt x="16364" y="2994"/>
                    <a:pt x="18982" y="1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362381" y="342900"/>
              <a:ext cx="245180" cy="4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75" fill="norm" stroke="1" extrusionOk="0">
                  <a:moveTo>
                    <a:pt x="4670" y="4055"/>
                  </a:moveTo>
                  <a:cubicBezTo>
                    <a:pt x="4891" y="3465"/>
                    <a:pt x="5111" y="2875"/>
                    <a:pt x="5772" y="2108"/>
                  </a:cubicBezTo>
                  <a:cubicBezTo>
                    <a:pt x="6434" y="1340"/>
                    <a:pt x="7536" y="396"/>
                    <a:pt x="7536" y="101"/>
                  </a:cubicBezTo>
                  <a:cubicBezTo>
                    <a:pt x="7536" y="-194"/>
                    <a:pt x="6434" y="160"/>
                    <a:pt x="5001" y="1104"/>
                  </a:cubicBezTo>
                  <a:cubicBezTo>
                    <a:pt x="3568" y="2049"/>
                    <a:pt x="1805" y="3583"/>
                    <a:pt x="813" y="4645"/>
                  </a:cubicBezTo>
                  <a:cubicBezTo>
                    <a:pt x="-179" y="5708"/>
                    <a:pt x="-399" y="6298"/>
                    <a:pt x="923" y="6888"/>
                  </a:cubicBezTo>
                  <a:cubicBezTo>
                    <a:pt x="2246" y="7478"/>
                    <a:pt x="5111" y="8068"/>
                    <a:pt x="8417" y="7596"/>
                  </a:cubicBezTo>
                  <a:cubicBezTo>
                    <a:pt x="11723" y="7124"/>
                    <a:pt x="15470" y="5590"/>
                    <a:pt x="17674" y="4468"/>
                  </a:cubicBezTo>
                  <a:cubicBezTo>
                    <a:pt x="19879" y="3347"/>
                    <a:pt x="20540" y="2639"/>
                    <a:pt x="20870" y="1931"/>
                  </a:cubicBezTo>
                  <a:cubicBezTo>
                    <a:pt x="21201" y="1222"/>
                    <a:pt x="21201" y="514"/>
                    <a:pt x="20760" y="337"/>
                  </a:cubicBezTo>
                  <a:cubicBezTo>
                    <a:pt x="20319" y="160"/>
                    <a:pt x="19438" y="514"/>
                    <a:pt x="18777" y="1695"/>
                  </a:cubicBezTo>
                  <a:cubicBezTo>
                    <a:pt x="18115" y="2875"/>
                    <a:pt x="17675" y="4881"/>
                    <a:pt x="18115" y="7714"/>
                  </a:cubicBezTo>
                  <a:cubicBezTo>
                    <a:pt x="18556" y="10547"/>
                    <a:pt x="19879" y="14206"/>
                    <a:pt x="20540" y="16331"/>
                  </a:cubicBezTo>
                  <a:cubicBezTo>
                    <a:pt x="21201" y="18455"/>
                    <a:pt x="21201" y="19045"/>
                    <a:pt x="21091" y="19695"/>
                  </a:cubicBezTo>
                  <a:cubicBezTo>
                    <a:pt x="20981" y="20344"/>
                    <a:pt x="20760" y="21052"/>
                    <a:pt x="19658" y="21229"/>
                  </a:cubicBezTo>
                  <a:cubicBezTo>
                    <a:pt x="18556" y="21406"/>
                    <a:pt x="16572" y="21052"/>
                    <a:pt x="15140" y="20403"/>
                  </a:cubicBezTo>
                  <a:cubicBezTo>
                    <a:pt x="13707" y="19754"/>
                    <a:pt x="12826" y="18809"/>
                    <a:pt x="11944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592872" y="231368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717743" y="286180"/>
              <a:ext cx="120468" cy="18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42" fill="norm" stroke="1" extrusionOk="0">
                  <a:moveTo>
                    <a:pt x="2312" y="12295"/>
                  </a:moveTo>
                  <a:cubicBezTo>
                    <a:pt x="1862" y="10816"/>
                    <a:pt x="1412" y="9336"/>
                    <a:pt x="2312" y="8153"/>
                  </a:cubicBezTo>
                  <a:cubicBezTo>
                    <a:pt x="3212" y="6969"/>
                    <a:pt x="5462" y="6082"/>
                    <a:pt x="7487" y="5194"/>
                  </a:cubicBezTo>
                  <a:cubicBezTo>
                    <a:pt x="9512" y="4306"/>
                    <a:pt x="11312" y="3419"/>
                    <a:pt x="13112" y="2383"/>
                  </a:cubicBezTo>
                  <a:cubicBezTo>
                    <a:pt x="14912" y="1347"/>
                    <a:pt x="16712" y="164"/>
                    <a:pt x="16262" y="16"/>
                  </a:cubicBezTo>
                  <a:cubicBezTo>
                    <a:pt x="15812" y="-132"/>
                    <a:pt x="13112" y="756"/>
                    <a:pt x="9962" y="3567"/>
                  </a:cubicBezTo>
                  <a:cubicBezTo>
                    <a:pt x="6812" y="6378"/>
                    <a:pt x="3212" y="11112"/>
                    <a:pt x="1412" y="14219"/>
                  </a:cubicBezTo>
                  <a:cubicBezTo>
                    <a:pt x="-388" y="17326"/>
                    <a:pt x="-388" y="18805"/>
                    <a:pt x="962" y="19841"/>
                  </a:cubicBezTo>
                  <a:cubicBezTo>
                    <a:pt x="2312" y="20876"/>
                    <a:pt x="5012" y="21468"/>
                    <a:pt x="8612" y="21320"/>
                  </a:cubicBezTo>
                  <a:cubicBezTo>
                    <a:pt x="12212" y="21172"/>
                    <a:pt x="16712" y="20284"/>
                    <a:pt x="21212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893796" y="268260"/>
              <a:ext cx="159086" cy="19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615" fill="norm" stroke="1" extrusionOk="0">
                  <a:moveTo>
                    <a:pt x="18257" y="988"/>
                  </a:moveTo>
                  <a:cubicBezTo>
                    <a:pt x="15514" y="157"/>
                    <a:pt x="12772" y="-674"/>
                    <a:pt x="9686" y="849"/>
                  </a:cubicBezTo>
                  <a:cubicBezTo>
                    <a:pt x="6600" y="2372"/>
                    <a:pt x="3172" y="6249"/>
                    <a:pt x="1457" y="9711"/>
                  </a:cubicBezTo>
                  <a:cubicBezTo>
                    <a:pt x="-257" y="13172"/>
                    <a:pt x="-257" y="16218"/>
                    <a:pt x="429" y="18157"/>
                  </a:cubicBezTo>
                  <a:cubicBezTo>
                    <a:pt x="1114" y="20095"/>
                    <a:pt x="2486" y="20926"/>
                    <a:pt x="6086" y="20511"/>
                  </a:cubicBezTo>
                  <a:cubicBezTo>
                    <a:pt x="9686" y="20095"/>
                    <a:pt x="15514" y="18434"/>
                    <a:pt x="21343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101719" y="39697"/>
              <a:ext cx="112168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8187" y="0"/>
                  </a:moveTo>
                  <a:cubicBezTo>
                    <a:pt x="15787" y="0"/>
                    <a:pt x="13387" y="0"/>
                    <a:pt x="10747" y="692"/>
                  </a:cubicBezTo>
                  <a:cubicBezTo>
                    <a:pt x="8107" y="1385"/>
                    <a:pt x="5227" y="2769"/>
                    <a:pt x="3067" y="5469"/>
                  </a:cubicBezTo>
                  <a:cubicBezTo>
                    <a:pt x="907" y="8169"/>
                    <a:pt x="-533" y="12185"/>
                    <a:pt x="187" y="15023"/>
                  </a:cubicBezTo>
                  <a:cubicBezTo>
                    <a:pt x="907" y="17862"/>
                    <a:pt x="3787" y="19523"/>
                    <a:pt x="7627" y="20423"/>
                  </a:cubicBezTo>
                  <a:cubicBezTo>
                    <a:pt x="11467" y="21323"/>
                    <a:pt x="16267" y="21462"/>
                    <a:pt x="210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022214" y="223701"/>
              <a:ext cx="27600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73"/>
                    <a:pt x="3600" y="13745"/>
                    <a:pt x="7200" y="10145"/>
                  </a:cubicBezTo>
                  <a:cubicBezTo>
                    <a:pt x="10800" y="6545"/>
                    <a:pt x="162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811899" y="38331"/>
              <a:ext cx="51113" cy="41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6200" y="1248"/>
                  </a:moveTo>
                  <a:cubicBezTo>
                    <a:pt x="17280" y="594"/>
                    <a:pt x="18360" y="-61"/>
                    <a:pt x="19440" y="4"/>
                  </a:cubicBezTo>
                  <a:cubicBezTo>
                    <a:pt x="20520" y="70"/>
                    <a:pt x="21600" y="855"/>
                    <a:pt x="21600" y="3604"/>
                  </a:cubicBezTo>
                  <a:cubicBezTo>
                    <a:pt x="21600" y="6354"/>
                    <a:pt x="20520" y="11066"/>
                    <a:pt x="19980" y="14143"/>
                  </a:cubicBezTo>
                  <a:cubicBezTo>
                    <a:pt x="19440" y="17219"/>
                    <a:pt x="19440" y="18659"/>
                    <a:pt x="17820" y="19706"/>
                  </a:cubicBezTo>
                  <a:cubicBezTo>
                    <a:pt x="16200" y="20754"/>
                    <a:pt x="12960" y="21408"/>
                    <a:pt x="9720" y="21474"/>
                  </a:cubicBezTo>
                  <a:cubicBezTo>
                    <a:pt x="6480" y="21539"/>
                    <a:pt x="3240" y="21015"/>
                    <a:pt x="0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788899" y="-1"/>
              <a:ext cx="287187" cy="38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3" fill="norm" stroke="1" extrusionOk="0">
                  <a:moveTo>
                    <a:pt x="0" y="18958"/>
                  </a:moveTo>
                  <a:cubicBezTo>
                    <a:pt x="191" y="18243"/>
                    <a:pt x="382" y="17528"/>
                    <a:pt x="2198" y="16455"/>
                  </a:cubicBezTo>
                  <a:cubicBezTo>
                    <a:pt x="4014" y="15382"/>
                    <a:pt x="7455" y="13952"/>
                    <a:pt x="10418" y="12163"/>
                  </a:cubicBezTo>
                  <a:cubicBezTo>
                    <a:pt x="13381" y="10375"/>
                    <a:pt x="15865" y="8230"/>
                    <a:pt x="17586" y="6442"/>
                  </a:cubicBezTo>
                  <a:cubicBezTo>
                    <a:pt x="19306" y="4654"/>
                    <a:pt x="20262" y="3223"/>
                    <a:pt x="20835" y="2079"/>
                  </a:cubicBezTo>
                  <a:cubicBezTo>
                    <a:pt x="21409" y="934"/>
                    <a:pt x="21600" y="76"/>
                    <a:pt x="21409" y="5"/>
                  </a:cubicBezTo>
                  <a:cubicBezTo>
                    <a:pt x="21218" y="-67"/>
                    <a:pt x="20644" y="648"/>
                    <a:pt x="19880" y="3008"/>
                  </a:cubicBezTo>
                  <a:cubicBezTo>
                    <a:pt x="19115" y="5369"/>
                    <a:pt x="18159" y="9374"/>
                    <a:pt x="17681" y="12450"/>
                  </a:cubicBezTo>
                  <a:cubicBezTo>
                    <a:pt x="17204" y="15525"/>
                    <a:pt x="17204" y="17671"/>
                    <a:pt x="17490" y="19030"/>
                  </a:cubicBezTo>
                  <a:cubicBezTo>
                    <a:pt x="17777" y="20389"/>
                    <a:pt x="18350" y="20961"/>
                    <a:pt x="18924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108187" y="293555"/>
              <a:ext cx="80858" cy="1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472" fill="norm" stroke="1" extrusionOk="0">
                  <a:moveTo>
                    <a:pt x="14441" y="7543"/>
                  </a:moveTo>
                  <a:cubicBezTo>
                    <a:pt x="12478" y="5485"/>
                    <a:pt x="10514" y="3428"/>
                    <a:pt x="8223" y="3171"/>
                  </a:cubicBezTo>
                  <a:cubicBezTo>
                    <a:pt x="5932" y="2914"/>
                    <a:pt x="3314" y="4457"/>
                    <a:pt x="1678" y="7543"/>
                  </a:cubicBezTo>
                  <a:cubicBezTo>
                    <a:pt x="42" y="10628"/>
                    <a:pt x="-613" y="15257"/>
                    <a:pt x="696" y="17828"/>
                  </a:cubicBezTo>
                  <a:cubicBezTo>
                    <a:pt x="2005" y="20400"/>
                    <a:pt x="5278" y="20914"/>
                    <a:pt x="8223" y="20143"/>
                  </a:cubicBezTo>
                  <a:cubicBezTo>
                    <a:pt x="11169" y="19371"/>
                    <a:pt x="13787" y="17314"/>
                    <a:pt x="16078" y="15257"/>
                  </a:cubicBezTo>
                  <a:cubicBezTo>
                    <a:pt x="18369" y="13200"/>
                    <a:pt x="20332" y="11143"/>
                    <a:pt x="20660" y="8314"/>
                  </a:cubicBezTo>
                  <a:cubicBezTo>
                    <a:pt x="20987" y="5485"/>
                    <a:pt x="19678" y="1885"/>
                    <a:pt x="16732" y="600"/>
                  </a:cubicBezTo>
                  <a:cubicBezTo>
                    <a:pt x="13787" y="-686"/>
                    <a:pt x="9205" y="343"/>
                    <a:pt x="4623" y="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279576" y="37703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8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02707" y="845560"/>
              <a:ext cx="2008552" cy="343930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34776" y="1082622"/>
              <a:ext cx="1861173" cy="313873"/>
            </a:xfrm>
            <a:prstGeom prst="rect">
              <a:avLst/>
            </a:prstGeom>
            <a:effectLst/>
          </p:spPr>
        </p:pic>
      </p:grpSp>
      <p:grpSp>
        <p:nvGrpSpPr>
          <p:cNvPr id="1848" name="Drawing"/>
          <p:cNvGrpSpPr/>
          <p:nvPr/>
        </p:nvGrpSpPr>
        <p:grpSpPr>
          <a:xfrm>
            <a:off x="1367331" y="2037143"/>
            <a:ext cx="11305956" cy="6104673"/>
            <a:chOff x="-12700" y="0"/>
            <a:chExt cx="11305954" cy="6104672"/>
          </a:xfrm>
        </p:grpSpPr>
        <p:sp>
          <p:nvSpPr>
            <p:cNvPr id="1585" name="Line"/>
            <p:cNvSpPr/>
            <p:nvPr/>
          </p:nvSpPr>
          <p:spPr>
            <a:xfrm>
              <a:off x="2576057" y="2348289"/>
              <a:ext cx="647848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" y="0"/>
                    <a:pt x="682" y="0"/>
                    <a:pt x="1035" y="100"/>
                  </a:cubicBezTo>
                  <a:cubicBezTo>
                    <a:pt x="1389" y="200"/>
                    <a:pt x="1755" y="400"/>
                    <a:pt x="2105" y="600"/>
                  </a:cubicBezTo>
                  <a:cubicBezTo>
                    <a:pt x="2454" y="800"/>
                    <a:pt x="2786" y="1000"/>
                    <a:pt x="3097" y="1300"/>
                  </a:cubicBezTo>
                  <a:cubicBezTo>
                    <a:pt x="3408" y="1600"/>
                    <a:pt x="3698" y="2000"/>
                    <a:pt x="4000" y="2400"/>
                  </a:cubicBezTo>
                  <a:cubicBezTo>
                    <a:pt x="4303" y="2800"/>
                    <a:pt x="4618" y="3200"/>
                    <a:pt x="4942" y="3500"/>
                  </a:cubicBezTo>
                  <a:cubicBezTo>
                    <a:pt x="5266" y="3800"/>
                    <a:pt x="5598" y="4000"/>
                    <a:pt x="5947" y="4100"/>
                  </a:cubicBezTo>
                  <a:cubicBezTo>
                    <a:pt x="6297" y="4200"/>
                    <a:pt x="6663" y="4200"/>
                    <a:pt x="7025" y="4200"/>
                  </a:cubicBezTo>
                  <a:cubicBezTo>
                    <a:pt x="7387" y="4200"/>
                    <a:pt x="7745" y="4200"/>
                    <a:pt x="8078" y="4300"/>
                  </a:cubicBezTo>
                  <a:cubicBezTo>
                    <a:pt x="8410" y="4400"/>
                    <a:pt x="8717" y="4600"/>
                    <a:pt x="9032" y="4900"/>
                  </a:cubicBezTo>
                  <a:cubicBezTo>
                    <a:pt x="9347" y="5200"/>
                    <a:pt x="9671" y="5600"/>
                    <a:pt x="10012" y="5900"/>
                  </a:cubicBezTo>
                  <a:cubicBezTo>
                    <a:pt x="10353" y="6200"/>
                    <a:pt x="10711" y="6400"/>
                    <a:pt x="11064" y="6700"/>
                  </a:cubicBezTo>
                  <a:cubicBezTo>
                    <a:pt x="11418" y="7000"/>
                    <a:pt x="11767" y="7400"/>
                    <a:pt x="12121" y="7800"/>
                  </a:cubicBezTo>
                  <a:cubicBezTo>
                    <a:pt x="12474" y="8200"/>
                    <a:pt x="12832" y="8600"/>
                    <a:pt x="13160" y="8900"/>
                  </a:cubicBezTo>
                  <a:cubicBezTo>
                    <a:pt x="13488" y="9200"/>
                    <a:pt x="13787" y="9400"/>
                    <a:pt x="14089" y="9700"/>
                  </a:cubicBezTo>
                  <a:cubicBezTo>
                    <a:pt x="14391" y="10000"/>
                    <a:pt x="14698" y="10400"/>
                    <a:pt x="15009" y="10800"/>
                  </a:cubicBezTo>
                  <a:cubicBezTo>
                    <a:pt x="15320" y="11200"/>
                    <a:pt x="15636" y="11600"/>
                    <a:pt x="15951" y="12100"/>
                  </a:cubicBezTo>
                  <a:cubicBezTo>
                    <a:pt x="16266" y="12600"/>
                    <a:pt x="16581" y="13200"/>
                    <a:pt x="16888" y="13600"/>
                  </a:cubicBezTo>
                  <a:cubicBezTo>
                    <a:pt x="17195" y="14000"/>
                    <a:pt x="17493" y="14200"/>
                    <a:pt x="17821" y="14500"/>
                  </a:cubicBezTo>
                  <a:cubicBezTo>
                    <a:pt x="18149" y="14800"/>
                    <a:pt x="18507" y="15200"/>
                    <a:pt x="18848" y="15600"/>
                  </a:cubicBezTo>
                  <a:cubicBezTo>
                    <a:pt x="19189" y="16000"/>
                    <a:pt x="19512" y="16400"/>
                    <a:pt x="19832" y="16800"/>
                  </a:cubicBezTo>
                  <a:cubicBezTo>
                    <a:pt x="20151" y="17200"/>
                    <a:pt x="20467" y="17600"/>
                    <a:pt x="20761" y="18400"/>
                  </a:cubicBezTo>
                  <a:cubicBezTo>
                    <a:pt x="21055" y="19200"/>
                    <a:pt x="21327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108380" y="-1"/>
              <a:ext cx="8908869" cy="262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17290"/>
                  </a:moveTo>
                  <a:cubicBezTo>
                    <a:pt x="180" y="17269"/>
                    <a:pt x="359" y="17248"/>
                    <a:pt x="555" y="17237"/>
                  </a:cubicBezTo>
                  <a:cubicBezTo>
                    <a:pt x="750" y="17227"/>
                    <a:pt x="960" y="17227"/>
                    <a:pt x="1174" y="17248"/>
                  </a:cubicBezTo>
                  <a:cubicBezTo>
                    <a:pt x="1388" y="17269"/>
                    <a:pt x="1605" y="17311"/>
                    <a:pt x="1797" y="17321"/>
                  </a:cubicBezTo>
                  <a:cubicBezTo>
                    <a:pt x="1989" y="17332"/>
                    <a:pt x="2156" y="17311"/>
                    <a:pt x="2345" y="17216"/>
                  </a:cubicBezTo>
                  <a:cubicBezTo>
                    <a:pt x="2534" y="17122"/>
                    <a:pt x="2745" y="16953"/>
                    <a:pt x="2915" y="16754"/>
                  </a:cubicBezTo>
                  <a:cubicBezTo>
                    <a:pt x="3086" y="16554"/>
                    <a:pt x="3216" y="16323"/>
                    <a:pt x="3365" y="15987"/>
                  </a:cubicBezTo>
                  <a:cubicBezTo>
                    <a:pt x="3513" y="15651"/>
                    <a:pt x="3681" y="15209"/>
                    <a:pt x="3823" y="14821"/>
                  </a:cubicBezTo>
                  <a:cubicBezTo>
                    <a:pt x="3966" y="14432"/>
                    <a:pt x="4083" y="14096"/>
                    <a:pt x="4204" y="13718"/>
                  </a:cubicBezTo>
                  <a:cubicBezTo>
                    <a:pt x="4325" y="13339"/>
                    <a:pt x="4449" y="12919"/>
                    <a:pt x="4573" y="12488"/>
                  </a:cubicBezTo>
                  <a:cubicBezTo>
                    <a:pt x="4697" y="12058"/>
                    <a:pt x="4821" y="11616"/>
                    <a:pt x="4945" y="11207"/>
                  </a:cubicBezTo>
                  <a:cubicBezTo>
                    <a:pt x="5069" y="10797"/>
                    <a:pt x="5192" y="10419"/>
                    <a:pt x="5319" y="10051"/>
                  </a:cubicBezTo>
                  <a:cubicBezTo>
                    <a:pt x="5446" y="9683"/>
                    <a:pt x="5577" y="9326"/>
                    <a:pt x="5716" y="8958"/>
                  </a:cubicBezTo>
                  <a:cubicBezTo>
                    <a:pt x="5855" y="8591"/>
                    <a:pt x="6004" y="8213"/>
                    <a:pt x="6147" y="7824"/>
                  </a:cubicBezTo>
                  <a:cubicBezTo>
                    <a:pt x="6289" y="7435"/>
                    <a:pt x="6425" y="7036"/>
                    <a:pt x="6562" y="6637"/>
                  </a:cubicBezTo>
                  <a:cubicBezTo>
                    <a:pt x="6698" y="6237"/>
                    <a:pt x="6834" y="5838"/>
                    <a:pt x="6952" y="5397"/>
                  </a:cubicBezTo>
                  <a:cubicBezTo>
                    <a:pt x="7070" y="4956"/>
                    <a:pt x="7169" y="4472"/>
                    <a:pt x="7284" y="4031"/>
                  </a:cubicBezTo>
                  <a:cubicBezTo>
                    <a:pt x="7398" y="3590"/>
                    <a:pt x="7528" y="3191"/>
                    <a:pt x="7665" y="2823"/>
                  </a:cubicBezTo>
                  <a:cubicBezTo>
                    <a:pt x="7801" y="2455"/>
                    <a:pt x="7944" y="2119"/>
                    <a:pt x="8098" y="1815"/>
                  </a:cubicBezTo>
                  <a:cubicBezTo>
                    <a:pt x="8253" y="1510"/>
                    <a:pt x="8421" y="1237"/>
                    <a:pt x="8585" y="1027"/>
                  </a:cubicBezTo>
                  <a:cubicBezTo>
                    <a:pt x="8749" y="816"/>
                    <a:pt x="8910" y="669"/>
                    <a:pt x="9059" y="533"/>
                  </a:cubicBezTo>
                  <a:cubicBezTo>
                    <a:pt x="9208" y="396"/>
                    <a:pt x="9344" y="270"/>
                    <a:pt x="9496" y="186"/>
                  </a:cubicBezTo>
                  <a:cubicBezTo>
                    <a:pt x="9648" y="102"/>
                    <a:pt x="9815" y="60"/>
                    <a:pt x="9998" y="29"/>
                  </a:cubicBezTo>
                  <a:cubicBezTo>
                    <a:pt x="10180" y="-3"/>
                    <a:pt x="10379" y="-24"/>
                    <a:pt x="10561" y="50"/>
                  </a:cubicBezTo>
                  <a:cubicBezTo>
                    <a:pt x="10744" y="123"/>
                    <a:pt x="10912" y="291"/>
                    <a:pt x="11063" y="491"/>
                  </a:cubicBezTo>
                  <a:cubicBezTo>
                    <a:pt x="11215" y="690"/>
                    <a:pt x="11351" y="922"/>
                    <a:pt x="11500" y="1226"/>
                  </a:cubicBezTo>
                  <a:cubicBezTo>
                    <a:pt x="11649" y="1531"/>
                    <a:pt x="11810" y="1909"/>
                    <a:pt x="11962" y="2298"/>
                  </a:cubicBezTo>
                  <a:cubicBezTo>
                    <a:pt x="12114" y="2687"/>
                    <a:pt x="12256" y="3086"/>
                    <a:pt x="12392" y="3485"/>
                  </a:cubicBezTo>
                  <a:cubicBezTo>
                    <a:pt x="12529" y="3884"/>
                    <a:pt x="12659" y="4283"/>
                    <a:pt x="12770" y="4662"/>
                  </a:cubicBezTo>
                  <a:cubicBezTo>
                    <a:pt x="12882" y="5040"/>
                    <a:pt x="12975" y="5397"/>
                    <a:pt x="13071" y="5765"/>
                  </a:cubicBezTo>
                  <a:cubicBezTo>
                    <a:pt x="13167" y="6132"/>
                    <a:pt x="13266" y="6511"/>
                    <a:pt x="13375" y="6973"/>
                  </a:cubicBezTo>
                  <a:cubicBezTo>
                    <a:pt x="13483" y="7435"/>
                    <a:pt x="13601" y="7981"/>
                    <a:pt x="13709" y="8496"/>
                  </a:cubicBezTo>
                  <a:cubicBezTo>
                    <a:pt x="13818" y="9011"/>
                    <a:pt x="13917" y="9494"/>
                    <a:pt x="14016" y="9999"/>
                  </a:cubicBezTo>
                  <a:cubicBezTo>
                    <a:pt x="14115" y="10503"/>
                    <a:pt x="14214" y="11028"/>
                    <a:pt x="14323" y="11574"/>
                  </a:cubicBezTo>
                  <a:cubicBezTo>
                    <a:pt x="14431" y="12121"/>
                    <a:pt x="14549" y="12688"/>
                    <a:pt x="14660" y="13140"/>
                  </a:cubicBezTo>
                  <a:cubicBezTo>
                    <a:pt x="14772" y="13592"/>
                    <a:pt x="14877" y="13928"/>
                    <a:pt x="15007" y="14253"/>
                  </a:cubicBezTo>
                  <a:cubicBezTo>
                    <a:pt x="15137" y="14579"/>
                    <a:pt x="15292" y="14894"/>
                    <a:pt x="15419" y="15157"/>
                  </a:cubicBezTo>
                  <a:cubicBezTo>
                    <a:pt x="15546" y="15420"/>
                    <a:pt x="15645" y="15630"/>
                    <a:pt x="15782" y="15882"/>
                  </a:cubicBezTo>
                  <a:cubicBezTo>
                    <a:pt x="15918" y="16134"/>
                    <a:pt x="16092" y="16428"/>
                    <a:pt x="16281" y="16733"/>
                  </a:cubicBezTo>
                  <a:cubicBezTo>
                    <a:pt x="16470" y="17037"/>
                    <a:pt x="16674" y="17353"/>
                    <a:pt x="16851" y="17594"/>
                  </a:cubicBezTo>
                  <a:cubicBezTo>
                    <a:pt x="17027" y="17836"/>
                    <a:pt x="17176" y="18004"/>
                    <a:pt x="17359" y="18204"/>
                  </a:cubicBezTo>
                  <a:cubicBezTo>
                    <a:pt x="17541" y="18403"/>
                    <a:pt x="17758" y="18634"/>
                    <a:pt x="17969" y="18844"/>
                  </a:cubicBezTo>
                  <a:cubicBezTo>
                    <a:pt x="18180" y="19055"/>
                    <a:pt x="18384" y="19244"/>
                    <a:pt x="18595" y="19422"/>
                  </a:cubicBezTo>
                  <a:cubicBezTo>
                    <a:pt x="18806" y="19601"/>
                    <a:pt x="19022" y="19769"/>
                    <a:pt x="19245" y="19906"/>
                  </a:cubicBezTo>
                  <a:cubicBezTo>
                    <a:pt x="19469" y="20042"/>
                    <a:pt x="19698" y="20147"/>
                    <a:pt x="19908" y="20242"/>
                  </a:cubicBezTo>
                  <a:cubicBezTo>
                    <a:pt x="20119" y="20336"/>
                    <a:pt x="20311" y="20420"/>
                    <a:pt x="20509" y="20515"/>
                  </a:cubicBezTo>
                  <a:cubicBezTo>
                    <a:pt x="20708" y="20609"/>
                    <a:pt x="20912" y="20715"/>
                    <a:pt x="21070" y="20809"/>
                  </a:cubicBezTo>
                  <a:cubicBezTo>
                    <a:pt x="21228" y="20904"/>
                    <a:pt x="21340" y="20988"/>
                    <a:pt x="21420" y="21114"/>
                  </a:cubicBezTo>
                  <a:cubicBezTo>
                    <a:pt x="21501" y="21240"/>
                    <a:pt x="21550" y="21408"/>
                    <a:pt x="21600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947202" y="2617267"/>
              <a:ext cx="2346053" cy="12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588"/>
                  </a:moveTo>
                  <a:cubicBezTo>
                    <a:pt x="471" y="1688"/>
                    <a:pt x="941" y="788"/>
                    <a:pt x="1624" y="338"/>
                  </a:cubicBezTo>
                  <a:cubicBezTo>
                    <a:pt x="2306" y="-112"/>
                    <a:pt x="3200" y="-112"/>
                    <a:pt x="4059" y="338"/>
                  </a:cubicBezTo>
                  <a:cubicBezTo>
                    <a:pt x="4918" y="788"/>
                    <a:pt x="5741" y="1688"/>
                    <a:pt x="6612" y="2588"/>
                  </a:cubicBezTo>
                  <a:cubicBezTo>
                    <a:pt x="7482" y="3488"/>
                    <a:pt x="8400" y="4388"/>
                    <a:pt x="9318" y="5288"/>
                  </a:cubicBezTo>
                  <a:cubicBezTo>
                    <a:pt x="10235" y="6188"/>
                    <a:pt x="11153" y="7088"/>
                    <a:pt x="12071" y="7763"/>
                  </a:cubicBezTo>
                  <a:cubicBezTo>
                    <a:pt x="12988" y="8438"/>
                    <a:pt x="13906" y="8888"/>
                    <a:pt x="14824" y="9563"/>
                  </a:cubicBezTo>
                  <a:cubicBezTo>
                    <a:pt x="15741" y="10238"/>
                    <a:pt x="16659" y="11138"/>
                    <a:pt x="17529" y="12263"/>
                  </a:cubicBezTo>
                  <a:cubicBezTo>
                    <a:pt x="18400" y="13388"/>
                    <a:pt x="19224" y="14738"/>
                    <a:pt x="19894" y="16313"/>
                  </a:cubicBezTo>
                  <a:cubicBezTo>
                    <a:pt x="20565" y="17888"/>
                    <a:pt x="21082" y="19688"/>
                    <a:pt x="2160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022682" y="2283896"/>
              <a:ext cx="1205058" cy="11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231" fill="norm" stroke="1" extrusionOk="0">
                  <a:moveTo>
                    <a:pt x="1260" y="8823"/>
                  </a:moveTo>
                  <a:cubicBezTo>
                    <a:pt x="1032" y="7903"/>
                    <a:pt x="803" y="6984"/>
                    <a:pt x="551" y="5835"/>
                  </a:cubicBezTo>
                  <a:cubicBezTo>
                    <a:pt x="299" y="4686"/>
                    <a:pt x="25" y="3308"/>
                    <a:pt x="2" y="2388"/>
                  </a:cubicBezTo>
                  <a:cubicBezTo>
                    <a:pt x="-21" y="1469"/>
                    <a:pt x="208" y="1010"/>
                    <a:pt x="1054" y="780"/>
                  </a:cubicBezTo>
                  <a:cubicBezTo>
                    <a:pt x="1901" y="550"/>
                    <a:pt x="3365" y="550"/>
                    <a:pt x="4944" y="320"/>
                  </a:cubicBezTo>
                  <a:cubicBezTo>
                    <a:pt x="6523" y="91"/>
                    <a:pt x="8216" y="-369"/>
                    <a:pt x="9887" y="550"/>
                  </a:cubicBezTo>
                  <a:cubicBezTo>
                    <a:pt x="11557" y="1469"/>
                    <a:pt x="13204" y="3767"/>
                    <a:pt x="14532" y="5835"/>
                  </a:cubicBezTo>
                  <a:cubicBezTo>
                    <a:pt x="15859" y="7903"/>
                    <a:pt x="16865" y="9742"/>
                    <a:pt x="17712" y="10891"/>
                  </a:cubicBezTo>
                  <a:cubicBezTo>
                    <a:pt x="18559" y="12040"/>
                    <a:pt x="19245" y="12499"/>
                    <a:pt x="19863" y="14108"/>
                  </a:cubicBezTo>
                  <a:cubicBezTo>
                    <a:pt x="20481" y="15716"/>
                    <a:pt x="21030" y="18474"/>
                    <a:pt x="21579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210139" y="94238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263807" y="262908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400"/>
                    <a:pt x="18000" y="8800"/>
                    <a:pt x="14400" y="12400"/>
                  </a:cubicBezTo>
                  <a:cubicBezTo>
                    <a:pt x="10800" y="16000"/>
                    <a:pt x="5400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309808" y="730585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282635" y="1075593"/>
              <a:ext cx="1184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33"/>
                    <a:pt x="-1585" y="10667"/>
                    <a:pt x="575" y="14267"/>
                  </a:cubicBezTo>
                  <a:cubicBezTo>
                    <a:pt x="2735" y="17867"/>
                    <a:pt x="11375" y="1973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332809" y="1604605"/>
              <a:ext cx="1184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1" y="0"/>
                  </a:moveTo>
                  <a:cubicBezTo>
                    <a:pt x="17280" y="3927"/>
                    <a:pt x="21600" y="7855"/>
                    <a:pt x="19440" y="11455"/>
                  </a:cubicBezTo>
                  <a:cubicBezTo>
                    <a:pt x="17280" y="15055"/>
                    <a:pt x="864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6279141" y="2179618"/>
              <a:ext cx="383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67"/>
                    <a:pt x="8640" y="11733"/>
                    <a:pt x="12240" y="15333"/>
                  </a:cubicBezTo>
                  <a:cubicBezTo>
                    <a:pt x="15840" y="18933"/>
                    <a:pt x="1872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190866" y="2401152"/>
              <a:ext cx="199132" cy="22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91" fill="norm" stroke="1" extrusionOk="0">
                  <a:moveTo>
                    <a:pt x="15806" y="8813"/>
                  </a:moveTo>
                  <a:cubicBezTo>
                    <a:pt x="14996" y="7843"/>
                    <a:pt x="14186" y="6872"/>
                    <a:pt x="13781" y="5780"/>
                  </a:cubicBezTo>
                  <a:cubicBezTo>
                    <a:pt x="13376" y="4688"/>
                    <a:pt x="13376" y="3474"/>
                    <a:pt x="12431" y="2867"/>
                  </a:cubicBezTo>
                  <a:cubicBezTo>
                    <a:pt x="11486" y="2261"/>
                    <a:pt x="9596" y="2261"/>
                    <a:pt x="7976" y="2867"/>
                  </a:cubicBezTo>
                  <a:cubicBezTo>
                    <a:pt x="6356" y="3474"/>
                    <a:pt x="5006" y="4688"/>
                    <a:pt x="4061" y="6387"/>
                  </a:cubicBezTo>
                  <a:cubicBezTo>
                    <a:pt x="3116" y="8085"/>
                    <a:pt x="2576" y="10270"/>
                    <a:pt x="3926" y="11847"/>
                  </a:cubicBezTo>
                  <a:cubicBezTo>
                    <a:pt x="5276" y="13425"/>
                    <a:pt x="8516" y="14395"/>
                    <a:pt x="11486" y="14274"/>
                  </a:cubicBezTo>
                  <a:cubicBezTo>
                    <a:pt x="14456" y="14153"/>
                    <a:pt x="17156" y="12939"/>
                    <a:pt x="18911" y="11240"/>
                  </a:cubicBezTo>
                  <a:cubicBezTo>
                    <a:pt x="20666" y="9542"/>
                    <a:pt x="21476" y="7357"/>
                    <a:pt x="20801" y="5416"/>
                  </a:cubicBezTo>
                  <a:cubicBezTo>
                    <a:pt x="20126" y="3474"/>
                    <a:pt x="17966" y="1775"/>
                    <a:pt x="16211" y="804"/>
                  </a:cubicBezTo>
                  <a:cubicBezTo>
                    <a:pt x="14456" y="-166"/>
                    <a:pt x="13106" y="-409"/>
                    <a:pt x="11216" y="926"/>
                  </a:cubicBezTo>
                  <a:cubicBezTo>
                    <a:pt x="9326" y="2261"/>
                    <a:pt x="6896" y="5173"/>
                    <a:pt x="5681" y="7357"/>
                  </a:cubicBezTo>
                  <a:cubicBezTo>
                    <a:pt x="4466" y="9542"/>
                    <a:pt x="4466" y="10998"/>
                    <a:pt x="5546" y="12454"/>
                  </a:cubicBezTo>
                  <a:cubicBezTo>
                    <a:pt x="6626" y="13910"/>
                    <a:pt x="8786" y="15366"/>
                    <a:pt x="11351" y="15366"/>
                  </a:cubicBezTo>
                  <a:cubicBezTo>
                    <a:pt x="13916" y="15366"/>
                    <a:pt x="16886" y="13910"/>
                    <a:pt x="18371" y="12575"/>
                  </a:cubicBezTo>
                  <a:cubicBezTo>
                    <a:pt x="19856" y="11240"/>
                    <a:pt x="19856" y="10027"/>
                    <a:pt x="18641" y="9056"/>
                  </a:cubicBezTo>
                  <a:cubicBezTo>
                    <a:pt x="17426" y="8085"/>
                    <a:pt x="14996" y="7357"/>
                    <a:pt x="13106" y="6993"/>
                  </a:cubicBezTo>
                  <a:cubicBezTo>
                    <a:pt x="11216" y="6629"/>
                    <a:pt x="9866" y="6629"/>
                    <a:pt x="8246" y="7600"/>
                  </a:cubicBezTo>
                  <a:cubicBezTo>
                    <a:pt x="6626" y="8571"/>
                    <a:pt x="4736" y="10512"/>
                    <a:pt x="3926" y="12090"/>
                  </a:cubicBezTo>
                  <a:cubicBezTo>
                    <a:pt x="3116" y="13667"/>
                    <a:pt x="3386" y="14881"/>
                    <a:pt x="5411" y="15730"/>
                  </a:cubicBezTo>
                  <a:cubicBezTo>
                    <a:pt x="7436" y="16580"/>
                    <a:pt x="11216" y="17065"/>
                    <a:pt x="13916" y="17187"/>
                  </a:cubicBezTo>
                  <a:cubicBezTo>
                    <a:pt x="16616" y="17308"/>
                    <a:pt x="18236" y="17065"/>
                    <a:pt x="18911" y="16337"/>
                  </a:cubicBezTo>
                  <a:cubicBezTo>
                    <a:pt x="19586" y="15609"/>
                    <a:pt x="19316" y="14395"/>
                    <a:pt x="18371" y="13546"/>
                  </a:cubicBezTo>
                  <a:cubicBezTo>
                    <a:pt x="17426" y="12697"/>
                    <a:pt x="15806" y="12211"/>
                    <a:pt x="14321" y="11847"/>
                  </a:cubicBezTo>
                  <a:cubicBezTo>
                    <a:pt x="12836" y="11483"/>
                    <a:pt x="11486" y="11240"/>
                    <a:pt x="10136" y="11119"/>
                  </a:cubicBezTo>
                  <a:cubicBezTo>
                    <a:pt x="8786" y="10998"/>
                    <a:pt x="7436" y="10998"/>
                    <a:pt x="6626" y="11604"/>
                  </a:cubicBezTo>
                  <a:cubicBezTo>
                    <a:pt x="5816" y="12211"/>
                    <a:pt x="5546" y="13425"/>
                    <a:pt x="6086" y="14274"/>
                  </a:cubicBezTo>
                  <a:cubicBezTo>
                    <a:pt x="6626" y="15124"/>
                    <a:pt x="7976" y="15609"/>
                    <a:pt x="9326" y="15852"/>
                  </a:cubicBezTo>
                  <a:cubicBezTo>
                    <a:pt x="10676" y="16094"/>
                    <a:pt x="12026" y="16094"/>
                    <a:pt x="13376" y="15973"/>
                  </a:cubicBezTo>
                  <a:cubicBezTo>
                    <a:pt x="14726" y="15852"/>
                    <a:pt x="16076" y="15609"/>
                    <a:pt x="16211" y="15124"/>
                  </a:cubicBezTo>
                  <a:cubicBezTo>
                    <a:pt x="16346" y="14638"/>
                    <a:pt x="15266" y="13910"/>
                    <a:pt x="14051" y="13425"/>
                  </a:cubicBezTo>
                  <a:cubicBezTo>
                    <a:pt x="12836" y="12939"/>
                    <a:pt x="11486" y="12697"/>
                    <a:pt x="11486" y="12454"/>
                  </a:cubicBezTo>
                  <a:cubicBezTo>
                    <a:pt x="11486" y="12211"/>
                    <a:pt x="12836" y="11969"/>
                    <a:pt x="13106" y="11362"/>
                  </a:cubicBezTo>
                  <a:cubicBezTo>
                    <a:pt x="13376" y="10755"/>
                    <a:pt x="12566" y="9784"/>
                    <a:pt x="11486" y="8813"/>
                  </a:cubicBezTo>
                  <a:cubicBezTo>
                    <a:pt x="10406" y="7843"/>
                    <a:pt x="9056" y="6872"/>
                    <a:pt x="8111" y="6993"/>
                  </a:cubicBezTo>
                  <a:cubicBezTo>
                    <a:pt x="7166" y="7115"/>
                    <a:pt x="6626" y="8328"/>
                    <a:pt x="6086" y="9784"/>
                  </a:cubicBezTo>
                  <a:cubicBezTo>
                    <a:pt x="5546" y="11240"/>
                    <a:pt x="5006" y="12939"/>
                    <a:pt x="5546" y="13789"/>
                  </a:cubicBezTo>
                  <a:cubicBezTo>
                    <a:pt x="6086" y="14638"/>
                    <a:pt x="7706" y="14638"/>
                    <a:pt x="9191" y="14274"/>
                  </a:cubicBezTo>
                  <a:cubicBezTo>
                    <a:pt x="10676" y="13910"/>
                    <a:pt x="12026" y="13182"/>
                    <a:pt x="13646" y="11969"/>
                  </a:cubicBezTo>
                  <a:cubicBezTo>
                    <a:pt x="15266" y="10755"/>
                    <a:pt x="17156" y="9056"/>
                    <a:pt x="17291" y="8207"/>
                  </a:cubicBezTo>
                  <a:cubicBezTo>
                    <a:pt x="17426" y="7357"/>
                    <a:pt x="15806" y="7357"/>
                    <a:pt x="12971" y="7600"/>
                  </a:cubicBezTo>
                  <a:cubicBezTo>
                    <a:pt x="10136" y="7843"/>
                    <a:pt x="6086" y="8328"/>
                    <a:pt x="3521" y="9056"/>
                  </a:cubicBezTo>
                  <a:cubicBezTo>
                    <a:pt x="956" y="9784"/>
                    <a:pt x="-124" y="10755"/>
                    <a:pt x="11" y="11604"/>
                  </a:cubicBezTo>
                  <a:cubicBezTo>
                    <a:pt x="146" y="12454"/>
                    <a:pt x="1496" y="13182"/>
                    <a:pt x="3521" y="13425"/>
                  </a:cubicBezTo>
                  <a:cubicBezTo>
                    <a:pt x="5546" y="13667"/>
                    <a:pt x="8246" y="13425"/>
                    <a:pt x="10136" y="12818"/>
                  </a:cubicBezTo>
                  <a:cubicBezTo>
                    <a:pt x="12026" y="12211"/>
                    <a:pt x="13106" y="11240"/>
                    <a:pt x="12836" y="10876"/>
                  </a:cubicBezTo>
                  <a:cubicBezTo>
                    <a:pt x="12566" y="10512"/>
                    <a:pt x="10946" y="10755"/>
                    <a:pt x="9866" y="11726"/>
                  </a:cubicBezTo>
                  <a:cubicBezTo>
                    <a:pt x="8786" y="12697"/>
                    <a:pt x="8246" y="14396"/>
                    <a:pt x="8381" y="16094"/>
                  </a:cubicBezTo>
                  <a:cubicBezTo>
                    <a:pt x="8516" y="17793"/>
                    <a:pt x="9326" y="19492"/>
                    <a:pt x="10136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218518" y="2849481"/>
              <a:ext cx="420170" cy="2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2" fill="norm" stroke="1" extrusionOk="0">
                  <a:moveTo>
                    <a:pt x="11675" y="942"/>
                  </a:moveTo>
                  <a:cubicBezTo>
                    <a:pt x="9723" y="749"/>
                    <a:pt x="7771" y="556"/>
                    <a:pt x="5885" y="1521"/>
                  </a:cubicBezTo>
                  <a:cubicBezTo>
                    <a:pt x="3998" y="2485"/>
                    <a:pt x="2176" y="4606"/>
                    <a:pt x="1135" y="6824"/>
                  </a:cubicBezTo>
                  <a:cubicBezTo>
                    <a:pt x="94" y="9042"/>
                    <a:pt x="-166" y="11356"/>
                    <a:pt x="94" y="13574"/>
                  </a:cubicBezTo>
                  <a:cubicBezTo>
                    <a:pt x="354" y="15792"/>
                    <a:pt x="1135" y="17914"/>
                    <a:pt x="2176" y="19264"/>
                  </a:cubicBezTo>
                  <a:cubicBezTo>
                    <a:pt x="3217" y="20614"/>
                    <a:pt x="4518" y="21192"/>
                    <a:pt x="6795" y="21289"/>
                  </a:cubicBezTo>
                  <a:cubicBezTo>
                    <a:pt x="9073" y="21385"/>
                    <a:pt x="12326" y="20999"/>
                    <a:pt x="14863" y="19360"/>
                  </a:cubicBezTo>
                  <a:cubicBezTo>
                    <a:pt x="17400" y="17721"/>
                    <a:pt x="19222" y="14828"/>
                    <a:pt x="20198" y="12803"/>
                  </a:cubicBezTo>
                  <a:cubicBezTo>
                    <a:pt x="21174" y="10778"/>
                    <a:pt x="21304" y="9621"/>
                    <a:pt x="21369" y="8560"/>
                  </a:cubicBezTo>
                  <a:cubicBezTo>
                    <a:pt x="21434" y="7499"/>
                    <a:pt x="21434" y="6535"/>
                    <a:pt x="20523" y="5089"/>
                  </a:cubicBezTo>
                  <a:cubicBezTo>
                    <a:pt x="19612" y="3642"/>
                    <a:pt x="17791" y="1714"/>
                    <a:pt x="15904" y="749"/>
                  </a:cubicBezTo>
                  <a:cubicBezTo>
                    <a:pt x="14017" y="-215"/>
                    <a:pt x="12065" y="-215"/>
                    <a:pt x="10504" y="556"/>
                  </a:cubicBezTo>
                  <a:cubicBezTo>
                    <a:pt x="8942" y="1328"/>
                    <a:pt x="7771" y="2871"/>
                    <a:pt x="6600" y="4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065515" y="942701"/>
              <a:ext cx="797352" cy="5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2" y="20071"/>
                    <a:pt x="1385" y="18542"/>
                    <a:pt x="2285" y="16917"/>
                  </a:cubicBezTo>
                  <a:cubicBezTo>
                    <a:pt x="3185" y="15292"/>
                    <a:pt x="4292" y="13572"/>
                    <a:pt x="5781" y="11612"/>
                  </a:cubicBezTo>
                  <a:cubicBezTo>
                    <a:pt x="7269" y="9653"/>
                    <a:pt x="9138" y="7455"/>
                    <a:pt x="11319" y="5543"/>
                  </a:cubicBezTo>
                  <a:cubicBezTo>
                    <a:pt x="13500" y="3632"/>
                    <a:pt x="15992" y="2007"/>
                    <a:pt x="17412" y="1099"/>
                  </a:cubicBezTo>
                  <a:cubicBezTo>
                    <a:pt x="18831" y="191"/>
                    <a:pt x="19177" y="0"/>
                    <a:pt x="19696" y="0"/>
                  </a:cubicBezTo>
                  <a:cubicBezTo>
                    <a:pt x="20215" y="0"/>
                    <a:pt x="20908" y="191"/>
                    <a:pt x="21600" y="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724863" y="865465"/>
              <a:ext cx="148630" cy="21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05" fill="norm" stroke="1" extrusionOk="0">
                  <a:moveTo>
                    <a:pt x="0" y="2568"/>
                  </a:moveTo>
                  <a:cubicBezTo>
                    <a:pt x="1098" y="1563"/>
                    <a:pt x="2197" y="558"/>
                    <a:pt x="4942" y="182"/>
                  </a:cubicBezTo>
                  <a:cubicBezTo>
                    <a:pt x="7688" y="-195"/>
                    <a:pt x="12081" y="56"/>
                    <a:pt x="15376" y="558"/>
                  </a:cubicBezTo>
                  <a:cubicBezTo>
                    <a:pt x="18671" y="1061"/>
                    <a:pt x="20868" y="1814"/>
                    <a:pt x="21234" y="4703"/>
                  </a:cubicBezTo>
                  <a:cubicBezTo>
                    <a:pt x="21600" y="7591"/>
                    <a:pt x="20136" y="12614"/>
                    <a:pt x="19403" y="15754"/>
                  </a:cubicBezTo>
                  <a:cubicBezTo>
                    <a:pt x="18671" y="18893"/>
                    <a:pt x="18671" y="20149"/>
                    <a:pt x="18671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019928" y="730585"/>
              <a:ext cx="425619" cy="27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5" fill="norm" stroke="1" extrusionOk="0">
                  <a:moveTo>
                    <a:pt x="976" y="5350"/>
                  </a:moveTo>
                  <a:cubicBezTo>
                    <a:pt x="458" y="3567"/>
                    <a:pt x="-59" y="1783"/>
                    <a:pt x="6" y="1090"/>
                  </a:cubicBezTo>
                  <a:cubicBezTo>
                    <a:pt x="70" y="396"/>
                    <a:pt x="717" y="793"/>
                    <a:pt x="1881" y="2675"/>
                  </a:cubicBezTo>
                  <a:cubicBezTo>
                    <a:pt x="3045" y="4558"/>
                    <a:pt x="4727" y="7927"/>
                    <a:pt x="5891" y="10701"/>
                  </a:cubicBezTo>
                  <a:cubicBezTo>
                    <a:pt x="7055" y="13475"/>
                    <a:pt x="7701" y="15655"/>
                    <a:pt x="8154" y="17240"/>
                  </a:cubicBezTo>
                  <a:cubicBezTo>
                    <a:pt x="8607" y="18826"/>
                    <a:pt x="8866" y="19817"/>
                    <a:pt x="9124" y="19420"/>
                  </a:cubicBezTo>
                  <a:cubicBezTo>
                    <a:pt x="9383" y="19024"/>
                    <a:pt x="9642" y="17240"/>
                    <a:pt x="9965" y="15952"/>
                  </a:cubicBezTo>
                  <a:cubicBezTo>
                    <a:pt x="10288" y="14664"/>
                    <a:pt x="10676" y="13872"/>
                    <a:pt x="11129" y="12980"/>
                  </a:cubicBezTo>
                  <a:cubicBezTo>
                    <a:pt x="11582" y="12088"/>
                    <a:pt x="12099" y="11097"/>
                    <a:pt x="12487" y="11196"/>
                  </a:cubicBezTo>
                  <a:cubicBezTo>
                    <a:pt x="12875" y="11295"/>
                    <a:pt x="13134" y="12484"/>
                    <a:pt x="13522" y="14070"/>
                  </a:cubicBezTo>
                  <a:cubicBezTo>
                    <a:pt x="13910" y="15655"/>
                    <a:pt x="14427" y="17637"/>
                    <a:pt x="15139" y="19123"/>
                  </a:cubicBezTo>
                  <a:cubicBezTo>
                    <a:pt x="15850" y="20609"/>
                    <a:pt x="16755" y="21600"/>
                    <a:pt x="17337" y="21303"/>
                  </a:cubicBezTo>
                  <a:cubicBezTo>
                    <a:pt x="17919" y="21006"/>
                    <a:pt x="18178" y="19420"/>
                    <a:pt x="18825" y="15655"/>
                  </a:cubicBezTo>
                  <a:cubicBezTo>
                    <a:pt x="19472" y="11890"/>
                    <a:pt x="20506" y="5945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524091" y="797031"/>
              <a:ext cx="312459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96" fill="norm" stroke="1" extrusionOk="0">
                  <a:moveTo>
                    <a:pt x="2485" y="21296"/>
                  </a:moveTo>
                  <a:cubicBezTo>
                    <a:pt x="1614" y="20688"/>
                    <a:pt x="743" y="20079"/>
                    <a:pt x="307" y="19014"/>
                  </a:cubicBezTo>
                  <a:cubicBezTo>
                    <a:pt x="-128" y="17950"/>
                    <a:pt x="-128" y="16428"/>
                    <a:pt x="482" y="14147"/>
                  </a:cubicBezTo>
                  <a:cubicBezTo>
                    <a:pt x="1091" y="11865"/>
                    <a:pt x="2311" y="8823"/>
                    <a:pt x="4053" y="7302"/>
                  </a:cubicBezTo>
                  <a:cubicBezTo>
                    <a:pt x="5795" y="5780"/>
                    <a:pt x="8059" y="5780"/>
                    <a:pt x="9801" y="6997"/>
                  </a:cubicBezTo>
                  <a:cubicBezTo>
                    <a:pt x="11543" y="8214"/>
                    <a:pt x="12762" y="10648"/>
                    <a:pt x="13633" y="12473"/>
                  </a:cubicBezTo>
                  <a:cubicBezTo>
                    <a:pt x="14504" y="14299"/>
                    <a:pt x="15027" y="15516"/>
                    <a:pt x="15637" y="15516"/>
                  </a:cubicBezTo>
                  <a:cubicBezTo>
                    <a:pt x="16246" y="15516"/>
                    <a:pt x="16943" y="14299"/>
                    <a:pt x="17814" y="12473"/>
                  </a:cubicBezTo>
                  <a:cubicBezTo>
                    <a:pt x="18685" y="10648"/>
                    <a:pt x="19730" y="8214"/>
                    <a:pt x="20427" y="5933"/>
                  </a:cubicBezTo>
                  <a:cubicBezTo>
                    <a:pt x="21124" y="3651"/>
                    <a:pt x="21472" y="1521"/>
                    <a:pt x="21211" y="609"/>
                  </a:cubicBezTo>
                  <a:cubicBezTo>
                    <a:pt x="20949" y="-304"/>
                    <a:pt x="20078" y="0"/>
                    <a:pt x="19207" y="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897889" y="608385"/>
              <a:ext cx="460012" cy="40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4458"/>
                  </a:moveTo>
                  <a:cubicBezTo>
                    <a:pt x="2040" y="3507"/>
                    <a:pt x="4080" y="2556"/>
                    <a:pt x="5820" y="1877"/>
                  </a:cubicBezTo>
                  <a:cubicBezTo>
                    <a:pt x="7560" y="1197"/>
                    <a:pt x="9000" y="790"/>
                    <a:pt x="10020" y="450"/>
                  </a:cubicBezTo>
                  <a:cubicBezTo>
                    <a:pt x="11040" y="111"/>
                    <a:pt x="11640" y="-161"/>
                    <a:pt x="11760" y="111"/>
                  </a:cubicBezTo>
                  <a:cubicBezTo>
                    <a:pt x="11880" y="382"/>
                    <a:pt x="11520" y="1197"/>
                    <a:pt x="10320" y="3303"/>
                  </a:cubicBezTo>
                  <a:cubicBezTo>
                    <a:pt x="9120" y="5409"/>
                    <a:pt x="7080" y="8805"/>
                    <a:pt x="5640" y="11726"/>
                  </a:cubicBezTo>
                  <a:cubicBezTo>
                    <a:pt x="4200" y="14647"/>
                    <a:pt x="3360" y="17092"/>
                    <a:pt x="2880" y="18722"/>
                  </a:cubicBezTo>
                  <a:cubicBezTo>
                    <a:pt x="2400" y="20352"/>
                    <a:pt x="2280" y="21167"/>
                    <a:pt x="2520" y="21303"/>
                  </a:cubicBezTo>
                  <a:cubicBezTo>
                    <a:pt x="2760" y="21439"/>
                    <a:pt x="3360" y="20896"/>
                    <a:pt x="5460" y="19673"/>
                  </a:cubicBezTo>
                  <a:cubicBezTo>
                    <a:pt x="7560" y="18450"/>
                    <a:pt x="11160" y="16548"/>
                    <a:pt x="14100" y="15530"/>
                  </a:cubicBezTo>
                  <a:cubicBezTo>
                    <a:pt x="17040" y="14511"/>
                    <a:pt x="19320" y="14375"/>
                    <a:pt x="21600" y="14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629550" y="1366933"/>
              <a:ext cx="46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9637217" y="127493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718996" y="1127630"/>
              <a:ext cx="94559" cy="38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2648"/>
                  </a:moveTo>
                  <a:cubicBezTo>
                    <a:pt x="19265" y="1653"/>
                    <a:pt x="16930" y="659"/>
                    <a:pt x="14303" y="232"/>
                  </a:cubicBezTo>
                  <a:cubicBezTo>
                    <a:pt x="11676" y="-194"/>
                    <a:pt x="8757" y="-52"/>
                    <a:pt x="5838" y="801"/>
                  </a:cubicBezTo>
                  <a:cubicBezTo>
                    <a:pt x="2919" y="1653"/>
                    <a:pt x="0" y="3217"/>
                    <a:pt x="0" y="5988"/>
                  </a:cubicBezTo>
                  <a:cubicBezTo>
                    <a:pt x="0" y="8759"/>
                    <a:pt x="2919" y="12738"/>
                    <a:pt x="4670" y="15509"/>
                  </a:cubicBezTo>
                  <a:cubicBezTo>
                    <a:pt x="6422" y="18280"/>
                    <a:pt x="7005" y="19843"/>
                    <a:pt x="7589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646021" y="1290265"/>
              <a:ext cx="28253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21600"/>
                  </a:moveTo>
                  <a:cubicBezTo>
                    <a:pt x="497" y="19964"/>
                    <a:pt x="-87" y="18327"/>
                    <a:pt x="10" y="17018"/>
                  </a:cubicBezTo>
                  <a:cubicBezTo>
                    <a:pt x="108" y="15709"/>
                    <a:pt x="886" y="14727"/>
                    <a:pt x="4291" y="12273"/>
                  </a:cubicBezTo>
                  <a:cubicBezTo>
                    <a:pt x="7697" y="9818"/>
                    <a:pt x="13729" y="5891"/>
                    <a:pt x="17037" y="3600"/>
                  </a:cubicBezTo>
                  <a:cubicBezTo>
                    <a:pt x="20345" y="1309"/>
                    <a:pt x="20929" y="655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097227" y="1143231"/>
              <a:ext cx="214673" cy="27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687"/>
                  </a:moveTo>
                  <a:cubicBezTo>
                    <a:pt x="1543" y="5747"/>
                    <a:pt x="3086" y="10806"/>
                    <a:pt x="3857" y="13823"/>
                  </a:cubicBezTo>
                  <a:cubicBezTo>
                    <a:pt x="4629" y="16839"/>
                    <a:pt x="4629" y="17812"/>
                    <a:pt x="4629" y="18785"/>
                  </a:cubicBezTo>
                  <a:cubicBezTo>
                    <a:pt x="4629" y="19758"/>
                    <a:pt x="4629" y="20731"/>
                    <a:pt x="3986" y="21120"/>
                  </a:cubicBezTo>
                  <a:cubicBezTo>
                    <a:pt x="3343" y="21509"/>
                    <a:pt x="2057" y="21314"/>
                    <a:pt x="1286" y="20536"/>
                  </a:cubicBezTo>
                  <a:cubicBezTo>
                    <a:pt x="514" y="19758"/>
                    <a:pt x="257" y="18395"/>
                    <a:pt x="1286" y="16936"/>
                  </a:cubicBezTo>
                  <a:cubicBezTo>
                    <a:pt x="2314" y="15477"/>
                    <a:pt x="4629" y="13920"/>
                    <a:pt x="7071" y="11974"/>
                  </a:cubicBezTo>
                  <a:cubicBezTo>
                    <a:pt x="9514" y="10028"/>
                    <a:pt x="12086" y="7693"/>
                    <a:pt x="13629" y="6039"/>
                  </a:cubicBezTo>
                  <a:cubicBezTo>
                    <a:pt x="15171" y="4385"/>
                    <a:pt x="15686" y="3412"/>
                    <a:pt x="15814" y="2341"/>
                  </a:cubicBezTo>
                  <a:cubicBezTo>
                    <a:pt x="15943" y="1271"/>
                    <a:pt x="15686" y="104"/>
                    <a:pt x="15429" y="6"/>
                  </a:cubicBezTo>
                  <a:cubicBezTo>
                    <a:pt x="15171" y="-91"/>
                    <a:pt x="14914" y="882"/>
                    <a:pt x="15171" y="3704"/>
                  </a:cubicBezTo>
                  <a:cubicBezTo>
                    <a:pt x="15429" y="6525"/>
                    <a:pt x="16200" y="11195"/>
                    <a:pt x="17357" y="14309"/>
                  </a:cubicBezTo>
                  <a:cubicBezTo>
                    <a:pt x="18514" y="17423"/>
                    <a:pt x="20057" y="18979"/>
                    <a:pt x="21600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343525" y="1328599"/>
              <a:ext cx="64536" cy="7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083" fill="norm" stroke="1" extrusionOk="0">
                  <a:moveTo>
                    <a:pt x="4673" y="8361"/>
                  </a:moveTo>
                  <a:cubicBezTo>
                    <a:pt x="4673" y="4877"/>
                    <a:pt x="4673" y="1394"/>
                    <a:pt x="3842" y="1394"/>
                  </a:cubicBezTo>
                  <a:cubicBezTo>
                    <a:pt x="3011" y="1394"/>
                    <a:pt x="1350" y="4877"/>
                    <a:pt x="519" y="8361"/>
                  </a:cubicBezTo>
                  <a:cubicBezTo>
                    <a:pt x="-312" y="11845"/>
                    <a:pt x="-312" y="15329"/>
                    <a:pt x="1765" y="17768"/>
                  </a:cubicBezTo>
                  <a:cubicBezTo>
                    <a:pt x="3842" y="20206"/>
                    <a:pt x="7996" y="21600"/>
                    <a:pt x="11319" y="20903"/>
                  </a:cubicBezTo>
                  <a:cubicBezTo>
                    <a:pt x="14642" y="20206"/>
                    <a:pt x="17134" y="17419"/>
                    <a:pt x="18796" y="13935"/>
                  </a:cubicBezTo>
                  <a:cubicBezTo>
                    <a:pt x="20457" y="10452"/>
                    <a:pt x="21288" y="6271"/>
                    <a:pt x="20873" y="3832"/>
                  </a:cubicBezTo>
                  <a:cubicBezTo>
                    <a:pt x="20457" y="1394"/>
                    <a:pt x="18796" y="697"/>
                    <a:pt x="171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649878" y="1006592"/>
              <a:ext cx="114366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5" fill="norm" stroke="1" extrusionOk="0">
                  <a:moveTo>
                    <a:pt x="2760" y="0"/>
                  </a:moveTo>
                  <a:cubicBezTo>
                    <a:pt x="1800" y="4970"/>
                    <a:pt x="840" y="9940"/>
                    <a:pt x="360" y="12998"/>
                  </a:cubicBezTo>
                  <a:cubicBezTo>
                    <a:pt x="-120" y="16057"/>
                    <a:pt x="-120" y="17204"/>
                    <a:pt x="360" y="18255"/>
                  </a:cubicBezTo>
                  <a:cubicBezTo>
                    <a:pt x="840" y="19306"/>
                    <a:pt x="1800" y="20262"/>
                    <a:pt x="4200" y="20835"/>
                  </a:cubicBezTo>
                  <a:cubicBezTo>
                    <a:pt x="6600" y="21409"/>
                    <a:pt x="10440" y="21600"/>
                    <a:pt x="13560" y="21313"/>
                  </a:cubicBezTo>
                  <a:cubicBezTo>
                    <a:pt x="16680" y="21027"/>
                    <a:pt x="19080" y="20262"/>
                    <a:pt x="21480" y="19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557237" y="1175262"/>
              <a:ext cx="130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0718241" y="1123655"/>
              <a:ext cx="460011" cy="1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5475"/>
                  </a:moveTo>
                  <a:cubicBezTo>
                    <a:pt x="960" y="8560"/>
                    <a:pt x="1920" y="11646"/>
                    <a:pt x="2400" y="14346"/>
                  </a:cubicBezTo>
                  <a:cubicBezTo>
                    <a:pt x="2880" y="17046"/>
                    <a:pt x="2880" y="19360"/>
                    <a:pt x="2580" y="20325"/>
                  </a:cubicBezTo>
                  <a:cubicBezTo>
                    <a:pt x="2280" y="21289"/>
                    <a:pt x="1680" y="20903"/>
                    <a:pt x="1320" y="19553"/>
                  </a:cubicBezTo>
                  <a:cubicBezTo>
                    <a:pt x="960" y="18203"/>
                    <a:pt x="840" y="15889"/>
                    <a:pt x="1080" y="12803"/>
                  </a:cubicBezTo>
                  <a:cubicBezTo>
                    <a:pt x="1320" y="9718"/>
                    <a:pt x="1920" y="5860"/>
                    <a:pt x="2520" y="3739"/>
                  </a:cubicBezTo>
                  <a:cubicBezTo>
                    <a:pt x="3120" y="1618"/>
                    <a:pt x="3720" y="1232"/>
                    <a:pt x="4320" y="2582"/>
                  </a:cubicBezTo>
                  <a:cubicBezTo>
                    <a:pt x="4920" y="3932"/>
                    <a:pt x="5520" y="7018"/>
                    <a:pt x="5880" y="9525"/>
                  </a:cubicBezTo>
                  <a:cubicBezTo>
                    <a:pt x="6240" y="12032"/>
                    <a:pt x="6360" y="13960"/>
                    <a:pt x="6720" y="15118"/>
                  </a:cubicBezTo>
                  <a:cubicBezTo>
                    <a:pt x="7080" y="16275"/>
                    <a:pt x="7680" y="16660"/>
                    <a:pt x="8280" y="16468"/>
                  </a:cubicBezTo>
                  <a:cubicBezTo>
                    <a:pt x="8880" y="16275"/>
                    <a:pt x="9480" y="15503"/>
                    <a:pt x="10080" y="14346"/>
                  </a:cubicBezTo>
                  <a:cubicBezTo>
                    <a:pt x="10680" y="13189"/>
                    <a:pt x="11280" y="11646"/>
                    <a:pt x="11640" y="9910"/>
                  </a:cubicBezTo>
                  <a:cubicBezTo>
                    <a:pt x="12000" y="8175"/>
                    <a:pt x="12120" y="6246"/>
                    <a:pt x="12120" y="4318"/>
                  </a:cubicBezTo>
                  <a:cubicBezTo>
                    <a:pt x="12120" y="2389"/>
                    <a:pt x="12000" y="460"/>
                    <a:pt x="11700" y="75"/>
                  </a:cubicBezTo>
                  <a:cubicBezTo>
                    <a:pt x="11400" y="-311"/>
                    <a:pt x="10920" y="846"/>
                    <a:pt x="10680" y="2389"/>
                  </a:cubicBezTo>
                  <a:cubicBezTo>
                    <a:pt x="10440" y="3932"/>
                    <a:pt x="10440" y="5860"/>
                    <a:pt x="10560" y="7789"/>
                  </a:cubicBezTo>
                  <a:cubicBezTo>
                    <a:pt x="10680" y="9718"/>
                    <a:pt x="10920" y="11646"/>
                    <a:pt x="11400" y="12803"/>
                  </a:cubicBezTo>
                  <a:cubicBezTo>
                    <a:pt x="11880" y="13960"/>
                    <a:pt x="12600" y="14346"/>
                    <a:pt x="14340" y="12610"/>
                  </a:cubicBezTo>
                  <a:cubicBezTo>
                    <a:pt x="16080" y="10875"/>
                    <a:pt x="18840" y="7018"/>
                    <a:pt x="21600" y="3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0879245" y="1175262"/>
              <a:ext cx="2300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1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42499" y="2596261"/>
              <a:ext cx="63735" cy="33068"/>
            </a:xfrm>
            <a:prstGeom prst="rect">
              <a:avLst/>
            </a:prstGeom>
            <a:effectLst/>
          </p:spPr>
        </p:pic>
        <p:pic>
          <p:nvPicPr>
            <p:cNvPr id="161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58452" y="2502457"/>
              <a:ext cx="233433" cy="202439"/>
            </a:xfrm>
            <a:prstGeom prst="rect">
              <a:avLst/>
            </a:prstGeom>
            <a:effectLst/>
          </p:spPr>
        </p:pic>
        <p:pic>
          <p:nvPicPr>
            <p:cNvPr id="161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27165" y="2974211"/>
              <a:ext cx="439411" cy="423021"/>
            </a:xfrm>
            <a:prstGeom prst="rect">
              <a:avLst/>
            </a:prstGeom>
            <a:effectLst/>
          </p:spPr>
        </p:pic>
        <p:pic>
          <p:nvPicPr>
            <p:cNvPr id="1618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26105" y="254259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2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490275" y="2468022"/>
              <a:ext cx="219932" cy="186396"/>
            </a:xfrm>
            <a:prstGeom prst="rect">
              <a:avLst/>
            </a:prstGeom>
            <a:effectLst/>
          </p:spPr>
        </p:pic>
        <p:pic>
          <p:nvPicPr>
            <p:cNvPr id="162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74718" y="2376282"/>
              <a:ext cx="236553" cy="214713"/>
            </a:xfrm>
            <a:prstGeom prst="rect">
              <a:avLst/>
            </a:prstGeom>
            <a:effectLst/>
          </p:spPr>
        </p:pic>
        <p:pic>
          <p:nvPicPr>
            <p:cNvPr id="162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564913" y="2856934"/>
              <a:ext cx="327208" cy="77851"/>
            </a:xfrm>
            <a:prstGeom prst="rect">
              <a:avLst/>
            </a:prstGeom>
            <a:effectLst/>
          </p:spPr>
        </p:pic>
        <p:pic>
          <p:nvPicPr>
            <p:cNvPr id="162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787106" y="2781690"/>
              <a:ext cx="284118" cy="292316"/>
            </a:xfrm>
            <a:prstGeom prst="rect">
              <a:avLst/>
            </a:prstGeom>
            <a:effectLst/>
          </p:spPr>
        </p:pic>
        <p:pic>
          <p:nvPicPr>
            <p:cNvPr id="162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91145" y="3017937"/>
              <a:ext cx="230981" cy="163405"/>
            </a:xfrm>
            <a:prstGeom prst="rect">
              <a:avLst/>
            </a:prstGeom>
            <a:effectLst/>
          </p:spPr>
        </p:pic>
        <p:pic>
          <p:nvPicPr>
            <p:cNvPr id="163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020057" y="2994937"/>
              <a:ext cx="232406" cy="355075"/>
            </a:xfrm>
            <a:prstGeom prst="rect">
              <a:avLst/>
            </a:prstGeom>
            <a:effectLst/>
          </p:spPr>
        </p:pic>
        <p:pic>
          <p:nvPicPr>
            <p:cNvPr id="163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124278" y="3230200"/>
              <a:ext cx="296855" cy="196480"/>
            </a:xfrm>
            <a:prstGeom prst="rect">
              <a:avLst/>
            </a:prstGeom>
            <a:effectLst/>
          </p:spPr>
        </p:pic>
        <p:pic>
          <p:nvPicPr>
            <p:cNvPr id="163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647062" y="3537396"/>
              <a:ext cx="690915" cy="174713"/>
            </a:xfrm>
            <a:prstGeom prst="rect">
              <a:avLst/>
            </a:prstGeom>
            <a:effectLst/>
          </p:spPr>
        </p:pic>
        <p:pic>
          <p:nvPicPr>
            <p:cNvPr id="1636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684806" y="1093561"/>
              <a:ext cx="33068" cy="79068"/>
            </a:xfrm>
            <a:prstGeom prst="rect">
              <a:avLst/>
            </a:prstGeom>
            <a:effectLst/>
          </p:spPr>
        </p:pic>
        <p:pic>
          <p:nvPicPr>
            <p:cNvPr id="163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669473" y="1300565"/>
              <a:ext cx="63735" cy="163404"/>
            </a:xfrm>
            <a:prstGeom prst="rect">
              <a:avLst/>
            </a:prstGeom>
            <a:effectLst/>
          </p:spPr>
        </p:pic>
        <p:pic>
          <p:nvPicPr>
            <p:cNvPr id="1640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638805" y="1591905"/>
              <a:ext cx="25401" cy="194072"/>
            </a:xfrm>
            <a:prstGeom prst="rect">
              <a:avLst/>
            </a:prstGeom>
            <a:effectLst/>
          </p:spPr>
        </p:pic>
        <p:pic>
          <p:nvPicPr>
            <p:cNvPr id="164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574519" y="1929246"/>
              <a:ext cx="59020" cy="270740"/>
            </a:xfrm>
            <a:prstGeom prst="rect">
              <a:avLst/>
            </a:prstGeom>
            <a:effectLst/>
          </p:spPr>
        </p:pic>
        <p:pic>
          <p:nvPicPr>
            <p:cNvPr id="1644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608138" y="2343255"/>
              <a:ext cx="40734" cy="109737"/>
            </a:xfrm>
            <a:prstGeom prst="rect">
              <a:avLst/>
            </a:prstGeom>
            <a:effectLst/>
          </p:spPr>
        </p:pic>
        <p:pic>
          <p:nvPicPr>
            <p:cNvPr id="1646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577470" y="2511926"/>
              <a:ext cx="40735" cy="56068"/>
            </a:xfrm>
            <a:prstGeom prst="rect">
              <a:avLst/>
            </a:prstGeom>
            <a:effectLst/>
          </p:spPr>
        </p:pic>
        <p:pic>
          <p:nvPicPr>
            <p:cNvPr id="1648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029814" y="1515237"/>
              <a:ext cx="56068" cy="86735"/>
            </a:xfrm>
            <a:prstGeom prst="rect">
              <a:avLst/>
            </a:prstGeom>
            <a:effectLst/>
          </p:spPr>
        </p:pic>
        <p:pic>
          <p:nvPicPr>
            <p:cNvPr id="165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562137" y="1653240"/>
              <a:ext cx="462411" cy="631081"/>
            </a:xfrm>
            <a:prstGeom prst="rect">
              <a:avLst/>
            </a:prstGeom>
            <a:effectLst/>
          </p:spPr>
        </p:pic>
        <p:pic>
          <p:nvPicPr>
            <p:cNvPr id="165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953146" y="1860244"/>
              <a:ext cx="454744" cy="700083"/>
            </a:xfrm>
            <a:prstGeom prst="rect">
              <a:avLst/>
            </a:prstGeom>
            <a:effectLst/>
          </p:spPr>
        </p:pic>
        <p:pic>
          <p:nvPicPr>
            <p:cNvPr id="165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727496" y="2243587"/>
              <a:ext cx="309075" cy="347408"/>
            </a:xfrm>
            <a:prstGeom prst="rect">
              <a:avLst/>
            </a:prstGeom>
            <a:effectLst/>
          </p:spPr>
        </p:pic>
        <p:pic>
          <p:nvPicPr>
            <p:cNvPr id="165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471180" y="2335589"/>
              <a:ext cx="332075" cy="309074"/>
            </a:xfrm>
            <a:prstGeom prst="rect">
              <a:avLst/>
            </a:prstGeom>
            <a:effectLst/>
          </p:spPr>
        </p:pic>
        <p:pic>
          <p:nvPicPr>
            <p:cNvPr id="165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899943" y="1492236"/>
              <a:ext cx="76514" cy="1022090"/>
            </a:xfrm>
            <a:prstGeom prst="rect">
              <a:avLst/>
            </a:prstGeom>
            <a:effectLst/>
          </p:spPr>
        </p:pic>
        <p:pic>
          <p:nvPicPr>
            <p:cNvPr id="166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559743" y="2051916"/>
              <a:ext cx="274354" cy="385742"/>
            </a:xfrm>
            <a:prstGeom prst="rect">
              <a:avLst/>
            </a:prstGeom>
            <a:effectLst/>
          </p:spPr>
        </p:pic>
        <p:pic>
          <p:nvPicPr>
            <p:cNvPr id="166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3238040" y="1973740"/>
              <a:ext cx="232405" cy="387250"/>
            </a:xfrm>
            <a:prstGeom prst="rect">
              <a:avLst/>
            </a:prstGeom>
            <a:effectLst/>
          </p:spPr>
        </p:pic>
        <p:pic>
          <p:nvPicPr>
            <p:cNvPr id="166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483378" y="1944580"/>
              <a:ext cx="324408" cy="462411"/>
            </a:xfrm>
            <a:prstGeom prst="rect">
              <a:avLst/>
            </a:prstGeom>
            <a:effectLst/>
          </p:spPr>
        </p:pic>
        <p:pic>
          <p:nvPicPr>
            <p:cNvPr id="1666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721050" y="2274254"/>
              <a:ext cx="125070" cy="102069"/>
            </a:xfrm>
            <a:prstGeom prst="rect">
              <a:avLst/>
            </a:prstGeom>
            <a:effectLst/>
          </p:spPr>
        </p:pic>
        <p:pic>
          <p:nvPicPr>
            <p:cNvPr id="166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958757" y="1600413"/>
              <a:ext cx="380440" cy="329580"/>
            </a:xfrm>
            <a:prstGeom prst="rect">
              <a:avLst/>
            </a:prstGeom>
            <a:effectLst/>
          </p:spPr>
        </p:pic>
        <p:pic>
          <p:nvPicPr>
            <p:cNvPr id="167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170994" y="1735614"/>
              <a:ext cx="3480597" cy="160098"/>
            </a:xfrm>
            <a:prstGeom prst="rect">
              <a:avLst/>
            </a:prstGeom>
            <a:effectLst/>
          </p:spPr>
        </p:pic>
        <p:pic>
          <p:nvPicPr>
            <p:cNvPr id="167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330339" y="1595707"/>
              <a:ext cx="245599" cy="438008"/>
            </a:xfrm>
            <a:prstGeom prst="rect">
              <a:avLst/>
            </a:prstGeom>
            <a:effectLst/>
          </p:spPr>
        </p:pic>
        <p:pic>
          <p:nvPicPr>
            <p:cNvPr id="167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773737" y="1095967"/>
              <a:ext cx="270810" cy="485404"/>
            </a:xfrm>
            <a:prstGeom prst="rect">
              <a:avLst/>
            </a:prstGeom>
            <a:effectLst/>
          </p:spPr>
        </p:pic>
        <p:pic>
          <p:nvPicPr>
            <p:cNvPr id="167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098682" y="1160163"/>
              <a:ext cx="129869" cy="359874"/>
            </a:xfrm>
            <a:prstGeom prst="rect">
              <a:avLst/>
            </a:prstGeom>
            <a:effectLst/>
          </p:spPr>
        </p:pic>
        <p:pic>
          <p:nvPicPr>
            <p:cNvPr id="1678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313354" y="1321166"/>
              <a:ext cx="229537" cy="99202"/>
            </a:xfrm>
            <a:prstGeom prst="rect">
              <a:avLst/>
            </a:prstGeom>
            <a:effectLst/>
          </p:spPr>
        </p:pic>
        <p:pic>
          <p:nvPicPr>
            <p:cNvPr id="168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609804" y="1121828"/>
              <a:ext cx="362431" cy="375208"/>
            </a:xfrm>
            <a:prstGeom prst="rect">
              <a:avLst/>
            </a:prstGeom>
            <a:effectLst/>
          </p:spPr>
        </p:pic>
        <p:pic>
          <p:nvPicPr>
            <p:cNvPr id="168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980369" y="1045160"/>
              <a:ext cx="226617" cy="620547"/>
            </a:xfrm>
            <a:prstGeom prst="rect">
              <a:avLst/>
            </a:prstGeom>
            <a:effectLst/>
          </p:spPr>
        </p:pic>
        <p:pic>
          <p:nvPicPr>
            <p:cNvPr id="168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856306" y="2500745"/>
              <a:ext cx="227587" cy="184523"/>
            </a:xfrm>
            <a:prstGeom prst="rect">
              <a:avLst/>
            </a:prstGeom>
            <a:effectLst/>
          </p:spPr>
        </p:pic>
        <p:pic>
          <p:nvPicPr>
            <p:cNvPr id="168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556483" y="2513865"/>
              <a:ext cx="243781" cy="209223"/>
            </a:xfrm>
            <a:prstGeom prst="rect">
              <a:avLst/>
            </a:prstGeom>
            <a:effectLst/>
          </p:spPr>
        </p:pic>
        <p:pic>
          <p:nvPicPr>
            <p:cNvPr id="168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175484" y="2884650"/>
              <a:ext cx="318028" cy="280399"/>
            </a:xfrm>
            <a:prstGeom prst="rect">
              <a:avLst/>
            </a:prstGeom>
            <a:effectLst/>
          </p:spPr>
        </p:pic>
        <p:pic>
          <p:nvPicPr>
            <p:cNvPr id="169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321144" y="3063938"/>
              <a:ext cx="201749" cy="209406"/>
            </a:xfrm>
            <a:prstGeom prst="rect">
              <a:avLst/>
            </a:prstGeom>
            <a:effectLst/>
          </p:spPr>
        </p:pic>
        <p:pic>
          <p:nvPicPr>
            <p:cNvPr id="169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405490" y="3094606"/>
              <a:ext cx="209404" cy="385742"/>
            </a:xfrm>
            <a:prstGeom prst="rect">
              <a:avLst/>
            </a:prstGeom>
            <a:effectLst/>
          </p:spPr>
        </p:pic>
        <p:pic>
          <p:nvPicPr>
            <p:cNvPr id="169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8489825" y="3303678"/>
              <a:ext cx="263072" cy="198270"/>
            </a:xfrm>
            <a:prstGeom prst="rect">
              <a:avLst/>
            </a:prstGeom>
            <a:effectLst/>
          </p:spPr>
        </p:pic>
        <p:pic>
          <p:nvPicPr>
            <p:cNvPr id="169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-12700" y="4205633"/>
              <a:ext cx="227693" cy="581551"/>
            </a:xfrm>
            <a:prstGeom prst="rect">
              <a:avLst/>
            </a:prstGeom>
            <a:effectLst/>
          </p:spPr>
        </p:pic>
        <p:pic>
          <p:nvPicPr>
            <p:cNvPr id="1698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08976" y="4321300"/>
              <a:ext cx="194071" cy="71402"/>
            </a:xfrm>
            <a:prstGeom prst="rect">
              <a:avLst/>
            </a:prstGeom>
            <a:effectLst/>
          </p:spPr>
        </p:pic>
        <p:pic>
          <p:nvPicPr>
            <p:cNvPr id="1700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38981" y="4206297"/>
              <a:ext cx="247739" cy="224142"/>
            </a:xfrm>
            <a:prstGeom prst="rect">
              <a:avLst/>
            </a:prstGeom>
            <a:effectLst/>
          </p:spPr>
        </p:pic>
        <p:pic>
          <p:nvPicPr>
            <p:cNvPr id="170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86512" y="3899624"/>
              <a:ext cx="874228" cy="491861"/>
            </a:xfrm>
            <a:prstGeom prst="rect">
              <a:avLst/>
            </a:prstGeom>
            <a:effectLst/>
          </p:spPr>
        </p:pic>
        <p:pic>
          <p:nvPicPr>
            <p:cNvPr id="170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-12700" y="4523194"/>
              <a:ext cx="1397765" cy="145514"/>
            </a:xfrm>
            <a:prstGeom prst="rect">
              <a:avLst/>
            </a:prstGeom>
            <a:effectLst/>
          </p:spPr>
        </p:pic>
        <p:pic>
          <p:nvPicPr>
            <p:cNvPr id="170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85975" y="4558972"/>
              <a:ext cx="1175427" cy="209406"/>
            </a:xfrm>
            <a:prstGeom prst="rect">
              <a:avLst/>
            </a:prstGeom>
            <a:effectLst/>
          </p:spPr>
        </p:pic>
        <p:pic>
          <p:nvPicPr>
            <p:cNvPr id="1708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888676" y="4144963"/>
              <a:ext cx="33067" cy="86735"/>
            </a:xfrm>
            <a:prstGeom prst="rect">
              <a:avLst/>
            </a:prstGeom>
            <a:effectLst/>
          </p:spPr>
        </p:pic>
        <p:pic>
          <p:nvPicPr>
            <p:cNvPr id="1710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858008" y="4298299"/>
              <a:ext cx="40735" cy="48402"/>
            </a:xfrm>
            <a:prstGeom prst="rect">
              <a:avLst/>
            </a:prstGeom>
            <a:effectLst/>
          </p:spPr>
        </p:pic>
        <p:pic>
          <p:nvPicPr>
            <p:cNvPr id="171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2594025" y="4075961"/>
              <a:ext cx="40735" cy="431743"/>
            </a:xfrm>
            <a:prstGeom prst="rect">
              <a:avLst/>
            </a:prstGeom>
            <a:effectLst/>
          </p:spPr>
        </p:pic>
        <p:pic>
          <p:nvPicPr>
            <p:cNvPr id="171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249017" y="4028593"/>
              <a:ext cx="884087" cy="402443"/>
            </a:xfrm>
            <a:prstGeom prst="rect">
              <a:avLst/>
            </a:prstGeom>
            <a:effectLst/>
          </p:spPr>
        </p:pic>
        <p:pic>
          <p:nvPicPr>
            <p:cNvPr id="171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659716" y="4192957"/>
              <a:ext cx="194674" cy="336647"/>
            </a:xfrm>
            <a:prstGeom prst="rect">
              <a:avLst/>
            </a:prstGeom>
            <a:effectLst/>
          </p:spPr>
        </p:pic>
        <p:pic>
          <p:nvPicPr>
            <p:cNvPr id="171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889721" y="4259965"/>
              <a:ext cx="240072" cy="194072"/>
            </a:xfrm>
            <a:prstGeom prst="rect">
              <a:avLst/>
            </a:prstGeom>
            <a:effectLst/>
          </p:spPr>
        </p:pic>
        <p:pic>
          <p:nvPicPr>
            <p:cNvPr id="172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147838" y="4037789"/>
              <a:ext cx="748634" cy="441460"/>
            </a:xfrm>
            <a:prstGeom prst="rect">
              <a:avLst/>
            </a:prstGeom>
            <a:effectLst/>
          </p:spPr>
        </p:pic>
        <p:pic>
          <p:nvPicPr>
            <p:cNvPr id="172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920803" y="4006960"/>
              <a:ext cx="297681" cy="461310"/>
            </a:xfrm>
            <a:prstGeom prst="rect">
              <a:avLst/>
            </a:prstGeom>
            <a:effectLst/>
          </p:spPr>
        </p:pic>
        <p:pic>
          <p:nvPicPr>
            <p:cNvPr id="172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5653094" y="4256023"/>
              <a:ext cx="263073" cy="220198"/>
            </a:xfrm>
            <a:prstGeom prst="rect">
              <a:avLst/>
            </a:prstGeom>
            <a:effectLst/>
          </p:spPr>
        </p:pic>
        <p:pic>
          <p:nvPicPr>
            <p:cNvPr id="172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5979291" y="3966641"/>
              <a:ext cx="1033234" cy="496694"/>
            </a:xfrm>
            <a:prstGeom prst="rect">
              <a:avLst/>
            </a:prstGeom>
            <a:effectLst/>
          </p:spPr>
        </p:pic>
        <p:pic>
          <p:nvPicPr>
            <p:cNvPr id="1728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324465" y="4382635"/>
              <a:ext cx="40735" cy="48401"/>
            </a:xfrm>
            <a:prstGeom prst="rect">
              <a:avLst/>
            </a:prstGeom>
            <a:effectLst/>
          </p:spPr>
        </p:pic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248695" y="3923764"/>
              <a:ext cx="584182" cy="846072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091149" y="4190964"/>
              <a:ext cx="378076" cy="321667"/>
            </a:xfrm>
            <a:prstGeom prst="rect">
              <a:avLst/>
            </a:prstGeom>
            <a:effectLst/>
          </p:spPr>
        </p:pic>
        <p:pic>
          <p:nvPicPr>
            <p:cNvPr id="173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872559" y="4009068"/>
              <a:ext cx="524353" cy="515416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187507" y="4282966"/>
              <a:ext cx="224738" cy="63735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671833" y="4259965"/>
              <a:ext cx="289397" cy="214305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977191" y="4045294"/>
              <a:ext cx="167019" cy="454744"/>
            </a:xfrm>
            <a:prstGeom prst="rect">
              <a:avLst/>
            </a:prstGeom>
            <a:effectLst/>
          </p:spPr>
        </p:pic>
        <p:pic>
          <p:nvPicPr>
            <p:cNvPr id="1742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0199530" y="4321300"/>
              <a:ext cx="71402" cy="132737"/>
            </a:xfrm>
            <a:prstGeom prst="rect">
              <a:avLst/>
            </a:prstGeom>
            <a:effectLst/>
          </p:spPr>
        </p:pic>
        <p:pic>
          <p:nvPicPr>
            <p:cNvPr id="1744" name="Line Line" descr="Line Lin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253198" y="4198631"/>
              <a:ext cx="56068" cy="33067"/>
            </a:xfrm>
            <a:prstGeom prst="rect">
              <a:avLst/>
            </a:prstGeom>
            <a:effectLst/>
          </p:spPr>
        </p:pic>
        <p:pic>
          <p:nvPicPr>
            <p:cNvPr id="1746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306267" y="4227843"/>
              <a:ext cx="217670" cy="241528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575773" y="4006960"/>
              <a:ext cx="195789" cy="500744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784879" y="5065570"/>
              <a:ext cx="297868" cy="263612"/>
            </a:xfrm>
            <a:prstGeom prst="rect">
              <a:avLst/>
            </a:prstGeom>
            <a:effectLst/>
          </p:spPr>
        </p:pic>
        <p:pic>
          <p:nvPicPr>
            <p:cNvPr id="1752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2138275" y="5090552"/>
              <a:ext cx="304814" cy="229838"/>
            </a:xfrm>
            <a:prstGeom prst="rect">
              <a:avLst/>
            </a:prstGeom>
            <a:effectLst/>
          </p:spPr>
        </p:pic>
        <p:pic>
          <p:nvPicPr>
            <p:cNvPr id="1754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2883258" y="5056795"/>
              <a:ext cx="257513" cy="306139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3048447" y="5082403"/>
              <a:ext cx="489798" cy="283988"/>
            </a:xfrm>
            <a:prstGeom prst="rect">
              <a:avLst/>
            </a:prstGeom>
            <a:effectLst/>
          </p:spPr>
        </p:pic>
        <p:pic>
          <p:nvPicPr>
            <p:cNvPr id="1758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114615" y="5069699"/>
              <a:ext cx="186192" cy="334512"/>
            </a:xfrm>
            <a:prstGeom prst="rect">
              <a:avLst/>
            </a:prstGeom>
            <a:effectLst/>
          </p:spPr>
        </p:pic>
        <p:pic>
          <p:nvPicPr>
            <p:cNvPr id="1760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4419301" y="4819645"/>
              <a:ext cx="93834" cy="529132"/>
            </a:xfrm>
            <a:prstGeom prst="rect">
              <a:avLst/>
            </a:prstGeom>
            <a:effectLst/>
          </p:spPr>
        </p:pic>
        <p:pic>
          <p:nvPicPr>
            <p:cNvPr id="1762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4380399" y="5115037"/>
              <a:ext cx="186404" cy="44349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4610404" y="5087984"/>
              <a:ext cx="40734" cy="247740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618070" y="4957648"/>
              <a:ext cx="56069" cy="25401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4754599" y="4880979"/>
              <a:ext cx="57543" cy="447078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4878743" y="4842645"/>
              <a:ext cx="63735" cy="508412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5469090" y="5072650"/>
              <a:ext cx="209405" cy="230329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5670482" y="5061944"/>
              <a:ext cx="322354" cy="204204"/>
            </a:xfrm>
            <a:prstGeom prst="rect">
              <a:avLst/>
            </a:prstGeom>
            <a:effectLst/>
          </p:spPr>
        </p:pic>
        <p:pic>
          <p:nvPicPr>
            <p:cNvPr id="1776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5837098" y="5087984"/>
              <a:ext cx="171071" cy="513288"/>
            </a:xfrm>
            <a:prstGeom prst="rect">
              <a:avLst/>
            </a:prstGeom>
            <a:effectLst/>
          </p:spPr>
        </p:pic>
        <p:pic>
          <p:nvPicPr>
            <p:cNvPr id="1778" name="Line Line" descr="Line Lin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5921434" y="4965314"/>
              <a:ext cx="33067" cy="63736"/>
            </a:xfrm>
            <a:prstGeom prst="rect">
              <a:avLst/>
            </a:prstGeom>
            <a:effectLst/>
          </p:spPr>
        </p:pic>
        <p:pic>
          <p:nvPicPr>
            <p:cNvPr id="1780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6024864" y="5021184"/>
              <a:ext cx="139000" cy="237871"/>
            </a:xfrm>
            <a:prstGeom prst="rect">
              <a:avLst/>
            </a:prstGeom>
            <a:effectLst/>
          </p:spPr>
        </p:pic>
        <p:pic>
          <p:nvPicPr>
            <p:cNvPr id="1782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6228723" y="5044797"/>
              <a:ext cx="193455" cy="186766"/>
            </a:xfrm>
            <a:prstGeom prst="rect">
              <a:avLst/>
            </a:prstGeom>
            <a:effectLst/>
          </p:spPr>
        </p:pic>
        <p:pic>
          <p:nvPicPr>
            <p:cNvPr id="1784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6481887" y="4804311"/>
              <a:ext cx="116629" cy="480977"/>
            </a:xfrm>
            <a:prstGeom prst="rect">
              <a:avLst/>
            </a:prstGeom>
            <a:effectLst/>
          </p:spPr>
        </p:pic>
        <p:pic>
          <p:nvPicPr>
            <p:cNvPr id="1786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6412111" y="5049650"/>
              <a:ext cx="209405" cy="79068"/>
            </a:xfrm>
            <a:prstGeom prst="rect">
              <a:avLst/>
            </a:prstGeom>
            <a:effectLst/>
          </p:spPr>
        </p:pic>
        <p:pic>
          <p:nvPicPr>
            <p:cNvPr id="1788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7056798" y="4896313"/>
              <a:ext cx="274009" cy="408743"/>
            </a:xfrm>
            <a:prstGeom prst="rect">
              <a:avLst/>
            </a:prstGeom>
            <a:effectLst/>
          </p:spPr>
        </p:pic>
        <p:pic>
          <p:nvPicPr>
            <p:cNvPr id="1790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7287348" y="5195320"/>
              <a:ext cx="113357" cy="154079"/>
            </a:xfrm>
            <a:prstGeom prst="rect">
              <a:avLst/>
            </a:prstGeom>
            <a:effectLst/>
          </p:spPr>
        </p:pic>
        <p:pic>
          <p:nvPicPr>
            <p:cNvPr id="1792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7922479" y="4840548"/>
              <a:ext cx="187870" cy="518176"/>
            </a:xfrm>
            <a:prstGeom prst="rect">
              <a:avLst/>
            </a:prstGeom>
            <a:effectLst/>
          </p:spPr>
        </p:pic>
        <p:pic>
          <p:nvPicPr>
            <p:cNvPr id="1794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7822810" y="5080317"/>
              <a:ext cx="523745" cy="196627"/>
            </a:xfrm>
            <a:prstGeom prst="rect">
              <a:avLst/>
            </a:prstGeom>
            <a:effectLst/>
          </p:spPr>
        </p:pic>
        <p:pic>
          <p:nvPicPr>
            <p:cNvPr id="1796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8676021" y="5083774"/>
              <a:ext cx="184212" cy="222138"/>
            </a:xfrm>
            <a:prstGeom prst="rect">
              <a:avLst/>
            </a:prstGeom>
            <a:effectLst/>
          </p:spPr>
        </p:pic>
        <p:pic>
          <p:nvPicPr>
            <p:cNvPr id="1798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8871079" y="5126318"/>
              <a:ext cx="242160" cy="128021"/>
            </a:xfrm>
            <a:prstGeom prst="rect">
              <a:avLst/>
            </a:prstGeom>
            <a:effectLst/>
          </p:spPr>
        </p:pic>
        <p:pic>
          <p:nvPicPr>
            <p:cNvPr id="1800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9095505" y="5095651"/>
              <a:ext cx="194071" cy="198011"/>
            </a:xfrm>
            <a:prstGeom prst="rect">
              <a:avLst/>
            </a:prstGeom>
            <a:effectLst/>
          </p:spPr>
        </p:pic>
        <p:pic>
          <p:nvPicPr>
            <p:cNvPr id="1802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2093125" y="5838012"/>
              <a:ext cx="199580" cy="227384"/>
            </a:xfrm>
            <a:prstGeom prst="rect">
              <a:avLst/>
            </a:prstGeom>
            <a:effectLst/>
          </p:spPr>
        </p:pic>
        <p:pic>
          <p:nvPicPr>
            <p:cNvPr id="1804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2386693" y="5655330"/>
              <a:ext cx="170440" cy="392896"/>
            </a:xfrm>
            <a:prstGeom prst="rect">
              <a:avLst/>
            </a:prstGeom>
            <a:effectLst/>
          </p:spPr>
        </p:pic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2586358" y="5845529"/>
              <a:ext cx="163404" cy="218544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2701361" y="5864694"/>
              <a:ext cx="240072" cy="193814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2939033" y="5870002"/>
              <a:ext cx="155737" cy="207345"/>
            </a:xfrm>
            <a:prstGeom prst="rect">
              <a:avLst/>
            </a:prstGeom>
            <a:effectLst/>
          </p:spPr>
        </p:pic>
        <p:pic>
          <p:nvPicPr>
            <p:cNvPr id="1812" name="Line Shape" descr="Line Shap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3107703" y="5877669"/>
              <a:ext cx="178738" cy="190345"/>
            </a:xfrm>
            <a:prstGeom prst="rect">
              <a:avLst/>
            </a:prstGeom>
            <a:effectLst/>
          </p:spPr>
        </p:pic>
        <p:pic>
          <p:nvPicPr>
            <p:cNvPr id="1814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3261040" y="5584142"/>
              <a:ext cx="485411" cy="520531"/>
            </a:xfrm>
            <a:prstGeom prst="rect">
              <a:avLst/>
            </a:prstGeom>
            <a:effectLst/>
          </p:spPr>
        </p:pic>
        <p:pic>
          <p:nvPicPr>
            <p:cNvPr id="1816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4388065" y="5679534"/>
              <a:ext cx="408743" cy="391059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5383097" y="5848279"/>
              <a:ext cx="154566" cy="246023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5638700" y="5662997"/>
              <a:ext cx="116463" cy="430428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5569964" y="5872557"/>
              <a:ext cx="315536" cy="76514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5763972" y="5611430"/>
              <a:ext cx="419765" cy="447887"/>
            </a:xfrm>
            <a:prstGeom prst="rect">
              <a:avLst/>
            </a:prstGeom>
            <a:effectLst/>
          </p:spPr>
        </p:pic>
        <p:pic>
          <p:nvPicPr>
            <p:cNvPr id="1826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5982768" y="5770332"/>
              <a:ext cx="301407" cy="207973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6289442" y="5792675"/>
              <a:ext cx="155737" cy="221872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6453314" y="5570995"/>
              <a:ext cx="260204" cy="442887"/>
            </a:xfrm>
            <a:prstGeom prst="rect">
              <a:avLst/>
            </a:prstGeom>
            <a:effectLst/>
          </p:spPr>
        </p:pic>
        <p:pic>
          <p:nvPicPr>
            <p:cNvPr id="1832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6687563" y="5748873"/>
              <a:ext cx="186959" cy="246199"/>
            </a:xfrm>
            <a:prstGeom prst="rect">
              <a:avLst/>
            </a:prstGeom>
            <a:effectLst/>
          </p:spPr>
        </p:pic>
        <p:pic>
          <p:nvPicPr>
            <p:cNvPr id="1834" name="Line Line" descr="Line Lin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6971790" y="5900669"/>
              <a:ext cx="86736" cy="48402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8538662" y="2654251"/>
              <a:ext cx="1456263" cy="812071"/>
            </a:xfrm>
            <a:prstGeom prst="rect">
              <a:avLst/>
            </a:prstGeom>
            <a:effectLst/>
          </p:spPr>
        </p:pic>
        <p:pic>
          <p:nvPicPr>
            <p:cNvPr id="1838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9674790" y="2557901"/>
              <a:ext cx="281827" cy="232431"/>
            </a:xfrm>
            <a:prstGeom prst="rect">
              <a:avLst/>
            </a:prstGeom>
            <a:effectLst/>
          </p:spPr>
        </p:pic>
        <p:pic>
          <p:nvPicPr>
            <p:cNvPr id="1840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10042256" y="2861814"/>
              <a:ext cx="343678" cy="283749"/>
            </a:xfrm>
            <a:prstGeom prst="rect">
              <a:avLst/>
            </a:prstGeom>
            <a:effectLst/>
          </p:spPr>
        </p:pic>
        <p:pic>
          <p:nvPicPr>
            <p:cNvPr id="1842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10268589" y="3109939"/>
              <a:ext cx="194014" cy="270740"/>
            </a:xfrm>
            <a:prstGeom prst="rect">
              <a:avLst/>
            </a:prstGeom>
            <a:effectLst/>
          </p:spPr>
        </p:pic>
        <p:pic>
          <p:nvPicPr>
            <p:cNvPr id="1844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10521537" y="3125600"/>
              <a:ext cx="117403" cy="431417"/>
            </a:xfrm>
            <a:prstGeom prst="rect">
              <a:avLst/>
            </a:prstGeom>
            <a:effectLst/>
          </p:spPr>
        </p:pic>
        <p:pic>
          <p:nvPicPr>
            <p:cNvPr id="1846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10605872" y="3373046"/>
              <a:ext cx="316741" cy="25297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Drawing"/>
          <p:cNvGrpSpPr/>
          <p:nvPr/>
        </p:nvGrpSpPr>
        <p:grpSpPr>
          <a:xfrm>
            <a:off x="1377949" y="1231900"/>
            <a:ext cx="7486651" cy="6311900"/>
            <a:chOff x="0" y="0"/>
            <a:chExt cx="7486650" cy="6311900"/>
          </a:xfrm>
        </p:grpSpPr>
        <p:sp>
          <p:nvSpPr>
            <p:cNvPr id="1850" name="Line"/>
            <p:cNvSpPr/>
            <p:nvPr/>
          </p:nvSpPr>
          <p:spPr>
            <a:xfrm>
              <a:off x="55419" y="568695"/>
              <a:ext cx="183352" cy="60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08" fill="norm" stroke="1" extrusionOk="0">
                  <a:moveTo>
                    <a:pt x="2356" y="6355"/>
                  </a:moveTo>
                  <a:cubicBezTo>
                    <a:pt x="1876" y="6727"/>
                    <a:pt x="1396" y="7100"/>
                    <a:pt x="1996" y="8031"/>
                  </a:cubicBezTo>
                  <a:cubicBezTo>
                    <a:pt x="2596" y="8962"/>
                    <a:pt x="4276" y="10452"/>
                    <a:pt x="6076" y="12276"/>
                  </a:cubicBezTo>
                  <a:cubicBezTo>
                    <a:pt x="7876" y="14101"/>
                    <a:pt x="9796" y="16261"/>
                    <a:pt x="10876" y="17602"/>
                  </a:cubicBezTo>
                  <a:cubicBezTo>
                    <a:pt x="11956" y="18943"/>
                    <a:pt x="12196" y="19464"/>
                    <a:pt x="12676" y="20060"/>
                  </a:cubicBezTo>
                  <a:cubicBezTo>
                    <a:pt x="13156" y="20656"/>
                    <a:pt x="13876" y="21326"/>
                    <a:pt x="14116" y="21401"/>
                  </a:cubicBezTo>
                  <a:cubicBezTo>
                    <a:pt x="14356" y="21475"/>
                    <a:pt x="14116" y="20954"/>
                    <a:pt x="12796" y="19538"/>
                  </a:cubicBezTo>
                  <a:cubicBezTo>
                    <a:pt x="11476" y="18123"/>
                    <a:pt x="9076" y="15814"/>
                    <a:pt x="6796" y="13431"/>
                  </a:cubicBezTo>
                  <a:cubicBezTo>
                    <a:pt x="4516" y="11047"/>
                    <a:pt x="2356" y="8589"/>
                    <a:pt x="1156" y="6578"/>
                  </a:cubicBezTo>
                  <a:cubicBezTo>
                    <a:pt x="-44" y="4567"/>
                    <a:pt x="-284" y="3003"/>
                    <a:pt x="316" y="1923"/>
                  </a:cubicBezTo>
                  <a:cubicBezTo>
                    <a:pt x="916" y="843"/>
                    <a:pt x="2356" y="247"/>
                    <a:pt x="4516" y="61"/>
                  </a:cubicBezTo>
                  <a:cubicBezTo>
                    <a:pt x="6676" y="-125"/>
                    <a:pt x="9556" y="98"/>
                    <a:pt x="12316" y="918"/>
                  </a:cubicBezTo>
                  <a:cubicBezTo>
                    <a:pt x="15076" y="1737"/>
                    <a:pt x="17716" y="3152"/>
                    <a:pt x="19276" y="4716"/>
                  </a:cubicBezTo>
                  <a:cubicBezTo>
                    <a:pt x="20836" y="6281"/>
                    <a:pt x="21316" y="7994"/>
                    <a:pt x="20116" y="9260"/>
                  </a:cubicBezTo>
                  <a:cubicBezTo>
                    <a:pt x="18916" y="10526"/>
                    <a:pt x="16036" y="11345"/>
                    <a:pt x="13156" y="11718"/>
                  </a:cubicBezTo>
                  <a:cubicBezTo>
                    <a:pt x="10276" y="12090"/>
                    <a:pt x="7396" y="12016"/>
                    <a:pt x="4516" y="11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37877" y="852640"/>
              <a:ext cx="162173" cy="21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90" fill="norm" stroke="1" extrusionOk="0">
                  <a:moveTo>
                    <a:pt x="3771" y="9355"/>
                  </a:moveTo>
                  <a:cubicBezTo>
                    <a:pt x="5155" y="9144"/>
                    <a:pt x="6540" y="8932"/>
                    <a:pt x="7509" y="8297"/>
                  </a:cubicBezTo>
                  <a:cubicBezTo>
                    <a:pt x="8479" y="7661"/>
                    <a:pt x="9032" y="6602"/>
                    <a:pt x="9309" y="5544"/>
                  </a:cubicBezTo>
                  <a:cubicBezTo>
                    <a:pt x="9586" y="4485"/>
                    <a:pt x="9586" y="3426"/>
                    <a:pt x="9448" y="2367"/>
                  </a:cubicBezTo>
                  <a:cubicBezTo>
                    <a:pt x="9309" y="1308"/>
                    <a:pt x="9032" y="250"/>
                    <a:pt x="7648" y="38"/>
                  </a:cubicBezTo>
                  <a:cubicBezTo>
                    <a:pt x="6263" y="-174"/>
                    <a:pt x="3771" y="461"/>
                    <a:pt x="2109" y="3108"/>
                  </a:cubicBezTo>
                  <a:cubicBezTo>
                    <a:pt x="448" y="5755"/>
                    <a:pt x="-383" y="10414"/>
                    <a:pt x="171" y="13802"/>
                  </a:cubicBezTo>
                  <a:cubicBezTo>
                    <a:pt x="725" y="17191"/>
                    <a:pt x="2663" y="19308"/>
                    <a:pt x="5294" y="20367"/>
                  </a:cubicBezTo>
                  <a:cubicBezTo>
                    <a:pt x="7925" y="21426"/>
                    <a:pt x="11248" y="21426"/>
                    <a:pt x="14017" y="20579"/>
                  </a:cubicBezTo>
                  <a:cubicBezTo>
                    <a:pt x="16786" y="19732"/>
                    <a:pt x="19002" y="18038"/>
                    <a:pt x="21217" y="16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06400" y="812799"/>
              <a:ext cx="94457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1" fill="norm" stroke="1" extrusionOk="0">
                  <a:moveTo>
                    <a:pt x="0" y="3110"/>
                  </a:moveTo>
                  <a:cubicBezTo>
                    <a:pt x="5760" y="5357"/>
                    <a:pt x="11520" y="7603"/>
                    <a:pt x="15120" y="10022"/>
                  </a:cubicBezTo>
                  <a:cubicBezTo>
                    <a:pt x="18720" y="12442"/>
                    <a:pt x="20160" y="15034"/>
                    <a:pt x="20880" y="16762"/>
                  </a:cubicBezTo>
                  <a:cubicBezTo>
                    <a:pt x="21600" y="18490"/>
                    <a:pt x="21600" y="19354"/>
                    <a:pt x="20880" y="20131"/>
                  </a:cubicBezTo>
                  <a:cubicBezTo>
                    <a:pt x="20160" y="20909"/>
                    <a:pt x="18720" y="21600"/>
                    <a:pt x="17040" y="21514"/>
                  </a:cubicBezTo>
                  <a:cubicBezTo>
                    <a:pt x="15360" y="21427"/>
                    <a:pt x="13440" y="20563"/>
                    <a:pt x="11280" y="17712"/>
                  </a:cubicBezTo>
                  <a:cubicBezTo>
                    <a:pt x="9120" y="14861"/>
                    <a:pt x="6720" y="10022"/>
                    <a:pt x="5760" y="7171"/>
                  </a:cubicBezTo>
                  <a:cubicBezTo>
                    <a:pt x="4800" y="4320"/>
                    <a:pt x="5280" y="3456"/>
                    <a:pt x="7440" y="2592"/>
                  </a:cubicBezTo>
                  <a:cubicBezTo>
                    <a:pt x="9600" y="1728"/>
                    <a:pt x="13440" y="864"/>
                    <a:pt x="172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77850" y="806450"/>
              <a:ext cx="222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086"/>
                    <a:pt x="2057" y="8173"/>
                    <a:pt x="2880" y="11384"/>
                  </a:cubicBezTo>
                  <a:cubicBezTo>
                    <a:pt x="3703" y="14595"/>
                    <a:pt x="4320" y="16930"/>
                    <a:pt x="4731" y="18681"/>
                  </a:cubicBezTo>
                  <a:cubicBezTo>
                    <a:pt x="5143" y="20432"/>
                    <a:pt x="5349" y="21600"/>
                    <a:pt x="5349" y="21600"/>
                  </a:cubicBezTo>
                  <a:cubicBezTo>
                    <a:pt x="5349" y="21600"/>
                    <a:pt x="5143" y="20432"/>
                    <a:pt x="4731" y="17124"/>
                  </a:cubicBezTo>
                  <a:cubicBezTo>
                    <a:pt x="4320" y="13816"/>
                    <a:pt x="3703" y="8368"/>
                    <a:pt x="3600" y="5059"/>
                  </a:cubicBezTo>
                  <a:cubicBezTo>
                    <a:pt x="3497" y="1751"/>
                    <a:pt x="3909" y="584"/>
                    <a:pt x="4423" y="389"/>
                  </a:cubicBezTo>
                  <a:cubicBezTo>
                    <a:pt x="4937" y="195"/>
                    <a:pt x="5554" y="973"/>
                    <a:pt x="6789" y="3600"/>
                  </a:cubicBezTo>
                  <a:cubicBezTo>
                    <a:pt x="8023" y="6227"/>
                    <a:pt x="9874" y="10703"/>
                    <a:pt x="10800" y="13622"/>
                  </a:cubicBezTo>
                  <a:cubicBezTo>
                    <a:pt x="11726" y="16541"/>
                    <a:pt x="11726" y="17903"/>
                    <a:pt x="11417" y="18000"/>
                  </a:cubicBezTo>
                  <a:cubicBezTo>
                    <a:pt x="11109" y="18097"/>
                    <a:pt x="10491" y="16930"/>
                    <a:pt x="10183" y="14789"/>
                  </a:cubicBezTo>
                  <a:cubicBezTo>
                    <a:pt x="9874" y="12649"/>
                    <a:pt x="9874" y="9535"/>
                    <a:pt x="10183" y="7297"/>
                  </a:cubicBezTo>
                  <a:cubicBezTo>
                    <a:pt x="10491" y="5059"/>
                    <a:pt x="11109" y="3697"/>
                    <a:pt x="11829" y="2724"/>
                  </a:cubicBezTo>
                  <a:cubicBezTo>
                    <a:pt x="12549" y="1751"/>
                    <a:pt x="13371" y="1168"/>
                    <a:pt x="14194" y="1265"/>
                  </a:cubicBezTo>
                  <a:cubicBezTo>
                    <a:pt x="15017" y="1362"/>
                    <a:pt x="15840" y="2141"/>
                    <a:pt x="16766" y="4281"/>
                  </a:cubicBezTo>
                  <a:cubicBezTo>
                    <a:pt x="17691" y="6422"/>
                    <a:pt x="18720" y="9924"/>
                    <a:pt x="19543" y="12454"/>
                  </a:cubicBezTo>
                  <a:cubicBezTo>
                    <a:pt x="20366" y="14984"/>
                    <a:pt x="20983" y="16541"/>
                    <a:pt x="216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26442" y="407398"/>
              <a:ext cx="399108" cy="58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75" fill="norm" stroke="1" extrusionOk="0">
                  <a:moveTo>
                    <a:pt x="635" y="14050"/>
                  </a:moveTo>
                  <a:cubicBezTo>
                    <a:pt x="292" y="14833"/>
                    <a:pt x="-51" y="15615"/>
                    <a:pt x="6" y="16672"/>
                  </a:cubicBezTo>
                  <a:cubicBezTo>
                    <a:pt x="63" y="17728"/>
                    <a:pt x="520" y="19059"/>
                    <a:pt x="978" y="19920"/>
                  </a:cubicBezTo>
                  <a:cubicBezTo>
                    <a:pt x="1435" y="20780"/>
                    <a:pt x="1892" y="21172"/>
                    <a:pt x="2406" y="21367"/>
                  </a:cubicBezTo>
                  <a:cubicBezTo>
                    <a:pt x="2920" y="21563"/>
                    <a:pt x="3492" y="21563"/>
                    <a:pt x="4120" y="20741"/>
                  </a:cubicBezTo>
                  <a:cubicBezTo>
                    <a:pt x="4749" y="19920"/>
                    <a:pt x="5435" y="18276"/>
                    <a:pt x="5778" y="17063"/>
                  </a:cubicBezTo>
                  <a:cubicBezTo>
                    <a:pt x="6120" y="15850"/>
                    <a:pt x="6120" y="15067"/>
                    <a:pt x="6063" y="14872"/>
                  </a:cubicBezTo>
                  <a:cubicBezTo>
                    <a:pt x="6006" y="14676"/>
                    <a:pt x="5892" y="15067"/>
                    <a:pt x="6063" y="15928"/>
                  </a:cubicBezTo>
                  <a:cubicBezTo>
                    <a:pt x="6235" y="16789"/>
                    <a:pt x="6692" y="18120"/>
                    <a:pt x="7206" y="18980"/>
                  </a:cubicBezTo>
                  <a:cubicBezTo>
                    <a:pt x="7720" y="19841"/>
                    <a:pt x="8292" y="20233"/>
                    <a:pt x="8863" y="20467"/>
                  </a:cubicBezTo>
                  <a:cubicBezTo>
                    <a:pt x="9435" y="20702"/>
                    <a:pt x="10006" y="20780"/>
                    <a:pt x="10520" y="20702"/>
                  </a:cubicBezTo>
                  <a:cubicBezTo>
                    <a:pt x="11035" y="20624"/>
                    <a:pt x="11492" y="20389"/>
                    <a:pt x="12006" y="19137"/>
                  </a:cubicBezTo>
                  <a:cubicBezTo>
                    <a:pt x="12520" y="17885"/>
                    <a:pt x="13092" y="15615"/>
                    <a:pt x="13263" y="13111"/>
                  </a:cubicBezTo>
                  <a:cubicBezTo>
                    <a:pt x="13435" y="10606"/>
                    <a:pt x="13206" y="7867"/>
                    <a:pt x="12863" y="5833"/>
                  </a:cubicBezTo>
                  <a:cubicBezTo>
                    <a:pt x="12520" y="3798"/>
                    <a:pt x="12063" y="2467"/>
                    <a:pt x="11663" y="1528"/>
                  </a:cubicBezTo>
                  <a:cubicBezTo>
                    <a:pt x="11263" y="589"/>
                    <a:pt x="10920" y="41"/>
                    <a:pt x="10749" y="2"/>
                  </a:cubicBezTo>
                  <a:cubicBezTo>
                    <a:pt x="10578" y="-37"/>
                    <a:pt x="10578" y="433"/>
                    <a:pt x="10806" y="2233"/>
                  </a:cubicBezTo>
                  <a:cubicBezTo>
                    <a:pt x="11035" y="4033"/>
                    <a:pt x="11492" y="7163"/>
                    <a:pt x="12063" y="9706"/>
                  </a:cubicBezTo>
                  <a:cubicBezTo>
                    <a:pt x="12635" y="12250"/>
                    <a:pt x="13320" y="14206"/>
                    <a:pt x="14178" y="15928"/>
                  </a:cubicBezTo>
                  <a:cubicBezTo>
                    <a:pt x="15035" y="17650"/>
                    <a:pt x="16063" y="19137"/>
                    <a:pt x="16920" y="19920"/>
                  </a:cubicBezTo>
                  <a:cubicBezTo>
                    <a:pt x="17778" y="20702"/>
                    <a:pt x="18463" y="20780"/>
                    <a:pt x="19206" y="20115"/>
                  </a:cubicBezTo>
                  <a:cubicBezTo>
                    <a:pt x="19949" y="19450"/>
                    <a:pt x="20749" y="18041"/>
                    <a:pt x="21549" y="16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34466" y="717550"/>
              <a:ext cx="14028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1993" y="21600"/>
                  </a:moveTo>
                  <a:cubicBezTo>
                    <a:pt x="723" y="18900"/>
                    <a:pt x="-548" y="16200"/>
                    <a:pt x="246" y="13500"/>
                  </a:cubicBezTo>
                  <a:cubicBezTo>
                    <a:pt x="1040" y="10800"/>
                    <a:pt x="3899" y="8100"/>
                    <a:pt x="7711" y="5850"/>
                  </a:cubicBezTo>
                  <a:cubicBezTo>
                    <a:pt x="11523" y="3600"/>
                    <a:pt x="16287" y="1800"/>
                    <a:pt x="210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245608" y="335420"/>
              <a:ext cx="310142" cy="56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76" fill="norm" stroke="1" extrusionOk="0">
                  <a:moveTo>
                    <a:pt x="7424" y="12523"/>
                  </a:moveTo>
                  <a:cubicBezTo>
                    <a:pt x="6395" y="12363"/>
                    <a:pt x="5367" y="12203"/>
                    <a:pt x="4338" y="12443"/>
                  </a:cubicBezTo>
                  <a:cubicBezTo>
                    <a:pt x="3310" y="12683"/>
                    <a:pt x="2281" y="13323"/>
                    <a:pt x="1546" y="14483"/>
                  </a:cubicBezTo>
                  <a:cubicBezTo>
                    <a:pt x="812" y="15643"/>
                    <a:pt x="371" y="17323"/>
                    <a:pt x="150" y="18403"/>
                  </a:cubicBezTo>
                  <a:cubicBezTo>
                    <a:pt x="-70" y="19483"/>
                    <a:pt x="-70" y="19963"/>
                    <a:pt x="297" y="20403"/>
                  </a:cubicBezTo>
                  <a:cubicBezTo>
                    <a:pt x="665" y="20843"/>
                    <a:pt x="1399" y="21243"/>
                    <a:pt x="2134" y="21403"/>
                  </a:cubicBezTo>
                  <a:cubicBezTo>
                    <a:pt x="2869" y="21563"/>
                    <a:pt x="3603" y="21483"/>
                    <a:pt x="4412" y="20963"/>
                  </a:cubicBezTo>
                  <a:cubicBezTo>
                    <a:pt x="5220" y="20443"/>
                    <a:pt x="6101" y="19483"/>
                    <a:pt x="6616" y="18763"/>
                  </a:cubicBezTo>
                  <a:cubicBezTo>
                    <a:pt x="7130" y="18043"/>
                    <a:pt x="7277" y="17563"/>
                    <a:pt x="7350" y="17083"/>
                  </a:cubicBezTo>
                  <a:cubicBezTo>
                    <a:pt x="7424" y="16603"/>
                    <a:pt x="7424" y="16123"/>
                    <a:pt x="7350" y="16083"/>
                  </a:cubicBezTo>
                  <a:cubicBezTo>
                    <a:pt x="7277" y="16043"/>
                    <a:pt x="7130" y="16443"/>
                    <a:pt x="7277" y="16883"/>
                  </a:cubicBezTo>
                  <a:cubicBezTo>
                    <a:pt x="7424" y="17323"/>
                    <a:pt x="7865" y="17803"/>
                    <a:pt x="8452" y="18163"/>
                  </a:cubicBezTo>
                  <a:cubicBezTo>
                    <a:pt x="9040" y="18523"/>
                    <a:pt x="9775" y="18763"/>
                    <a:pt x="10510" y="18803"/>
                  </a:cubicBezTo>
                  <a:cubicBezTo>
                    <a:pt x="11244" y="18843"/>
                    <a:pt x="11979" y="18683"/>
                    <a:pt x="12934" y="17883"/>
                  </a:cubicBezTo>
                  <a:cubicBezTo>
                    <a:pt x="13889" y="17083"/>
                    <a:pt x="15065" y="15643"/>
                    <a:pt x="15799" y="13763"/>
                  </a:cubicBezTo>
                  <a:cubicBezTo>
                    <a:pt x="16534" y="11883"/>
                    <a:pt x="16828" y="9563"/>
                    <a:pt x="16461" y="7323"/>
                  </a:cubicBezTo>
                  <a:cubicBezTo>
                    <a:pt x="16093" y="5083"/>
                    <a:pt x="15065" y="2923"/>
                    <a:pt x="14330" y="1643"/>
                  </a:cubicBezTo>
                  <a:cubicBezTo>
                    <a:pt x="13595" y="363"/>
                    <a:pt x="13154" y="-37"/>
                    <a:pt x="12787" y="3"/>
                  </a:cubicBezTo>
                  <a:cubicBezTo>
                    <a:pt x="12420" y="43"/>
                    <a:pt x="12126" y="523"/>
                    <a:pt x="12126" y="2123"/>
                  </a:cubicBezTo>
                  <a:cubicBezTo>
                    <a:pt x="12126" y="3723"/>
                    <a:pt x="12420" y="6443"/>
                    <a:pt x="13228" y="9123"/>
                  </a:cubicBezTo>
                  <a:cubicBezTo>
                    <a:pt x="14036" y="11803"/>
                    <a:pt x="15359" y="14443"/>
                    <a:pt x="16240" y="15963"/>
                  </a:cubicBezTo>
                  <a:cubicBezTo>
                    <a:pt x="17122" y="17483"/>
                    <a:pt x="17563" y="17883"/>
                    <a:pt x="18150" y="18123"/>
                  </a:cubicBezTo>
                  <a:cubicBezTo>
                    <a:pt x="18738" y="18363"/>
                    <a:pt x="19473" y="18443"/>
                    <a:pt x="20061" y="18323"/>
                  </a:cubicBezTo>
                  <a:cubicBezTo>
                    <a:pt x="20648" y="18203"/>
                    <a:pt x="21089" y="17883"/>
                    <a:pt x="21310" y="17083"/>
                  </a:cubicBezTo>
                  <a:cubicBezTo>
                    <a:pt x="21530" y="16283"/>
                    <a:pt x="21530" y="15003"/>
                    <a:pt x="21530" y="13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422400" y="60325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612900" y="552450"/>
              <a:ext cx="25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38"/>
                    <a:pt x="14400" y="6277"/>
                    <a:pt x="18000" y="9877"/>
                  </a:cubicBezTo>
                  <a:cubicBezTo>
                    <a:pt x="21600" y="13477"/>
                    <a:pt x="21600" y="17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619250" y="499205"/>
              <a:ext cx="31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729124" y="563256"/>
              <a:ext cx="98516" cy="19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241" fill="norm" stroke="1" extrusionOk="0">
                  <a:moveTo>
                    <a:pt x="15468" y="204"/>
                  </a:moveTo>
                  <a:cubicBezTo>
                    <a:pt x="12823" y="-24"/>
                    <a:pt x="10179" y="-251"/>
                    <a:pt x="7534" y="658"/>
                  </a:cubicBezTo>
                  <a:cubicBezTo>
                    <a:pt x="4889" y="1568"/>
                    <a:pt x="2244" y="3614"/>
                    <a:pt x="921" y="6684"/>
                  </a:cubicBezTo>
                  <a:cubicBezTo>
                    <a:pt x="-401" y="9753"/>
                    <a:pt x="-401" y="13846"/>
                    <a:pt x="1583" y="16688"/>
                  </a:cubicBezTo>
                  <a:cubicBezTo>
                    <a:pt x="3566" y="19530"/>
                    <a:pt x="7534" y="21122"/>
                    <a:pt x="11501" y="21235"/>
                  </a:cubicBezTo>
                  <a:cubicBezTo>
                    <a:pt x="15468" y="21349"/>
                    <a:pt x="19436" y="19985"/>
                    <a:pt x="20317" y="16915"/>
                  </a:cubicBezTo>
                  <a:cubicBezTo>
                    <a:pt x="21199" y="13846"/>
                    <a:pt x="18995" y="9071"/>
                    <a:pt x="16791" y="6456"/>
                  </a:cubicBezTo>
                  <a:cubicBezTo>
                    <a:pt x="14587" y="3842"/>
                    <a:pt x="12383" y="3387"/>
                    <a:pt x="10179" y="2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873250" y="522859"/>
              <a:ext cx="203201" cy="16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102"/>
                  </a:moveTo>
                  <a:cubicBezTo>
                    <a:pt x="1575" y="7633"/>
                    <a:pt x="3150" y="13165"/>
                    <a:pt x="4275" y="16590"/>
                  </a:cubicBezTo>
                  <a:cubicBezTo>
                    <a:pt x="5400" y="20014"/>
                    <a:pt x="6075" y="21331"/>
                    <a:pt x="6412" y="20804"/>
                  </a:cubicBezTo>
                  <a:cubicBezTo>
                    <a:pt x="6750" y="20277"/>
                    <a:pt x="6750" y="17907"/>
                    <a:pt x="6750" y="14614"/>
                  </a:cubicBezTo>
                  <a:cubicBezTo>
                    <a:pt x="6750" y="11321"/>
                    <a:pt x="6750" y="7107"/>
                    <a:pt x="7200" y="4472"/>
                  </a:cubicBezTo>
                  <a:cubicBezTo>
                    <a:pt x="7650" y="1838"/>
                    <a:pt x="8550" y="785"/>
                    <a:pt x="9675" y="258"/>
                  </a:cubicBezTo>
                  <a:cubicBezTo>
                    <a:pt x="10800" y="-269"/>
                    <a:pt x="12150" y="-269"/>
                    <a:pt x="14175" y="3024"/>
                  </a:cubicBezTo>
                  <a:cubicBezTo>
                    <a:pt x="16200" y="6316"/>
                    <a:pt x="18900" y="12902"/>
                    <a:pt x="21600" y="19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667000" y="177800"/>
              <a:ext cx="889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2200"/>
                    <a:pt x="1029" y="4400"/>
                    <a:pt x="3857" y="7300"/>
                  </a:cubicBezTo>
                  <a:cubicBezTo>
                    <a:pt x="6686" y="10200"/>
                    <a:pt x="11829" y="13800"/>
                    <a:pt x="15171" y="16300"/>
                  </a:cubicBezTo>
                  <a:cubicBezTo>
                    <a:pt x="18514" y="18800"/>
                    <a:pt x="20057" y="20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400300" y="120650"/>
              <a:ext cx="4635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800"/>
                    <a:pt x="0" y="20000"/>
                    <a:pt x="1085" y="18240"/>
                  </a:cubicBezTo>
                  <a:cubicBezTo>
                    <a:pt x="2170" y="16480"/>
                    <a:pt x="4340" y="13760"/>
                    <a:pt x="6805" y="10960"/>
                  </a:cubicBezTo>
                  <a:cubicBezTo>
                    <a:pt x="9271" y="8160"/>
                    <a:pt x="12033" y="5280"/>
                    <a:pt x="14548" y="3440"/>
                  </a:cubicBezTo>
                  <a:cubicBezTo>
                    <a:pt x="17063" y="1600"/>
                    <a:pt x="19332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865456" y="306873"/>
              <a:ext cx="144445" cy="21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11" fill="norm" stroke="1" extrusionOk="0">
                  <a:moveTo>
                    <a:pt x="3468" y="13007"/>
                  </a:moveTo>
                  <a:cubicBezTo>
                    <a:pt x="5937" y="11329"/>
                    <a:pt x="8406" y="9651"/>
                    <a:pt x="9948" y="7974"/>
                  </a:cubicBezTo>
                  <a:cubicBezTo>
                    <a:pt x="11491" y="6296"/>
                    <a:pt x="12108" y="4618"/>
                    <a:pt x="12263" y="3255"/>
                  </a:cubicBezTo>
                  <a:cubicBezTo>
                    <a:pt x="12417" y="1892"/>
                    <a:pt x="12108" y="844"/>
                    <a:pt x="11183" y="319"/>
                  </a:cubicBezTo>
                  <a:cubicBezTo>
                    <a:pt x="10257" y="-205"/>
                    <a:pt x="8714" y="-205"/>
                    <a:pt x="6554" y="1263"/>
                  </a:cubicBezTo>
                  <a:cubicBezTo>
                    <a:pt x="4394" y="2731"/>
                    <a:pt x="1617" y="5667"/>
                    <a:pt x="537" y="8917"/>
                  </a:cubicBezTo>
                  <a:cubicBezTo>
                    <a:pt x="-543" y="12168"/>
                    <a:pt x="74" y="15733"/>
                    <a:pt x="1771" y="18040"/>
                  </a:cubicBezTo>
                  <a:cubicBezTo>
                    <a:pt x="3468" y="20346"/>
                    <a:pt x="6246" y="21395"/>
                    <a:pt x="9640" y="21185"/>
                  </a:cubicBezTo>
                  <a:cubicBezTo>
                    <a:pt x="13034" y="20976"/>
                    <a:pt x="17046" y="19508"/>
                    <a:pt x="21057" y="18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078644" y="258233"/>
              <a:ext cx="111516" cy="26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01" fill="norm" stroke="1" extrusionOk="0">
                  <a:moveTo>
                    <a:pt x="13409" y="168"/>
                  </a:moveTo>
                  <a:cubicBezTo>
                    <a:pt x="11409" y="0"/>
                    <a:pt x="9409" y="-169"/>
                    <a:pt x="6609" y="337"/>
                  </a:cubicBezTo>
                  <a:cubicBezTo>
                    <a:pt x="3809" y="843"/>
                    <a:pt x="209" y="2025"/>
                    <a:pt x="9" y="4134"/>
                  </a:cubicBezTo>
                  <a:cubicBezTo>
                    <a:pt x="-191" y="6243"/>
                    <a:pt x="3009" y="9281"/>
                    <a:pt x="6409" y="11390"/>
                  </a:cubicBezTo>
                  <a:cubicBezTo>
                    <a:pt x="9809" y="13500"/>
                    <a:pt x="13409" y="14681"/>
                    <a:pt x="16009" y="15609"/>
                  </a:cubicBezTo>
                  <a:cubicBezTo>
                    <a:pt x="18609" y="16537"/>
                    <a:pt x="20209" y="17212"/>
                    <a:pt x="20809" y="17972"/>
                  </a:cubicBezTo>
                  <a:cubicBezTo>
                    <a:pt x="21409" y="18731"/>
                    <a:pt x="21009" y="19575"/>
                    <a:pt x="19409" y="20250"/>
                  </a:cubicBezTo>
                  <a:cubicBezTo>
                    <a:pt x="17809" y="20925"/>
                    <a:pt x="15009" y="21431"/>
                    <a:pt x="12009" y="21094"/>
                  </a:cubicBezTo>
                  <a:cubicBezTo>
                    <a:pt x="9009" y="20756"/>
                    <a:pt x="5809" y="19575"/>
                    <a:pt x="4209" y="18562"/>
                  </a:cubicBezTo>
                  <a:cubicBezTo>
                    <a:pt x="2609" y="17550"/>
                    <a:pt x="2609" y="16706"/>
                    <a:pt x="2609" y="15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270250" y="0"/>
              <a:ext cx="127001" cy="43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3240" y="0"/>
                  </a:moveTo>
                  <a:cubicBezTo>
                    <a:pt x="2160" y="413"/>
                    <a:pt x="1080" y="827"/>
                    <a:pt x="540" y="2119"/>
                  </a:cubicBezTo>
                  <a:cubicBezTo>
                    <a:pt x="0" y="3411"/>
                    <a:pt x="0" y="5581"/>
                    <a:pt x="0" y="8320"/>
                  </a:cubicBezTo>
                  <a:cubicBezTo>
                    <a:pt x="0" y="11058"/>
                    <a:pt x="0" y="14366"/>
                    <a:pt x="180" y="16329"/>
                  </a:cubicBezTo>
                  <a:cubicBezTo>
                    <a:pt x="360" y="18293"/>
                    <a:pt x="720" y="18913"/>
                    <a:pt x="1440" y="19533"/>
                  </a:cubicBezTo>
                  <a:cubicBezTo>
                    <a:pt x="2160" y="20153"/>
                    <a:pt x="3240" y="20773"/>
                    <a:pt x="4680" y="21135"/>
                  </a:cubicBezTo>
                  <a:cubicBezTo>
                    <a:pt x="6120" y="21497"/>
                    <a:pt x="7920" y="21600"/>
                    <a:pt x="10800" y="21032"/>
                  </a:cubicBezTo>
                  <a:cubicBezTo>
                    <a:pt x="13680" y="20463"/>
                    <a:pt x="17640" y="19223"/>
                    <a:pt x="21600" y="17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200400" y="209549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200"/>
                    <a:pt x="11421" y="8800"/>
                    <a:pt x="15021" y="5200"/>
                  </a:cubicBezTo>
                  <a:cubicBezTo>
                    <a:pt x="18621" y="1600"/>
                    <a:pt x="2011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0" y="628650"/>
              <a:ext cx="3397250" cy="92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3" y="21107"/>
                    <a:pt x="727" y="20614"/>
                    <a:pt x="1063" y="20219"/>
                  </a:cubicBezTo>
                  <a:cubicBezTo>
                    <a:pt x="1400" y="19825"/>
                    <a:pt x="1709" y="19529"/>
                    <a:pt x="2133" y="19159"/>
                  </a:cubicBezTo>
                  <a:cubicBezTo>
                    <a:pt x="2557" y="18789"/>
                    <a:pt x="3095" y="18345"/>
                    <a:pt x="3600" y="17901"/>
                  </a:cubicBezTo>
                  <a:cubicBezTo>
                    <a:pt x="4105" y="17458"/>
                    <a:pt x="4576" y="17014"/>
                    <a:pt x="5087" y="16496"/>
                  </a:cubicBezTo>
                  <a:cubicBezTo>
                    <a:pt x="5599" y="15978"/>
                    <a:pt x="6150" y="15386"/>
                    <a:pt x="6662" y="14795"/>
                  </a:cubicBezTo>
                  <a:cubicBezTo>
                    <a:pt x="7173" y="14203"/>
                    <a:pt x="7644" y="13611"/>
                    <a:pt x="8108" y="13068"/>
                  </a:cubicBezTo>
                  <a:cubicBezTo>
                    <a:pt x="8573" y="12526"/>
                    <a:pt x="9030" y="12033"/>
                    <a:pt x="9501" y="11515"/>
                  </a:cubicBezTo>
                  <a:cubicBezTo>
                    <a:pt x="9972" y="10997"/>
                    <a:pt x="10457" y="10455"/>
                    <a:pt x="10921" y="9937"/>
                  </a:cubicBezTo>
                  <a:cubicBezTo>
                    <a:pt x="11385" y="9419"/>
                    <a:pt x="11830" y="8926"/>
                    <a:pt x="12294" y="8433"/>
                  </a:cubicBezTo>
                  <a:cubicBezTo>
                    <a:pt x="12758" y="7940"/>
                    <a:pt x="13243" y="7447"/>
                    <a:pt x="13707" y="6978"/>
                  </a:cubicBezTo>
                  <a:cubicBezTo>
                    <a:pt x="14171" y="6510"/>
                    <a:pt x="14615" y="6066"/>
                    <a:pt x="15073" y="5622"/>
                  </a:cubicBezTo>
                  <a:cubicBezTo>
                    <a:pt x="15530" y="5178"/>
                    <a:pt x="16001" y="4734"/>
                    <a:pt x="16506" y="4266"/>
                  </a:cubicBezTo>
                  <a:cubicBezTo>
                    <a:pt x="17011" y="3797"/>
                    <a:pt x="17549" y="3304"/>
                    <a:pt x="18101" y="2811"/>
                  </a:cubicBezTo>
                  <a:cubicBezTo>
                    <a:pt x="18653" y="2318"/>
                    <a:pt x="19218" y="1825"/>
                    <a:pt x="19750" y="1405"/>
                  </a:cubicBezTo>
                  <a:cubicBezTo>
                    <a:pt x="20281" y="986"/>
                    <a:pt x="20779" y="641"/>
                    <a:pt x="21082" y="419"/>
                  </a:cubicBezTo>
                  <a:cubicBezTo>
                    <a:pt x="21385" y="197"/>
                    <a:pt x="21492" y="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33350" y="635000"/>
              <a:ext cx="3397250" cy="114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" y="21162"/>
                    <a:pt x="888" y="20725"/>
                    <a:pt x="1353" y="20228"/>
                  </a:cubicBezTo>
                  <a:cubicBezTo>
                    <a:pt x="1817" y="19730"/>
                    <a:pt x="2301" y="19173"/>
                    <a:pt x="2819" y="18636"/>
                  </a:cubicBezTo>
                  <a:cubicBezTo>
                    <a:pt x="3338" y="18099"/>
                    <a:pt x="3889" y="17582"/>
                    <a:pt x="4441" y="17045"/>
                  </a:cubicBezTo>
                  <a:cubicBezTo>
                    <a:pt x="4993" y="16508"/>
                    <a:pt x="5545" y="15951"/>
                    <a:pt x="6022" y="15474"/>
                  </a:cubicBezTo>
                  <a:cubicBezTo>
                    <a:pt x="6500" y="14997"/>
                    <a:pt x="6904" y="14599"/>
                    <a:pt x="7341" y="14161"/>
                  </a:cubicBezTo>
                  <a:cubicBezTo>
                    <a:pt x="7779" y="13724"/>
                    <a:pt x="8250" y="13246"/>
                    <a:pt x="8727" y="12749"/>
                  </a:cubicBezTo>
                  <a:cubicBezTo>
                    <a:pt x="9205" y="12252"/>
                    <a:pt x="9690" y="11735"/>
                    <a:pt x="10174" y="11238"/>
                  </a:cubicBezTo>
                  <a:cubicBezTo>
                    <a:pt x="10659" y="10740"/>
                    <a:pt x="11143" y="10263"/>
                    <a:pt x="11601" y="9806"/>
                  </a:cubicBezTo>
                  <a:cubicBezTo>
                    <a:pt x="12058" y="9348"/>
                    <a:pt x="12489" y="8910"/>
                    <a:pt x="12920" y="8473"/>
                  </a:cubicBezTo>
                  <a:cubicBezTo>
                    <a:pt x="13350" y="8035"/>
                    <a:pt x="13781" y="7598"/>
                    <a:pt x="14245" y="7140"/>
                  </a:cubicBezTo>
                  <a:cubicBezTo>
                    <a:pt x="14710" y="6683"/>
                    <a:pt x="15207" y="6206"/>
                    <a:pt x="15712" y="5708"/>
                  </a:cubicBezTo>
                  <a:cubicBezTo>
                    <a:pt x="16217" y="5211"/>
                    <a:pt x="16728" y="4694"/>
                    <a:pt x="17253" y="4177"/>
                  </a:cubicBezTo>
                  <a:cubicBezTo>
                    <a:pt x="17778" y="3660"/>
                    <a:pt x="18316" y="3143"/>
                    <a:pt x="18821" y="2645"/>
                  </a:cubicBezTo>
                  <a:cubicBezTo>
                    <a:pt x="19326" y="2148"/>
                    <a:pt x="19797" y="1671"/>
                    <a:pt x="20221" y="1273"/>
                  </a:cubicBezTo>
                  <a:cubicBezTo>
                    <a:pt x="20644" y="875"/>
                    <a:pt x="21021" y="557"/>
                    <a:pt x="21243" y="358"/>
                  </a:cubicBezTo>
                  <a:cubicBezTo>
                    <a:pt x="21465" y="159"/>
                    <a:pt x="21533" y="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178050" y="18224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254250" y="20256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683073" y="1627577"/>
              <a:ext cx="187128" cy="57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18" fill="norm" stroke="1" extrusionOk="0">
                  <a:moveTo>
                    <a:pt x="21217" y="1832"/>
                  </a:moveTo>
                  <a:cubicBezTo>
                    <a:pt x="19537" y="1197"/>
                    <a:pt x="17857" y="561"/>
                    <a:pt x="16417" y="244"/>
                  </a:cubicBezTo>
                  <a:cubicBezTo>
                    <a:pt x="14977" y="-74"/>
                    <a:pt x="13777" y="-74"/>
                    <a:pt x="11737" y="204"/>
                  </a:cubicBezTo>
                  <a:cubicBezTo>
                    <a:pt x="9697" y="482"/>
                    <a:pt x="6817" y="1038"/>
                    <a:pt x="5137" y="1514"/>
                  </a:cubicBezTo>
                  <a:cubicBezTo>
                    <a:pt x="3457" y="1991"/>
                    <a:pt x="2977" y="2388"/>
                    <a:pt x="2737" y="2785"/>
                  </a:cubicBezTo>
                  <a:cubicBezTo>
                    <a:pt x="2497" y="3182"/>
                    <a:pt x="2497" y="3579"/>
                    <a:pt x="3817" y="4175"/>
                  </a:cubicBezTo>
                  <a:cubicBezTo>
                    <a:pt x="5137" y="4770"/>
                    <a:pt x="7777" y="5564"/>
                    <a:pt x="9697" y="6557"/>
                  </a:cubicBezTo>
                  <a:cubicBezTo>
                    <a:pt x="11617" y="7550"/>
                    <a:pt x="12817" y="8741"/>
                    <a:pt x="12457" y="9654"/>
                  </a:cubicBezTo>
                  <a:cubicBezTo>
                    <a:pt x="12097" y="10567"/>
                    <a:pt x="10177" y="11202"/>
                    <a:pt x="8617" y="11639"/>
                  </a:cubicBezTo>
                  <a:cubicBezTo>
                    <a:pt x="7057" y="12076"/>
                    <a:pt x="5857" y="12314"/>
                    <a:pt x="4297" y="12433"/>
                  </a:cubicBezTo>
                  <a:cubicBezTo>
                    <a:pt x="2737" y="12552"/>
                    <a:pt x="817" y="12552"/>
                    <a:pt x="217" y="12394"/>
                  </a:cubicBezTo>
                  <a:cubicBezTo>
                    <a:pt x="-383" y="12235"/>
                    <a:pt x="337" y="11917"/>
                    <a:pt x="1417" y="11719"/>
                  </a:cubicBezTo>
                  <a:cubicBezTo>
                    <a:pt x="2497" y="11520"/>
                    <a:pt x="3937" y="11441"/>
                    <a:pt x="5257" y="11401"/>
                  </a:cubicBezTo>
                  <a:cubicBezTo>
                    <a:pt x="6577" y="11361"/>
                    <a:pt x="7777" y="11361"/>
                    <a:pt x="8737" y="11600"/>
                  </a:cubicBezTo>
                  <a:cubicBezTo>
                    <a:pt x="9697" y="11838"/>
                    <a:pt x="10417" y="12314"/>
                    <a:pt x="10177" y="13347"/>
                  </a:cubicBezTo>
                  <a:cubicBezTo>
                    <a:pt x="9937" y="14379"/>
                    <a:pt x="8737" y="15967"/>
                    <a:pt x="7657" y="17198"/>
                  </a:cubicBezTo>
                  <a:cubicBezTo>
                    <a:pt x="6577" y="18429"/>
                    <a:pt x="5617" y="19302"/>
                    <a:pt x="5137" y="19938"/>
                  </a:cubicBezTo>
                  <a:cubicBezTo>
                    <a:pt x="4657" y="20573"/>
                    <a:pt x="4657" y="20970"/>
                    <a:pt x="5257" y="21208"/>
                  </a:cubicBezTo>
                  <a:cubicBezTo>
                    <a:pt x="5857" y="21447"/>
                    <a:pt x="7057" y="21526"/>
                    <a:pt x="9457" y="21208"/>
                  </a:cubicBezTo>
                  <a:cubicBezTo>
                    <a:pt x="11857" y="20891"/>
                    <a:pt x="15457" y="20176"/>
                    <a:pt x="19057" y="19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566333" y="1728715"/>
              <a:ext cx="241301" cy="58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4737" y="7403"/>
                  </a:moveTo>
                  <a:cubicBezTo>
                    <a:pt x="4358" y="9579"/>
                    <a:pt x="3979" y="11754"/>
                    <a:pt x="4263" y="13852"/>
                  </a:cubicBezTo>
                  <a:cubicBezTo>
                    <a:pt x="4547" y="15950"/>
                    <a:pt x="5495" y="17970"/>
                    <a:pt x="6063" y="19213"/>
                  </a:cubicBezTo>
                  <a:cubicBezTo>
                    <a:pt x="6632" y="20456"/>
                    <a:pt x="6821" y="20922"/>
                    <a:pt x="6916" y="20961"/>
                  </a:cubicBezTo>
                  <a:cubicBezTo>
                    <a:pt x="7011" y="21000"/>
                    <a:pt x="7011" y="20612"/>
                    <a:pt x="6537" y="18980"/>
                  </a:cubicBezTo>
                  <a:cubicBezTo>
                    <a:pt x="6063" y="17348"/>
                    <a:pt x="5116" y="14473"/>
                    <a:pt x="4642" y="11754"/>
                  </a:cubicBezTo>
                  <a:cubicBezTo>
                    <a:pt x="4168" y="9035"/>
                    <a:pt x="4168" y="6471"/>
                    <a:pt x="4737" y="4645"/>
                  </a:cubicBezTo>
                  <a:cubicBezTo>
                    <a:pt x="5305" y="2819"/>
                    <a:pt x="6442" y="1731"/>
                    <a:pt x="7389" y="1071"/>
                  </a:cubicBezTo>
                  <a:cubicBezTo>
                    <a:pt x="8337" y="410"/>
                    <a:pt x="9095" y="177"/>
                    <a:pt x="9947" y="61"/>
                  </a:cubicBezTo>
                  <a:cubicBezTo>
                    <a:pt x="10800" y="-56"/>
                    <a:pt x="11747" y="-56"/>
                    <a:pt x="13453" y="527"/>
                  </a:cubicBezTo>
                  <a:cubicBezTo>
                    <a:pt x="15158" y="1109"/>
                    <a:pt x="17621" y="2275"/>
                    <a:pt x="19232" y="3829"/>
                  </a:cubicBezTo>
                  <a:cubicBezTo>
                    <a:pt x="20842" y="5383"/>
                    <a:pt x="21600" y="7325"/>
                    <a:pt x="21600" y="9307"/>
                  </a:cubicBezTo>
                  <a:cubicBezTo>
                    <a:pt x="21600" y="11288"/>
                    <a:pt x="20842" y="13308"/>
                    <a:pt x="18853" y="15017"/>
                  </a:cubicBezTo>
                  <a:cubicBezTo>
                    <a:pt x="16863" y="16727"/>
                    <a:pt x="13642" y="18125"/>
                    <a:pt x="10611" y="19135"/>
                  </a:cubicBezTo>
                  <a:cubicBezTo>
                    <a:pt x="7579" y="20145"/>
                    <a:pt x="4737" y="20767"/>
                    <a:pt x="2842" y="21117"/>
                  </a:cubicBezTo>
                  <a:cubicBezTo>
                    <a:pt x="947" y="21466"/>
                    <a:pt x="0" y="21544"/>
                    <a:pt x="0" y="21427"/>
                  </a:cubicBezTo>
                  <a:cubicBezTo>
                    <a:pt x="0" y="21311"/>
                    <a:pt x="947" y="21000"/>
                    <a:pt x="2368" y="20689"/>
                  </a:cubicBezTo>
                  <a:cubicBezTo>
                    <a:pt x="3789" y="20379"/>
                    <a:pt x="5684" y="20068"/>
                    <a:pt x="7579" y="19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824151" y="2164739"/>
              <a:ext cx="207850" cy="18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85" fill="norm" stroke="1" extrusionOk="0">
                  <a:moveTo>
                    <a:pt x="1134" y="3711"/>
                  </a:moveTo>
                  <a:cubicBezTo>
                    <a:pt x="480" y="2497"/>
                    <a:pt x="-175" y="1284"/>
                    <a:pt x="43" y="556"/>
                  </a:cubicBezTo>
                  <a:cubicBezTo>
                    <a:pt x="261" y="-172"/>
                    <a:pt x="1352" y="-415"/>
                    <a:pt x="3425" y="1284"/>
                  </a:cubicBezTo>
                  <a:cubicBezTo>
                    <a:pt x="5498" y="2983"/>
                    <a:pt x="8552" y="6623"/>
                    <a:pt x="11170" y="10021"/>
                  </a:cubicBezTo>
                  <a:cubicBezTo>
                    <a:pt x="13789" y="13419"/>
                    <a:pt x="15970" y="16574"/>
                    <a:pt x="17607" y="18394"/>
                  </a:cubicBezTo>
                  <a:cubicBezTo>
                    <a:pt x="19243" y="20214"/>
                    <a:pt x="20334" y="20700"/>
                    <a:pt x="21425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885950" y="2197100"/>
              <a:ext cx="1079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186"/>
                    <a:pt x="11435" y="8372"/>
                    <a:pt x="7835" y="11972"/>
                  </a:cubicBezTo>
                  <a:cubicBezTo>
                    <a:pt x="4235" y="15572"/>
                    <a:pt x="2118" y="18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946400" y="1778000"/>
              <a:ext cx="228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939"/>
                    <a:pt x="5600" y="5878"/>
                    <a:pt x="9200" y="9478"/>
                  </a:cubicBezTo>
                  <a:cubicBezTo>
                    <a:pt x="12800" y="13078"/>
                    <a:pt x="17200" y="173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027056" y="1751293"/>
              <a:ext cx="154294" cy="38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36" fill="norm" stroke="1" extrusionOk="0">
                  <a:moveTo>
                    <a:pt x="21277" y="73"/>
                  </a:moveTo>
                  <a:cubicBezTo>
                    <a:pt x="19526" y="-45"/>
                    <a:pt x="17774" y="-164"/>
                    <a:pt x="15439" y="963"/>
                  </a:cubicBezTo>
                  <a:cubicBezTo>
                    <a:pt x="13104" y="2091"/>
                    <a:pt x="10185" y="4465"/>
                    <a:pt x="7412" y="7254"/>
                  </a:cubicBezTo>
                  <a:cubicBezTo>
                    <a:pt x="4639" y="10043"/>
                    <a:pt x="2012" y="13247"/>
                    <a:pt x="845" y="15680"/>
                  </a:cubicBezTo>
                  <a:cubicBezTo>
                    <a:pt x="-323" y="18113"/>
                    <a:pt x="-31" y="19774"/>
                    <a:pt x="261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257550" y="196215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302000" y="2032000"/>
              <a:ext cx="1016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683000" y="1727200"/>
              <a:ext cx="1714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685"/>
                    <a:pt x="6933" y="5369"/>
                    <a:pt x="10000" y="7993"/>
                  </a:cubicBezTo>
                  <a:cubicBezTo>
                    <a:pt x="13067" y="10617"/>
                    <a:pt x="15733" y="13180"/>
                    <a:pt x="17600" y="15437"/>
                  </a:cubicBezTo>
                  <a:cubicBezTo>
                    <a:pt x="19467" y="17695"/>
                    <a:pt x="20533" y="196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759200" y="1767416"/>
              <a:ext cx="158751" cy="3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5"/>
                  </a:moveTo>
                  <a:cubicBezTo>
                    <a:pt x="20736" y="483"/>
                    <a:pt x="19872" y="0"/>
                    <a:pt x="18720" y="0"/>
                  </a:cubicBezTo>
                  <a:cubicBezTo>
                    <a:pt x="17568" y="0"/>
                    <a:pt x="16128" y="483"/>
                    <a:pt x="13968" y="2413"/>
                  </a:cubicBezTo>
                  <a:cubicBezTo>
                    <a:pt x="11808" y="4344"/>
                    <a:pt x="8928" y="7723"/>
                    <a:pt x="6480" y="11162"/>
                  </a:cubicBezTo>
                  <a:cubicBezTo>
                    <a:pt x="4032" y="14601"/>
                    <a:pt x="2016" y="1810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924299" y="1949428"/>
              <a:ext cx="139701" cy="20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242"/>
                  </a:moveTo>
                  <a:cubicBezTo>
                    <a:pt x="982" y="2378"/>
                    <a:pt x="1964" y="1514"/>
                    <a:pt x="3764" y="866"/>
                  </a:cubicBezTo>
                  <a:cubicBezTo>
                    <a:pt x="5564" y="218"/>
                    <a:pt x="8182" y="-214"/>
                    <a:pt x="9818" y="110"/>
                  </a:cubicBezTo>
                  <a:cubicBezTo>
                    <a:pt x="11455" y="434"/>
                    <a:pt x="12109" y="1514"/>
                    <a:pt x="11455" y="3890"/>
                  </a:cubicBezTo>
                  <a:cubicBezTo>
                    <a:pt x="10800" y="6266"/>
                    <a:pt x="8836" y="9938"/>
                    <a:pt x="7036" y="12530"/>
                  </a:cubicBezTo>
                  <a:cubicBezTo>
                    <a:pt x="5236" y="15122"/>
                    <a:pt x="3600" y="16634"/>
                    <a:pt x="2618" y="17930"/>
                  </a:cubicBezTo>
                  <a:cubicBezTo>
                    <a:pt x="1636" y="19226"/>
                    <a:pt x="1309" y="20306"/>
                    <a:pt x="2127" y="20846"/>
                  </a:cubicBezTo>
                  <a:cubicBezTo>
                    <a:pt x="2945" y="21386"/>
                    <a:pt x="4909" y="21386"/>
                    <a:pt x="8345" y="20846"/>
                  </a:cubicBezTo>
                  <a:cubicBezTo>
                    <a:pt x="11782" y="20306"/>
                    <a:pt x="16691" y="19226"/>
                    <a:pt x="21600" y="18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148251" y="2146300"/>
              <a:ext cx="55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20957" y="0"/>
                  </a:moveTo>
                  <a:cubicBezTo>
                    <a:pt x="16957" y="2160"/>
                    <a:pt x="12957" y="4320"/>
                    <a:pt x="8957" y="6480"/>
                  </a:cubicBezTo>
                  <a:cubicBezTo>
                    <a:pt x="4957" y="8640"/>
                    <a:pt x="957" y="10800"/>
                    <a:pt x="157" y="13320"/>
                  </a:cubicBezTo>
                  <a:cubicBezTo>
                    <a:pt x="-643" y="15840"/>
                    <a:pt x="1757" y="18720"/>
                    <a:pt x="4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298950" y="21526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654550" y="20891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756150" y="2165349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130800" y="1752600"/>
              <a:ext cx="2603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4" y="0"/>
                    <a:pt x="2107" y="0"/>
                    <a:pt x="3688" y="821"/>
                  </a:cubicBezTo>
                  <a:cubicBezTo>
                    <a:pt x="5268" y="1642"/>
                    <a:pt x="7376" y="3284"/>
                    <a:pt x="10098" y="6126"/>
                  </a:cubicBezTo>
                  <a:cubicBezTo>
                    <a:pt x="12820" y="8968"/>
                    <a:pt x="16156" y="13011"/>
                    <a:pt x="18176" y="15789"/>
                  </a:cubicBezTo>
                  <a:cubicBezTo>
                    <a:pt x="20195" y="18568"/>
                    <a:pt x="20898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226050" y="1720850"/>
              <a:ext cx="1460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632"/>
                    <a:pt x="15339" y="3264"/>
                    <a:pt x="12209" y="5664"/>
                  </a:cubicBezTo>
                  <a:cubicBezTo>
                    <a:pt x="9078" y="8064"/>
                    <a:pt x="5948" y="11232"/>
                    <a:pt x="3913" y="14016"/>
                  </a:cubicBezTo>
                  <a:cubicBezTo>
                    <a:pt x="1878" y="16800"/>
                    <a:pt x="939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444865" y="2018093"/>
              <a:ext cx="117736" cy="15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9" fill="norm" stroke="1" extrusionOk="0">
                  <a:moveTo>
                    <a:pt x="4097" y="8047"/>
                  </a:moveTo>
                  <a:cubicBezTo>
                    <a:pt x="3325" y="11550"/>
                    <a:pt x="2554" y="15052"/>
                    <a:pt x="1783" y="17533"/>
                  </a:cubicBezTo>
                  <a:cubicBezTo>
                    <a:pt x="1011" y="20015"/>
                    <a:pt x="240" y="21474"/>
                    <a:pt x="47" y="21328"/>
                  </a:cubicBezTo>
                  <a:cubicBezTo>
                    <a:pt x="-146" y="21182"/>
                    <a:pt x="240" y="19431"/>
                    <a:pt x="1397" y="15928"/>
                  </a:cubicBezTo>
                  <a:cubicBezTo>
                    <a:pt x="2554" y="12425"/>
                    <a:pt x="4483" y="7171"/>
                    <a:pt x="6218" y="4106"/>
                  </a:cubicBezTo>
                  <a:cubicBezTo>
                    <a:pt x="7954" y="1042"/>
                    <a:pt x="9497" y="166"/>
                    <a:pt x="11233" y="20"/>
                  </a:cubicBezTo>
                  <a:cubicBezTo>
                    <a:pt x="12968" y="-126"/>
                    <a:pt x="14897" y="458"/>
                    <a:pt x="16633" y="3523"/>
                  </a:cubicBezTo>
                  <a:cubicBezTo>
                    <a:pt x="18368" y="6588"/>
                    <a:pt x="19911" y="12133"/>
                    <a:pt x="21454" y="17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5651500" y="1603157"/>
              <a:ext cx="123914" cy="60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70" fill="norm" stroke="1" extrusionOk="0">
                  <a:moveTo>
                    <a:pt x="0" y="1491"/>
                  </a:moveTo>
                  <a:cubicBezTo>
                    <a:pt x="0" y="1111"/>
                    <a:pt x="0" y="731"/>
                    <a:pt x="915" y="464"/>
                  </a:cubicBezTo>
                  <a:cubicBezTo>
                    <a:pt x="1831" y="198"/>
                    <a:pt x="3661" y="46"/>
                    <a:pt x="5492" y="8"/>
                  </a:cubicBezTo>
                  <a:cubicBezTo>
                    <a:pt x="7322" y="-30"/>
                    <a:pt x="9153" y="46"/>
                    <a:pt x="10800" y="807"/>
                  </a:cubicBezTo>
                  <a:cubicBezTo>
                    <a:pt x="12447" y="1567"/>
                    <a:pt x="13912" y="3012"/>
                    <a:pt x="13546" y="4343"/>
                  </a:cubicBezTo>
                  <a:cubicBezTo>
                    <a:pt x="13180" y="5674"/>
                    <a:pt x="10983" y="6891"/>
                    <a:pt x="9153" y="7994"/>
                  </a:cubicBezTo>
                  <a:cubicBezTo>
                    <a:pt x="7322" y="9097"/>
                    <a:pt x="5858" y="10085"/>
                    <a:pt x="7322" y="11264"/>
                  </a:cubicBezTo>
                  <a:cubicBezTo>
                    <a:pt x="8786" y="12443"/>
                    <a:pt x="13180" y="13812"/>
                    <a:pt x="16292" y="15181"/>
                  </a:cubicBezTo>
                  <a:cubicBezTo>
                    <a:pt x="19403" y="16550"/>
                    <a:pt x="21234" y="17919"/>
                    <a:pt x="21417" y="18908"/>
                  </a:cubicBezTo>
                  <a:cubicBezTo>
                    <a:pt x="21600" y="19897"/>
                    <a:pt x="20136" y="20505"/>
                    <a:pt x="17573" y="20885"/>
                  </a:cubicBezTo>
                  <a:cubicBezTo>
                    <a:pt x="15010" y="21266"/>
                    <a:pt x="11349" y="21418"/>
                    <a:pt x="7688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084953" y="1912830"/>
              <a:ext cx="404748" cy="13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52" fill="norm" stroke="1" extrusionOk="0">
                  <a:moveTo>
                    <a:pt x="249" y="21052"/>
                  </a:moveTo>
                  <a:cubicBezTo>
                    <a:pt x="25" y="19440"/>
                    <a:pt x="-199" y="17828"/>
                    <a:pt x="305" y="14443"/>
                  </a:cubicBezTo>
                  <a:cubicBezTo>
                    <a:pt x="808" y="11058"/>
                    <a:pt x="2039" y="5900"/>
                    <a:pt x="3214" y="2998"/>
                  </a:cubicBezTo>
                  <a:cubicBezTo>
                    <a:pt x="4390" y="97"/>
                    <a:pt x="5509" y="-548"/>
                    <a:pt x="6516" y="419"/>
                  </a:cubicBezTo>
                  <a:cubicBezTo>
                    <a:pt x="7523" y="1386"/>
                    <a:pt x="8419" y="3965"/>
                    <a:pt x="9258" y="7189"/>
                  </a:cubicBezTo>
                  <a:cubicBezTo>
                    <a:pt x="10097" y="10413"/>
                    <a:pt x="10881" y="14282"/>
                    <a:pt x="11608" y="16377"/>
                  </a:cubicBezTo>
                  <a:cubicBezTo>
                    <a:pt x="12336" y="18473"/>
                    <a:pt x="13007" y="18795"/>
                    <a:pt x="13847" y="17667"/>
                  </a:cubicBezTo>
                  <a:cubicBezTo>
                    <a:pt x="14686" y="16539"/>
                    <a:pt x="15693" y="13959"/>
                    <a:pt x="16980" y="11380"/>
                  </a:cubicBezTo>
                  <a:cubicBezTo>
                    <a:pt x="18267" y="8801"/>
                    <a:pt x="19834" y="6222"/>
                    <a:pt x="21401" y="3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115050" y="17081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115050" y="16129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229350" y="17208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235699" y="164464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315732" y="1502747"/>
              <a:ext cx="135868" cy="3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05" fill="norm" stroke="1" extrusionOk="0">
                  <a:moveTo>
                    <a:pt x="16346" y="14226"/>
                  </a:moveTo>
                  <a:cubicBezTo>
                    <a:pt x="15017" y="13690"/>
                    <a:pt x="13688" y="13153"/>
                    <a:pt x="11528" y="13086"/>
                  </a:cubicBezTo>
                  <a:cubicBezTo>
                    <a:pt x="9368" y="13019"/>
                    <a:pt x="6377" y="13421"/>
                    <a:pt x="4217" y="14428"/>
                  </a:cubicBezTo>
                  <a:cubicBezTo>
                    <a:pt x="2057" y="15434"/>
                    <a:pt x="728" y="17044"/>
                    <a:pt x="229" y="18184"/>
                  </a:cubicBezTo>
                  <a:cubicBezTo>
                    <a:pt x="-269" y="19324"/>
                    <a:pt x="63" y="19995"/>
                    <a:pt x="1060" y="20532"/>
                  </a:cubicBezTo>
                  <a:cubicBezTo>
                    <a:pt x="2057" y="21069"/>
                    <a:pt x="3719" y="21471"/>
                    <a:pt x="6876" y="19861"/>
                  </a:cubicBezTo>
                  <a:cubicBezTo>
                    <a:pt x="10033" y="18251"/>
                    <a:pt x="14685" y="14629"/>
                    <a:pt x="17343" y="11342"/>
                  </a:cubicBezTo>
                  <a:cubicBezTo>
                    <a:pt x="20002" y="8055"/>
                    <a:pt x="20666" y="5103"/>
                    <a:pt x="20833" y="3292"/>
                  </a:cubicBezTo>
                  <a:cubicBezTo>
                    <a:pt x="20999" y="1481"/>
                    <a:pt x="20666" y="810"/>
                    <a:pt x="19669" y="408"/>
                  </a:cubicBezTo>
                  <a:cubicBezTo>
                    <a:pt x="18673" y="5"/>
                    <a:pt x="17011" y="-129"/>
                    <a:pt x="15848" y="139"/>
                  </a:cubicBezTo>
                  <a:cubicBezTo>
                    <a:pt x="14685" y="408"/>
                    <a:pt x="14020" y="1078"/>
                    <a:pt x="13688" y="3292"/>
                  </a:cubicBezTo>
                  <a:cubicBezTo>
                    <a:pt x="13356" y="5506"/>
                    <a:pt x="13356" y="9262"/>
                    <a:pt x="14685" y="11610"/>
                  </a:cubicBezTo>
                  <a:cubicBezTo>
                    <a:pt x="16014" y="13958"/>
                    <a:pt x="18673" y="14897"/>
                    <a:pt x="21331" y="15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813550" y="1657349"/>
              <a:ext cx="2349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24" y="2224"/>
                    <a:pt x="5449" y="4447"/>
                    <a:pt x="8173" y="7094"/>
                  </a:cubicBezTo>
                  <a:cubicBezTo>
                    <a:pt x="10897" y="9741"/>
                    <a:pt x="13622" y="12812"/>
                    <a:pt x="15859" y="15300"/>
                  </a:cubicBezTo>
                  <a:cubicBezTo>
                    <a:pt x="18097" y="17788"/>
                    <a:pt x="19849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819900" y="1676399"/>
              <a:ext cx="28575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80" y="1890"/>
                    <a:pt x="16160" y="3780"/>
                    <a:pt x="13600" y="6030"/>
                  </a:cubicBezTo>
                  <a:cubicBezTo>
                    <a:pt x="11040" y="8280"/>
                    <a:pt x="8640" y="10890"/>
                    <a:pt x="6400" y="13545"/>
                  </a:cubicBezTo>
                  <a:cubicBezTo>
                    <a:pt x="4160" y="16200"/>
                    <a:pt x="208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730093" y="3064264"/>
              <a:ext cx="207763" cy="51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40" fill="norm" stroke="1" extrusionOk="0">
                  <a:moveTo>
                    <a:pt x="1011" y="10960"/>
                  </a:moveTo>
                  <a:cubicBezTo>
                    <a:pt x="575" y="13517"/>
                    <a:pt x="138" y="16074"/>
                    <a:pt x="29" y="17617"/>
                  </a:cubicBezTo>
                  <a:cubicBezTo>
                    <a:pt x="-80" y="19160"/>
                    <a:pt x="138" y="19689"/>
                    <a:pt x="356" y="20173"/>
                  </a:cubicBezTo>
                  <a:cubicBezTo>
                    <a:pt x="575" y="20658"/>
                    <a:pt x="793" y="21099"/>
                    <a:pt x="1011" y="21055"/>
                  </a:cubicBezTo>
                  <a:cubicBezTo>
                    <a:pt x="1229" y="21011"/>
                    <a:pt x="1447" y="20482"/>
                    <a:pt x="1447" y="18498"/>
                  </a:cubicBezTo>
                  <a:cubicBezTo>
                    <a:pt x="1447" y="16515"/>
                    <a:pt x="1229" y="13076"/>
                    <a:pt x="1120" y="10079"/>
                  </a:cubicBezTo>
                  <a:cubicBezTo>
                    <a:pt x="1011" y="7081"/>
                    <a:pt x="1011" y="4524"/>
                    <a:pt x="1229" y="3026"/>
                  </a:cubicBezTo>
                  <a:cubicBezTo>
                    <a:pt x="1447" y="1527"/>
                    <a:pt x="1884" y="1086"/>
                    <a:pt x="2538" y="733"/>
                  </a:cubicBezTo>
                  <a:cubicBezTo>
                    <a:pt x="3193" y="381"/>
                    <a:pt x="4065" y="116"/>
                    <a:pt x="5047" y="28"/>
                  </a:cubicBezTo>
                  <a:cubicBezTo>
                    <a:pt x="6029" y="-60"/>
                    <a:pt x="7120" y="28"/>
                    <a:pt x="9302" y="778"/>
                  </a:cubicBezTo>
                  <a:cubicBezTo>
                    <a:pt x="11484" y="1527"/>
                    <a:pt x="14756" y="2938"/>
                    <a:pt x="17265" y="5098"/>
                  </a:cubicBezTo>
                  <a:cubicBezTo>
                    <a:pt x="19775" y="7258"/>
                    <a:pt x="21520" y="10167"/>
                    <a:pt x="21411" y="12547"/>
                  </a:cubicBezTo>
                  <a:cubicBezTo>
                    <a:pt x="21302" y="14928"/>
                    <a:pt x="19338" y="16779"/>
                    <a:pt x="15956" y="18058"/>
                  </a:cubicBezTo>
                  <a:cubicBezTo>
                    <a:pt x="12575" y="19336"/>
                    <a:pt x="7775" y="20041"/>
                    <a:pt x="4611" y="20482"/>
                  </a:cubicBezTo>
                  <a:cubicBezTo>
                    <a:pt x="1447" y="20923"/>
                    <a:pt x="-80" y="21099"/>
                    <a:pt x="138" y="21231"/>
                  </a:cubicBezTo>
                  <a:cubicBezTo>
                    <a:pt x="356" y="21364"/>
                    <a:pt x="2320" y="21452"/>
                    <a:pt x="4284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943100" y="347980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909"/>
                    <a:pt x="8914" y="9818"/>
                    <a:pt x="12514" y="13418"/>
                  </a:cubicBezTo>
                  <a:cubicBezTo>
                    <a:pt x="16114" y="17018"/>
                    <a:pt x="18857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022972" y="3511550"/>
              <a:ext cx="7887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4800"/>
                    <a:pt x="10950" y="9600"/>
                    <a:pt x="7256" y="12900"/>
                  </a:cubicBezTo>
                  <a:cubicBezTo>
                    <a:pt x="3561" y="16200"/>
                    <a:pt x="1287" y="18000"/>
                    <a:pt x="435" y="19200"/>
                  </a:cubicBezTo>
                  <a:cubicBezTo>
                    <a:pt x="-418" y="20400"/>
                    <a:pt x="150" y="21000"/>
                    <a:pt x="7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533650" y="32511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565400" y="33591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836994" y="3056327"/>
              <a:ext cx="160206" cy="48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24" fill="norm" stroke="1" extrusionOk="0">
                  <a:moveTo>
                    <a:pt x="21232" y="1860"/>
                  </a:moveTo>
                  <a:cubicBezTo>
                    <a:pt x="18707" y="1211"/>
                    <a:pt x="16183" y="562"/>
                    <a:pt x="13518" y="237"/>
                  </a:cubicBezTo>
                  <a:cubicBezTo>
                    <a:pt x="10853" y="-87"/>
                    <a:pt x="8048" y="-87"/>
                    <a:pt x="5663" y="284"/>
                  </a:cubicBezTo>
                  <a:cubicBezTo>
                    <a:pt x="3279" y="655"/>
                    <a:pt x="1315" y="1396"/>
                    <a:pt x="474" y="2277"/>
                  </a:cubicBezTo>
                  <a:cubicBezTo>
                    <a:pt x="-368" y="3158"/>
                    <a:pt x="-87" y="4177"/>
                    <a:pt x="1315" y="5290"/>
                  </a:cubicBezTo>
                  <a:cubicBezTo>
                    <a:pt x="2718" y="6402"/>
                    <a:pt x="5242" y="7607"/>
                    <a:pt x="6645" y="8442"/>
                  </a:cubicBezTo>
                  <a:cubicBezTo>
                    <a:pt x="8048" y="9276"/>
                    <a:pt x="8328" y="9740"/>
                    <a:pt x="8048" y="10157"/>
                  </a:cubicBezTo>
                  <a:cubicBezTo>
                    <a:pt x="7767" y="10574"/>
                    <a:pt x="6926" y="10945"/>
                    <a:pt x="5803" y="11223"/>
                  </a:cubicBezTo>
                  <a:cubicBezTo>
                    <a:pt x="4681" y="11501"/>
                    <a:pt x="3279" y="11686"/>
                    <a:pt x="2157" y="11594"/>
                  </a:cubicBezTo>
                  <a:cubicBezTo>
                    <a:pt x="1035" y="11501"/>
                    <a:pt x="193" y="11130"/>
                    <a:pt x="1035" y="10852"/>
                  </a:cubicBezTo>
                  <a:cubicBezTo>
                    <a:pt x="1876" y="10574"/>
                    <a:pt x="4401" y="10389"/>
                    <a:pt x="5803" y="10528"/>
                  </a:cubicBezTo>
                  <a:cubicBezTo>
                    <a:pt x="7206" y="10667"/>
                    <a:pt x="7487" y="11130"/>
                    <a:pt x="7066" y="12289"/>
                  </a:cubicBezTo>
                  <a:cubicBezTo>
                    <a:pt x="6645" y="13448"/>
                    <a:pt x="5523" y="15302"/>
                    <a:pt x="4401" y="16692"/>
                  </a:cubicBezTo>
                  <a:cubicBezTo>
                    <a:pt x="3279" y="18083"/>
                    <a:pt x="2157" y="19010"/>
                    <a:pt x="1596" y="19705"/>
                  </a:cubicBezTo>
                  <a:cubicBezTo>
                    <a:pt x="1035" y="20401"/>
                    <a:pt x="1035" y="20864"/>
                    <a:pt x="1736" y="21142"/>
                  </a:cubicBezTo>
                  <a:cubicBezTo>
                    <a:pt x="2437" y="21420"/>
                    <a:pt x="3840" y="21513"/>
                    <a:pt x="6505" y="21328"/>
                  </a:cubicBezTo>
                  <a:cubicBezTo>
                    <a:pt x="9170" y="21142"/>
                    <a:pt x="13097" y="20679"/>
                    <a:pt x="17024" y="20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194050" y="3117850"/>
              <a:ext cx="1714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500"/>
                    <a:pt x="10133" y="9000"/>
                    <a:pt x="13467" y="12450"/>
                  </a:cubicBezTo>
                  <a:cubicBezTo>
                    <a:pt x="16800" y="15900"/>
                    <a:pt x="18400" y="18300"/>
                    <a:pt x="19467" y="19650"/>
                  </a:cubicBezTo>
                  <a:cubicBezTo>
                    <a:pt x="20533" y="21000"/>
                    <a:pt x="21067" y="21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341821" y="3105150"/>
              <a:ext cx="8717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011" y="2989"/>
                    <a:pt x="8839" y="5977"/>
                    <a:pt x="4982" y="8830"/>
                  </a:cubicBezTo>
                  <a:cubicBezTo>
                    <a:pt x="1125" y="11683"/>
                    <a:pt x="-418" y="14400"/>
                    <a:pt x="96" y="16506"/>
                  </a:cubicBezTo>
                  <a:cubicBezTo>
                    <a:pt x="611" y="18611"/>
                    <a:pt x="3182" y="20106"/>
                    <a:pt x="57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486150" y="33718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536950" y="3460749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657600" y="35052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968750" y="34861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254499" y="3454400"/>
              <a:ext cx="4499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0"/>
                  </a:moveTo>
                  <a:cubicBezTo>
                    <a:pt x="15709" y="1662"/>
                    <a:pt x="19636" y="3323"/>
                    <a:pt x="20618" y="5538"/>
                  </a:cubicBezTo>
                  <a:cubicBezTo>
                    <a:pt x="21600" y="7754"/>
                    <a:pt x="19636" y="10523"/>
                    <a:pt x="15709" y="13292"/>
                  </a:cubicBezTo>
                  <a:cubicBezTo>
                    <a:pt x="11782" y="16062"/>
                    <a:pt x="5891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597400" y="3067050"/>
              <a:ext cx="2095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873" y="675"/>
                    <a:pt x="1745" y="0"/>
                    <a:pt x="2618" y="0"/>
                  </a:cubicBezTo>
                  <a:cubicBezTo>
                    <a:pt x="3491" y="0"/>
                    <a:pt x="4364" y="675"/>
                    <a:pt x="7091" y="3938"/>
                  </a:cubicBezTo>
                  <a:cubicBezTo>
                    <a:pt x="9818" y="7200"/>
                    <a:pt x="14400" y="13050"/>
                    <a:pt x="17127" y="16425"/>
                  </a:cubicBezTo>
                  <a:cubicBezTo>
                    <a:pt x="19855" y="19800"/>
                    <a:pt x="20727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773459" y="3054350"/>
              <a:ext cx="13509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1209" y="0"/>
                  </a:moveTo>
                  <a:cubicBezTo>
                    <a:pt x="18551" y="1357"/>
                    <a:pt x="15892" y="2713"/>
                    <a:pt x="13234" y="4748"/>
                  </a:cubicBezTo>
                  <a:cubicBezTo>
                    <a:pt x="10575" y="6783"/>
                    <a:pt x="7917" y="9496"/>
                    <a:pt x="5424" y="11635"/>
                  </a:cubicBezTo>
                  <a:cubicBezTo>
                    <a:pt x="2932" y="13774"/>
                    <a:pt x="606" y="15339"/>
                    <a:pt x="107" y="16904"/>
                  </a:cubicBezTo>
                  <a:cubicBezTo>
                    <a:pt x="-391" y="18470"/>
                    <a:pt x="938" y="20035"/>
                    <a:pt x="22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883150" y="3417392"/>
              <a:ext cx="209550" cy="13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7" fill="norm" stroke="1" extrusionOk="0">
                  <a:moveTo>
                    <a:pt x="0" y="3876"/>
                  </a:moveTo>
                  <a:cubicBezTo>
                    <a:pt x="218" y="7588"/>
                    <a:pt x="436" y="11301"/>
                    <a:pt x="545" y="14507"/>
                  </a:cubicBezTo>
                  <a:cubicBezTo>
                    <a:pt x="655" y="17713"/>
                    <a:pt x="655" y="20413"/>
                    <a:pt x="873" y="20750"/>
                  </a:cubicBezTo>
                  <a:cubicBezTo>
                    <a:pt x="1091" y="21088"/>
                    <a:pt x="1527" y="19063"/>
                    <a:pt x="2182" y="15857"/>
                  </a:cubicBezTo>
                  <a:cubicBezTo>
                    <a:pt x="2836" y="12651"/>
                    <a:pt x="3709" y="8263"/>
                    <a:pt x="4473" y="5394"/>
                  </a:cubicBezTo>
                  <a:cubicBezTo>
                    <a:pt x="5236" y="2525"/>
                    <a:pt x="5891" y="1176"/>
                    <a:pt x="6545" y="1176"/>
                  </a:cubicBezTo>
                  <a:cubicBezTo>
                    <a:pt x="7200" y="1176"/>
                    <a:pt x="7855" y="2525"/>
                    <a:pt x="8400" y="4213"/>
                  </a:cubicBezTo>
                  <a:cubicBezTo>
                    <a:pt x="8945" y="5900"/>
                    <a:pt x="9382" y="7925"/>
                    <a:pt x="9927" y="8094"/>
                  </a:cubicBezTo>
                  <a:cubicBezTo>
                    <a:pt x="10473" y="8263"/>
                    <a:pt x="11127" y="6576"/>
                    <a:pt x="12000" y="5057"/>
                  </a:cubicBezTo>
                  <a:cubicBezTo>
                    <a:pt x="12873" y="3538"/>
                    <a:pt x="13964" y="2188"/>
                    <a:pt x="15055" y="1176"/>
                  </a:cubicBezTo>
                  <a:cubicBezTo>
                    <a:pt x="16145" y="163"/>
                    <a:pt x="17236" y="-512"/>
                    <a:pt x="18218" y="501"/>
                  </a:cubicBezTo>
                  <a:cubicBezTo>
                    <a:pt x="19200" y="1513"/>
                    <a:pt x="20073" y="4213"/>
                    <a:pt x="20618" y="7251"/>
                  </a:cubicBezTo>
                  <a:cubicBezTo>
                    <a:pt x="21164" y="10288"/>
                    <a:pt x="21382" y="13663"/>
                    <a:pt x="21600" y="17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289550" y="2926640"/>
              <a:ext cx="119708" cy="63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81" fill="norm" stroke="1" extrusionOk="0">
                  <a:moveTo>
                    <a:pt x="0" y="1097"/>
                  </a:moveTo>
                  <a:cubicBezTo>
                    <a:pt x="758" y="739"/>
                    <a:pt x="1516" y="382"/>
                    <a:pt x="3221" y="167"/>
                  </a:cubicBezTo>
                  <a:cubicBezTo>
                    <a:pt x="4926" y="-47"/>
                    <a:pt x="7579" y="-119"/>
                    <a:pt x="9474" y="346"/>
                  </a:cubicBezTo>
                  <a:cubicBezTo>
                    <a:pt x="11368" y="811"/>
                    <a:pt x="12505" y="1812"/>
                    <a:pt x="11937" y="2885"/>
                  </a:cubicBezTo>
                  <a:cubicBezTo>
                    <a:pt x="11368" y="3958"/>
                    <a:pt x="9095" y="5102"/>
                    <a:pt x="7768" y="6032"/>
                  </a:cubicBezTo>
                  <a:cubicBezTo>
                    <a:pt x="6442" y="6962"/>
                    <a:pt x="6063" y="7677"/>
                    <a:pt x="6632" y="8356"/>
                  </a:cubicBezTo>
                  <a:cubicBezTo>
                    <a:pt x="7200" y="9036"/>
                    <a:pt x="8716" y="9680"/>
                    <a:pt x="10232" y="10538"/>
                  </a:cubicBezTo>
                  <a:cubicBezTo>
                    <a:pt x="11747" y="11396"/>
                    <a:pt x="13263" y="12469"/>
                    <a:pt x="14779" y="13542"/>
                  </a:cubicBezTo>
                  <a:cubicBezTo>
                    <a:pt x="16295" y="14615"/>
                    <a:pt x="17811" y="15688"/>
                    <a:pt x="19137" y="16582"/>
                  </a:cubicBezTo>
                  <a:cubicBezTo>
                    <a:pt x="20463" y="17476"/>
                    <a:pt x="21600" y="18191"/>
                    <a:pt x="21411" y="18978"/>
                  </a:cubicBezTo>
                  <a:cubicBezTo>
                    <a:pt x="21221" y="19764"/>
                    <a:pt x="19705" y="20623"/>
                    <a:pt x="18189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945337" y="3169148"/>
              <a:ext cx="360213" cy="12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61" fill="norm" stroke="1" extrusionOk="0">
                  <a:moveTo>
                    <a:pt x="1791" y="19776"/>
                  </a:moveTo>
                  <a:cubicBezTo>
                    <a:pt x="1159" y="20473"/>
                    <a:pt x="528" y="21170"/>
                    <a:pt x="212" y="20473"/>
                  </a:cubicBezTo>
                  <a:cubicBezTo>
                    <a:pt x="-104" y="19776"/>
                    <a:pt x="-104" y="17686"/>
                    <a:pt x="464" y="14551"/>
                  </a:cubicBezTo>
                  <a:cubicBezTo>
                    <a:pt x="1033" y="11415"/>
                    <a:pt x="2170" y="7235"/>
                    <a:pt x="3559" y="4273"/>
                  </a:cubicBezTo>
                  <a:cubicBezTo>
                    <a:pt x="4949" y="1312"/>
                    <a:pt x="6591" y="-430"/>
                    <a:pt x="7980" y="93"/>
                  </a:cubicBezTo>
                  <a:cubicBezTo>
                    <a:pt x="9370" y="615"/>
                    <a:pt x="10507" y="3402"/>
                    <a:pt x="11454" y="6364"/>
                  </a:cubicBezTo>
                  <a:cubicBezTo>
                    <a:pt x="12401" y="9325"/>
                    <a:pt x="13159" y="12460"/>
                    <a:pt x="13854" y="14202"/>
                  </a:cubicBezTo>
                  <a:cubicBezTo>
                    <a:pt x="14549" y="15944"/>
                    <a:pt x="15180" y="16293"/>
                    <a:pt x="16001" y="15422"/>
                  </a:cubicBezTo>
                  <a:cubicBezTo>
                    <a:pt x="16822" y="14551"/>
                    <a:pt x="17833" y="12460"/>
                    <a:pt x="18780" y="10022"/>
                  </a:cubicBezTo>
                  <a:cubicBezTo>
                    <a:pt x="19728" y="7583"/>
                    <a:pt x="20612" y="4796"/>
                    <a:pt x="21496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000750" y="29591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000750" y="28892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089650" y="29591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083299" y="28829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184891" y="2751294"/>
              <a:ext cx="158760" cy="3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11" fill="norm" stroke="1" extrusionOk="0">
                  <a:moveTo>
                    <a:pt x="10233" y="11817"/>
                  </a:moveTo>
                  <a:cubicBezTo>
                    <a:pt x="7959" y="11685"/>
                    <a:pt x="5685" y="11552"/>
                    <a:pt x="3838" y="12414"/>
                  </a:cubicBezTo>
                  <a:cubicBezTo>
                    <a:pt x="1991" y="13275"/>
                    <a:pt x="570" y="15130"/>
                    <a:pt x="143" y="16720"/>
                  </a:cubicBezTo>
                  <a:cubicBezTo>
                    <a:pt x="-283" y="18311"/>
                    <a:pt x="285" y="19636"/>
                    <a:pt x="1280" y="20431"/>
                  </a:cubicBezTo>
                  <a:cubicBezTo>
                    <a:pt x="2275" y="21226"/>
                    <a:pt x="3696" y="21491"/>
                    <a:pt x="5970" y="20298"/>
                  </a:cubicBezTo>
                  <a:cubicBezTo>
                    <a:pt x="8243" y="19106"/>
                    <a:pt x="11370" y="16455"/>
                    <a:pt x="13501" y="13076"/>
                  </a:cubicBezTo>
                  <a:cubicBezTo>
                    <a:pt x="15633" y="9697"/>
                    <a:pt x="16770" y="5589"/>
                    <a:pt x="17338" y="3204"/>
                  </a:cubicBezTo>
                  <a:cubicBezTo>
                    <a:pt x="17906" y="819"/>
                    <a:pt x="17906" y="156"/>
                    <a:pt x="17196" y="24"/>
                  </a:cubicBezTo>
                  <a:cubicBezTo>
                    <a:pt x="16485" y="-109"/>
                    <a:pt x="15064" y="289"/>
                    <a:pt x="13928" y="2144"/>
                  </a:cubicBezTo>
                  <a:cubicBezTo>
                    <a:pt x="12791" y="3999"/>
                    <a:pt x="11938" y="7312"/>
                    <a:pt x="13217" y="10161"/>
                  </a:cubicBezTo>
                  <a:cubicBezTo>
                    <a:pt x="14496" y="13010"/>
                    <a:pt x="17906" y="15395"/>
                    <a:pt x="21317" y="17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699250" y="2876550"/>
              <a:ext cx="1397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76"/>
                    <a:pt x="9164" y="8951"/>
                    <a:pt x="12764" y="12551"/>
                  </a:cubicBezTo>
                  <a:cubicBezTo>
                    <a:pt x="16364" y="16151"/>
                    <a:pt x="18982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792383" y="2919868"/>
              <a:ext cx="117640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49" fill="norm" stroke="1" extrusionOk="0">
                  <a:moveTo>
                    <a:pt x="19705" y="1034"/>
                  </a:moveTo>
                  <a:cubicBezTo>
                    <a:pt x="20463" y="492"/>
                    <a:pt x="21221" y="-51"/>
                    <a:pt x="21032" y="3"/>
                  </a:cubicBezTo>
                  <a:cubicBezTo>
                    <a:pt x="20842" y="58"/>
                    <a:pt x="19705" y="709"/>
                    <a:pt x="17242" y="2717"/>
                  </a:cubicBezTo>
                  <a:cubicBezTo>
                    <a:pt x="14779" y="4725"/>
                    <a:pt x="10989" y="8090"/>
                    <a:pt x="7768" y="10912"/>
                  </a:cubicBezTo>
                  <a:cubicBezTo>
                    <a:pt x="4547" y="13734"/>
                    <a:pt x="1895" y="16013"/>
                    <a:pt x="758" y="17696"/>
                  </a:cubicBezTo>
                  <a:cubicBezTo>
                    <a:pt x="-379" y="19378"/>
                    <a:pt x="0" y="20464"/>
                    <a:pt x="379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377950" y="4357813"/>
              <a:ext cx="374651" cy="40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267"/>
                  </a:moveTo>
                  <a:cubicBezTo>
                    <a:pt x="366" y="2371"/>
                    <a:pt x="732" y="1476"/>
                    <a:pt x="1159" y="860"/>
                  </a:cubicBezTo>
                  <a:cubicBezTo>
                    <a:pt x="1586" y="245"/>
                    <a:pt x="2075" y="-91"/>
                    <a:pt x="2502" y="21"/>
                  </a:cubicBezTo>
                  <a:cubicBezTo>
                    <a:pt x="2929" y="133"/>
                    <a:pt x="3295" y="692"/>
                    <a:pt x="3722" y="2539"/>
                  </a:cubicBezTo>
                  <a:cubicBezTo>
                    <a:pt x="4149" y="4386"/>
                    <a:pt x="4637" y="7519"/>
                    <a:pt x="4881" y="10653"/>
                  </a:cubicBezTo>
                  <a:cubicBezTo>
                    <a:pt x="5125" y="13787"/>
                    <a:pt x="5125" y="16920"/>
                    <a:pt x="5125" y="18823"/>
                  </a:cubicBezTo>
                  <a:cubicBezTo>
                    <a:pt x="5125" y="20726"/>
                    <a:pt x="5125" y="21397"/>
                    <a:pt x="5003" y="21453"/>
                  </a:cubicBezTo>
                  <a:cubicBezTo>
                    <a:pt x="4881" y="21509"/>
                    <a:pt x="4637" y="20949"/>
                    <a:pt x="4454" y="20110"/>
                  </a:cubicBezTo>
                  <a:cubicBezTo>
                    <a:pt x="4271" y="19271"/>
                    <a:pt x="4149" y="18151"/>
                    <a:pt x="4088" y="17200"/>
                  </a:cubicBezTo>
                  <a:cubicBezTo>
                    <a:pt x="4027" y="16249"/>
                    <a:pt x="4027" y="15465"/>
                    <a:pt x="4454" y="15074"/>
                  </a:cubicBezTo>
                  <a:cubicBezTo>
                    <a:pt x="4881" y="14682"/>
                    <a:pt x="5736" y="14682"/>
                    <a:pt x="7017" y="14402"/>
                  </a:cubicBezTo>
                  <a:cubicBezTo>
                    <a:pt x="8298" y="14122"/>
                    <a:pt x="10007" y="13563"/>
                    <a:pt x="11654" y="12220"/>
                  </a:cubicBezTo>
                  <a:cubicBezTo>
                    <a:pt x="13302" y="10877"/>
                    <a:pt x="14888" y="8750"/>
                    <a:pt x="15986" y="7016"/>
                  </a:cubicBezTo>
                  <a:cubicBezTo>
                    <a:pt x="17085" y="5281"/>
                    <a:pt x="17695" y="3938"/>
                    <a:pt x="18122" y="2875"/>
                  </a:cubicBezTo>
                  <a:cubicBezTo>
                    <a:pt x="18549" y="1812"/>
                    <a:pt x="18793" y="1028"/>
                    <a:pt x="18915" y="1140"/>
                  </a:cubicBezTo>
                  <a:cubicBezTo>
                    <a:pt x="19037" y="1252"/>
                    <a:pt x="19037" y="2259"/>
                    <a:pt x="19220" y="4498"/>
                  </a:cubicBezTo>
                  <a:cubicBezTo>
                    <a:pt x="19403" y="6736"/>
                    <a:pt x="19769" y="10205"/>
                    <a:pt x="20197" y="13171"/>
                  </a:cubicBezTo>
                  <a:cubicBezTo>
                    <a:pt x="20624" y="16137"/>
                    <a:pt x="21112" y="18599"/>
                    <a:pt x="21600" y="2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798058" y="4679950"/>
              <a:ext cx="92636" cy="11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0871" fill="norm" stroke="1" extrusionOk="0">
                  <a:moveTo>
                    <a:pt x="4002" y="6000"/>
                  </a:moveTo>
                  <a:cubicBezTo>
                    <a:pt x="4002" y="4000"/>
                    <a:pt x="4002" y="2000"/>
                    <a:pt x="3298" y="2000"/>
                  </a:cubicBezTo>
                  <a:cubicBezTo>
                    <a:pt x="2593" y="2000"/>
                    <a:pt x="1185" y="4000"/>
                    <a:pt x="480" y="6000"/>
                  </a:cubicBezTo>
                  <a:cubicBezTo>
                    <a:pt x="-224" y="8000"/>
                    <a:pt x="-224" y="10000"/>
                    <a:pt x="950" y="12800"/>
                  </a:cubicBezTo>
                  <a:cubicBezTo>
                    <a:pt x="2124" y="15600"/>
                    <a:pt x="4472" y="19200"/>
                    <a:pt x="7759" y="20400"/>
                  </a:cubicBezTo>
                  <a:cubicBezTo>
                    <a:pt x="11046" y="21600"/>
                    <a:pt x="15272" y="20400"/>
                    <a:pt x="17854" y="18000"/>
                  </a:cubicBezTo>
                  <a:cubicBezTo>
                    <a:pt x="20437" y="15600"/>
                    <a:pt x="21376" y="12000"/>
                    <a:pt x="19733" y="8800"/>
                  </a:cubicBezTo>
                  <a:cubicBezTo>
                    <a:pt x="18089" y="5600"/>
                    <a:pt x="13863" y="2800"/>
                    <a:pt x="96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974850" y="4451835"/>
              <a:ext cx="1270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9970"/>
                  </a:moveTo>
                  <a:cubicBezTo>
                    <a:pt x="21600" y="4286"/>
                    <a:pt x="21600" y="-1398"/>
                    <a:pt x="18000" y="307"/>
                  </a:cubicBezTo>
                  <a:cubicBezTo>
                    <a:pt x="14400" y="2013"/>
                    <a:pt x="7200" y="11107"/>
                    <a:pt x="0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044700" y="4629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527300" y="4457700"/>
              <a:ext cx="2413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97"/>
                    <a:pt x="7200" y="5193"/>
                    <a:pt x="10326" y="7967"/>
                  </a:cubicBezTo>
                  <a:cubicBezTo>
                    <a:pt x="13453" y="10741"/>
                    <a:pt x="16105" y="13692"/>
                    <a:pt x="17905" y="15993"/>
                  </a:cubicBezTo>
                  <a:cubicBezTo>
                    <a:pt x="19705" y="18295"/>
                    <a:pt x="20653" y="199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573866" y="4476749"/>
              <a:ext cx="27093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4" y="800"/>
                    <a:pt x="17887" y="1600"/>
                    <a:pt x="15441" y="3486"/>
                  </a:cubicBezTo>
                  <a:cubicBezTo>
                    <a:pt x="12994" y="5371"/>
                    <a:pt x="9956" y="8343"/>
                    <a:pt x="7509" y="10914"/>
                  </a:cubicBezTo>
                  <a:cubicBezTo>
                    <a:pt x="5062" y="13486"/>
                    <a:pt x="3206" y="15657"/>
                    <a:pt x="1941" y="17200"/>
                  </a:cubicBezTo>
                  <a:cubicBezTo>
                    <a:pt x="675" y="18743"/>
                    <a:pt x="0" y="19657"/>
                    <a:pt x="0" y="20286"/>
                  </a:cubicBezTo>
                  <a:cubicBezTo>
                    <a:pt x="0" y="20914"/>
                    <a:pt x="675" y="21257"/>
                    <a:pt x="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921000" y="4571999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7486"/>
                    <a:pt x="1271" y="13371"/>
                    <a:pt x="4871" y="9771"/>
                  </a:cubicBezTo>
                  <a:cubicBezTo>
                    <a:pt x="8471" y="6171"/>
                    <a:pt x="15035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016250" y="46418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997200" y="473075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5840"/>
                    <a:pt x="6583" y="10080"/>
                    <a:pt x="10183" y="6480"/>
                  </a:cubicBezTo>
                  <a:cubicBezTo>
                    <a:pt x="13783" y="2880"/>
                    <a:pt x="1769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479800" y="4476750"/>
              <a:ext cx="171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191"/>
                    <a:pt x="5867" y="4383"/>
                    <a:pt x="9467" y="7983"/>
                  </a:cubicBezTo>
                  <a:cubicBezTo>
                    <a:pt x="13067" y="11583"/>
                    <a:pt x="17333" y="16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582342" y="4464050"/>
              <a:ext cx="17685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20200" y="0"/>
                    <a:pt x="18915" y="0"/>
                    <a:pt x="17243" y="831"/>
                  </a:cubicBezTo>
                  <a:cubicBezTo>
                    <a:pt x="15572" y="1662"/>
                    <a:pt x="13515" y="3323"/>
                    <a:pt x="10943" y="5982"/>
                  </a:cubicBezTo>
                  <a:cubicBezTo>
                    <a:pt x="8372" y="8640"/>
                    <a:pt x="5286" y="12295"/>
                    <a:pt x="3229" y="14788"/>
                  </a:cubicBezTo>
                  <a:cubicBezTo>
                    <a:pt x="1172" y="17280"/>
                    <a:pt x="143" y="18609"/>
                    <a:pt x="15" y="19551"/>
                  </a:cubicBezTo>
                  <a:cubicBezTo>
                    <a:pt x="-114" y="20492"/>
                    <a:pt x="657" y="21046"/>
                    <a:pt x="14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527550" y="4660900"/>
              <a:ext cx="228601" cy="18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8545"/>
                  </a:moveTo>
                  <a:cubicBezTo>
                    <a:pt x="2000" y="11393"/>
                    <a:pt x="4000" y="14242"/>
                    <a:pt x="5300" y="16497"/>
                  </a:cubicBezTo>
                  <a:cubicBezTo>
                    <a:pt x="6600" y="18752"/>
                    <a:pt x="7200" y="20413"/>
                    <a:pt x="8000" y="21007"/>
                  </a:cubicBezTo>
                  <a:cubicBezTo>
                    <a:pt x="8800" y="21600"/>
                    <a:pt x="9800" y="21125"/>
                    <a:pt x="11600" y="18040"/>
                  </a:cubicBezTo>
                  <a:cubicBezTo>
                    <a:pt x="13400" y="14954"/>
                    <a:pt x="16000" y="9257"/>
                    <a:pt x="17800" y="5815"/>
                  </a:cubicBezTo>
                  <a:cubicBezTo>
                    <a:pt x="19600" y="2374"/>
                    <a:pt x="20600" y="1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781550" y="4621082"/>
              <a:ext cx="118251" cy="19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30" fill="norm" stroke="1" extrusionOk="0">
                  <a:moveTo>
                    <a:pt x="20463" y="3595"/>
                  </a:moveTo>
                  <a:cubicBezTo>
                    <a:pt x="20084" y="2458"/>
                    <a:pt x="19705" y="1322"/>
                    <a:pt x="18000" y="639"/>
                  </a:cubicBezTo>
                  <a:cubicBezTo>
                    <a:pt x="16295" y="-43"/>
                    <a:pt x="13263" y="-270"/>
                    <a:pt x="10421" y="412"/>
                  </a:cubicBezTo>
                  <a:cubicBezTo>
                    <a:pt x="7579" y="1094"/>
                    <a:pt x="4926" y="2686"/>
                    <a:pt x="3411" y="4164"/>
                  </a:cubicBezTo>
                  <a:cubicBezTo>
                    <a:pt x="1895" y="5642"/>
                    <a:pt x="1516" y="7006"/>
                    <a:pt x="4358" y="8938"/>
                  </a:cubicBezTo>
                  <a:cubicBezTo>
                    <a:pt x="7200" y="10871"/>
                    <a:pt x="13263" y="13372"/>
                    <a:pt x="16863" y="15191"/>
                  </a:cubicBezTo>
                  <a:cubicBezTo>
                    <a:pt x="20463" y="17010"/>
                    <a:pt x="21600" y="18147"/>
                    <a:pt x="21032" y="19056"/>
                  </a:cubicBezTo>
                  <a:cubicBezTo>
                    <a:pt x="20463" y="19966"/>
                    <a:pt x="18189" y="20648"/>
                    <a:pt x="14400" y="20989"/>
                  </a:cubicBezTo>
                  <a:cubicBezTo>
                    <a:pt x="10611" y="21330"/>
                    <a:pt x="5305" y="21330"/>
                    <a:pt x="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965700" y="4768850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781856" y="4445000"/>
              <a:ext cx="23186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9616" y="0"/>
                  </a:moveTo>
                  <a:cubicBezTo>
                    <a:pt x="8837" y="4292"/>
                    <a:pt x="8059" y="8585"/>
                    <a:pt x="7572" y="11838"/>
                  </a:cubicBezTo>
                  <a:cubicBezTo>
                    <a:pt x="7086" y="15092"/>
                    <a:pt x="6891" y="17308"/>
                    <a:pt x="6113" y="18831"/>
                  </a:cubicBezTo>
                  <a:cubicBezTo>
                    <a:pt x="5335" y="20354"/>
                    <a:pt x="3972" y="21185"/>
                    <a:pt x="3000" y="21254"/>
                  </a:cubicBezTo>
                  <a:cubicBezTo>
                    <a:pt x="2027" y="21323"/>
                    <a:pt x="1443" y="20631"/>
                    <a:pt x="1054" y="19938"/>
                  </a:cubicBezTo>
                  <a:cubicBezTo>
                    <a:pt x="664" y="19246"/>
                    <a:pt x="470" y="18554"/>
                    <a:pt x="275" y="17862"/>
                  </a:cubicBezTo>
                  <a:cubicBezTo>
                    <a:pt x="81" y="17169"/>
                    <a:pt x="-114" y="16477"/>
                    <a:pt x="81" y="15854"/>
                  </a:cubicBezTo>
                  <a:cubicBezTo>
                    <a:pt x="275" y="15231"/>
                    <a:pt x="859" y="14677"/>
                    <a:pt x="3097" y="13500"/>
                  </a:cubicBezTo>
                  <a:cubicBezTo>
                    <a:pt x="5335" y="12323"/>
                    <a:pt x="9227" y="10523"/>
                    <a:pt x="12048" y="9069"/>
                  </a:cubicBezTo>
                  <a:cubicBezTo>
                    <a:pt x="14870" y="7615"/>
                    <a:pt x="16621" y="6508"/>
                    <a:pt x="18178" y="5400"/>
                  </a:cubicBezTo>
                  <a:cubicBezTo>
                    <a:pt x="19735" y="4292"/>
                    <a:pt x="21097" y="3185"/>
                    <a:pt x="21291" y="3254"/>
                  </a:cubicBezTo>
                  <a:cubicBezTo>
                    <a:pt x="21486" y="3323"/>
                    <a:pt x="20513" y="4569"/>
                    <a:pt x="19735" y="6992"/>
                  </a:cubicBezTo>
                  <a:cubicBezTo>
                    <a:pt x="18956" y="9415"/>
                    <a:pt x="18372" y="13015"/>
                    <a:pt x="18178" y="15508"/>
                  </a:cubicBezTo>
                  <a:cubicBezTo>
                    <a:pt x="17983" y="18000"/>
                    <a:pt x="18178" y="19385"/>
                    <a:pt x="18470" y="20215"/>
                  </a:cubicBezTo>
                  <a:cubicBezTo>
                    <a:pt x="18762" y="21046"/>
                    <a:pt x="19151" y="21323"/>
                    <a:pt x="195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064250" y="47180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210300" y="45720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229350" y="4718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470650" y="4494670"/>
              <a:ext cx="158750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725"/>
                  </a:moveTo>
                  <a:cubicBezTo>
                    <a:pt x="288" y="899"/>
                    <a:pt x="576" y="74"/>
                    <a:pt x="1296" y="5"/>
                  </a:cubicBezTo>
                  <a:cubicBezTo>
                    <a:pt x="2016" y="-64"/>
                    <a:pt x="3168" y="624"/>
                    <a:pt x="5616" y="2825"/>
                  </a:cubicBezTo>
                  <a:cubicBezTo>
                    <a:pt x="8064" y="5026"/>
                    <a:pt x="11808" y="8741"/>
                    <a:pt x="14688" y="12112"/>
                  </a:cubicBezTo>
                  <a:cubicBezTo>
                    <a:pt x="17568" y="15482"/>
                    <a:pt x="19584" y="18509"/>
                    <a:pt x="2160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464384" y="4483099"/>
              <a:ext cx="20311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7582" y="2989"/>
                    <a:pt x="13797" y="5977"/>
                    <a:pt x="10345" y="9102"/>
                  </a:cubicBezTo>
                  <a:cubicBezTo>
                    <a:pt x="6894" y="12226"/>
                    <a:pt x="3776" y="15487"/>
                    <a:pt x="1995" y="17592"/>
                  </a:cubicBezTo>
                  <a:cubicBezTo>
                    <a:pt x="213" y="19698"/>
                    <a:pt x="-232" y="20649"/>
                    <a:pt x="102" y="21125"/>
                  </a:cubicBezTo>
                  <a:cubicBezTo>
                    <a:pt x="436" y="21600"/>
                    <a:pt x="1549" y="21600"/>
                    <a:pt x="2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804779" y="4567766"/>
              <a:ext cx="26277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271" y="21600"/>
                  </a:moveTo>
                  <a:cubicBezTo>
                    <a:pt x="1234" y="17897"/>
                    <a:pt x="198" y="14194"/>
                    <a:pt x="25" y="11417"/>
                  </a:cubicBezTo>
                  <a:cubicBezTo>
                    <a:pt x="-148" y="8640"/>
                    <a:pt x="543" y="6789"/>
                    <a:pt x="3308" y="4629"/>
                  </a:cubicBezTo>
                  <a:cubicBezTo>
                    <a:pt x="6073" y="2469"/>
                    <a:pt x="10911" y="0"/>
                    <a:pt x="14281" y="0"/>
                  </a:cubicBezTo>
                  <a:cubicBezTo>
                    <a:pt x="17650" y="0"/>
                    <a:pt x="19551" y="2469"/>
                    <a:pt x="21452" y="4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756145" y="4701116"/>
              <a:ext cx="241556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840" y="21600"/>
                  </a:moveTo>
                  <a:cubicBezTo>
                    <a:pt x="1525" y="17280"/>
                    <a:pt x="211" y="12960"/>
                    <a:pt x="23" y="8640"/>
                  </a:cubicBezTo>
                  <a:cubicBezTo>
                    <a:pt x="-165" y="4320"/>
                    <a:pt x="774" y="0"/>
                    <a:pt x="4531" y="0"/>
                  </a:cubicBezTo>
                  <a:cubicBezTo>
                    <a:pt x="8287" y="0"/>
                    <a:pt x="14861" y="4320"/>
                    <a:pt x="21435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817783" y="4711699"/>
              <a:ext cx="33231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6" y="21600"/>
                  </a:moveTo>
                  <a:cubicBezTo>
                    <a:pt x="688" y="20945"/>
                    <a:pt x="0" y="20291"/>
                    <a:pt x="0" y="19309"/>
                  </a:cubicBezTo>
                  <a:cubicBezTo>
                    <a:pt x="0" y="18327"/>
                    <a:pt x="688" y="17018"/>
                    <a:pt x="3233" y="14400"/>
                  </a:cubicBezTo>
                  <a:cubicBezTo>
                    <a:pt x="5778" y="11782"/>
                    <a:pt x="10181" y="7855"/>
                    <a:pt x="13552" y="5236"/>
                  </a:cubicBezTo>
                  <a:cubicBezTo>
                    <a:pt x="16922" y="2618"/>
                    <a:pt x="19261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819900" y="4476750"/>
              <a:ext cx="2032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323"/>
                    <a:pt x="15750" y="4645"/>
                    <a:pt x="12375" y="7606"/>
                  </a:cubicBezTo>
                  <a:cubicBezTo>
                    <a:pt x="9000" y="10568"/>
                    <a:pt x="5175" y="14168"/>
                    <a:pt x="3038" y="16606"/>
                  </a:cubicBezTo>
                  <a:cubicBezTo>
                    <a:pt x="900" y="19045"/>
                    <a:pt x="450" y="20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251700" y="4483100"/>
              <a:ext cx="889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574"/>
                    <a:pt x="6171" y="11148"/>
                    <a:pt x="9771" y="14748"/>
                  </a:cubicBezTo>
                  <a:cubicBezTo>
                    <a:pt x="13371" y="18348"/>
                    <a:pt x="17486" y="19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237271" y="4518755"/>
              <a:ext cx="217630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4" fill="norm" stroke="1" extrusionOk="0">
                  <a:moveTo>
                    <a:pt x="21354" y="157"/>
                  </a:moveTo>
                  <a:cubicBezTo>
                    <a:pt x="20316" y="21"/>
                    <a:pt x="19277" y="-116"/>
                    <a:pt x="18446" y="157"/>
                  </a:cubicBezTo>
                  <a:cubicBezTo>
                    <a:pt x="17616" y="431"/>
                    <a:pt x="16992" y="1114"/>
                    <a:pt x="15019" y="2960"/>
                  </a:cubicBezTo>
                  <a:cubicBezTo>
                    <a:pt x="13046" y="4806"/>
                    <a:pt x="9723" y="7813"/>
                    <a:pt x="6919" y="10411"/>
                  </a:cubicBezTo>
                  <a:cubicBezTo>
                    <a:pt x="4116" y="13008"/>
                    <a:pt x="1831" y="15195"/>
                    <a:pt x="792" y="16973"/>
                  </a:cubicBezTo>
                  <a:cubicBezTo>
                    <a:pt x="-246" y="18750"/>
                    <a:pt x="-38" y="20117"/>
                    <a:pt x="169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467600" y="48387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01700" y="5538791"/>
              <a:ext cx="448468" cy="72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0" fill="norm" stroke="1" extrusionOk="0">
                  <a:moveTo>
                    <a:pt x="0" y="21490"/>
                  </a:moveTo>
                  <a:cubicBezTo>
                    <a:pt x="811" y="20042"/>
                    <a:pt x="1623" y="18593"/>
                    <a:pt x="2586" y="16704"/>
                  </a:cubicBezTo>
                  <a:cubicBezTo>
                    <a:pt x="3549" y="14815"/>
                    <a:pt x="4665" y="12485"/>
                    <a:pt x="5730" y="10312"/>
                  </a:cubicBezTo>
                  <a:cubicBezTo>
                    <a:pt x="6794" y="8140"/>
                    <a:pt x="7808" y="6124"/>
                    <a:pt x="8873" y="4456"/>
                  </a:cubicBezTo>
                  <a:cubicBezTo>
                    <a:pt x="9938" y="2787"/>
                    <a:pt x="11054" y="1464"/>
                    <a:pt x="11865" y="740"/>
                  </a:cubicBezTo>
                  <a:cubicBezTo>
                    <a:pt x="12676" y="16"/>
                    <a:pt x="13183" y="-110"/>
                    <a:pt x="13437" y="79"/>
                  </a:cubicBezTo>
                  <a:cubicBezTo>
                    <a:pt x="13690" y="268"/>
                    <a:pt x="13690" y="772"/>
                    <a:pt x="13437" y="2094"/>
                  </a:cubicBezTo>
                  <a:cubicBezTo>
                    <a:pt x="13183" y="3417"/>
                    <a:pt x="12676" y="5558"/>
                    <a:pt x="12423" y="7510"/>
                  </a:cubicBezTo>
                  <a:cubicBezTo>
                    <a:pt x="12169" y="9462"/>
                    <a:pt x="12169" y="11225"/>
                    <a:pt x="12220" y="12422"/>
                  </a:cubicBezTo>
                  <a:cubicBezTo>
                    <a:pt x="12270" y="13618"/>
                    <a:pt x="12372" y="14248"/>
                    <a:pt x="12423" y="14720"/>
                  </a:cubicBezTo>
                  <a:cubicBezTo>
                    <a:pt x="12473" y="15193"/>
                    <a:pt x="12473" y="15507"/>
                    <a:pt x="12068" y="15476"/>
                  </a:cubicBezTo>
                  <a:cubicBezTo>
                    <a:pt x="11662" y="15445"/>
                    <a:pt x="10851" y="15067"/>
                    <a:pt x="9685" y="14689"/>
                  </a:cubicBezTo>
                  <a:cubicBezTo>
                    <a:pt x="8518" y="14311"/>
                    <a:pt x="6997" y="13933"/>
                    <a:pt x="5932" y="13681"/>
                  </a:cubicBezTo>
                  <a:cubicBezTo>
                    <a:pt x="4868" y="13429"/>
                    <a:pt x="4259" y="13303"/>
                    <a:pt x="4107" y="13114"/>
                  </a:cubicBezTo>
                  <a:cubicBezTo>
                    <a:pt x="3955" y="12926"/>
                    <a:pt x="4259" y="12674"/>
                    <a:pt x="5628" y="12201"/>
                  </a:cubicBezTo>
                  <a:cubicBezTo>
                    <a:pt x="6997" y="11729"/>
                    <a:pt x="9431" y="11036"/>
                    <a:pt x="11510" y="10470"/>
                  </a:cubicBezTo>
                  <a:cubicBezTo>
                    <a:pt x="13589" y="9903"/>
                    <a:pt x="15313" y="9462"/>
                    <a:pt x="16377" y="9147"/>
                  </a:cubicBezTo>
                  <a:cubicBezTo>
                    <a:pt x="17442" y="8832"/>
                    <a:pt x="17848" y="8643"/>
                    <a:pt x="17746" y="8454"/>
                  </a:cubicBezTo>
                  <a:cubicBezTo>
                    <a:pt x="17645" y="8266"/>
                    <a:pt x="17037" y="8077"/>
                    <a:pt x="16479" y="8077"/>
                  </a:cubicBezTo>
                  <a:cubicBezTo>
                    <a:pt x="15921" y="8077"/>
                    <a:pt x="15414" y="8266"/>
                    <a:pt x="15161" y="8580"/>
                  </a:cubicBezTo>
                  <a:cubicBezTo>
                    <a:pt x="14907" y="8895"/>
                    <a:pt x="14907" y="9336"/>
                    <a:pt x="15262" y="9808"/>
                  </a:cubicBezTo>
                  <a:cubicBezTo>
                    <a:pt x="15617" y="10281"/>
                    <a:pt x="16327" y="10784"/>
                    <a:pt x="17442" y="11509"/>
                  </a:cubicBezTo>
                  <a:cubicBezTo>
                    <a:pt x="18558" y="12233"/>
                    <a:pt x="20079" y="13177"/>
                    <a:pt x="20839" y="13839"/>
                  </a:cubicBezTo>
                  <a:cubicBezTo>
                    <a:pt x="21600" y="14500"/>
                    <a:pt x="21600" y="14878"/>
                    <a:pt x="21296" y="15161"/>
                  </a:cubicBezTo>
                  <a:cubicBezTo>
                    <a:pt x="20992" y="15445"/>
                    <a:pt x="20383" y="15633"/>
                    <a:pt x="19825" y="15759"/>
                  </a:cubicBezTo>
                  <a:cubicBezTo>
                    <a:pt x="19268" y="15885"/>
                    <a:pt x="18761" y="15948"/>
                    <a:pt x="18254" y="15948"/>
                  </a:cubicBezTo>
                  <a:cubicBezTo>
                    <a:pt x="17746" y="15948"/>
                    <a:pt x="17239" y="15885"/>
                    <a:pt x="17138" y="15507"/>
                  </a:cubicBezTo>
                  <a:cubicBezTo>
                    <a:pt x="17037" y="15130"/>
                    <a:pt x="17341" y="14437"/>
                    <a:pt x="17645" y="13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431577" y="5763683"/>
              <a:ext cx="98681" cy="29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59" fill="norm" stroke="1" extrusionOk="0">
                  <a:moveTo>
                    <a:pt x="19248" y="4259"/>
                  </a:moveTo>
                  <a:cubicBezTo>
                    <a:pt x="18807" y="3499"/>
                    <a:pt x="18366" y="2738"/>
                    <a:pt x="17925" y="1978"/>
                  </a:cubicBezTo>
                  <a:cubicBezTo>
                    <a:pt x="17484" y="1217"/>
                    <a:pt x="17044" y="456"/>
                    <a:pt x="15721" y="152"/>
                  </a:cubicBezTo>
                  <a:cubicBezTo>
                    <a:pt x="14399" y="-152"/>
                    <a:pt x="12195" y="0"/>
                    <a:pt x="9329" y="609"/>
                  </a:cubicBezTo>
                  <a:cubicBezTo>
                    <a:pt x="6464" y="1217"/>
                    <a:pt x="2938" y="2282"/>
                    <a:pt x="1174" y="4031"/>
                  </a:cubicBezTo>
                  <a:cubicBezTo>
                    <a:pt x="-589" y="5780"/>
                    <a:pt x="-589" y="8214"/>
                    <a:pt x="2717" y="10572"/>
                  </a:cubicBezTo>
                  <a:cubicBezTo>
                    <a:pt x="6023" y="12930"/>
                    <a:pt x="12635" y="15211"/>
                    <a:pt x="16382" y="16809"/>
                  </a:cubicBezTo>
                  <a:cubicBezTo>
                    <a:pt x="20129" y="18406"/>
                    <a:pt x="21011" y="19318"/>
                    <a:pt x="20350" y="20003"/>
                  </a:cubicBezTo>
                  <a:cubicBezTo>
                    <a:pt x="19689" y="20687"/>
                    <a:pt x="17484" y="21144"/>
                    <a:pt x="13958" y="21296"/>
                  </a:cubicBezTo>
                  <a:cubicBezTo>
                    <a:pt x="10431" y="21448"/>
                    <a:pt x="5582" y="21296"/>
                    <a:pt x="733" y="21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609455" y="5861050"/>
              <a:ext cx="174896" cy="17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26" fill="norm" stroke="1" extrusionOk="0">
                  <a:moveTo>
                    <a:pt x="5108" y="0"/>
                  </a:moveTo>
                  <a:cubicBezTo>
                    <a:pt x="3807" y="0"/>
                    <a:pt x="2505" y="0"/>
                    <a:pt x="1595" y="1884"/>
                  </a:cubicBezTo>
                  <a:cubicBezTo>
                    <a:pt x="684" y="3767"/>
                    <a:pt x="163" y="7535"/>
                    <a:pt x="33" y="10800"/>
                  </a:cubicBezTo>
                  <a:cubicBezTo>
                    <a:pt x="-97" y="14065"/>
                    <a:pt x="163" y="16828"/>
                    <a:pt x="684" y="18712"/>
                  </a:cubicBezTo>
                  <a:cubicBezTo>
                    <a:pt x="1204" y="20595"/>
                    <a:pt x="1985" y="21600"/>
                    <a:pt x="3937" y="21098"/>
                  </a:cubicBezTo>
                  <a:cubicBezTo>
                    <a:pt x="5889" y="20595"/>
                    <a:pt x="9011" y="18586"/>
                    <a:pt x="11223" y="16200"/>
                  </a:cubicBezTo>
                  <a:cubicBezTo>
                    <a:pt x="13436" y="13814"/>
                    <a:pt x="14737" y="11051"/>
                    <a:pt x="15648" y="9042"/>
                  </a:cubicBezTo>
                  <a:cubicBezTo>
                    <a:pt x="16558" y="7033"/>
                    <a:pt x="17079" y="5777"/>
                    <a:pt x="17209" y="5902"/>
                  </a:cubicBezTo>
                  <a:cubicBezTo>
                    <a:pt x="17339" y="6028"/>
                    <a:pt x="17079" y="7535"/>
                    <a:pt x="16949" y="9293"/>
                  </a:cubicBezTo>
                  <a:cubicBezTo>
                    <a:pt x="16819" y="11051"/>
                    <a:pt x="16819" y="13060"/>
                    <a:pt x="17599" y="15070"/>
                  </a:cubicBezTo>
                  <a:cubicBezTo>
                    <a:pt x="18380" y="17079"/>
                    <a:pt x="19942" y="19088"/>
                    <a:pt x="21503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824566" y="5881189"/>
              <a:ext cx="213785" cy="20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711" y="2584"/>
                  </a:moveTo>
                  <a:cubicBezTo>
                    <a:pt x="1283" y="6184"/>
                    <a:pt x="855" y="9784"/>
                    <a:pt x="535" y="12259"/>
                  </a:cubicBezTo>
                  <a:cubicBezTo>
                    <a:pt x="214" y="14734"/>
                    <a:pt x="0" y="16084"/>
                    <a:pt x="0" y="16197"/>
                  </a:cubicBezTo>
                  <a:cubicBezTo>
                    <a:pt x="0" y="16309"/>
                    <a:pt x="214" y="15184"/>
                    <a:pt x="962" y="12822"/>
                  </a:cubicBezTo>
                  <a:cubicBezTo>
                    <a:pt x="1711" y="10459"/>
                    <a:pt x="2994" y="6859"/>
                    <a:pt x="3956" y="4609"/>
                  </a:cubicBezTo>
                  <a:cubicBezTo>
                    <a:pt x="4919" y="2359"/>
                    <a:pt x="5560" y="1459"/>
                    <a:pt x="6202" y="1572"/>
                  </a:cubicBezTo>
                  <a:cubicBezTo>
                    <a:pt x="6844" y="1684"/>
                    <a:pt x="7485" y="2809"/>
                    <a:pt x="7699" y="4497"/>
                  </a:cubicBezTo>
                  <a:cubicBezTo>
                    <a:pt x="7913" y="6184"/>
                    <a:pt x="7699" y="8434"/>
                    <a:pt x="7913" y="9109"/>
                  </a:cubicBezTo>
                  <a:cubicBezTo>
                    <a:pt x="8127" y="9784"/>
                    <a:pt x="8768" y="8884"/>
                    <a:pt x="9731" y="7421"/>
                  </a:cubicBezTo>
                  <a:cubicBezTo>
                    <a:pt x="10693" y="5959"/>
                    <a:pt x="11976" y="3934"/>
                    <a:pt x="13046" y="2584"/>
                  </a:cubicBezTo>
                  <a:cubicBezTo>
                    <a:pt x="14115" y="1234"/>
                    <a:pt x="14970" y="559"/>
                    <a:pt x="15933" y="222"/>
                  </a:cubicBezTo>
                  <a:cubicBezTo>
                    <a:pt x="16895" y="-116"/>
                    <a:pt x="17964" y="-116"/>
                    <a:pt x="18713" y="559"/>
                  </a:cubicBezTo>
                  <a:cubicBezTo>
                    <a:pt x="19461" y="1234"/>
                    <a:pt x="19889" y="2584"/>
                    <a:pt x="19889" y="5622"/>
                  </a:cubicBezTo>
                  <a:cubicBezTo>
                    <a:pt x="19889" y="8659"/>
                    <a:pt x="19461" y="13384"/>
                    <a:pt x="19354" y="16309"/>
                  </a:cubicBezTo>
                  <a:cubicBezTo>
                    <a:pt x="19248" y="19234"/>
                    <a:pt x="19461" y="20359"/>
                    <a:pt x="19889" y="20922"/>
                  </a:cubicBezTo>
                  <a:cubicBezTo>
                    <a:pt x="20317" y="21484"/>
                    <a:pt x="20958" y="21484"/>
                    <a:pt x="2160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115492" y="5857788"/>
              <a:ext cx="124335" cy="38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74" fill="norm" stroke="1" extrusionOk="0">
                  <a:moveTo>
                    <a:pt x="13880" y="4100"/>
                  </a:moveTo>
                  <a:cubicBezTo>
                    <a:pt x="10280" y="7542"/>
                    <a:pt x="6680" y="10983"/>
                    <a:pt x="4160" y="14484"/>
                  </a:cubicBezTo>
                  <a:cubicBezTo>
                    <a:pt x="1640" y="17986"/>
                    <a:pt x="200" y="21546"/>
                    <a:pt x="20" y="21368"/>
                  </a:cubicBezTo>
                  <a:cubicBezTo>
                    <a:pt x="-160" y="21190"/>
                    <a:pt x="920" y="17273"/>
                    <a:pt x="2360" y="13594"/>
                  </a:cubicBezTo>
                  <a:cubicBezTo>
                    <a:pt x="3800" y="9915"/>
                    <a:pt x="5600" y="6473"/>
                    <a:pt x="6860" y="4456"/>
                  </a:cubicBezTo>
                  <a:cubicBezTo>
                    <a:pt x="8120" y="2438"/>
                    <a:pt x="8840" y="1845"/>
                    <a:pt x="9920" y="1251"/>
                  </a:cubicBezTo>
                  <a:cubicBezTo>
                    <a:pt x="11000" y="658"/>
                    <a:pt x="12440" y="65"/>
                    <a:pt x="13700" y="5"/>
                  </a:cubicBezTo>
                  <a:cubicBezTo>
                    <a:pt x="14960" y="-54"/>
                    <a:pt x="16040" y="421"/>
                    <a:pt x="17480" y="1845"/>
                  </a:cubicBezTo>
                  <a:cubicBezTo>
                    <a:pt x="18920" y="3269"/>
                    <a:pt x="20720" y="5643"/>
                    <a:pt x="21080" y="7364"/>
                  </a:cubicBezTo>
                  <a:cubicBezTo>
                    <a:pt x="21440" y="9084"/>
                    <a:pt x="20360" y="10153"/>
                    <a:pt x="17480" y="10865"/>
                  </a:cubicBezTo>
                  <a:cubicBezTo>
                    <a:pt x="14600" y="11577"/>
                    <a:pt x="9920" y="11933"/>
                    <a:pt x="5240" y="12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351616" y="5619749"/>
              <a:ext cx="74085" cy="3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0"/>
                  </a:moveTo>
                  <a:cubicBezTo>
                    <a:pt x="14811" y="4050"/>
                    <a:pt x="8023" y="8100"/>
                    <a:pt x="4320" y="11273"/>
                  </a:cubicBezTo>
                  <a:cubicBezTo>
                    <a:pt x="617" y="14445"/>
                    <a:pt x="0" y="16740"/>
                    <a:pt x="0" y="18225"/>
                  </a:cubicBezTo>
                  <a:cubicBezTo>
                    <a:pt x="0" y="19710"/>
                    <a:pt x="617" y="20385"/>
                    <a:pt x="2469" y="20858"/>
                  </a:cubicBezTo>
                  <a:cubicBezTo>
                    <a:pt x="4320" y="21330"/>
                    <a:pt x="7406" y="21600"/>
                    <a:pt x="10183" y="21397"/>
                  </a:cubicBezTo>
                  <a:cubicBezTo>
                    <a:pt x="12960" y="21195"/>
                    <a:pt x="15429" y="20520"/>
                    <a:pt x="17897" y="19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273785" y="5809027"/>
              <a:ext cx="177316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297" fill="norm" stroke="1" extrusionOk="0">
                  <a:moveTo>
                    <a:pt x="2229" y="20297"/>
                  </a:moveTo>
                  <a:cubicBezTo>
                    <a:pt x="959" y="20297"/>
                    <a:pt x="-312" y="20297"/>
                    <a:pt x="69" y="15668"/>
                  </a:cubicBezTo>
                  <a:cubicBezTo>
                    <a:pt x="450" y="11040"/>
                    <a:pt x="2483" y="1783"/>
                    <a:pt x="6295" y="240"/>
                  </a:cubicBezTo>
                  <a:cubicBezTo>
                    <a:pt x="10107" y="-1303"/>
                    <a:pt x="15697" y="4868"/>
                    <a:pt x="21288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464889" y="5772149"/>
              <a:ext cx="37012" cy="17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84" fill="norm" stroke="1" extrusionOk="0">
                  <a:moveTo>
                    <a:pt x="10182" y="7902"/>
                  </a:moveTo>
                  <a:cubicBezTo>
                    <a:pt x="10182" y="10537"/>
                    <a:pt x="10182" y="13171"/>
                    <a:pt x="8382" y="15673"/>
                  </a:cubicBezTo>
                  <a:cubicBezTo>
                    <a:pt x="6582" y="18176"/>
                    <a:pt x="2982" y="20546"/>
                    <a:pt x="1182" y="21073"/>
                  </a:cubicBezTo>
                  <a:cubicBezTo>
                    <a:pt x="-618" y="21600"/>
                    <a:pt x="-618" y="20283"/>
                    <a:pt x="2982" y="16463"/>
                  </a:cubicBezTo>
                  <a:cubicBezTo>
                    <a:pt x="6582" y="12644"/>
                    <a:pt x="13782" y="6322"/>
                    <a:pt x="20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569704" y="5784850"/>
              <a:ext cx="136479" cy="16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0880" fill="norm" stroke="1" extrusionOk="0">
                  <a:moveTo>
                    <a:pt x="17460" y="0"/>
                  </a:moveTo>
                  <a:cubicBezTo>
                    <a:pt x="14283" y="0"/>
                    <a:pt x="11107" y="0"/>
                    <a:pt x="7930" y="1600"/>
                  </a:cubicBezTo>
                  <a:cubicBezTo>
                    <a:pt x="4754" y="3200"/>
                    <a:pt x="1578" y="6400"/>
                    <a:pt x="466" y="9733"/>
                  </a:cubicBezTo>
                  <a:cubicBezTo>
                    <a:pt x="-646" y="13067"/>
                    <a:pt x="307" y="16533"/>
                    <a:pt x="2530" y="18667"/>
                  </a:cubicBezTo>
                  <a:cubicBezTo>
                    <a:pt x="4754" y="20800"/>
                    <a:pt x="8248" y="21600"/>
                    <a:pt x="11583" y="20133"/>
                  </a:cubicBezTo>
                  <a:cubicBezTo>
                    <a:pt x="14919" y="18667"/>
                    <a:pt x="18095" y="14933"/>
                    <a:pt x="19525" y="12267"/>
                  </a:cubicBezTo>
                  <a:cubicBezTo>
                    <a:pt x="20954" y="9600"/>
                    <a:pt x="20636" y="8000"/>
                    <a:pt x="19525" y="6933"/>
                  </a:cubicBezTo>
                  <a:cubicBezTo>
                    <a:pt x="18413" y="5867"/>
                    <a:pt x="16507" y="5333"/>
                    <a:pt x="15236" y="5333"/>
                  </a:cubicBezTo>
                  <a:cubicBezTo>
                    <a:pt x="13966" y="5333"/>
                    <a:pt x="13330" y="5867"/>
                    <a:pt x="12695" y="6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753068" y="5767687"/>
              <a:ext cx="122261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79" fill="norm" stroke="1" extrusionOk="0">
                  <a:moveTo>
                    <a:pt x="7080" y="3503"/>
                  </a:moveTo>
                  <a:cubicBezTo>
                    <a:pt x="5616" y="7476"/>
                    <a:pt x="4151" y="11448"/>
                    <a:pt x="2870" y="13931"/>
                  </a:cubicBezTo>
                  <a:cubicBezTo>
                    <a:pt x="1589" y="16413"/>
                    <a:pt x="490" y="17407"/>
                    <a:pt x="124" y="17158"/>
                  </a:cubicBezTo>
                  <a:cubicBezTo>
                    <a:pt x="-242" y="16910"/>
                    <a:pt x="124" y="15420"/>
                    <a:pt x="2321" y="12813"/>
                  </a:cubicBezTo>
                  <a:cubicBezTo>
                    <a:pt x="4517" y="10207"/>
                    <a:pt x="8544" y="6482"/>
                    <a:pt x="12022" y="3876"/>
                  </a:cubicBezTo>
                  <a:cubicBezTo>
                    <a:pt x="15500" y="1269"/>
                    <a:pt x="18429" y="-221"/>
                    <a:pt x="19894" y="27"/>
                  </a:cubicBezTo>
                  <a:cubicBezTo>
                    <a:pt x="21358" y="276"/>
                    <a:pt x="21358" y="2262"/>
                    <a:pt x="20809" y="6110"/>
                  </a:cubicBezTo>
                  <a:cubicBezTo>
                    <a:pt x="20260" y="9958"/>
                    <a:pt x="19161" y="15669"/>
                    <a:pt x="1806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200150" y="6059079"/>
              <a:ext cx="1708151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964" y="19222"/>
                    <a:pt x="1927" y="16959"/>
                    <a:pt x="2931" y="15005"/>
                  </a:cubicBezTo>
                  <a:cubicBezTo>
                    <a:pt x="3935" y="13051"/>
                    <a:pt x="4978" y="11405"/>
                    <a:pt x="6022" y="9965"/>
                  </a:cubicBezTo>
                  <a:cubicBezTo>
                    <a:pt x="7066" y="8525"/>
                    <a:pt x="8110" y="7291"/>
                    <a:pt x="9194" y="6056"/>
                  </a:cubicBezTo>
                  <a:cubicBezTo>
                    <a:pt x="10278" y="4822"/>
                    <a:pt x="11402" y="3588"/>
                    <a:pt x="12540" y="2559"/>
                  </a:cubicBezTo>
                  <a:cubicBezTo>
                    <a:pt x="13677" y="1531"/>
                    <a:pt x="14828" y="708"/>
                    <a:pt x="15926" y="296"/>
                  </a:cubicBezTo>
                  <a:cubicBezTo>
                    <a:pt x="17023" y="-115"/>
                    <a:pt x="18067" y="-115"/>
                    <a:pt x="19004" y="399"/>
                  </a:cubicBezTo>
                  <a:cubicBezTo>
                    <a:pt x="19941" y="914"/>
                    <a:pt x="20770" y="1942"/>
                    <a:pt x="21600" y="2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371600" y="6096000"/>
              <a:ext cx="1663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2" y="20329"/>
                    <a:pt x="1924" y="19059"/>
                    <a:pt x="2954" y="17471"/>
                  </a:cubicBezTo>
                  <a:cubicBezTo>
                    <a:pt x="3985" y="15882"/>
                    <a:pt x="5084" y="13976"/>
                    <a:pt x="6073" y="12388"/>
                  </a:cubicBezTo>
                  <a:cubicBezTo>
                    <a:pt x="7063" y="10800"/>
                    <a:pt x="7942" y="9529"/>
                    <a:pt x="8876" y="8259"/>
                  </a:cubicBezTo>
                  <a:cubicBezTo>
                    <a:pt x="9811" y="6988"/>
                    <a:pt x="10800" y="5718"/>
                    <a:pt x="11803" y="4659"/>
                  </a:cubicBezTo>
                  <a:cubicBezTo>
                    <a:pt x="12806" y="3600"/>
                    <a:pt x="13823" y="2753"/>
                    <a:pt x="14895" y="2118"/>
                  </a:cubicBezTo>
                  <a:cubicBezTo>
                    <a:pt x="15966" y="1482"/>
                    <a:pt x="17093" y="1059"/>
                    <a:pt x="18220" y="741"/>
                  </a:cubicBezTo>
                  <a:cubicBezTo>
                    <a:pt x="19347" y="424"/>
                    <a:pt x="20473" y="2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926219" y="5792915"/>
              <a:ext cx="106188" cy="20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92" fill="norm" stroke="1" extrusionOk="0">
                  <a:moveTo>
                    <a:pt x="20556" y="5772"/>
                  </a:moveTo>
                  <a:cubicBezTo>
                    <a:pt x="20979" y="4670"/>
                    <a:pt x="21403" y="3568"/>
                    <a:pt x="21191" y="2466"/>
                  </a:cubicBezTo>
                  <a:cubicBezTo>
                    <a:pt x="20979" y="1364"/>
                    <a:pt x="20132" y="262"/>
                    <a:pt x="17168" y="41"/>
                  </a:cubicBezTo>
                  <a:cubicBezTo>
                    <a:pt x="14203" y="-179"/>
                    <a:pt x="9121" y="482"/>
                    <a:pt x="5521" y="1805"/>
                  </a:cubicBezTo>
                  <a:cubicBezTo>
                    <a:pt x="1921" y="3127"/>
                    <a:pt x="-197" y="5111"/>
                    <a:pt x="15" y="6984"/>
                  </a:cubicBezTo>
                  <a:cubicBezTo>
                    <a:pt x="227" y="8858"/>
                    <a:pt x="2768" y="10621"/>
                    <a:pt x="6156" y="11943"/>
                  </a:cubicBezTo>
                  <a:cubicBezTo>
                    <a:pt x="9544" y="13266"/>
                    <a:pt x="13779" y="14148"/>
                    <a:pt x="16532" y="15029"/>
                  </a:cubicBezTo>
                  <a:cubicBezTo>
                    <a:pt x="19285" y="15911"/>
                    <a:pt x="20556" y="16792"/>
                    <a:pt x="20132" y="17674"/>
                  </a:cubicBezTo>
                  <a:cubicBezTo>
                    <a:pt x="19709" y="18556"/>
                    <a:pt x="17591" y="19437"/>
                    <a:pt x="15474" y="19988"/>
                  </a:cubicBezTo>
                  <a:cubicBezTo>
                    <a:pt x="13356" y="20539"/>
                    <a:pt x="11238" y="20760"/>
                    <a:pt x="9121" y="20980"/>
                  </a:cubicBezTo>
                  <a:cubicBezTo>
                    <a:pt x="7003" y="21201"/>
                    <a:pt x="4885" y="21421"/>
                    <a:pt x="3403" y="21201"/>
                  </a:cubicBezTo>
                  <a:cubicBezTo>
                    <a:pt x="1921" y="20980"/>
                    <a:pt x="1074" y="20319"/>
                    <a:pt x="227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130550" y="5769519"/>
              <a:ext cx="38101" cy="4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3818"/>
                  </a:moveTo>
                  <a:cubicBezTo>
                    <a:pt x="16800" y="1118"/>
                    <a:pt x="12000" y="-1582"/>
                    <a:pt x="8400" y="1118"/>
                  </a:cubicBezTo>
                  <a:cubicBezTo>
                    <a:pt x="4800" y="3818"/>
                    <a:pt x="2400" y="11918"/>
                    <a:pt x="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136900" y="5988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94481" y="5647266"/>
              <a:ext cx="312370" cy="35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96" fill="norm" stroke="1" extrusionOk="0">
                  <a:moveTo>
                    <a:pt x="3587" y="4857"/>
                  </a:moveTo>
                  <a:cubicBezTo>
                    <a:pt x="3733" y="8308"/>
                    <a:pt x="3879" y="11759"/>
                    <a:pt x="3806" y="13867"/>
                  </a:cubicBezTo>
                  <a:cubicBezTo>
                    <a:pt x="3733" y="15976"/>
                    <a:pt x="3441" y="16743"/>
                    <a:pt x="2857" y="17574"/>
                  </a:cubicBezTo>
                  <a:cubicBezTo>
                    <a:pt x="2273" y="18405"/>
                    <a:pt x="1397" y="19299"/>
                    <a:pt x="814" y="19427"/>
                  </a:cubicBezTo>
                  <a:cubicBezTo>
                    <a:pt x="230" y="19555"/>
                    <a:pt x="-62" y="18916"/>
                    <a:pt x="11" y="16999"/>
                  </a:cubicBezTo>
                  <a:cubicBezTo>
                    <a:pt x="84" y="15082"/>
                    <a:pt x="522" y="11886"/>
                    <a:pt x="1324" y="9011"/>
                  </a:cubicBezTo>
                  <a:cubicBezTo>
                    <a:pt x="2127" y="6135"/>
                    <a:pt x="3295" y="3579"/>
                    <a:pt x="4097" y="2045"/>
                  </a:cubicBezTo>
                  <a:cubicBezTo>
                    <a:pt x="4900" y="511"/>
                    <a:pt x="5338" y="0"/>
                    <a:pt x="5776" y="0"/>
                  </a:cubicBezTo>
                  <a:cubicBezTo>
                    <a:pt x="6214" y="0"/>
                    <a:pt x="6652" y="511"/>
                    <a:pt x="7162" y="2620"/>
                  </a:cubicBezTo>
                  <a:cubicBezTo>
                    <a:pt x="7673" y="4729"/>
                    <a:pt x="8257" y="8436"/>
                    <a:pt x="9060" y="11503"/>
                  </a:cubicBezTo>
                  <a:cubicBezTo>
                    <a:pt x="9862" y="14570"/>
                    <a:pt x="10884" y="16999"/>
                    <a:pt x="11760" y="18533"/>
                  </a:cubicBezTo>
                  <a:cubicBezTo>
                    <a:pt x="12635" y="20066"/>
                    <a:pt x="13365" y="20705"/>
                    <a:pt x="14095" y="21089"/>
                  </a:cubicBezTo>
                  <a:cubicBezTo>
                    <a:pt x="14824" y="21472"/>
                    <a:pt x="15554" y="21600"/>
                    <a:pt x="16138" y="21408"/>
                  </a:cubicBezTo>
                  <a:cubicBezTo>
                    <a:pt x="16722" y="21217"/>
                    <a:pt x="17160" y="20705"/>
                    <a:pt x="17889" y="18149"/>
                  </a:cubicBezTo>
                  <a:cubicBezTo>
                    <a:pt x="18619" y="15593"/>
                    <a:pt x="19641" y="10992"/>
                    <a:pt x="20152" y="8052"/>
                  </a:cubicBezTo>
                  <a:cubicBezTo>
                    <a:pt x="20662" y="5112"/>
                    <a:pt x="20662" y="3834"/>
                    <a:pt x="20662" y="2812"/>
                  </a:cubicBezTo>
                  <a:cubicBezTo>
                    <a:pt x="20662" y="1789"/>
                    <a:pt x="20662" y="1022"/>
                    <a:pt x="20808" y="959"/>
                  </a:cubicBezTo>
                  <a:cubicBezTo>
                    <a:pt x="20954" y="895"/>
                    <a:pt x="21246" y="1534"/>
                    <a:pt x="21538" y="2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095205" y="5797010"/>
              <a:ext cx="106758" cy="10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798" fill="norm" stroke="1" extrusionOk="0">
                  <a:moveTo>
                    <a:pt x="11323" y="3844"/>
                  </a:moveTo>
                  <a:cubicBezTo>
                    <a:pt x="10077" y="2182"/>
                    <a:pt x="8830" y="521"/>
                    <a:pt x="7169" y="105"/>
                  </a:cubicBezTo>
                  <a:cubicBezTo>
                    <a:pt x="5507" y="-310"/>
                    <a:pt x="3430" y="521"/>
                    <a:pt x="1977" y="2182"/>
                  </a:cubicBezTo>
                  <a:cubicBezTo>
                    <a:pt x="523" y="3844"/>
                    <a:pt x="-308" y="6336"/>
                    <a:pt x="107" y="9659"/>
                  </a:cubicBezTo>
                  <a:cubicBezTo>
                    <a:pt x="523" y="12982"/>
                    <a:pt x="2184" y="17136"/>
                    <a:pt x="4054" y="19213"/>
                  </a:cubicBezTo>
                  <a:cubicBezTo>
                    <a:pt x="5923" y="21290"/>
                    <a:pt x="8000" y="21290"/>
                    <a:pt x="10907" y="19421"/>
                  </a:cubicBezTo>
                  <a:cubicBezTo>
                    <a:pt x="13815" y="17552"/>
                    <a:pt x="17554" y="13813"/>
                    <a:pt x="19423" y="10905"/>
                  </a:cubicBezTo>
                  <a:cubicBezTo>
                    <a:pt x="21292" y="7998"/>
                    <a:pt x="21292" y="5921"/>
                    <a:pt x="20254" y="4467"/>
                  </a:cubicBezTo>
                  <a:cubicBezTo>
                    <a:pt x="19215" y="3013"/>
                    <a:pt x="17138" y="2182"/>
                    <a:pt x="14854" y="1975"/>
                  </a:cubicBezTo>
                  <a:cubicBezTo>
                    <a:pt x="12569" y="1767"/>
                    <a:pt x="10077" y="2182"/>
                    <a:pt x="8623" y="3428"/>
                  </a:cubicBezTo>
                  <a:cubicBezTo>
                    <a:pt x="7169" y="4675"/>
                    <a:pt x="6754" y="6752"/>
                    <a:pt x="6338" y="8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243170" y="5780912"/>
              <a:ext cx="106580" cy="17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07" fill="norm" stroke="1" extrusionOk="0">
                  <a:moveTo>
                    <a:pt x="4808" y="5107"/>
                  </a:moveTo>
                  <a:cubicBezTo>
                    <a:pt x="4385" y="7936"/>
                    <a:pt x="3961" y="10764"/>
                    <a:pt x="3114" y="13207"/>
                  </a:cubicBezTo>
                  <a:cubicBezTo>
                    <a:pt x="2267" y="15650"/>
                    <a:pt x="997" y="17707"/>
                    <a:pt x="361" y="18093"/>
                  </a:cubicBezTo>
                  <a:cubicBezTo>
                    <a:pt x="-274" y="18478"/>
                    <a:pt x="-274" y="17193"/>
                    <a:pt x="2055" y="14107"/>
                  </a:cubicBezTo>
                  <a:cubicBezTo>
                    <a:pt x="4385" y="11021"/>
                    <a:pt x="9044" y="6136"/>
                    <a:pt x="12432" y="3307"/>
                  </a:cubicBezTo>
                  <a:cubicBezTo>
                    <a:pt x="15820" y="478"/>
                    <a:pt x="17938" y="-293"/>
                    <a:pt x="19208" y="93"/>
                  </a:cubicBezTo>
                  <a:cubicBezTo>
                    <a:pt x="20479" y="478"/>
                    <a:pt x="20902" y="2021"/>
                    <a:pt x="21114" y="5750"/>
                  </a:cubicBezTo>
                  <a:cubicBezTo>
                    <a:pt x="21326" y="9478"/>
                    <a:pt x="21326" y="15393"/>
                    <a:pt x="21326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454760" y="5782692"/>
              <a:ext cx="206141" cy="14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71" fill="norm" stroke="1" extrusionOk="0">
                  <a:moveTo>
                    <a:pt x="303" y="7612"/>
                  </a:moveTo>
                  <a:cubicBezTo>
                    <a:pt x="2484" y="7308"/>
                    <a:pt x="4666" y="7003"/>
                    <a:pt x="6412" y="6699"/>
                  </a:cubicBezTo>
                  <a:cubicBezTo>
                    <a:pt x="8157" y="6395"/>
                    <a:pt x="9466" y="6091"/>
                    <a:pt x="10339" y="5026"/>
                  </a:cubicBezTo>
                  <a:cubicBezTo>
                    <a:pt x="11212" y="3961"/>
                    <a:pt x="11648" y="2136"/>
                    <a:pt x="11212" y="1071"/>
                  </a:cubicBezTo>
                  <a:cubicBezTo>
                    <a:pt x="10775" y="6"/>
                    <a:pt x="9466" y="-298"/>
                    <a:pt x="7830" y="310"/>
                  </a:cubicBezTo>
                  <a:cubicBezTo>
                    <a:pt x="6193" y="919"/>
                    <a:pt x="4230" y="2440"/>
                    <a:pt x="2593" y="5787"/>
                  </a:cubicBezTo>
                  <a:cubicBezTo>
                    <a:pt x="957" y="9133"/>
                    <a:pt x="-352" y="14305"/>
                    <a:pt x="84" y="17347"/>
                  </a:cubicBezTo>
                  <a:cubicBezTo>
                    <a:pt x="521" y="20389"/>
                    <a:pt x="2703" y="21302"/>
                    <a:pt x="6521" y="20694"/>
                  </a:cubicBezTo>
                  <a:cubicBezTo>
                    <a:pt x="10339" y="20085"/>
                    <a:pt x="15793" y="17956"/>
                    <a:pt x="21248" y="15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743450" y="5556250"/>
              <a:ext cx="444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703999" y="6045200"/>
              <a:ext cx="86104" cy="5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272" fill="norm" stroke="1" extrusionOk="0">
                  <a:moveTo>
                    <a:pt x="15390" y="0"/>
                  </a:moveTo>
                  <a:cubicBezTo>
                    <a:pt x="12879" y="0"/>
                    <a:pt x="10367" y="0"/>
                    <a:pt x="7856" y="771"/>
                  </a:cubicBezTo>
                  <a:cubicBezTo>
                    <a:pt x="5344" y="1543"/>
                    <a:pt x="2832" y="3086"/>
                    <a:pt x="1325" y="5786"/>
                  </a:cubicBezTo>
                  <a:cubicBezTo>
                    <a:pt x="-182" y="8486"/>
                    <a:pt x="-684" y="12343"/>
                    <a:pt x="1325" y="15429"/>
                  </a:cubicBezTo>
                  <a:cubicBezTo>
                    <a:pt x="3335" y="18514"/>
                    <a:pt x="7856" y="20829"/>
                    <a:pt x="11372" y="21214"/>
                  </a:cubicBezTo>
                  <a:cubicBezTo>
                    <a:pt x="14888" y="21600"/>
                    <a:pt x="17400" y="20057"/>
                    <a:pt x="18907" y="16200"/>
                  </a:cubicBezTo>
                  <a:cubicBezTo>
                    <a:pt x="20414" y="12343"/>
                    <a:pt x="20916" y="6171"/>
                    <a:pt x="19911" y="3471"/>
                  </a:cubicBezTo>
                  <a:cubicBezTo>
                    <a:pt x="18907" y="771"/>
                    <a:pt x="16395" y="1543"/>
                    <a:pt x="13883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3" name="Drawing"/>
          <p:cNvGrpSpPr/>
          <p:nvPr/>
        </p:nvGrpSpPr>
        <p:grpSpPr>
          <a:xfrm>
            <a:off x="400049" y="1445683"/>
            <a:ext cx="12372731" cy="8250297"/>
            <a:chOff x="0" y="0"/>
            <a:chExt cx="12372729" cy="8250296"/>
          </a:xfrm>
        </p:grpSpPr>
        <p:sp>
          <p:nvSpPr>
            <p:cNvPr id="1974" name="Line"/>
            <p:cNvSpPr/>
            <p:nvPr/>
          </p:nvSpPr>
          <p:spPr>
            <a:xfrm>
              <a:off x="1676400" y="228271"/>
              <a:ext cx="254000" cy="49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660"/>
                  </a:moveTo>
                  <a:cubicBezTo>
                    <a:pt x="540" y="291"/>
                    <a:pt x="1080" y="-78"/>
                    <a:pt x="1530" y="14"/>
                  </a:cubicBezTo>
                  <a:cubicBezTo>
                    <a:pt x="1980" y="107"/>
                    <a:pt x="2340" y="660"/>
                    <a:pt x="2610" y="2322"/>
                  </a:cubicBezTo>
                  <a:cubicBezTo>
                    <a:pt x="2880" y="3984"/>
                    <a:pt x="3060" y="6753"/>
                    <a:pt x="3600" y="9476"/>
                  </a:cubicBezTo>
                  <a:cubicBezTo>
                    <a:pt x="4140" y="12199"/>
                    <a:pt x="5040" y="14876"/>
                    <a:pt x="5580" y="16722"/>
                  </a:cubicBezTo>
                  <a:cubicBezTo>
                    <a:pt x="6120" y="18568"/>
                    <a:pt x="6300" y="19584"/>
                    <a:pt x="6480" y="20322"/>
                  </a:cubicBezTo>
                  <a:cubicBezTo>
                    <a:pt x="6660" y="21060"/>
                    <a:pt x="6840" y="21522"/>
                    <a:pt x="6750" y="21476"/>
                  </a:cubicBezTo>
                  <a:cubicBezTo>
                    <a:pt x="6660" y="21430"/>
                    <a:pt x="6300" y="20876"/>
                    <a:pt x="5760" y="20091"/>
                  </a:cubicBezTo>
                  <a:cubicBezTo>
                    <a:pt x="5220" y="19307"/>
                    <a:pt x="4500" y="18291"/>
                    <a:pt x="3960" y="17553"/>
                  </a:cubicBezTo>
                  <a:cubicBezTo>
                    <a:pt x="3420" y="16814"/>
                    <a:pt x="3060" y="16353"/>
                    <a:pt x="3330" y="16168"/>
                  </a:cubicBezTo>
                  <a:cubicBezTo>
                    <a:pt x="3600" y="15984"/>
                    <a:pt x="4500" y="16076"/>
                    <a:pt x="5400" y="16122"/>
                  </a:cubicBezTo>
                  <a:cubicBezTo>
                    <a:pt x="6300" y="16168"/>
                    <a:pt x="7200" y="16168"/>
                    <a:pt x="8460" y="15660"/>
                  </a:cubicBezTo>
                  <a:cubicBezTo>
                    <a:pt x="9720" y="15153"/>
                    <a:pt x="11340" y="14137"/>
                    <a:pt x="12780" y="12291"/>
                  </a:cubicBezTo>
                  <a:cubicBezTo>
                    <a:pt x="14220" y="10445"/>
                    <a:pt x="15480" y="7768"/>
                    <a:pt x="16110" y="6153"/>
                  </a:cubicBezTo>
                  <a:cubicBezTo>
                    <a:pt x="16740" y="4537"/>
                    <a:pt x="16740" y="3984"/>
                    <a:pt x="16650" y="3476"/>
                  </a:cubicBezTo>
                  <a:cubicBezTo>
                    <a:pt x="16560" y="2968"/>
                    <a:pt x="16380" y="2507"/>
                    <a:pt x="16380" y="2553"/>
                  </a:cubicBezTo>
                  <a:cubicBezTo>
                    <a:pt x="16380" y="2599"/>
                    <a:pt x="16560" y="3153"/>
                    <a:pt x="17100" y="4953"/>
                  </a:cubicBezTo>
                  <a:cubicBezTo>
                    <a:pt x="17640" y="6753"/>
                    <a:pt x="18540" y="9799"/>
                    <a:pt x="19350" y="12384"/>
                  </a:cubicBezTo>
                  <a:cubicBezTo>
                    <a:pt x="20160" y="14968"/>
                    <a:pt x="20880" y="17091"/>
                    <a:pt x="21600" y="1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987550" y="491066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974850" y="44661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058194" y="457484"/>
              <a:ext cx="156402" cy="53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73" fill="norm" stroke="1" extrusionOk="0">
                  <a:moveTo>
                    <a:pt x="8532" y="1085"/>
                  </a:moveTo>
                  <a:cubicBezTo>
                    <a:pt x="8532" y="663"/>
                    <a:pt x="8532" y="241"/>
                    <a:pt x="7812" y="73"/>
                  </a:cubicBezTo>
                  <a:cubicBezTo>
                    <a:pt x="7092" y="-96"/>
                    <a:pt x="5652" y="-12"/>
                    <a:pt x="4212" y="748"/>
                  </a:cubicBezTo>
                  <a:cubicBezTo>
                    <a:pt x="2772" y="1507"/>
                    <a:pt x="1332" y="2941"/>
                    <a:pt x="612" y="3870"/>
                  </a:cubicBezTo>
                  <a:cubicBezTo>
                    <a:pt x="-108" y="4798"/>
                    <a:pt x="-108" y="5220"/>
                    <a:pt x="180" y="5641"/>
                  </a:cubicBezTo>
                  <a:cubicBezTo>
                    <a:pt x="468" y="6063"/>
                    <a:pt x="1044" y="6485"/>
                    <a:pt x="2052" y="6696"/>
                  </a:cubicBezTo>
                  <a:cubicBezTo>
                    <a:pt x="3060" y="6907"/>
                    <a:pt x="4500" y="6907"/>
                    <a:pt x="6084" y="6570"/>
                  </a:cubicBezTo>
                  <a:cubicBezTo>
                    <a:pt x="7668" y="6232"/>
                    <a:pt x="9396" y="5557"/>
                    <a:pt x="10548" y="5009"/>
                  </a:cubicBezTo>
                  <a:cubicBezTo>
                    <a:pt x="11700" y="4460"/>
                    <a:pt x="12276" y="4038"/>
                    <a:pt x="12564" y="4081"/>
                  </a:cubicBezTo>
                  <a:cubicBezTo>
                    <a:pt x="12852" y="4123"/>
                    <a:pt x="12852" y="4629"/>
                    <a:pt x="13572" y="6106"/>
                  </a:cubicBezTo>
                  <a:cubicBezTo>
                    <a:pt x="14292" y="7582"/>
                    <a:pt x="15732" y="10029"/>
                    <a:pt x="17172" y="12476"/>
                  </a:cubicBezTo>
                  <a:cubicBezTo>
                    <a:pt x="18612" y="14923"/>
                    <a:pt x="20052" y="17370"/>
                    <a:pt x="20772" y="18846"/>
                  </a:cubicBezTo>
                  <a:cubicBezTo>
                    <a:pt x="21492" y="20323"/>
                    <a:pt x="21492" y="20829"/>
                    <a:pt x="20484" y="21124"/>
                  </a:cubicBezTo>
                  <a:cubicBezTo>
                    <a:pt x="19476" y="21420"/>
                    <a:pt x="17460" y="21504"/>
                    <a:pt x="15300" y="21082"/>
                  </a:cubicBezTo>
                  <a:cubicBezTo>
                    <a:pt x="13140" y="20660"/>
                    <a:pt x="10836" y="19732"/>
                    <a:pt x="9108" y="18129"/>
                  </a:cubicBezTo>
                  <a:cubicBezTo>
                    <a:pt x="7380" y="16526"/>
                    <a:pt x="6228" y="14248"/>
                    <a:pt x="5076" y="11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220383" y="257114"/>
              <a:ext cx="135468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4387" y="1974"/>
                  </a:moveTo>
                  <a:cubicBezTo>
                    <a:pt x="3375" y="1023"/>
                    <a:pt x="2362" y="72"/>
                    <a:pt x="1519" y="4"/>
                  </a:cubicBezTo>
                  <a:cubicBezTo>
                    <a:pt x="675" y="-64"/>
                    <a:pt x="0" y="751"/>
                    <a:pt x="0" y="3196"/>
                  </a:cubicBezTo>
                  <a:cubicBezTo>
                    <a:pt x="0" y="5642"/>
                    <a:pt x="675" y="9717"/>
                    <a:pt x="1181" y="13113"/>
                  </a:cubicBezTo>
                  <a:cubicBezTo>
                    <a:pt x="1687" y="16510"/>
                    <a:pt x="2025" y="19227"/>
                    <a:pt x="2362" y="18887"/>
                  </a:cubicBezTo>
                  <a:cubicBezTo>
                    <a:pt x="2700" y="18547"/>
                    <a:pt x="3037" y="15151"/>
                    <a:pt x="3544" y="13113"/>
                  </a:cubicBezTo>
                  <a:cubicBezTo>
                    <a:pt x="4050" y="11076"/>
                    <a:pt x="4725" y="10396"/>
                    <a:pt x="6075" y="10057"/>
                  </a:cubicBezTo>
                  <a:cubicBezTo>
                    <a:pt x="7425" y="9717"/>
                    <a:pt x="9450" y="9717"/>
                    <a:pt x="11475" y="10396"/>
                  </a:cubicBezTo>
                  <a:cubicBezTo>
                    <a:pt x="13500" y="11076"/>
                    <a:pt x="15525" y="12434"/>
                    <a:pt x="17212" y="14404"/>
                  </a:cubicBezTo>
                  <a:cubicBezTo>
                    <a:pt x="18900" y="16374"/>
                    <a:pt x="20250" y="18955"/>
                    <a:pt x="2160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457450" y="440266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724149" y="167216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93"/>
                    <a:pt x="7200" y="9186"/>
                    <a:pt x="10800" y="12786"/>
                  </a:cubicBezTo>
                  <a:cubicBezTo>
                    <a:pt x="14400" y="16386"/>
                    <a:pt x="18000" y="18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802642" y="312656"/>
              <a:ext cx="277108" cy="19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863" fill="norm" stroke="1" extrusionOk="0">
                  <a:moveTo>
                    <a:pt x="805" y="10190"/>
                  </a:moveTo>
                  <a:cubicBezTo>
                    <a:pt x="2441" y="9065"/>
                    <a:pt x="4078" y="7940"/>
                    <a:pt x="5059" y="6815"/>
                  </a:cubicBezTo>
                  <a:cubicBezTo>
                    <a:pt x="6041" y="5690"/>
                    <a:pt x="6368" y="4565"/>
                    <a:pt x="6532" y="3440"/>
                  </a:cubicBezTo>
                  <a:cubicBezTo>
                    <a:pt x="6696" y="2315"/>
                    <a:pt x="6696" y="1190"/>
                    <a:pt x="6123" y="515"/>
                  </a:cubicBezTo>
                  <a:cubicBezTo>
                    <a:pt x="5550" y="-160"/>
                    <a:pt x="4405" y="-385"/>
                    <a:pt x="3259" y="1190"/>
                  </a:cubicBezTo>
                  <a:cubicBezTo>
                    <a:pt x="2114" y="2765"/>
                    <a:pt x="968" y="6140"/>
                    <a:pt x="396" y="9403"/>
                  </a:cubicBezTo>
                  <a:cubicBezTo>
                    <a:pt x="-177" y="12665"/>
                    <a:pt x="-177" y="15815"/>
                    <a:pt x="723" y="17953"/>
                  </a:cubicBezTo>
                  <a:cubicBezTo>
                    <a:pt x="1623" y="20090"/>
                    <a:pt x="3423" y="21215"/>
                    <a:pt x="4896" y="20765"/>
                  </a:cubicBezTo>
                  <a:cubicBezTo>
                    <a:pt x="6368" y="20315"/>
                    <a:pt x="7514" y="18290"/>
                    <a:pt x="8414" y="16040"/>
                  </a:cubicBezTo>
                  <a:cubicBezTo>
                    <a:pt x="9314" y="13790"/>
                    <a:pt x="9968" y="11315"/>
                    <a:pt x="10296" y="9515"/>
                  </a:cubicBezTo>
                  <a:cubicBezTo>
                    <a:pt x="10623" y="7715"/>
                    <a:pt x="10623" y="6590"/>
                    <a:pt x="10623" y="6590"/>
                  </a:cubicBezTo>
                  <a:cubicBezTo>
                    <a:pt x="10623" y="6590"/>
                    <a:pt x="10623" y="7715"/>
                    <a:pt x="10787" y="9515"/>
                  </a:cubicBezTo>
                  <a:cubicBezTo>
                    <a:pt x="10950" y="11315"/>
                    <a:pt x="11278" y="13790"/>
                    <a:pt x="11768" y="15477"/>
                  </a:cubicBezTo>
                  <a:cubicBezTo>
                    <a:pt x="12259" y="17165"/>
                    <a:pt x="12914" y="18065"/>
                    <a:pt x="13650" y="18628"/>
                  </a:cubicBezTo>
                  <a:cubicBezTo>
                    <a:pt x="14387" y="19190"/>
                    <a:pt x="15205" y="19415"/>
                    <a:pt x="16023" y="17953"/>
                  </a:cubicBezTo>
                  <a:cubicBezTo>
                    <a:pt x="16841" y="16490"/>
                    <a:pt x="17659" y="13340"/>
                    <a:pt x="18559" y="10528"/>
                  </a:cubicBezTo>
                  <a:cubicBezTo>
                    <a:pt x="19459" y="7715"/>
                    <a:pt x="20441" y="5240"/>
                    <a:pt x="21423" y="2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098800" y="54627"/>
              <a:ext cx="279400" cy="45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4419"/>
                  </a:moveTo>
                  <a:cubicBezTo>
                    <a:pt x="1964" y="13925"/>
                    <a:pt x="3927" y="13432"/>
                    <a:pt x="5073" y="12939"/>
                  </a:cubicBezTo>
                  <a:cubicBezTo>
                    <a:pt x="6218" y="12446"/>
                    <a:pt x="6545" y="11953"/>
                    <a:pt x="6300" y="11904"/>
                  </a:cubicBezTo>
                  <a:cubicBezTo>
                    <a:pt x="6055" y="11854"/>
                    <a:pt x="5236" y="12249"/>
                    <a:pt x="4255" y="13432"/>
                  </a:cubicBezTo>
                  <a:cubicBezTo>
                    <a:pt x="3273" y="14616"/>
                    <a:pt x="2127" y="16588"/>
                    <a:pt x="1555" y="17821"/>
                  </a:cubicBezTo>
                  <a:cubicBezTo>
                    <a:pt x="982" y="19054"/>
                    <a:pt x="982" y="19547"/>
                    <a:pt x="1145" y="20041"/>
                  </a:cubicBezTo>
                  <a:cubicBezTo>
                    <a:pt x="1309" y="20534"/>
                    <a:pt x="1636" y="21027"/>
                    <a:pt x="2291" y="21273"/>
                  </a:cubicBezTo>
                  <a:cubicBezTo>
                    <a:pt x="2945" y="21520"/>
                    <a:pt x="3927" y="21520"/>
                    <a:pt x="5482" y="20731"/>
                  </a:cubicBezTo>
                  <a:cubicBezTo>
                    <a:pt x="7036" y="19942"/>
                    <a:pt x="9164" y="18364"/>
                    <a:pt x="10964" y="15898"/>
                  </a:cubicBezTo>
                  <a:cubicBezTo>
                    <a:pt x="12764" y="13432"/>
                    <a:pt x="14236" y="10079"/>
                    <a:pt x="15136" y="7712"/>
                  </a:cubicBezTo>
                  <a:cubicBezTo>
                    <a:pt x="16036" y="5345"/>
                    <a:pt x="16364" y="3964"/>
                    <a:pt x="16527" y="2928"/>
                  </a:cubicBezTo>
                  <a:cubicBezTo>
                    <a:pt x="16691" y="1893"/>
                    <a:pt x="16691" y="1202"/>
                    <a:pt x="16282" y="709"/>
                  </a:cubicBezTo>
                  <a:cubicBezTo>
                    <a:pt x="15873" y="216"/>
                    <a:pt x="15055" y="-80"/>
                    <a:pt x="14236" y="19"/>
                  </a:cubicBezTo>
                  <a:cubicBezTo>
                    <a:pt x="13418" y="117"/>
                    <a:pt x="12600" y="610"/>
                    <a:pt x="12027" y="2238"/>
                  </a:cubicBezTo>
                  <a:cubicBezTo>
                    <a:pt x="11455" y="3865"/>
                    <a:pt x="11127" y="6627"/>
                    <a:pt x="12027" y="9388"/>
                  </a:cubicBezTo>
                  <a:cubicBezTo>
                    <a:pt x="12927" y="12150"/>
                    <a:pt x="15055" y="14912"/>
                    <a:pt x="16855" y="16539"/>
                  </a:cubicBezTo>
                  <a:cubicBezTo>
                    <a:pt x="18655" y="18167"/>
                    <a:pt x="20127" y="18660"/>
                    <a:pt x="21600" y="19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746500" y="325966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46500" y="208401"/>
              <a:ext cx="38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814409" y="86373"/>
              <a:ext cx="173391" cy="34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9" fill="norm" stroke="1" extrusionOk="0">
                  <a:moveTo>
                    <a:pt x="11169" y="13247"/>
                  </a:moveTo>
                  <a:cubicBezTo>
                    <a:pt x="10388" y="12723"/>
                    <a:pt x="9607" y="12199"/>
                    <a:pt x="8436" y="11872"/>
                  </a:cubicBezTo>
                  <a:cubicBezTo>
                    <a:pt x="7265" y="11545"/>
                    <a:pt x="5704" y="11414"/>
                    <a:pt x="4142" y="12396"/>
                  </a:cubicBezTo>
                  <a:cubicBezTo>
                    <a:pt x="2581" y="13378"/>
                    <a:pt x="1019" y="15472"/>
                    <a:pt x="369" y="16912"/>
                  </a:cubicBezTo>
                  <a:cubicBezTo>
                    <a:pt x="-282" y="18352"/>
                    <a:pt x="-22" y="19138"/>
                    <a:pt x="759" y="19661"/>
                  </a:cubicBezTo>
                  <a:cubicBezTo>
                    <a:pt x="1540" y="20185"/>
                    <a:pt x="2841" y="20447"/>
                    <a:pt x="4793" y="19596"/>
                  </a:cubicBezTo>
                  <a:cubicBezTo>
                    <a:pt x="6745" y="18745"/>
                    <a:pt x="9347" y="16781"/>
                    <a:pt x="11038" y="13770"/>
                  </a:cubicBezTo>
                  <a:cubicBezTo>
                    <a:pt x="12730" y="10759"/>
                    <a:pt x="13511" y="6701"/>
                    <a:pt x="13901" y="4345"/>
                  </a:cubicBezTo>
                  <a:cubicBezTo>
                    <a:pt x="14291" y="1989"/>
                    <a:pt x="14291" y="1334"/>
                    <a:pt x="13771" y="810"/>
                  </a:cubicBezTo>
                  <a:cubicBezTo>
                    <a:pt x="13251" y="287"/>
                    <a:pt x="12210" y="-106"/>
                    <a:pt x="11299" y="25"/>
                  </a:cubicBezTo>
                  <a:cubicBezTo>
                    <a:pt x="10388" y="156"/>
                    <a:pt x="9607" y="810"/>
                    <a:pt x="9087" y="3101"/>
                  </a:cubicBezTo>
                  <a:cubicBezTo>
                    <a:pt x="8566" y="5392"/>
                    <a:pt x="8306" y="9319"/>
                    <a:pt x="8826" y="12396"/>
                  </a:cubicBezTo>
                  <a:cubicBezTo>
                    <a:pt x="9347" y="15472"/>
                    <a:pt x="10648" y="17698"/>
                    <a:pt x="11819" y="19138"/>
                  </a:cubicBezTo>
                  <a:cubicBezTo>
                    <a:pt x="12990" y="20578"/>
                    <a:pt x="14031" y="21232"/>
                    <a:pt x="15593" y="21363"/>
                  </a:cubicBezTo>
                  <a:cubicBezTo>
                    <a:pt x="17154" y="21494"/>
                    <a:pt x="19236" y="21101"/>
                    <a:pt x="21318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000500" y="255571"/>
              <a:ext cx="304800" cy="14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0" y="8177"/>
                  </a:moveTo>
                  <a:cubicBezTo>
                    <a:pt x="750" y="8477"/>
                    <a:pt x="1500" y="8777"/>
                    <a:pt x="2100" y="8327"/>
                  </a:cubicBezTo>
                  <a:cubicBezTo>
                    <a:pt x="2700" y="7877"/>
                    <a:pt x="3150" y="6677"/>
                    <a:pt x="3450" y="5327"/>
                  </a:cubicBezTo>
                  <a:cubicBezTo>
                    <a:pt x="3750" y="3977"/>
                    <a:pt x="3900" y="2477"/>
                    <a:pt x="3600" y="1427"/>
                  </a:cubicBezTo>
                  <a:cubicBezTo>
                    <a:pt x="3300" y="377"/>
                    <a:pt x="2550" y="-223"/>
                    <a:pt x="1950" y="77"/>
                  </a:cubicBezTo>
                  <a:cubicBezTo>
                    <a:pt x="1350" y="377"/>
                    <a:pt x="900" y="1577"/>
                    <a:pt x="600" y="3677"/>
                  </a:cubicBezTo>
                  <a:cubicBezTo>
                    <a:pt x="300" y="5777"/>
                    <a:pt x="150" y="8777"/>
                    <a:pt x="375" y="11927"/>
                  </a:cubicBezTo>
                  <a:cubicBezTo>
                    <a:pt x="600" y="15077"/>
                    <a:pt x="1200" y="18377"/>
                    <a:pt x="2625" y="19877"/>
                  </a:cubicBezTo>
                  <a:cubicBezTo>
                    <a:pt x="4050" y="21377"/>
                    <a:pt x="6300" y="21077"/>
                    <a:pt x="8400" y="18977"/>
                  </a:cubicBezTo>
                  <a:cubicBezTo>
                    <a:pt x="10500" y="16877"/>
                    <a:pt x="12450" y="12977"/>
                    <a:pt x="13425" y="9677"/>
                  </a:cubicBezTo>
                  <a:cubicBezTo>
                    <a:pt x="14400" y="6377"/>
                    <a:pt x="14400" y="3677"/>
                    <a:pt x="14025" y="2177"/>
                  </a:cubicBezTo>
                  <a:cubicBezTo>
                    <a:pt x="13650" y="677"/>
                    <a:pt x="12900" y="377"/>
                    <a:pt x="11925" y="1127"/>
                  </a:cubicBezTo>
                  <a:cubicBezTo>
                    <a:pt x="10950" y="1877"/>
                    <a:pt x="9750" y="3677"/>
                    <a:pt x="9075" y="5327"/>
                  </a:cubicBezTo>
                  <a:cubicBezTo>
                    <a:pt x="8400" y="6977"/>
                    <a:pt x="8250" y="8477"/>
                    <a:pt x="8100" y="9977"/>
                  </a:cubicBezTo>
                  <a:cubicBezTo>
                    <a:pt x="7950" y="11477"/>
                    <a:pt x="7800" y="12977"/>
                    <a:pt x="8025" y="14177"/>
                  </a:cubicBezTo>
                  <a:cubicBezTo>
                    <a:pt x="8250" y="15377"/>
                    <a:pt x="8850" y="16277"/>
                    <a:pt x="9600" y="16877"/>
                  </a:cubicBezTo>
                  <a:cubicBezTo>
                    <a:pt x="10350" y="17477"/>
                    <a:pt x="11250" y="17777"/>
                    <a:pt x="12000" y="17327"/>
                  </a:cubicBezTo>
                  <a:cubicBezTo>
                    <a:pt x="12750" y="16877"/>
                    <a:pt x="13350" y="15677"/>
                    <a:pt x="13950" y="14327"/>
                  </a:cubicBezTo>
                  <a:cubicBezTo>
                    <a:pt x="14550" y="12977"/>
                    <a:pt x="15150" y="11477"/>
                    <a:pt x="15750" y="11477"/>
                  </a:cubicBezTo>
                  <a:cubicBezTo>
                    <a:pt x="16350" y="11477"/>
                    <a:pt x="16950" y="12977"/>
                    <a:pt x="17925" y="14327"/>
                  </a:cubicBezTo>
                  <a:cubicBezTo>
                    <a:pt x="18900" y="15677"/>
                    <a:pt x="20250" y="16877"/>
                    <a:pt x="21600" y="18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657350" y="573616"/>
              <a:ext cx="23114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3" y="21016"/>
                    <a:pt x="1266" y="20432"/>
                    <a:pt x="1988" y="19800"/>
                  </a:cubicBezTo>
                  <a:cubicBezTo>
                    <a:pt x="2710" y="19168"/>
                    <a:pt x="3521" y="18486"/>
                    <a:pt x="4253" y="17805"/>
                  </a:cubicBezTo>
                  <a:cubicBezTo>
                    <a:pt x="4985" y="17124"/>
                    <a:pt x="5637" y="16443"/>
                    <a:pt x="6359" y="15665"/>
                  </a:cubicBezTo>
                  <a:cubicBezTo>
                    <a:pt x="7081" y="14886"/>
                    <a:pt x="7873" y="14011"/>
                    <a:pt x="8604" y="13184"/>
                  </a:cubicBezTo>
                  <a:cubicBezTo>
                    <a:pt x="9336" y="12357"/>
                    <a:pt x="10009" y="11578"/>
                    <a:pt x="10721" y="10751"/>
                  </a:cubicBezTo>
                  <a:cubicBezTo>
                    <a:pt x="11433" y="9924"/>
                    <a:pt x="12185" y="9049"/>
                    <a:pt x="12907" y="8222"/>
                  </a:cubicBezTo>
                  <a:cubicBezTo>
                    <a:pt x="13629" y="7395"/>
                    <a:pt x="14321" y="6616"/>
                    <a:pt x="15082" y="5789"/>
                  </a:cubicBezTo>
                  <a:cubicBezTo>
                    <a:pt x="15844" y="4962"/>
                    <a:pt x="16675" y="4086"/>
                    <a:pt x="17446" y="3308"/>
                  </a:cubicBezTo>
                  <a:cubicBezTo>
                    <a:pt x="18218" y="2530"/>
                    <a:pt x="18930" y="1849"/>
                    <a:pt x="19612" y="1314"/>
                  </a:cubicBezTo>
                  <a:cubicBezTo>
                    <a:pt x="20295" y="778"/>
                    <a:pt x="20947" y="3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917700" y="675216"/>
              <a:ext cx="21209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0" y="20640"/>
                    <a:pt x="1380" y="19680"/>
                    <a:pt x="2123" y="18864"/>
                  </a:cubicBezTo>
                  <a:cubicBezTo>
                    <a:pt x="2867" y="18048"/>
                    <a:pt x="3665" y="17376"/>
                    <a:pt x="4430" y="16656"/>
                  </a:cubicBezTo>
                  <a:cubicBezTo>
                    <a:pt x="5195" y="15936"/>
                    <a:pt x="5928" y="15168"/>
                    <a:pt x="6693" y="14448"/>
                  </a:cubicBezTo>
                  <a:cubicBezTo>
                    <a:pt x="7459" y="13728"/>
                    <a:pt x="8256" y="13056"/>
                    <a:pt x="9065" y="12336"/>
                  </a:cubicBezTo>
                  <a:cubicBezTo>
                    <a:pt x="9873" y="11616"/>
                    <a:pt x="10692" y="10848"/>
                    <a:pt x="11522" y="10080"/>
                  </a:cubicBezTo>
                  <a:cubicBezTo>
                    <a:pt x="12352" y="9312"/>
                    <a:pt x="13193" y="8544"/>
                    <a:pt x="14055" y="7728"/>
                  </a:cubicBezTo>
                  <a:cubicBezTo>
                    <a:pt x="14917" y="6912"/>
                    <a:pt x="15801" y="6048"/>
                    <a:pt x="16728" y="5136"/>
                  </a:cubicBezTo>
                  <a:cubicBezTo>
                    <a:pt x="17655" y="4224"/>
                    <a:pt x="18625" y="3264"/>
                    <a:pt x="19444" y="2400"/>
                  </a:cubicBezTo>
                  <a:cubicBezTo>
                    <a:pt x="20263" y="1536"/>
                    <a:pt x="20932" y="7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622975" y="1518243"/>
              <a:ext cx="151386" cy="46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71" fill="norm" stroke="1" extrusionOk="0">
                  <a:moveTo>
                    <a:pt x="1716" y="8026"/>
                  </a:moveTo>
                  <a:cubicBezTo>
                    <a:pt x="2012" y="10963"/>
                    <a:pt x="2308" y="13900"/>
                    <a:pt x="2604" y="15984"/>
                  </a:cubicBezTo>
                  <a:cubicBezTo>
                    <a:pt x="2900" y="18068"/>
                    <a:pt x="3196" y="19300"/>
                    <a:pt x="3344" y="20153"/>
                  </a:cubicBezTo>
                  <a:cubicBezTo>
                    <a:pt x="3492" y="21005"/>
                    <a:pt x="3492" y="21479"/>
                    <a:pt x="3344" y="20105"/>
                  </a:cubicBezTo>
                  <a:cubicBezTo>
                    <a:pt x="3196" y="18732"/>
                    <a:pt x="2900" y="15511"/>
                    <a:pt x="2308" y="12574"/>
                  </a:cubicBezTo>
                  <a:cubicBezTo>
                    <a:pt x="1716" y="9637"/>
                    <a:pt x="829" y="6984"/>
                    <a:pt x="385" y="5184"/>
                  </a:cubicBezTo>
                  <a:cubicBezTo>
                    <a:pt x="-59" y="3384"/>
                    <a:pt x="-59" y="2437"/>
                    <a:pt x="89" y="1726"/>
                  </a:cubicBezTo>
                  <a:cubicBezTo>
                    <a:pt x="237" y="1016"/>
                    <a:pt x="533" y="542"/>
                    <a:pt x="1420" y="258"/>
                  </a:cubicBezTo>
                  <a:cubicBezTo>
                    <a:pt x="2308" y="-26"/>
                    <a:pt x="3788" y="-121"/>
                    <a:pt x="5711" y="211"/>
                  </a:cubicBezTo>
                  <a:cubicBezTo>
                    <a:pt x="7634" y="542"/>
                    <a:pt x="10001" y="1300"/>
                    <a:pt x="11481" y="2674"/>
                  </a:cubicBezTo>
                  <a:cubicBezTo>
                    <a:pt x="12960" y="4047"/>
                    <a:pt x="13552" y="6037"/>
                    <a:pt x="12812" y="7553"/>
                  </a:cubicBezTo>
                  <a:cubicBezTo>
                    <a:pt x="12073" y="9068"/>
                    <a:pt x="10001" y="10111"/>
                    <a:pt x="8226" y="10774"/>
                  </a:cubicBezTo>
                  <a:cubicBezTo>
                    <a:pt x="6451" y="11437"/>
                    <a:pt x="4971" y="11721"/>
                    <a:pt x="4971" y="11816"/>
                  </a:cubicBezTo>
                  <a:cubicBezTo>
                    <a:pt x="4971" y="11911"/>
                    <a:pt x="6451" y="11816"/>
                    <a:pt x="9262" y="11958"/>
                  </a:cubicBezTo>
                  <a:cubicBezTo>
                    <a:pt x="12073" y="12100"/>
                    <a:pt x="16215" y="12479"/>
                    <a:pt x="18582" y="13426"/>
                  </a:cubicBezTo>
                  <a:cubicBezTo>
                    <a:pt x="20949" y="14374"/>
                    <a:pt x="21541" y="15890"/>
                    <a:pt x="20949" y="17074"/>
                  </a:cubicBezTo>
                  <a:cubicBezTo>
                    <a:pt x="20357" y="18258"/>
                    <a:pt x="18582" y="19111"/>
                    <a:pt x="16955" y="19632"/>
                  </a:cubicBezTo>
                  <a:cubicBezTo>
                    <a:pt x="15327" y="20153"/>
                    <a:pt x="13848" y="20342"/>
                    <a:pt x="12073" y="20437"/>
                  </a:cubicBezTo>
                  <a:cubicBezTo>
                    <a:pt x="10297" y="20532"/>
                    <a:pt x="8226" y="20532"/>
                    <a:pt x="6746" y="20200"/>
                  </a:cubicBezTo>
                  <a:cubicBezTo>
                    <a:pt x="5267" y="19868"/>
                    <a:pt x="4379" y="19205"/>
                    <a:pt x="4527" y="18732"/>
                  </a:cubicBezTo>
                  <a:cubicBezTo>
                    <a:pt x="4675" y="18258"/>
                    <a:pt x="5859" y="17974"/>
                    <a:pt x="7042" y="17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808022" y="1788583"/>
              <a:ext cx="176478" cy="1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67" fill="norm" stroke="1" extrusionOk="0">
                  <a:moveTo>
                    <a:pt x="9096" y="7200"/>
                  </a:moveTo>
                  <a:cubicBezTo>
                    <a:pt x="9096" y="5635"/>
                    <a:pt x="9096" y="4070"/>
                    <a:pt x="8710" y="2661"/>
                  </a:cubicBezTo>
                  <a:cubicBezTo>
                    <a:pt x="8325" y="1252"/>
                    <a:pt x="7553" y="0"/>
                    <a:pt x="6653" y="0"/>
                  </a:cubicBezTo>
                  <a:cubicBezTo>
                    <a:pt x="5753" y="0"/>
                    <a:pt x="4725" y="1252"/>
                    <a:pt x="3568" y="4070"/>
                  </a:cubicBezTo>
                  <a:cubicBezTo>
                    <a:pt x="2410" y="6887"/>
                    <a:pt x="1125" y="11270"/>
                    <a:pt x="482" y="14243"/>
                  </a:cubicBezTo>
                  <a:cubicBezTo>
                    <a:pt x="-161" y="17217"/>
                    <a:pt x="-161" y="18783"/>
                    <a:pt x="482" y="19878"/>
                  </a:cubicBezTo>
                  <a:cubicBezTo>
                    <a:pt x="1125" y="20974"/>
                    <a:pt x="2410" y="21600"/>
                    <a:pt x="3568" y="21443"/>
                  </a:cubicBezTo>
                  <a:cubicBezTo>
                    <a:pt x="4725" y="21287"/>
                    <a:pt x="5753" y="20348"/>
                    <a:pt x="6910" y="18000"/>
                  </a:cubicBezTo>
                  <a:cubicBezTo>
                    <a:pt x="8068" y="15652"/>
                    <a:pt x="9353" y="11896"/>
                    <a:pt x="10382" y="9078"/>
                  </a:cubicBezTo>
                  <a:cubicBezTo>
                    <a:pt x="11410" y="6261"/>
                    <a:pt x="12182" y="4383"/>
                    <a:pt x="12568" y="4226"/>
                  </a:cubicBezTo>
                  <a:cubicBezTo>
                    <a:pt x="12953" y="4070"/>
                    <a:pt x="12953" y="5635"/>
                    <a:pt x="12953" y="7200"/>
                  </a:cubicBezTo>
                  <a:cubicBezTo>
                    <a:pt x="12953" y="8765"/>
                    <a:pt x="12953" y="10330"/>
                    <a:pt x="13210" y="11896"/>
                  </a:cubicBezTo>
                  <a:cubicBezTo>
                    <a:pt x="13468" y="13461"/>
                    <a:pt x="13982" y="15026"/>
                    <a:pt x="14882" y="16122"/>
                  </a:cubicBezTo>
                  <a:cubicBezTo>
                    <a:pt x="15782" y="17217"/>
                    <a:pt x="17068" y="17843"/>
                    <a:pt x="18225" y="17217"/>
                  </a:cubicBezTo>
                  <a:cubicBezTo>
                    <a:pt x="19382" y="16591"/>
                    <a:pt x="20410" y="14713"/>
                    <a:pt x="21439" y="12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054883" y="1545166"/>
              <a:ext cx="43918" cy="36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4" fill="norm" stroke="1" extrusionOk="0">
                  <a:moveTo>
                    <a:pt x="18255" y="0"/>
                  </a:moveTo>
                  <a:cubicBezTo>
                    <a:pt x="12084" y="2747"/>
                    <a:pt x="5912" y="5494"/>
                    <a:pt x="2827" y="8553"/>
                  </a:cubicBezTo>
                  <a:cubicBezTo>
                    <a:pt x="-259" y="11612"/>
                    <a:pt x="-259" y="14983"/>
                    <a:pt x="255" y="17043"/>
                  </a:cubicBezTo>
                  <a:cubicBezTo>
                    <a:pt x="770" y="19103"/>
                    <a:pt x="1798" y="19852"/>
                    <a:pt x="4370" y="20476"/>
                  </a:cubicBezTo>
                  <a:cubicBezTo>
                    <a:pt x="6941" y="21101"/>
                    <a:pt x="11055" y="21600"/>
                    <a:pt x="14141" y="21475"/>
                  </a:cubicBezTo>
                  <a:cubicBezTo>
                    <a:pt x="17227" y="21350"/>
                    <a:pt x="19284" y="20601"/>
                    <a:pt x="21341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008769" y="1761066"/>
              <a:ext cx="1408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20160"/>
                    <a:pt x="172" y="18720"/>
                    <a:pt x="11" y="16560"/>
                  </a:cubicBezTo>
                  <a:cubicBezTo>
                    <a:pt x="-150" y="14400"/>
                    <a:pt x="1462" y="11520"/>
                    <a:pt x="5331" y="8640"/>
                  </a:cubicBezTo>
                  <a:cubicBezTo>
                    <a:pt x="9199" y="5760"/>
                    <a:pt x="15325" y="288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163169" y="1737997"/>
              <a:ext cx="145181" cy="15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114" fill="norm" stroke="1" extrusionOk="0">
                  <a:moveTo>
                    <a:pt x="14478" y="1323"/>
                  </a:moveTo>
                  <a:cubicBezTo>
                    <a:pt x="13261" y="513"/>
                    <a:pt x="12044" y="-297"/>
                    <a:pt x="9915" y="108"/>
                  </a:cubicBezTo>
                  <a:cubicBezTo>
                    <a:pt x="7785" y="513"/>
                    <a:pt x="4743" y="2133"/>
                    <a:pt x="2613" y="5238"/>
                  </a:cubicBezTo>
                  <a:cubicBezTo>
                    <a:pt x="484" y="8343"/>
                    <a:pt x="-733" y="12933"/>
                    <a:pt x="484" y="16173"/>
                  </a:cubicBezTo>
                  <a:cubicBezTo>
                    <a:pt x="1701" y="19413"/>
                    <a:pt x="5352" y="21303"/>
                    <a:pt x="9154" y="19278"/>
                  </a:cubicBezTo>
                  <a:cubicBezTo>
                    <a:pt x="12957" y="17253"/>
                    <a:pt x="16912" y="11313"/>
                    <a:pt x="20867" y="5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299322" y="1545166"/>
              <a:ext cx="1233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758" y="0"/>
                  </a:moveTo>
                  <a:cubicBezTo>
                    <a:pt x="2294" y="2298"/>
                    <a:pt x="829" y="4596"/>
                    <a:pt x="280" y="7430"/>
                  </a:cubicBezTo>
                  <a:cubicBezTo>
                    <a:pt x="-269" y="10264"/>
                    <a:pt x="97" y="13634"/>
                    <a:pt x="463" y="15779"/>
                  </a:cubicBezTo>
                  <a:cubicBezTo>
                    <a:pt x="829" y="17923"/>
                    <a:pt x="1195" y="18843"/>
                    <a:pt x="1928" y="18919"/>
                  </a:cubicBezTo>
                  <a:cubicBezTo>
                    <a:pt x="2660" y="18996"/>
                    <a:pt x="3758" y="18230"/>
                    <a:pt x="4856" y="17311"/>
                  </a:cubicBezTo>
                  <a:cubicBezTo>
                    <a:pt x="5955" y="16391"/>
                    <a:pt x="7053" y="15319"/>
                    <a:pt x="8884" y="14706"/>
                  </a:cubicBezTo>
                  <a:cubicBezTo>
                    <a:pt x="10714" y="14094"/>
                    <a:pt x="13277" y="13940"/>
                    <a:pt x="15107" y="14323"/>
                  </a:cubicBezTo>
                  <a:cubicBezTo>
                    <a:pt x="16938" y="14706"/>
                    <a:pt x="18036" y="15626"/>
                    <a:pt x="18951" y="16928"/>
                  </a:cubicBezTo>
                  <a:cubicBezTo>
                    <a:pt x="19867" y="18230"/>
                    <a:pt x="20599" y="19915"/>
                    <a:pt x="213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937000" y="1558808"/>
              <a:ext cx="190500" cy="24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026"/>
                  </a:moveTo>
                  <a:cubicBezTo>
                    <a:pt x="960" y="472"/>
                    <a:pt x="1920" y="-82"/>
                    <a:pt x="3120" y="10"/>
                  </a:cubicBezTo>
                  <a:cubicBezTo>
                    <a:pt x="4320" y="103"/>
                    <a:pt x="5760" y="841"/>
                    <a:pt x="8400" y="3518"/>
                  </a:cubicBezTo>
                  <a:cubicBezTo>
                    <a:pt x="11040" y="6195"/>
                    <a:pt x="14880" y="10810"/>
                    <a:pt x="17280" y="14133"/>
                  </a:cubicBezTo>
                  <a:cubicBezTo>
                    <a:pt x="19680" y="17456"/>
                    <a:pt x="20640" y="19487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994150" y="1507066"/>
              <a:ext cx="1651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608"/>
                    <a:pt x="17169" y="1217"/>
                    <a:pt x="13985" y="2890"/>
                  </a:cubicBezTo>
                  <a:cubicBezTo>
                    <a:pt x="10800" y="4563"/>
                    <a:pt x="6646" y="7301"/>
                    <a:pt x="4154" y="10597"/>
                  </a:cubicBezTo>
                  <a:cubicBezTo>
                    <a:pt x="1662" y="13893"/>
                    <a:pt x="831" y="177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564113" y="1497723"/>
              <a:ext cx="115837" cy="347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366" fill="norm" stroke="1" extrusionOk="0">
                  <a:moveTo>
                    <a:pt x="20738" y="184"/>
                  </a:moveTo>
                  <a:cubicBezTo>
                    <a:pt x="18085" y="54"/>
                    <a:pt x="15433" y="-76"/>
                    <a:pt x="13349" y="54"/>
                  </a:cubicBezTo>
                  <a:cubicBezTo>
                    <a:pt x="11264" y="184"/>
                    <a:pt x="9749" y="575"/>
                    <a:pt x="7854" y="2006"/>
                  </a:cubicBezTo>
                  <a:cubicBezTo>
                    <a:pt x="5959" y="3437"/>
                    <a:pt x="3685" y="5910"/>
                    <a:pt x="1980" y="8577"/>
                  </a:cubicBezTo>
                  <a:cubicBezTo>
                    <a:pt x="275" y="11244"/>
                    <a:pt x="-862" y="14107"/>
                    <a:pt x="843" y="16319"/>
                  </a:cubicBezTo>
                  <a:cubicBezTo>
                    <a:pt x="2549" y="18531"/>
                    <a:pt x="7096" y="20093"/>
                    <a:pt x="10885" y="20808"/>
                  </a:cubicBezTo>
                  <a:cubicBezTo>
                    <a:pt x="14675" y="21524"/>
                    <a:pt x="17706" y="21394"/>
                    <a:pt x="20738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800600" y="1564216"/>
              <a:ext cx="107950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5128"/>
                    <a:pt x="1694" y="10256"/>
                    <a:pt x="2118" y="13597"/>
                  </a:cubicBezTo>
                  <a:cubicBezTo>
                    <a:pt x="2541" y="16938"/>
                    <a:pt x="2541" y="18492"/>
                    <a:pt x="2541" y="19658"/>
                  </a:cubicBezTo>
                  <a:cubicBezTo>
                    <a:pt x="2541" y="20823"/>
                    <a:pt x="2541" y="21600"/>
                    <a:pt x="2329" y="21600"/>
                  </a:cubicBezTo>
                  <a:cubicBezTo>
                    <a:pt x="2118" y="21600"/>
                    <a:pt x="1694" y="20823"/>
                    <a:pt x="2329" y="19036"/>
                  </a:cubicBezTo>
                  <a:cubicBezTo>
                    <a:pt x="2965" y="17249"/>
                    <a:pt x="4659" y="14452"/>
                    <a:pt x="6141" y="12742"/>
                  </a:cubicBezTo>
                  <a:cubicBezTo>
                    <a:pt x="7624" y="11033"/>
                    <a:pt x="8894" y="10412"/>
                    <a:pt x="10376" y="10334"/>
                  </a:cubicBezTo>
                  <a:cubicBezTo>
                    <a:pt x="11859" y="10256"/>
                    <a:pt x="13553" y="10722"/>
                    <a:pt x="14612" y="11965"/>
                  </a:cubicBezTo>
                  <a:cubicBezTo>
                    <a:pt x="15671" y="13209"/>
                    <a:pt x="16094" y="15229"/>
                    <a:pt x="17153" y="16627"/>
                  </a:cubicBezTo>
                  <a:cubicBezTo>
                    <a:pt x="18212" y="18026"/>
                    <a:pt x="19906" y="18803"/>
                    <a:pt x="21600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911989" y="1701714"/>
              <a:ext cx="237861" cy="1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97" fill="norm" stroke="1" extrusionOk="0">
                  <a:moveTo>
                    <a:pt x="6571" y="5331"/>
                  </a:moveTo>
                  <a:cubicBezTo>
                    <a:pt x="6571" y="3669"/>
                    <a:pt x="6571" y="2007"/>
                    <a:pt x="5998" y="1011"/>
                  </a:cubicBezTo>
                  <a:cubicBezTo>
                    <a:pt x="5424" y="14"/>
                    <a:pt x="4277" y="-319"/>
                    <a:pt x="3417" y="346"/>
                  </a:cubicBezTo>
                  <a:cubicBezTo>
                    <a:pt x="2557" y="1011"/>
                    <a:pt x="1984" y="2672"/>
                    <a:pt x="1410" y="5663"/>
                  </a:cubicBezTo>
                  <a:cubicBezTo>
                    <a:pt x="837" y="8654"/>
                    <a:pt x="263" y="12974"/>
                    <a:pt x="72" y="15964"/>
                  </a:cubicBezTo>
                  <a:cubicBezTo>
                    <a:pt x="-119" y="18955"/>
                    <a:pt x="72" y="20617"/>
                    <a:pt x="646" y="20783"/>
                  </a:cubicBezTo>
                  <a:cubicBezTo>
                    <a:pt x="1219" y="20949"/>
                    <a:pt x="2175" y="19620"/>
                    <a:pt x="2939" y="17127"/>
                  </a:cubicBezTo>
                  <a:cubicBezTo>
                    <a:pt x="3704" y="14635"/>
                    <a:pt x="4277" y="10980"/>
                    <a:pt x="4660" y="8321"/>
                  </a:cubicBezTo>
                  <a:cubicBezTo>
                    <a:pt x="5042" y="5663"/>
                    <a:pt x="5233" y="4001"/>
                    <a:pt x="5424" y="4001"/>
                  </a:cubicBezTo>
                  <a:cubicBezTo>
                    <a:pt x="5616" y="4001"/>
                    <a:pt x="5807" y="5663"/>
                    <a:pt x="5998" y="8155"/>
                  </a:cubicBezTo>
                  <a:cubicBezTo>
                    <a:pt x="6189" y="10647"/>
                    <a:pt x="6380" y="13971"/>
                    <a:pt x="6667" y="16463"/>
                  </a:cubicBezTo>
                  <a:cubicBezTo>
                    <a:pt x="6954" y="18955"/>
                    <a:pt x="7336" y="20617"/>
                    <a:pt x="7909" y="20783"/>
                  </a:cubicBezTo>
                  <a:cubicBezTo>
                    <a:pt x="8483" y="20949"/>
                    <a:pt x="9247" y="19620"/>
                    <a:pt x="9821" y="17958"/>
                  </a:cubicBezTo>
                  <a:cubicBezTo>
                    <a:pt x="10394" y="16297"/>
                    <a:pt x="10777" y="14303"/>
                    <a:pt x="11159" y="11478"/>
                  </a:cubicBezTo>
                  <a:cubicBezTo>
                    <a:pt x="11541" y="8654"/>
                    <a:pt x="11923" y="4998"/>
                    <a:pt x="12210" y="4001"/>
                  </a:cubicBezTo>
                  <a:cubicBezTo>
                    <a:pt x="12497" y="3004"/>
                    <a:pt x="12688" y="4666"/>
                    <a:pt x="12879" y="6494"/>
                  </a:cubicBezTo>
                  <a:cubicBezTo>
                    <a:pt x="13070" y="8321"/>
                    <a:pt x="13262" y="10315"/>
                    <a:pt x="13548" y="12143"/>
                  </a:cubicBezTo>
                  <a:cubicBezTo>
                    <a:pt x="13835" y="13971"/>
                    <a:pt x="14217" y="15632"/>
                    <a:pt x="14886" y="16629"/>
                  </a:cubicBezTo>
                  <a:cubicBezTo>
                    <a:pt x="15555" y="17626"/>
                    <a:pt x="16511" y="17958"/>
                    <a:pt x="17276" y="16795"/>
                  </a:cubicBezTo>
                  <a:cubicBezTo>
                    <a:pt x="18040" y="15632"/>
                    <a:pt x="18614" y="12974"/>
                    <a:pt x="19092" y="9484"/>
                  </a:cubicBezTo>
                  <a:cubicBezTo>
                    <a:pt x="19569" y="5995"/>
                    <a:pt x="19952" y="1675"/>
                    <a:pt x="20334" y="512"/>
                  </a:cubicBezTo>
                  <a:cubicBezTo>
                    <a:pt x="20716" y="-651"/>
                    <a:pt x="21099" y="1343"/>
                    <a:pt x="21481" y="3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160433" y="1683179"/>
              <a:ext cx="154518" cy="12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5" fill="norm" stroke="1" extrusionOk="0">
                  <a:moveTo>
                    <a:pt x="2071" y="15407"/>
                  </a:moveTo>
                  <a:cubicBezTo>
                    <a:pt x="4734" y="12167"/>
                    <a:pt x="7397" y="8927"/>
                    <a:pt x="8877" y="6227"/>
                  </a:cubicBezTo>
                  <a:cubicBezTo>
                    <a:pt x="10356" y="3527"/>
                    <a:pt x="10652" y="1367"/>
                    <a:pt x="10060" y="467"/>
                  </a:cubicBezTo>
                  <a:cubicBezTo>
                    <a:pt x="9468" y="-433"/>
                    <a:pt x="7989" y="-73"/>
                    <a:pt x="6362" y="1907"/>
                  </a:cubicBezTo>
                  <a:cubicBezTo>
                    <a:pt x="4734" y="3887"/>
                    <a:pt x="2959" y="7487"/>
                    <a:pt x="1775" y="10187"/>
                  </a:cubicBezTo>
                  <a:cubicBezTo>
                    <a:pt x="592" y="12887"/>
                    <a:pt x="0" y="14687"/>
                    <a:pt x="0" y="16487"/>
                  </a:cubicBezTo>
                  <a:cubicBezTo>
                    <a:pt x="0" y="18287"/>
                    <a:pt x="592" y="20087"/>
                    <a:pt x="4290" y="20627"/>
                  </a:cubicBezTo>
                  <a:cubicBezTo>
                    <a:pt x="7989" y="21167"/>
                    <a:pt x="14795" y="20447"/>
                    <a:pt x="21600" y="19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553817" y="1488016"/>
              <a:ext cx="281833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6" fill="norm" stroke="1" extrusionOk="0">
                  <a:moveTo>
                    <a:pt x="6472" y="0"/>
                  </a:moveTo>
                  <a:cubicBezTo>
                    <a:pt x="5505" y="4447"/>
                    <a:pt x="4538" y="8894"/>
                    <a:pt x="4054" y="11991"/>
                  </a:cubicBezTo>
                  <a:cubicBezTo>
                    <a:pt x="3570" y="15088"/>
                    <a:pt x="3570" y="16835"/>
                    <a:pt x="3570" y="18106"/>
                  </a:cubicBezTo>
                  <a:cubicBezTo>
                    <a:pt x="3570" y="19376"/>
                    <a:pt x="3570" y="20171"/>
                    <a:pt x="3893" y="20250"/>
                  </a:cubicBezTo>
                  <a:cubicBezTo>
                    <a:pt x="4215" y="20329"/>
                    <a:pt x="4860" y="19694"/>
                    <a:pt x="5182" y="18979"/>
                  </a:cubicBezTo>
                  <a:cubicBezTo>
                    <a:pt x="5505" y="18265"/>
                    <a:pt x="5505" y="17471"/>
                    <a:pt x="4941" y="16359"/>
                  </a:cubicBezTo>
                  <a:cubicBezTo>
                    <a:pt x="4376" y="15247"/>
                    <a:pt x="3248" y="13818"/>
                    <a:pt x="2200" y="13024"/>
                  </a:cubicBezTo>
                  <a:cubicBezTo>
                    <a:pt x="1153" y="12229"/>
                    <a:pt x="185" y="12071"/>
                    <a:pt x="24" y="12229"/>
                  </a:cubicBezTo>
                  <a:cubicBezTo>
                    <a:pt x="-137" y="12388"/>
                    <a:pt x="508" y="12865"/>
                    <a:pt x="2120" y="13103"/>
                  </a:cubicBezTo>
                  <a:cubicBezTo>
                    <a:pt x="3732" y="13341"/>
                    <a:pt x="6311" y="13341"/>
                    <a:pt x="8084" y="13341"/>
                  </a:cubicBezTo>
                  <a:cubicBezTo>
                    <a:pt x="9857" y="13341"/>
                    <a:pt x="10824" y="13341"/>
                    <a:pt x="11791" y="12944"/>
                  </a:cubicBezTo>
                  <a:cubicBezTo>
                    <a:pt x="12759" y="12547"/>
                    <a:pt x="13726" y="11753"/>
                    <a:pt x="13726" y="11435"/>
                  </a:cubicBezTo>
                  <a:cubicBezTo>
                    <a:pt x="13726" y="11118"/>
                    <a:pt x="12759" y="11276"/>
                    <a:pt x="11711" y="12071"/>
                  </a:cubicBezTo>
                  <a:cubicBezTo>
                    <a:pt x="10663" y="12865"/>
                    <a:pt x="9535" y="14294"/>
                    <a:pt x="8970" y="15406"/>
                  </a:cubicBezTo>
                  <a:cubicBezTo>
                    <a:pt x="8406" y="16518"/>
                    <a:pt x="8406" y="17312"/>
                    <a:pt x="8809" y="17709"/>
                  </a:cubicBezTo>
                  <a:cubicBezTo>
                    <a:pt x="9212" y="18106"/>
                    <a:pt x="10018" y="18106"/>
                    <a:pt x="10663" y="17788"/>
                  </a:cubicBezTo>
                  <a:cubicBezTo>
                    <a:pt x="11308" y="17471"/>
                    <a:pt x="11791" y="16835"/>
                    <a:pt x="12275" y="16200"/>
                  </a:cubicBezTo>
                  <a:cubicBezTo>
                    <a:pt x="12759" y="15565"/>
                    <a:pt x="13242" y="14929"/>
                    <a:pt x="13564" y="15009"/>
                  </a:cubicBezTo>
                  <a:cubicBezTo>
                    <a:pt x="13887" y="15088"/>
                    <a:pt x="14048" y="15882"/>
                    <a:pt x="14532" y="16359"/>
                  </a:cubicBezTo>
                  <a:cubicBezTo>
                    <a:pt x="15015" y="16835"/>
                    <a:pt x="15821" y="16994"/>
                    <a:pt x="16466" y="16756"/>
                  </a:cubicBezTo>
                  <a:cubicBezTo>
                    <a:pt x="17111" y="16518"/>
                    <a:pt x="17594" y="15882"/>
                    <a:pt x="18239" y="13897"/>
                  </a:cubicBezTo>
                  <a:cubicBezTo>
                    <a:pt x="18884" y="11912"/>
                    <a:pt x="19690" y="8576"/>
                    <a:pt x="20093" y="6512"/>
                  </a:cubicBezTo>
                  <a:cubicBezTo>
                    <a:pt x="20496" y="4447"/>
                    <a:pt x="20496" y="3653"/>
                    <a:pt x="20415" y="3653"/>
                  </a:cubicBezTo>
                  <a:cubicBezTo>
                    <a:pt x="20335" y="3653"/>
                    <a:pt x="20173" y="4447"/>
                    <a:pt x="19851" y="6671"/>
                  </a:cubicBezTo>
                  <a:cubicBezTo>
                    <a:pt x="19529" y="8894"/>
                    <a:pt x="19045" y="12547"/>
                    <a:pt x="18803" y="14929"/>
                  </a:cubicBezTo>
                  <a:cubicBezTo>
                    <a:pt x="18562" y="17312"/>
                    <a:pt x="18562" y="18424"/>
                    <a:pt x="18562" y="19456"/>
                  </a:cubicBezTo>
                  <a:cubicBezTo>
                    <a:pt x="18562" y="20488"/>
                    <a:pt x="18562" y="21441"/>
                    <a:pt x="18884" y="21521"/>
                  </a:cubicBezTo>
                  <a:cubicBezTo>
                    <a:pt x="19206" y="21600"/>
                    <a:pt x="19851" y="20806"/>
                    <a:pt x="20335" y="20012"/>
                  </a:cubicBezTo>
                  <a:cubicBezTo>
                    <a:pt x="20818" y="19218"/>
                    <a:pt x="21141" y="18424"/>
                    <a:pt x="21463" y="17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801742" y="1635782"/>
              <a:ext cx="78359" cy="1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5" fill="norm" stroke="1" extrusionOk="0">
                  <a:moveTo>
                    <a:pt x="17632" y="4561"/>
                  </a:moveTo>
                  <a:cubicBezTo>
                    <a:pt x="18201" y="2523"/>
                    <a:pt x="18769" y="485"/>
                    <a:pt x="17632" y="78"/>
                  </a:cubicBezTo>
                  <a:cubicBezTo>
                    <a:pt x="16496" y="-330"/>
                    <a:pt x="13654" y="893"/>
                    <a:pt x="10527" y="3338"/>
                  </a:cubicBezTo>
                  <a:cubicBezTo>
                    <a:pt x="7401" y="5783"/>
                    <a:pt x="3990" y="9451"/>
                    <a:pt x="2001" y="12508"/>
                  </a:cubicBezTo>
                  <a:cubicBezTo>
                    <a:pt x="11" y="15564"/>
                    <a:pt x="-557" y="18010"/>
                    <a:pt x="580" y="19436"/>
                  </a:cubicBezTo>
                  <a:cubicBezTo>
                    <a:pt x="1717" y="20862"/>
                    <a:pt x="4559" y="21270"/>
                    <a:pt x="8254" y="21066"/>
                  </a:cubicBezTo>
                  <a:cubicBezTo>
                    <a:pt x="11948" y="20862"/>
                    <a:pt x="16496" y="20047"/>
                    <a:pt x="21043" y="19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909647" y="1637153"/>
              <a:ext cx="199617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48" fill="norm" stroke="1" extrusionOk="0">
                  <a:moveTo>
                    <a:pt x="3609" y="8488"/>
                  </a:moveTo>
                  <a:cubicBezTo>
                    <a:pt x="4059" y="6826"/>
                    <a:pt x="4509" y="5165"/>
                    <a:pt x="4959" y="3503"/>
                  </a:cubicBezTo>
                  <a:cubicBezTo>
                    <a:pt x="5409" y="1842"/>
                    <a:pt x="5859" y="180"/>
                    <a:pt x="5522" y="14"/>
                  </a:cubicBezTo>
                  <a:cubicBezTo>
                    <a:pt x="5184" y="-152"/>
                    <a:pt x="4059" y="1177"/>
                    <a:pt x="2934" y="3836"/>
                  </a:cubicBezTo>
                  <a:cubicBezTo>
                    <a:pt x="1809" y="6494"/>
                    <a:pt x="684" y="10482"/>
                    <a:pt x="234" y="13306"/>
                  </a:cubicBezTo>
                  <a:cubicBezTo>
                    <a:pt x="-216" y="16131"/>
                    <a:pt x="9" y="17793"/>
                    <a:pt x="684" y="18790"/>
                  </a:cubicBezTo>
                  <a:cubicBezTo>
                    <a:pt x="1359" y="19786"/>
                    <a:pt x="2484" y="20119"/>
                    <a:pt x="4172" y="19122"/>
                  </a:cubicBezTo>
                  <a:cubicBezTo>
                    <a:pt x="5859" y="18125"/>
                    <a:pt x="8109" y="15799"/>
                    <a:pt x="9572" y="13805"/>
                  </a:cubicBezTo>
                  <a:cubicBezTo>
                    <a:pt x="11034" y="11811"/>
                    <a:pt x="11709" y="10150"/>
                    <a:pt x="11709" y="10648"/>
                  </a:cubicBezTo>
                  <a:cubicBezTo>
                    <a:pt x="11709" y="11146"/>
                    <a:pt x="11034" y="13805"/>
                    <a:pt x="10809" y="14303"/>
                  </a:cubicBezTo>
                  <a:cubicBezTo>
                    <a:pt x="10584" y="14802"/>
                    <a:pt x="10809" y="13140"/>
                    <a:pt x="11484" y="10814"/>
                  </a:cubicBezTo>
                  <a:cubicBezTo>
                    <a:pt x="12159" y="8488"/>
                    <a:pt x="13284" y="5497"/>
                    <a:pt x="14634" y="3670"/>
                  </a:cubicBezTo>
                  <a:cubicBezTo>
                    <a:pt x="15984" y="1842"/>
                    <a:pt x="17559" y="1177"/>
                    <a:pt x="18797" y="2008"/>
                  </a:cubicBezTo>
                  <a:cubicBezTo>
                    <a:pt x="20034" y="2839"/>
                    <a:pt x="20934" y="5165"/>
                    <a:pt x="21159" y="8654"/>
                  </a:cubicBezTo>
                  <a:cubicBezTo>
                    <a:pt x="21384" y="12143"/>
                    <a:pt x="20934" y="16796"/>
                    <a:pt x="20484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457949" y="1501245"/>
              <a:ext cx="119199" cy="23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04" fill="norm" stroke="1" extrusionOk="0">
                  <a:moveTo>
                    <a:pt x="0" y="3966"/>
                  </a:moveTo>
                  <a:cubicBezTo>
                    <a:pt x="379" y="3010"/>
                    <a:pt x="758" y="2055"/>
                    <a:pt x="1895" y="1386"/>
                  </a:cubicBezTo>
                  <a:cubicBezTo>
                    <a:pt x="3032" y="717"/>
                    <a:pt x="4926" y="334"/>
                    <a:pt x="6821" y="143"/>
                  </a:cubicBezTo>
                  <a:cubicBezTo>
                    <a:pt x="8716" y="-48"/>
                    <a:pt x="10611" y="-48"/>
                    <a:pt x="12505" y="143"/>
                  </a:cubicBezTo>
                  <a:cubicBezTo>
                    <a:pt x="14400" y="334"/>
                    <a:pt x="16295" y="717"/>
                    <a:pt x="16484" y="1768"/>
                  </a:cubicBezTo>
                  <a:cubicBezTo>
                    <a:pt x="16674" y="2819"/>
                    <a:pt x="15158" y="4540"/>
                    <a:pt x="13642" y="5687"/>
                  </a:cubicBezTo>
                  <a:cubicBezTo>
                    <a:pt x="12126" y="6833"/>
                    <a:pt x="10611" y="7407"/>
                    <a:pt x="8905" y="7885"/>
                  </a:cubicBezTo>
                  <a:cubicBezTo>
                    <a:pt x="7200" y="8363"/>
                    <a:pt x="5305" y="8745"/>
                    <a:pt x="5874" y="8936"/>
                  </a:cubicBezTo>
                  <a:cubicBezTo>
                    <a:pt x="6442" y="9127"/>
                    <a:pt x="9474" y="9127"/>
                    <a:pt x="12505" y="9892"/>
                  </a:cubicBezTo>
                  <a:cubicBezTo>
                    <a:pt x="15537" y="10656"/>
                    <a:pt x="18568" y="12186"/>
                    <a:pt x="20084" y="13906"/>
                  </a:cubicBezTo>
                  <a:cubicBezTo>
                    <a:pt x="21600" y="15626"/>
                    <a:pt x="21600" y="17538"/>
                    <a:pt x="20842" y="18780"/>
                  </a:cubicBezTo>
                  <a:cubicBezTo>
                    <a:pt x="20084" y="20023"/>
                    <a:pt x="18568" y="20596"/>
                    <a:pt x="16105" y="20979"/>
                  </a:cubicBezTo>
                  <a:cubicBezTo>
                    <a:pt x="13642" y="21361"/>
                    <a:pt x="10232" y="21552"/>
                    <a:pt x="7768" y="21265"/>
                  </a:cubicBezTo>
                  <a:cubicBezTo>
                    <a:pt x="5305" y="20979"/>
                    <a:pt x="3789" y="20214"/>
                    <a:pt x="3600" y="19449"/>
                  </a:cubicBezTo>
                  <a:cubicBezTo>
                    <a:pt x="3411" y="18685"/>
                    <a:pt x="4547" y="17920"/>
                    <a:pt x="5684" y="17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655212" y="1486793"/>
              <a:ext cx="126588" cy="23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93" fill="norm" stroke="1" extrusionOk="0">
                  <a:moveTo>
                    <a:pt x="21177" y="684"/>
                  </a:moveTo>
                  <a:cubicBezTo>
                    <a:pt x="19407" y="301"/>
                    <a:pt x="17636" y="-81"/>
                    <a:pt x="14980" y="15"/>
                  </a:cubicBezTo>
                  <a:cubicBezTo>
                    <a:pt x="12325" y="110"/>
                    <a:pt x="8784" y="684"/>
                    <a:pt x="6305" y="1926"/>
                  </a:cubicBezTo>
                  <a:cubicBezTo>
                    <a:pt x="3826" y="3169"/>
                    <a:pt x="2410" y="5080"/>
                    <a:pt x="1347" y="6514"/>
                  </a:cubicBezTo>
                  <a:cubicBezTo>
                    <a:pt x="285" y="7947"/>
                    <a:pt x="-423" y="8903"/>
                    <a:pt x="285" y="9190"/>
                  </a:cubicBezTo>
                  <a:cubicBezTo>
                    <a:pt x="993" y="9477"/>
                    <a:pt x="3118" y="9094"/>
                    <a:pt x="6128" y="9094"/>
                  </a:cubicBezTo>
                  <a:cubicBezTo>
                    <a:pt x="9138" y="9094"/>
                    <a:pt x="13033" y="9477"/>
                    <a:pt x="15511" y="10719"/>
                  </a:cubicBezTo>
                  <a:cubicBezTo>
                    <a:pt x="17990" y="11961"/>
                    <a:pt x="19052" y="14064"/>
                    <a:pt x="19407" y="15593"/>
                  </a:cubicBezTo>
                  <a:cubicBezTo>
                    <a:pt x="19761" y="17123"/>
                    <a:pt x="19407" y="18078"/>
                    <a:pt x="18344" y="18843"/>
                  </a:cubicBezTo>
                  <a:cubicBezTo>
                    <a:pt x="17282" y="19607"/>
                    <a:pt x="15511" y="20181"/>
                    <a:pt x="13210" y="20659"/>
                  </a:cubicBezTo>
                  <a:cubicBezTo>
                    <a:pt x="10908" y="21137"/>
                    <a:pt x="8075" y="21519"/>
                    <a:pt x="6482" y="21137"/>
                  </a:cubicBezTo>
                  <a:cubicBezTo>
                    <a:pt x="4888" y="20754"/>
                    <a:pt x="4534" y="19607"/>
                    <a:pt x="5066" y="18652"/>
                  </a:cubicBezTo>
                  <a:cubicBezTo>
                    <a:pt x="5597" y="17696"/>
                    <a:pt x="7013" y="16931"/>
                    <a:pt x="8429" y="16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892835" y="1470033"/>
              <a:ext cx="99870" cy="24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504" fill="norm" stroke="1" extrusionOk="0">
                  <a:moveTo>
                    <a:pt x="3325" y="3883"/>
                  </a:moveTo>
                  <a:cubicBezTo>
                    <a:pt x="1561" y="3315"/>
                    <a:pt x="-202" y="2746"/>
                    <a:pt x="18" y="2272"/>
                  </a:cubicBezTo>
                  <a:cubicBezTo>
                    <a:pt x="239" y="1799"/>
                    <a:pt x="2443" y="1420"/>
                    <a:pt x="4647" y="1041"/>
                  </a:cubicBezTo>
                  <a:cubicBezTo>
                    <a:pt x="6851" y="662"/>
                    <a:pt x="9055" y="283"/>
                    <a:pt x="11920" y="93"/>
                  </a:cubicBezTo>
                  <a:cubicBezTo>
                    <a:pt x="14786" y="-96"/>
                    <a:pt x="18312" y="-96"/>
                    <a:pt x="19855" y="1041"/>
                  </a:cubicBezTo>
                  <a:cubicBezTo>
                    <a:pt x="21398" y="2178"/>
                    <a:pt x="20957" y="4451"/>
                    <a:pt x="19194" y="8051"/>
                  </a:cubicBezTo>
                  <a:cubicBezTo>
                    <a:pt x="17431" y="11651"/>
                    <a:pt x="14345" y="16578"/>
                    <a:pt x="11259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883400" y="1583266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105650" y="1399116"/>
              <a:ext cx="7693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0" y="0"/>
                  </a:moveTo>
                  <a:cubicBezTo>
                    <a:pt x="6092" y="2441"/>
                    <a:pt x="12185" y="4881"/>
                    <a:pt x="16062" y="7444"/>
                  </a:cubicBezTo>
                  <a:cubicBezTo>
                    <a:pt x="19938" y="10007"/>
                    <a:pt x="21600" y="12692"/>
                    <a:pt x="18554" y="15071"/>
                  </a:cubicBezTo>
                  <a:cubicBezTo>
                    <a:pt x="15508" y="17451"/>
                    <a:pt x="7754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959350" y="2103966"/>
              <a:ext cx="1917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4" y="20160"/>
                    <a:pt x="1669" y="18720"/>
                    <a:pt x="2539" y="17100"/>
                  </a:cubicBezTo>
                  <a:cubicBezTo>
                    <a:pt x="3409" y="15480"/>
                    <a:pt x="4315" y="13680"/>
                    <a:pt x="5162" y="12240"/>
                  </a:cubicBezTo>
                  <a:cubicBezTo>
                    <a:pt x="6008" y="10800"/>
                    <a:pt x="6795" y="9720"/>
                    <a:pt x="7605" y="8820"/>
                  </a:cubicBezTo>
                  <a:cubicBezTo>
                    <a:pt x="8416" y="7920"/>
                    <a:pt x="9250" y="7200"/>
                    <a:pt x="10049" y="6660"/>
                  </a:cubicBezTo>
                  <a:cubicBezTo>
                    <a:pt x="10848" y="6120"/>
                    <a:pt x="11611" y="5760"/>
                    <a:pt x="12552" y="5400"/>
                  </a:cubicBezTo>
                  <a:cubicBezTo>
                    <a:pt x="13494" y="5040"/>
                    <a:pt x="14615" y="4680"/>
                    <a:pt x="15819" y="4140"/>
                  </a:cubicBezTo>
                  <a:cubicBezTo>
                    <a:pt x="17023" y="3600"/>
                    <a:pt x="18310" y="2880"/>
                    <a:pt x="19287" y="2160"/>
                  </a:cubicBezTo>
                  <a:cubicBezTo>
                    <a:pt x="20265" y="1440"/>
                    <a:pt x="2093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457450" y="2148416"/>
              <a:ext cx="38417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6" y="20622"/>
                    <a:pt x="952" y="19644"/>
                    <a:pt x="1428" y="19022"/>
                  </a:cubicBezTo>
                  <a:cubicBezTo>
                    <a:pt x="1904" y="18400"/>
                    <a:pt x="2380" y="18133"/>
                    <a:pt x="2874" y="17689"/>
                  </a:cubicBezTo>
                  <a:cubicBezTo>
                    <a:pt x="3368" y="17244"/>
                    <a:pt x="3880" y="16622"/>
                    <a:pt x="4356" y="15956"/>
                  </a:cubicBezTo>
                  <a:cubicBezTo>
                    <a:pt x="4832" y="15289"/>
                    <a:pt x="5272" y="14578"/>
                    <a:pt x="5742" y="13867"/>
                  </a:cubicBezTo>
                  <a:cubicBezTo>
                    <a:pt x="6212" y="13156"/>
                    <a:pt x="6712" y="12444"/>
                    <a:pt x="7140" y="11911"/>
                  </a:cubicBezTo>
                  <a:cubicBezTo>
                    <a:pt x="7569" y="11378"/>
                    <a:pt x="7926" y="11022"/>
                    <a:pt x="8295" y="10667"/>
                  </a:cubicBezTo>
                  <a:cubicBezTo>
                    <a:pt x="8664" y="10311"/>
                    <a:pt x="9045" y="9956"/>
                    <a:pt x="9414" y="9600"/>
                  </a:cubicBezTo>
                  <a:cubicBezTo>
                    <a:pt x="9782" y="9244"/>
                    <a:pt x="10140" y="8889"/>
                    <a:pt x="10497" y="8578"/>
                  </a:cubicBezTo>
                  <a:cubicBezTo>
                    <a:pt x="10854" y="8267"/>
                    <a:pt x="11211" y="8000"/>
                    <a:pt x="11580" y="7733"/>
                  </a:cubicBezTo>
                  <a:cubicBezTo>
                    <a:pt x="11948" y="7467"/>
                    <a:pt x="12329" y="7200"/>
                    <a:pt x="12692" y="6978"/>
                  </a:cubicBezTo>
                  <a:cubicBezTo>
                    <a:pt x="13055" y="6756"/>
                    <a:pt x="13400" y="6578"/>
                    <a:pt x="13757" y="6356"/>
                  </a:cubicBezTo>
                  <a:cubicBezTo>
                    <a:pt x="14114" y="6133"/>
                    <a:pt x="14483" y="5867"/>
                    <a:pt x="14846" y="5556"/>
                  </a:cubicBezTo>
                  <a:cubicBezTo>
                    <a:pt x="15209" y="5244"/>
                    <a:pt x="15566" y="4889"/>
                    <a:pt x="15917" y="4578"/>
                  </a:cubicBezTo>
                  <a:cubicBezTo>
                    <a:pt x="16268" y="4267"/>
                    <a:pt x="16614" y="4000"/>
                    <a:pt x="17036" y="3644"/>
                  </a:cubicBezTo>
                  <a:cubicBezTo>
                    <a:pt x="17459" y="3289"/>
                    <a:pt x="17958" y="2844"/>
                    <a:pt x="18440" y="2444"/>
                  </a:cubicBezTo>
                  <a:cubicBezTo>
                    <a:pt x="18922" y="2044"/>
                    <a:pt x="19386" y="1689"/>
                    <a:pt x="19910" y="1289"/>
                  </a:cubicBezTo>
                  <a:cubicBezTo>
                    <a:pt x="20434" y="889"/>
                    <a:pt x="21017" y="4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643506" y="1234016"/>
              <a:ext cx="253778" cy="505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60" y="0"/>
                  </a:moveTo>
                  <a:cubicBezTo>
                    <a:pt x="-18" y="244"/>
                    <a:pt x="-197" y="488"/>
                    <a:pt x="517" y="742"/>
                  </a:cubicBezTo>
                  <a:cubicBezTo>
                    <a:pt x="1231" y="995"/>
                    <a:pt x="2838" y="1257"/>
                    <a:pt x="4087" y="1538"/>
                  </a:cubicBezTo>
                  <a:cubicBezTo>
                    <a:pt x="5337" y="1818"/>
                    <a:pt x="6229" y="2117"/>
                    <a:pt x="6854" y="2433"/>
                  </a:cubicBezTo>
                  <a:cubicBezTo>
                    <a:pt x="7479" y="2750"/>
                    <a:pt x="7836" y="3084"/>
                    <a:pt x="8015" y="3442"/>
                  </a:cubicBezTo>
                  <a:cubicBezTo>
                    <a:pt x="8193" y="3799"/>
                    <a:pt x="8193" y="4179"/>
                    <a:pt x="8282" y="4545"/>
                  </a:cubicBezTo>
                  <a:cubicBezTo>
                    <a:pt x="8372" y="4912"/>
                    <a:pt x="8550" y="5264"/>
                    <a:pt x="8907" y="5622"/>
                  </a:cubicBezTo>
                  <a:cubicBezTo>
                    <a:pt x="9264" y="5979"/>
                    <a:pt x="9800" y="6341"/>
                    <a:pt x="10514" y="6707"/>
                  </a:cubicBezTo>
                  <a:cubicBezTo>
                    <a:pt x="11228" y="7073"/>
                    <a:pt x="12120" y="7444"/>
                    <a:pt x="12834" y="7788"/>
                  </a:cubicBezTo>
                  <a:cubicBezTo>
                    <a:pt x="13548" y="8132"/>
                    <a:pt x="14084" y="8448"/>
                    <a:pt x="14441" y="8765"/>
                  </a:cubicBezTo>
                  <a:cubicBezTo>
                    <a:pt x="14798" y="9081"/>
                    <a:pt x="14977" y="9398"/>
                    <a:pt x="15155" y="9737"/>
                  </a:cubicBezTo>
                  <a:cubicBezTo>
                    <a:pt x="15334" y="10076"/>
                    <a:pt x="15512" y="10438"/>
                    <a:pt x="15780" y="10809"/>
                  </a:cubicBezTo>
                  <a:cubicBezTo>
                    <a:pt x="16048" y="11180"/>
                    <a:pt x="16405" y="11560"/>
                    <a:pt x="16672" y="11908"/>
                  </a:cubicBezTo>
                  <a:cubicBezTo>
                    <a:pt x="16940" y="12256"/>
                    <a:pt x="17119" y="12573"/>
                    <a:pt x="17297" y="12885"/>
                  </a:cubicBezTo>
                  <a:cubicBezTo>
                    <a:pt x="17476" y="13197"/>
                    <a:pt x="17654" y="13505"/>
                    <a:pt x="17922" y="13848"/>
                  </a:cubicBezTo>
                  <a:cubicBezTo>
                    <a:pt x="18190" y="14192"/>
                    <a:pt x="18547" y="14572"/>
                    <a:pt x="18815" y="14943"/>
                  </a:cubicBezTo>
                  <a:cubicBezTo>
                    <a:pt x="19082" y="15314"/>
                    <a:pt x="19261" y="15675"/>
                    <a:pt x="19529" y="16042"/>
                  </a:cubicBezTo>
                  <a:cubicBezTo>
                    <a:pt x="19796" y="16408"/>
                    <a:pt x="20153" y="16779"/>
                    <a:pt x="20421" y="17132"/>
                  </a:cubicBezTo>
                  <a:cubicBezTo>
                    <a:pt x="20689" y="17484"/>
                    <a:pt x="20867" y="17819"/>
                    <a:pt x="21046" y="18167"/>
                  </a:cubicBezTo>
                  <a:cubicBezTo>
                    <a:pt x="21224" y="18516"/>
                    <a:pt x="21403" y="18877"/>
                    <a:pt x="21403" y="19217"/>
                  </a:cubicBezTo>
                  <a:cubicBezTo>
                    <a:pt x="21403" y="19556"/>
                    <a:pt x="21224" y="19872"/>
                    <a:pt x="20778" y="20171"/>
                  </a:cubicBezTo>
                  <a:cubicBezTo>
                    <a:pt x="20332" y="20469"/>
                    <a:pt x="19618" y="20750"/>
                    <a:pt x="19439" y="20985"/>
                  </a:cubicBezTo>
                  <a:cubicBezTo>
                    <a:pt x="19261" y="21220"/>
                    <a:pt x="19618" y="21410"/>
                    <a:pt x="199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099744" y="2722791"/>
              <a:ext cx="253056" cy="52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3" fill="norm" stroke="1" extrusionOk="0">
                  <a:moveTo>
                    <a:pt x="10180" y="2723"/>
                  </a:moveTo>
                  <a:cubicBezTo>
                    <a:pt x="10180" y="2293"/>
                    <a:pt x="10180" y="1862"/>
                    <a:pt x="9550" y="1346"/>
                  </a:cubicBezTo>
                  <a:cubicBezTo>
                    <a:pt x="8920" y="830"/>
                    <a:pt x="7660" y="227"/>
                    <a:pt x="6130" y="55"/>
                  </a:cubicBezTo>
                  <a:cubicBezTo>
                    <a:pt x="4600" y="-117"/>
                    <a:pt x="2800" y="141"/>
                    <a:pt x="1630" y="442"/>
                  </a:cubicBezTo>
                  <a:cubicBezTo>
                    <a:pt x="460" y="744"/>
                    <a:pt x="-80" y="1088"/>
                    <a:pt x="10" y="1432"/>
                  </a:cubicBezTo>
                  <a:cubicBezTo>
                    <a:pt x="100" y="1776"/>
                    <a:pt x="820" y="2120"/>
                    <a:pt x="2710" y="3282"/>
                  </a:cubicBezTo>
                  <a:cubicBezTo>
                    <a:pt x="4600" y="4444"/>
                    <a:pt x="7660" y="6423"/>
                    <a:pt x="9190" y="7886"/>
                  </a:cubicBezTo>
                  <a:cubicBezTo>
                    <a:pt x="10720" y="9349"/>
                    <a:pt x="10720" y="10296"/>
                    <a:pt x="10450" y="10984"/>
                  </a:cubicBezTo>
                  <a:cubicBezTo>
                    <a:pt x="10180" y="11673"/>
                    <a:pt x="9640" y="12103"/>
                    <a:pt x="8920" y="12404"/>
                  </a:cubicBezTo>
                  <a:cubicBezTo>
                    <a:pt x="8200" y="12705"/>
                    <a:pt x="7300" y="12877"/>
                    <a:pt x="6400" y="13007"/>
                  </a:cubicBezTo>
                  <a:cubicBezTo>
                    <a:pt x="5500" y="13136"/>
                    <a:pt x="4600" y="13222"/>
                    <a:pt x="3970" y="13007"/>
                  </a:cubicBezTo>
                  <a:cubicBezTo>
                    <a:pt x="3340" y="12791"/>
                    <a:pt x="2980" y="12275"/>
                    <a:pt x="3250" y="11974"/>
                  </a:cubicBezTo>
                  <a:cubicBezTo>
                    <a:pt x="3520" y="11673"/>
                    <a:pt x="4420" y="11587"/>
                    <a:pt x="5410" y="11587"/>
                  </a:cubicBezTo>
                  <a:cubicBezTo>
                    <a:pt x="6400" y="11587"/>
                    <a:pt x="7480" y="11673"/>
                    <a:pt x="8200" y="11931"/>
                  </a:cubicBezTo>
                  <a:cubicBezTo>
                    <a:pt x="8920" y="12189"/>
                    <a:pt x="9280" y="12619"/>
                    <a:pt x="8920" y="13523"/>
                  </a:cubicBezTo>
                  <a:cubicBezTo>
                    <a:pt x="8560" y="14426"/>
                    <a:pt x="7480" y="15803"/>
                    <a:pt x="6580" y="16965"/>
                  </a:cubicBezTo>
                  <a:cubicBezTo>
                    <a:pt x="5680" y="18127"/>
                    <a:pt x="4960" y="19073"/>
                    <a:pt x="4690" y="19762"/>
                  </a:cubicBezTo>
                  <a:cubicBezTo>
                    <a:pt x="4420" y="20450"/>
                    <a:pt x="4600" y="20881"/>
                    <a:pt x="5140" y="21139"/>
                  </a:cubicBezTo>
                  <a:cubicBezTo>
                    <a:pt x="5680" y="21397"/>
                    <a:pt x="6580" y="21483"/>
                    <a:pt x="9370" y="21354"/>
                  </a:cubicBezTo>
                  <a:cubicBezTo>
                    <a:pt x="12160" y="21225"/>
                    <a:pt x="16840" y="20881"/>
                    <a:pt x="21520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371850" y="2868083"/>
              <a:ext cx="247650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4"/>
                  </a:moveTo>
                  <a:cubicBezTo>
                    <a:pt x="554" y="527"/>
                    <a:pt x="1108" y="0"/>
                    <a:pt x="1846" y="0"/>
                  </a:cubicBezTo>
                  <a:cubicBezTo>
                    <a:pt x="2585" y="0"/>
                    <a:pt x="3508" y="527"/>
                    <a:pt x="5446" y="2700"/>
                  </a:cubicBezTo>
                  <a:cubicBezTo>
                    <a:pt x="7385" y="4873"/>
                    <a:pt x="10338" y="8693"/>
                    <a:pt x="13200" y="12117"/>
                  </a:cubicBezTo>
                  <a:cubicBezTo>
                    <a:pt x="16062" y="15541"/>
                    <a:pt x="18831" y="18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378200" y="2869573"/>
              <a:ext cx="279400" cy="42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776"/>
                  </a:moveTo>
                  <a:cubicBezTo>
                    <a:pt x="20945" y="457"/>
                    <a:pt x="20291" y="138"/>
                    <a:pt x="19555" y="31"/>
                  </a:cubicBezTo>
                  <a:cubicBezTo>
                    <a:pt x="18818" y="-75"/>
                    <a:pt x="18000" y="31"/>
                    <a:pt x="16036" y="1255"/>
                  </a:cubicBezTo>
                  <a:cubicBezTo>
                    <a:pt x="14073" y="2479"/>
                    <a:pt x="10964" y="4820"/>
                    <a:pt x="8264" y="7480"/>
                  </a:cubicBezTo>
                  <a:cubicBezTo>
                    <a:pt x="5564" y="10140"/>
                    <a:pt x="3273" y="13119"/>
                    <a:pt x="1964" y="15513"/>
                  </a:cubicBezTo>
                  <a:cubicBezTo>
                    <a:pt x="655" y="17907"/>
                    <a:pt x="327" y="19716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663950" y="3177116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816350" y="33168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343400" y="3181573"/>
              <a:ext cx="107950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2965" y="13205"/>
                    <a:pt x="5929" y="5728"/>
                    <a:pt x="9529" y="2405"/>
                  </a:cubicBezTo>
                  <a:cubicBezTo>
                    <a:pt x="13129" y="-918"/>
                    <a:pt x="17365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705350" y="3208866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238750" y="2821516"/>
              <a:ext cx="495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675"/>
                    <a:pt x="2769" y="1350"/>
                    <a:pt x="4800" y="3263"/>
                  </a:cubicBezTo>
                  <a:cubicBezTo>
                    <a:pt x="6831" y="5175"/>
                    <a:pt x="9508" y="8325"/>
                    <a:pt x="12046" y="11081"/>
                  </a:cubicBezTo>
                  <a:cubicBezTo>
                    <a:pt x="14585" y="13838"/>
                    <a:pt x="16985" y="16200"/>
                    <a:pt x="18554" y="17888"/>
                  </a:cubicBezTo>
                  <a:cubicBezTo>
                    <a:pt x="20123" y="19575"/>
                    <a:pt x="20862" y="205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431580" y="2694516"/>
              <a:ext cx="28977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21428" y="0"/>
                  </a:moveTo>
                  <a:cubicBezTo>
                    <a:pt x="20019" y="367"/>
                    <a:pt x="18611" y="735"/>
                    <a:pt x="16576" y="2057"/>
                  </a:cubicBezTo>
                  <a:cubicBezTo>
                    <a:pt x="14541" y="3380"/>
                    <a:pt x="11880" y="5657"/>
                    <a:pt x="9376" y="7935"/>
                  </a:cubicBezTo>
                  <a:cubicBezTo>
                    <a:pt x="6871" y="10212"/>
                    <a:pt x="4524" y="12490"/>
                    <a:pt x="2880" y="14327"/>
                  </a:cubicBezTo>
                  <a:cubicBezTo>
                    <a:pt x="1237" y="16163"/>
                    <a:pt x="298" y="17559"/>
                    <a:pt x="63" y="18698"/>
                  </a:cubicBezTo>
                  <a:cubicBezTo>
                    <a:pt x="-172" y="19837"/>
                    <a:pt x="298" y="20718"/>
                    <a:pt x="7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776383" y="3159063"/>
              <a:ext cx="159279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39" fill="norm" stroke="1" extrusionOk="0">
                  <a:moveTo>
                    <a:pt x="6253" y="2925"/>
                  </a:moveTo>
                  <a:cubicBezTo>
                    <a:pt x="5116" y="6010"/>
                    <a:pt x="3979" y="9096"/>
                    <a:pt x="3126" y="11496"/>
                  </a:cubicBezTo>
                  <a:cubicBezTo>
                    <a:pt x="2274" y="13896"/>
                    <a:pt x="1705" y="15610"/>
                    <a:pt x="1137" y="17325"/>
                  </a:cubicBezTo>
                  <a:cubicBezTo>
                    <a:pt x="568" y="19039"/>
                    <a:pt x="0" y="20753"/>
                    <a:pt x="0" y="20239"/>
                  </a:cubicBezTo>
                  <a:cubicBezTo>
                    <a:pt x="0" y="19725"/>
                    <a:pt x="568" y="16982"/>
                    <a:pt x="1705" y="13896"/>
                  </a:cubicBezTo>
                  <a:cubicBezTo>
                    <a:pt x="2842" y="10810"/>
                    <a:pt x="4547" y="7382"/>
                    <a:pt x="6537" y="4639"/>
                  </a:cubicBezTo>
                  <a:cubicBezTo>
                    <a:pt x="8526" y="1896"/>
                    <a:pt x="10800" y="-161"/>
                    <a:pt x="13358" y="10"/>
                  </a:cubicBezTo>
                  <a:cubicBezTo>
                    <a:pt x="15916" y="182"/>
                    <a:pt x="18758" y="2582"/>
                    <a:pt x="20179" y="5668"/>
                  </a:cubicBezTo>
                  <a:cubicBezTo>
                    <a:pt x="21600" y="8753"/>
                    <a:pt x="21600" y="12525"/>
                    <a:pt x="21032" y="15268"/>
                  </a:cubicBezTo>
                  <a:cubicBezTo>
                    <a:pt x="20463" y="18010"/>
                    <a:pt x="19326" y="19725"/>
                    <a:pt x="18189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026150" y="2744258"/>
              <a:ext cx="142964" cy="54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75" fill="norm" stroke="1" extrusionOk="0">
                  <a:moveTo>
                    <a:pt x="1851" y="1287"/>
                  </a:moveTo>
                  <a:cubicBezTo>
                    <a:pt x="2160" y="872"/>
                    <a:pt x="2469" y="457"/>
                    <a:pt x="3394" y="207"/>
                  </a:cubicBezTo>
                  <a:cubicBezTo>
                    <a:pt x="4320" y="-42"/>
                    <a:pt x="5863" y="-125"/>
                    <a:pt x="8486" y="290"/>
                  </a:cubicBezTo>
                  <a:cubicBezTo>
                    <a:pt x="11109" y="706"/>
                    <a:pt x="14811" y="1620"/>
                    <a:pt x="17280" y="2492"/>
                  </a:cubicBezTo>
                  <a:cubicBezTo>
                    <a:pt x="19749" y="3364"/>
                    <a:pt x="20983" y="4195"/>
                    <a:pt x="20829" y="5026"/>
                  </a:cubicBezTo>
                  <a:cubicBezTo>
                    <a:pt x="20674" y="5857"/>
                    <a:pt x="19131" y="6687"/>
                    <a:pt x="17589" y="7435"/>
                  </a:cubicBezTo>
                  <a:cubicBezTo>
                    <a:pt x="16046" y="8183"/>
                    <a:pt x="14503" y="8847"/>
                    <a:pt x="13731" y="9387"/>
                  </a:cubicBezTo>
                  <a:cubicBezTo>
                    <a:pt x="12960" y="9927"/>
                    <a:pt x="12960" y="10343"/>
                    <a:pt x="14194" y="11215"/>
                  </a:cubicBezTo>
                  <a:cubicBezTo>
                    <a:pt x="15429" y="12087"/>
                    <a:pt x="17897" y="13417"/>
                    <a:pt x="19440" y="14621"/>
                  </a:cubicBezTo>
                  <a:cubicBezTo>
                    <a:pt x="20983" y="15826"/>
                    <a:pt x="21600" y="16906"/>
                    <a:pt x="19131" y="17903"/>
                  </a:cubicBezTo>
                  <a:cubicBezTo>
                    <a:pt x="16663" y="18900"/>
                    <a:pt x="11109" y="19813"/>
                    <a:pt x="7406" y="20395"/>
                  </a:cubicBezTo>
                  <a:cubicBezTo>
                    <a:pt x="3703" y="20977"/>
                    <a:pt x="1851" y="21226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358900" y="3146008"/>
              <a:ext cx="1190837" cy="19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30" fill="norm" stroke="1" extrusionOk="0">
                  <a:moveTo>
                    <a:pt x="0" y="18743"/>
                  </a:moveTo>
                  <a:cubicBezTo>
                    <a:pt x="1149" y="17582"/>
                    <a:pt x="2298" y="16420"/>
                    <a:pt x="3562" y="15607"/>
                  </a:cubicBezTo>
                  <a:cubicBezTo>
                    <a:pt x="4826" y="14795"/>
                    <a:pt x="6204" y="14330"/>
                    <a:pt x="7564" y="13865"/>
                  </a:cubicBezTo>
                  <a:cubicBezTo>
                    <a:pt x="8923" y="13401"/>
                    <a:pt x="10264" y="12936"/>
                    <a:pt x="11643" y="12356"/>
                  </a:cubicBezTo>
                  <a:cubicBezTo>
                    <a:pt x="13021" y="11775"/>
                    <a:pt x="14438" y="11078"/>
                    <a:pt x="15817" y="10265"/>
                  </a:cubicBezTo>
                  <a:cubicBezTo>
                    <a:pt x="17196" y="9453"/>
                    <a:pt x="18536" y="8524"/>
                    <a:pt x="19455" y="7711"/>
                  </a:cubicBezTo>
                  <a:cubicBezTo>
                    <a:pt x="20374" y="6898"/>
                    <a:pt x="20872" y="6201"/>
                    <a:pt x="21179" y="5388"/>
                  </a:cubicBezTo>
                  <a:cubicBezTo>
                    <a:pt x="21485" y="4575"/>
                    <a:pt x="21600" y="3646"/>
                    <a:pt x="21523" y="2949"/>
                  </a:cubicBezTo>
                  <a:cubicBezTo>
                    <a:pt x="21447" y="2253"/>
                    <a:pt x="21179" y="1788"/>
                    <a:pt x="20738" y="1324"/>
                  </a:cubicBezTo>
                  <a:cubicBezTo>
                    <a:pt x="20298" y="859"/>
                    <a:pt x="19685" y="395"/>
                    <a:pt x="19283" y="162"/>
                  </a:cubicBezTo>
                  <a:cubicBezTo>
                    <a:pt x="18881" y="-70"/>
                    <a:pt x="18689" y="-70"/>
                    <a:pt x="18689" y="278"/>
                  </a:cubicBezTo>
                  <a:cubicBezTo>
                    <a:pt x="18689" y="627"/>
                    <a:pt x="18881" y="1324"/>
                    <a:pt x="19187" y="2369"/>
                  </a:cubicBezTo>
                  <a:cubicBezTo>
                    <a:pt x="19494" y="3414"/>
                    <a:pt x="19915" y="4807"/>
                    <a:pt x="20202" y="6085"/>
                  </a:cubicBezTo>
                  <a:cubicBezTo>
                    <a:pt x="20489" y="7362"/>
                    <a:pt x="20643" y="8524"/>
                    <a:pt x="20451" y="11078"/>
                  </a:cubicBezTo>
                  <a:cubicBezTo>
                    <a:pt x="20260" y="13633"/>
                    <a:pt x="19723" y="17582"/>
                    <a:pt x="19187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0" y="3189271"/>
              <a:ext cx="320945" cy="35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04" fill="norm" stroke="1" extrusionOk="0">
                  <a:moveTo>
                    <a:pt x="0" y="9734"/>
                  </a:moveTo>
                  <a:cubicBezTo>
                    <a:pt x="142" y="13226"/>
                    <a:pt x="284" y="16718"/>
                    <a:pt x="355" y="18788"/>
                  </a:cubicBezTo>
                  <a:cubicBezTo>
                    <a:pt x="426" y="20857"/>
                    <a:pt x="426" y="21504"/>
                    <a:pt x="355" y="21504"/>
                  </a:cubicBezTo>
                  <a:cubicBezTo>
                    <a:pt x="284" y="21504"/>
                    <a:pt x="142" y="20857"/>
                    <a:pt x="142" y="18270"/>
                  </a:cubicBezTo>
                  <a:cubicBezTo>
                    <a:pt x="142" y="15684"/>
                    <a:pt x="284" y="11157"/>
                    <a:pt x="639" y="8182"/>
                  </a:cubicBezTo>
                  <a:cubicBezTo>
                    <a:pt x="995" y="5207"/>
                    <a:pt x="1563" y="3784"/>
                    <a:pt x="2132" y="2879"/>
                  </a:cubicBezTo>
                  <a:cubicBezTo>
                    <a:pt x="2700" y="1973"/>
                    <a:pt x="3268" y="1585"/>
                    <a:pt x="4405" y="2167"/>
                  </a:cubicBezTo>
                  <a:cubicBezTo>
                    <a:pt x="5542" y="2750"/>
                    <a:pt x="7247" y="4302"/>
                    <a:pt x="8242" y="5466"/>
                  </a:cubicBezTo>
                  <a:cubicBezTo>
                    <a:pt x="9237" y="6630"/>
                    <a:pt x="9521" y="7406"/>
                    <a:pt x="9947" y="8117"/>
                  </a:cubicBezTo>
                  <a:cubicBezTo>
                    <a:pt x="10374" y="8829"/>
                    <a:pt x="10942" y="9475"/>
                    <a:pt x="11439" y="9540"/>
                  </a:cubicBezTo>
                  <a:cubicBezTo>
                    <a:pt x="11937" y="9605"/>
                    <a:pt x="12363" y="9087"/>
                    <a:pt x="13216" y="7794"/>
                  </a:cubicBezTo>
                  <a:cubicBezTo>
                    <a:pt x="14068" y="6500"/>
                    <a:pt x="15347" y="4431"/>
                    <a:pt x="16200" y="3073"/>
                  </a:cubicBezTo>
                  <a:cubicBezTo>
                    <a:pt x="17053" y="1715"/>
                    <a:pt x="17479" y="1068"/>
                    <a:pt x="18047" y="615"/>
                  </a:cubicBezTo>
                  <a:cubicBezTo>
                    <a:pt x="18616" y="163"/>
                    <a:pt x="19326" y="-96"/>
                    <a:pt x="19895" y="33"/>
                  </a:cubicBezTo>
                  <a:cubicBezTo>
                    <a:pt x="20463" y="163"/>
                    <a:pt x="20889" y="680"/>
                    <a:pt x="21174" y="2620"/>
                  </a:cubicBezTo>
                  <a:cubicBezTo>
                    <a:pt x="21458" y="4560"/>
                    <a:pt x="21600" y="7923"/>
                    <a:pt x="21529" y="10316"/>
                  </a:cubicBezTo>
                  <a:cubicBezTo>
                    <a:pt x="21458" y="12709"/>
                    <a:pt x="21174" y="14132"/>
                    <a:pt x="21032" y="15296"/>
                  </a:cubicBezTo>
                  <a:cubicBezTo>
                    <a:pt x="20889" y="16460"/>
                    <a:pt x="20889" y="17365"/>
                    <a:pt x="20889" y="18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39000" y="3183466"/>
              <a:ext cx="278550" cy="29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3" fill="norm" stroke="1" extrusionOk="0">
                  <a:moveTo>
                    <a:pt x="5334" y="0"/>
                  </a:moveTo>
                  <a:cubicBezTo>
                    <a:pt x="3861" y="3885"/>
                    <a:pt x="2389" y="7770"/>
                    <a:pt x="1489" y="10645"/>
                  </a:cubicBezTo>
                  <a:cubicBezTo>
                    <a:pt x="589" y="13519"/>
                    <a:pt x="261" y="15384"/>
                    <a:pt x="98" y="16938"/>
                  </a:cubicBezTo>
                  <a:cubicBezTo>
                    <a:pt x="-66" y="18492"/>
                    <a:pt x="-66" y="19735"/>
                    <a:pt x="425" y="20512"/>
                  </a:cubicBezTo>
                  <a:cubicBezTo>
                    <a:pt x="916" y="21289"/>
                    <a:pt x="1898" y="21600"/>
                    <a:pt x="4761" y="21367"/>
                  </a:cubicBezTo>
                  <a:cubicBezTo>
                    <a:pt x="7625" y="21134"/>
                    <a:pt x="12370" y="20357"/>
                    <a:pt x="15479" y="19891"/>
                  </a:cubicBezTo>
                  <a:cubicBezTo>
                    <a:pt x="18589" y="19424"/>
                    <a:pt x="20061" y="19269"/>
                    <a:pt x="21534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8336" y="3733935"/>
              <a:ext cx="141141" cy="16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49" fill="norm" stroke="1" extrusionOk="0">
                  <a:moveTo>
                    <a:pt x="489" y="14200"/>
                  </a:moveTo>
                  <a:cubicBezTo>
                    <a:pt x="4936" y="13106"/>
                    <a:pt x="9383" y="12013"/>
                    <a:pt x="12878" y="10236"/>
                  </a:cubicBezTo>
                  <a:cubicBezTo>
                    <a:pt x="16372" y="8458"/>
                    <a:pt x="18913" y="5998"/>
                    <a:pt x="20183" y="4084"/>
                  </a:cubicBezTo>
                  <a:cubicBezTo>
                    <a:pt x="21454" y="2170"/>
                    <a:pt x="21454" y="803"/>
                    <a:pt x="20501" y="256"/>
                  </a:cubicBezTo>
                  <a:cubicBezTo>
                    <a:pt x="19548" y="-291"/>
                    <a:pt x="17642" y="-18"/>
                    <a:pt x="14466" y="1623"/>
                  </a:cubicBezTo>
                  <a:cubicBezTo>
                    <a:pt x="11289" y="3263"/>
                    <a:pt x="6842" y="6271"/>
                    <a:pt x="3983" y="9415"/>
                  </a:cubicBezTo>
                  <a:cubicBezTo>
                    <a:pt x="1125" y="12560"/>
                    <a:pt x="-146" y="15841"/>
                    <a:pt x="13" y="17891"/>
                  </a:cubicBezTo>
                  <a:cubicBezTo>
                    <a:pt x="172" y="19942"/>
                    <a:pt x="1760" y="20762"/>
                    <a:pt x="4936" y="21036"/>
                  </a:cubicBezTo>
                  <a:cubicBezTo>
                    <a:pt x="8113" y="21309"/>
                    <a:pt x="12878" y="21036"/>
                    <a:pt x="17642" y="20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41300" y="3774016"/>
              <a:ext cx="158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4050"/>
                    <a:pt x="2304" y="8100"/>
                    <a:pt x="5904" y="11700"/>
                  </a:cubicBezTo>
                  <a:cubicBezTo>
                    <a:pt x="9504" y="15300"/>
                    <a:pt x="15552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79400" y="3754966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467"/>
                    <a:pt x="9000" y="6933"/>
                    <a:pt x="5400" y="10533"/>
                  </a:cubicBezTo>
                  <a:cubicBezTo>
                    <a:pt x="1800" y="14133"/>
                    <a:pt x="900" y="178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90769" y="3742266"/>
              <a:ext cx="14263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15459" y="0"/>
                  </a:moveTo>
                  <a:cubicBezTo>
                    <a:pt x="11390" y="0"/>
                    <a:pt x="7320" y="0"/>
                    <a:pt x="4346" y="2600"/>
                  </a:cubicBezTo>
                  <a:cubicBezTo>
                    <a:pt x="1372" y="5200"/>
                    <a:pt x="-506" y="10400"/>
                    <a:pt x="120" y="14000"/>
                  </a:cubicBezTo>
                  <a:cubicBezTo>
                    <a:pt x="746" y="17600"/>
                    <a:pt x="3877" y="19600"/>
                    <a:pt x="6224" y="20600"/>
                  </a:cubicBezTo>
                  <a:cubicBezTo>
                    <a:pt x="8572" y="21600"/>
                    <a:pt x="10137" y="21600"/>
                    <a:pt x="11390" y="20800"/>
                  </a:cubicBezTo>
                  <a:cubicBezTo>
                    <a:pt x="12642" y="20000"/>
                    <a:pt x="13581" y="18400"/>
                    <a:pt x="14207" y="16000"/>
                  </a:cubicBezTo>
                  <a:cubicBezTo>
                    <a:pt x="14833" y="13600"/>
                    <a:pt x="15146" y="10400"/>
                    <a:pt x="15146" y="9800"/>
                  </a:cubicBezTo>
                  <a:cubicBezTo>
                    <a:pt x="15146" y="9200"/>
                    <a:pt x="14833" y="11200"/>
                    <a:pt x="15772" y="13600"/>
                  </a:cubicBezTo>
                  <a:cubicBezTo>
                    <a:pt x="16711" y="16000"/>
                    <a:pt x="18903" y="18800"/>
                    <a:pt x="210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77850" y="3710516"/>
              <a:ext cx="13970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5959"/>
                    <a:pt x="655" y="11917"/>
                    <a:pt x="1145" y="15828"/>
                  </a:cubicBezTo>
                  <a:cubicBezTo>
                    <a:pt x="1636" y="19738"/>
                    <a:pt x="2291" y="21600"/>
                    <a:pt x="3109" y="21600"/>
                  </a:cubicBezTo>
                  <a:cubicBezTo>
                    <a:pt x="3927" y="21600"/>
                    <a:pt x="4909" y="19738"/>
                    <a:pt x="5891" y="16945"/>
                  </a:cubicBezTo>
                  <a:cubicBezTo>
                    <a:pt x="6873" y="14152"/>
                    <a:pt x="7855" y="10428"/>
                    <a:pt x="8836" y="7821"/>
                  </a:cubicBezTo>
                  <a:cubicBezTo>
                    <a:pt x="9818" y="5214"/>
                    <a:pt x="10800" y="3724"/>
                    <a:pt x="11618" y="3910"/>
                  </a:cubicBezTo>
                  <a:cubicBezTo>
                    <a:pt x="12436" y="4097"/>
                    <a:pt x="13091" y="5959"/>
                    <a:pt x="13745" y="7821"/>
                  </a:cubicBezTo>
                  <a:cubicBezTo>
                    <a:pt x="14400" y="9683"/>
                    <a:pt x="15055" y="11545"/>
                    <a:pt x="15545" y="13407"/>
                  </a:cubicBezTo>
                  <a:cubicBezTo>
                    <a:pt x="16036" y="15269"/>
                    <a:pt x="16364" y="17131"/>
                    <a:pt x="16855" y="16945"/>
                  </a:cubicBezTo>
                  <a:cubicBezTo>
                    <a:pt x="17345" y="16759"/>
                    <a:pt x="18000" y="14524"/>
                    <a:pt x="18818" y="12290"/>
                  </a:cubicBezTo>
                  <a:cubicBezTo>
                    <a:pt x="19636" y="10055"/>
                    <a:pt x="20618" y="7821"/>
                    <a:pt x="21600" y="5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30250" y="3697816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5600" y="2274"/>
                    <a:pt x="11200" y="0"/>
                    <a:pt x="14000" y="0"/>
                  </a:cubicBezTo>
                  <a:cubicBezTo>
                    <a:pt x="16800" y="0"/>
                    <a:pt x="16800" y="2274"/>
                    <a:pt x="17600" y="6253"/>
                  </a:cubicBezTo>
                  <a:cubicBezTo>
                    <a:pt x="18400" y="10232"/>
                    <a:pt x="20000" y="15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24266" y="4117402"/>
              <a:ext cx="163349" cy="19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88" fill="norm" stroke="1" extrusionOk="0">
                  <a:moveTo>
                    <a:pt x="17786" y="1994"/>
                  </a:moveTo>
                  <a:cubicBezTo>
                    <a:pt x="14505" y="857"/>
                    <a:pt x="11224" y="-280"/>
                    <a:pt x="8216" y="61"/>
                  </a:cubicBezTo>
                  <a:cubicBezTo>
                    <a:pt x="5208" y="402"/>
                    <a:pt x="2474" y="2221"/>
                    <a:pt x="1107" y="3699"/>
                  </a:cubicBezTo>
                  <a:cubicBezTo>
                    <a:pt x="-260" y="5177"/>
                    <a:pt x="-260" y="6314"/>
                    <a:pt x="560" y="6996"/>
                  </a:cubicBezTo>
                  <a:cubicBezTo>
                    <a:pt x="1381" y="7678"/>
                    <a:pt x="3021" y="7905"/>
                    <a:pt x="6165" y="8474"/>
                  </a:cubicBezTo>
                  <a:cubicBezTo>
                    <a:pt x="9310" y="9042"/>
                    <a:pt x="13958" y="9952"/>
                    <a:pt x="16965" y="10861"/>
                  </a:cubicBezTo>
                  <a:cubicBezTo>
                    <a:pt x="19973" y="11771"/>
                    <a:pt x="21340" y="12680"/>
                    <a:pt x="21067" y="14272"/>
                  </a:cubicBezTo>
                  <a:cubicBezTo>
                    <a:pt x="20793" y="15863"/>
                    <a:pt x="18879" y="18137"/>
                    <a:pt x="16829" y="19501"/>
                  </a:cubicBezTo>
                  <a:cubicBezTo>
                    <a:pt x="14778" y="20865"/>
                    <a:pt x="12591" y="21320"/>
                    <a:pt x="11360" y="20979"/>
                  </a:cubicBezTo>
                  <a:cubicBezTo>
                    <a:pt x="10130" y="20638"/>
                    <a:pt x="9856" y="19501"/>
                    <a:pt x="9583" y="18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17883" y="4079433"/>
              <a:ext cx="153617" cy="17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65" fill="norm" stroke="1" extrusionOk="0">
                  <a:moveTo>
                    <a:pt x="12427" y="3782"/>
                  </a:moveTo>
                  <a:cubicBezTo>
                    <a:pt x="13887" y="2239"/>
                    <a:pt x="15346" y="697"/>
                    <a:pt x="15346" y="182"/>
                  </a:cubicBezTo>
                  <a:cubicBezTo>
                    <a:pt x="15346" y="-332"/>
                    <a:pt x="13887" y="182"/>
                    <a:pt x="11114" y="2497"/>
                  </a:cubicBezTo>
                  <a:cubicBezTo>
                    <a:pt x="8341" y="4811"/>
                    <a:pt x="4254" y="8925"/>
                    <a:pt x="2065" y="11625"/>
                  </a:cubicBezTo>
                  <a:cubicBezTo>
                    <a:pt x="-124" y="14325"/>
                    <a:pt x="-416" y="15611"/>
                    <a:pt x="460" y="17154"/>
                  </a:cubicBezTo>
                  <a:cubicBezTo>
                    <a:pt x="1335" y="18697"/>
                    <a:pt x="3379" y="20497"/>
                    <a:pt x="7027" y="20882"/>
                  </a:cubicBezTo>
                  <a:cubicBezTo>
                    <a:pt x="10676" y="21268"/>
                    <a:pt x="15930" y="20239"/>
                    <a:pt x="21184" y="19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51915" y="4119779"/>
              <a:ext cx="121186" cy="7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851" fill="norm" stroke="1" extrusionOk="0">
                  <a:moveTo>
                    <a:pt x="20960" y="2574"/>
                  </a:moveTo>
                  <a:cubicBezTo>
                    <a:pt x="16933" y="913"/>
                    <a:pt x="12906" y="-749"/>
                    <a:pt x="9611" y="359"/>
                  </a:cubicBezTo>
                  <a:cubicBezTo>
                    <a:pt x="6316" y="1466"/>
                    <a:pt x="3753" y="5343"/>
                    <a:pt x="2106" y="8666"/>
                  </a:cubicBezTo>
                  <a:cubicBezTo>
                    <a:pt x="458" y="11989"/>
                    <a:pt x="-274" y="14759"/>
                    <a:pt x="92" y="16974"/>
                  </a:cubicBezTo>
                  <a:cubicBezTo>
                    <a:pt x="458" y="19189"/>
                    <a:pt x="1923" y="20851"/>
                    <a:pt x="4668" y="20851"/>
                  </a:cubicBezTo>
                  <a:cubicBezTo>
                    <a:pt x="7414" y="20851"/>
                    <a:pt x="11441" y="19189"/>
                    <a:pt x="14187" y="17251"/>
                  </a:cubicBezTo>
                  <a:cubicBezTo>
                    <a:pt x="16933" y="15313"/>
                    <a:pt x="18397" y="13097"/>
                    <a:pt x="19495" y="10605"/>
                  </a:cubicBezTo>
                  <a:cubicBezTo>
                    <a:pt x="20594" y="8113"/>
                    <a:pt x="21326" y="5343"/>
                    <a:pt x="20594" y="4236"/>
                  </a:cubicBezTo>
                  <a:cubicBezTo>
                    <a:pt x="19862" y="3128"/>
                    <a:pt x="17665" y="3682"/>
                    <a:pt x="15468" y="4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79450" y="4047066"/>
              <a:ext cx="146050" cy="1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6978"/>
                  </a:moveTo>
                  <a:cubicBezTo>
                    <a:pt x="1252" y="5982"/>
                    <a:pt x="2504" y="4985"/>
                    <a:pt x="4226" y="4154"/>
                  </a:cubicBezTo>
                  <a:cubicBezTo>
                    <a:pt x="5948" y="3323"/>
                    <a:pt x="8139" y="2658"/>
                    <a:pt x="10017" y="3822"/>
                  </a:cubicBezTo>
                  <a:cubicBezTo>
                    <a:pt x="11896" y="4985"/>
                    <a:pt x="13461" y="7975"/>
                    <a:pt x="14557" y="10468"/>
                  </a:cubicBezTo>
                  <a:cubicBezTo>
                    <a:pt x="15652" y="12960"/>
                    <a:pt x="16278" y="14954"/>
                    <a:pt x="16591" y="16782"/>
                  </a:cubicBezTo>
                  <a:cubicBezTo>
                    <a:pt x="16904" y="18609"/>
                    <a:pt x="16904" y="20271"/>
                    <a:pt x="16122" y="20935"/>
                  </a:cubicBezTo>
                  <a:cubicBezTo>
                    <a:pt x="15339" y="21600"/>
                    <a:pt x="13774" y="21268"/>
                    <a:pt x="12522" y="20271"/>
                  </a:cubicBezTo>
                  <a:cubicBezTo>
                    <a:pt x="11270" y="19274"/>
                    <a:pt x="10330" y="17612"/>
                    <a:pt x="11270" y="14622"/>
                  </a:cubicBezTo>
                  <a:cubicBezTo>
                    <a:pt x="12209" y="11631"/>
                    <a:pt x="15026" y="7311"/>
                    <a:pt x="17061" y="4652"/>
                  </a:cubicBezTo>
                  <a:cubicBezTo>
                    <a:pt x="19096" y="1994"/>
                    <a:pt x="20348" y="9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57956" y="3960283"/>
              <a:ext cx="282860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806" y="5276"/>
                  </a:moveTo>
                  <a:cubicBezTo>
                    <a:pt x="3600" y="5276"/>
                    <a:pt x="4394" y="5276"/>
                    <a:pt x="5109" y="5029"/>
                  </a:cubicBezTo>
                  <a:cubicBezTo>
                    <a:pt x="5823" y="4782"/>
                    <a:pt x="6459" y="4287"/>
                    <a:pt x="6379" y="4040"/>
                  </a:cubicBezTo>
                  <a:cubicBezTo>
                    <a:pt x="6300" y="3792"/>
                    <a:pt x="5506" y="3792"/>
                    <a:pt x="4394" y="4452"/>
                  </a:cubicBezTo>
                  <a:cubicBezTo>
                    <a:pt x="3282" y="5111"/>
                    <a:pt x="1853" y="6431"/>
                    <a:pt x="1059" y="7585"/>
                  </a:cubicBezTo>
                  <a:cubicBezTo>
                    <a:pt x="265" y="8739"/>
                    <a:pt x="106" y="9728"/>
                    <a:pt x="26" y="10718"/>
                  </a:cubicBezTo>
                  <a:cubicBezTo>
                    <a:pt x="-53" y="11707"/>
                    <a:pt x="-53" y="12696"/>
                    <a:pt x="1535" y="13108"/>
                  </a:cubicBezTo>
                  <a:cubicBezTo>
                    <a:pt x="3123" y="13521"/>
                    <a:pt x="6300" y="13356"/>
                    <a:pt x="9318" y="11542"/>
                  </a:cubicBezTo>
                  <a:cubicBezTo>
                    <a:pt x="12335" y="9728"/>
                    <a:pt x="15194" y="6266"/>
                    <a:pt x="16623" y="4122"/>
                  </a:cubicBezTo>
                  <a:cubicBezTo>
                    <a:pt x="18053" y="1979"/>
                    <a:pt x="18053" y="1154"/>
                    <a:pt x="17576" y="660"/>
                  </a:cubicBezTo>
                  <a:cubicBezTo>
                    <a:pt x="17100" y="165"/>
                    <a:pt x="16147" y="0"/>
                    <a:pt x="15115" y="0"/>
                  </a:cubicBezTo>
                  <a:cubicBezTo>
                    <a:pt x="14082" y="0"/>
                    <a:pt x="12971" y="165"/>
                    <a:pt x="12097" y="495"/>
                  </a:cubicBezTo>
                  <a:cubicBezTo>
                    <a:pt x="11223" y="824"/>
                    <a:pt x="10588" y="1319"/>
                    <a:pt x="10271" y="1979"/>
                  </a:cubicBezTo>
                  <a:cubicBezTo>
                    <a:pt x="9953" y="2638"/>
                    <a:pt x="9953" y="3463"/>
                    <a:pt x="11065" y="4452"/>
                  </a:cubicBezTo>
                  <a:cubicBezTo>
                    <a:pt x="12176" y="5441"/>
                    <a:pt x="14400" y="6595"/>
                    <a:pt x="16544" y="8079"/>
                  </a:cubicBezTo>
                  <a:cubicBezTo>
                    <a:pt x="18688" y="9563"/>
                    <a:pt x="20753" y="11377"/>
                    <a:pt x="21150" y="13273"/>
                  </a:cubicBezTo>
                  <a:cubicBezTo>
                    <a:pt x="21547" y="15169"/>
                    <a:pt x="20276" y="17148"/>
                    <a:pt x="19165" y="18550"/>
                  </a:cubicBezTo>
                  <a:cubicBezTo>
                    <a:pt x="18053" y="19951"/>
                    <a:pt x="17100" y="20776"/>
                    <a:pt x="161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004422" y="2974415"/>
              <a:ext cx="263278" cy="30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6" fill="norm" stroke="1" extrusionOk="0">
                  <a:moveTo>
                    <a:pt x="1275" y="21416"/>
                  </a:moveTo>
                  <a:cubicBezTo>
                    <a:pt x="757" y="20820"/>
                    <a:pt x="239" y="20224"/>
                    <a:pt x="66" y="18660"/>
                  </a:cubicBezTo>
                  <a:cubicBezTo>
                    <a:pt x="-107" y="17096"/>
                    <a:pt x="66" y="14564"/>
                    <a:pt x="498" y="11733"/>
                  </a:cubicBezTo>
                  <a:cubicBezTo>
                    <a:pt x="930" y="8903"/>
                    <a:pt x="1621" y="5775"/>
                    <a:pt x="2485" y="3615"/>
                  </a:cubicBezTo>
                  <a:cubicBezTo>
                    <a:pt x="3349" y="1455"/>
                    <a:pt x="4386" y="263"/>
                    <a:pt x="4991" y="39"/>
                  </a:cubicBezTo>
                  <a:cubicBezTo>
                    <a:pt x="5595" y="-184"/>
                    <a:pt x="5768" y="561"/>
                    <a:pt x="6632" y="1827"/>
                  </a:cubicBezTo>
                  <a:cubicBezTo>
                    <a:pt x="7496" y="3093"/>
                    <a:pt x="9051" y="4881"/>
                    <a:pt x="10261" y="5849"/>
                  </a:cubicBezTo>
                  <a:cubicBezTo>
                    <a:pt x="11471" y="6817"/>
                    <a:pt x="12335" y="6966"/>
                    <a:pt x="13458" y="6519"/>
                  </a:cubicBezTo>
                  <a:cubicBezTo>
                    <a:pt x="14581" y="6073"/>
                    <a:pt x="15963" y="5030"/>
                    <a:pt x="17000" y="4285"/>
                  </a:cubicBezTo>
                  <a:cubicBezTo>
                    <a:pt x="18037" y="3540"/>
                    <a:pt x="18728" y="3093"/>
                    <a:pt x="19419" y="2646"/>
                  </a:cubicBezTo>
                  <a:cubicBezTo>
                    <a:pt x="20111" y="2199"/>
                    <a:pt x="20802" y="1753"/>
                    <a:pt x="20975" y="2125"/>
                  </a:cubicBezTo>
                  <a:cubicBezTo>
                    <a:pt x="21147" y="2497"/>
                    <a:pt x="20802" y="3689"/>
                    <a:pt x="20802" y="5700"/>
                  </a:cubicBezTo>
                  <a:cubicBezTo>
                    <a:pt x="20802" y="7711"/>
                    <a:pt x="21147" y="10542"/>
                    <a:pt x="21493" y="13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306858" y="2986616"/>
              <a:ext cx="17674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3757" y="0"/>
                  </a:moveTo>
                  <a:cubicBezTo>
                    <a:pt x="10157" y="3927"/>
                    <a:pt x="6557" y="7855"/>
                    <a:pt x="4242" y="10691"/>
                  </a:cubicBezTo>
                  <a:cubicBezTo>
                    <a:pt x="1928" y="13527"/>
                    <a:pt x="900" y="15273"/>
                    <a:pt x="385" y="16691"/>
                  </a:cubicBezTo>
                  <a:cubicBezTo>
                    <a:pt x="-129" y="18109"/>
                    <a:pt x="-129" y="19200"/>
                    <a:pt x="385" y="20073"/>
                  </a:cubicBezTo>
                  <a:cubicBezTo>
                    <a:pt x="900" y="20945"/>
                    <a:pt x="1928" y="21600"/>
                    <a:pt x="5528" y="21600"/>
                  </a:cubicBezTo>
                  <a:cubicBezTo>
                    <a:pt x="9128" y="21600"/>
                    <a:pt x="15300" y="20945"/>
                    <a:pt x="21471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070850" y="3334512"/>
              <a:ext cx="152400" cy="9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20975"/>
                  </a:moveTo>
                  <a:cubicBezTo>
                    <a:pt x="2700" y="18218"/>
                    <a:pt x="5400" y="15460"/>
                    <a:pt x="7500" y="13622"/>
                  </a:cubicBezTo>
                  <a:cubicBezTo>
                    <a:pt x="9600" y="11784"/>
                    <a:pt x="11100" y="10864"/>
                    <a:pt x="12000" y="8796"/>
                  </a:cubicBezTo>
                  <a:cubicBezTo>
                    <a:pt x="12900" y="6728"/>
                    <a:pt x="13200" y="3511"/>
                    <a:pt x="12150" y="1673"/>
                  </a:cubicBezTo>
                  <a:cubicBezTo>
                    <a:pt x="11100" y="-165"/>
                    <a:pt x="8700" y="-625"/>
                    <a:pt x="6450" y="984"/>
                  </a:cubicBezTo>
                  <a:cubicBezTo>
                    <a:pt x="4200" y="2592"/>
                    <a:pt x="2100" y="6269"/>
                    <a:pt x="1050" y="9256"/>
                  </a:cubicBezTo>
                  <a:cubicBezTo>
                    <a:pt x="0" y="12243"/>
                    <a:pt x="0" y="14541"/>
                    <a:pt x="1950" y="16379"/>
                  </a:cubicBezTo>
                  <a:cubicBezTo>
                    <a:pt x="3900" y="18218"/>
                    <a:pt x="7800" y="19596"/>
                    <a:pt x="11400" y="20286"/>
                  </a:cubicBezTo>
                  <a:cubicBezTo>
                    <a:pt x="15000" y="20975"/>
                    <a:pt x="18300" y="20975"/>
                    <a:pt x="21600" y="20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286750" y="3342216"/>
              <a:ext cx="1270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40"/>
                    <a:pt x="10800" y="12480"/>
                    <a:pt x="14400" y="16080"/>
                  </a:cubicBezTo>
                  <a:cubicBezTo>
                    <a:pt x="18000" y="19680"/>
                    <a:pt x="198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331200" y="3335866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400203" y="3303846"/>
              <a:ext cx="384877" cy="13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845" fill="norm" stroke="1" extrusionOk="0">
                  <a:moveTo>
                    <a:pt x="4600" y="8143"/>
                  </a:moveTo>
                  <a:cubicBezTo>
                    <a:pt x="4016" y="7806"/>
                    <a:pt x="3432" y="7469"/>
                    <a:pt x="2615" y="8481"/>
                  </a:cubicBezTo>
                  <a:cubicBezTo>
                    <a:pt x="1798" y="9494"/>
                    <a:pt x="747" y="11856"/>
                    <a:pt x="280" y="13881"/>
                  </a:cubicBezTo>
                  <a:cubicBezTo>
                    <a:pt x="-187" y="15906"/>
                    <a:pt x="-70" y="17594"/>
                    <a:pt x="630" y="18944"/>
                  </a:cubicBezTo>
                  <a:cubicBezTo>
                    <a:pt x="1331" y="20294"/>
                    <a:pt x="2615" y="21306"/>
                    <a:pt x="3783" y="20631"/>
                  </a:cubicBezTo>
                  <a:cubicBezTo>
                    <a:pt x="4950" y="19956"/>
                    <a:pt x="6001" y="17594"/>
                    <a:pt x="6585" y="15569"/>
                  </a:cubicBezTo>
                  <a:cubicBezTo>
                    <a:pt x="7169" y="13544"/>
                    <a:pt x="7285" y="11856"/>
                    <a:pt x="7052" y="11181"/>
                  </a:cubicBezTo>
                  <a:cubicBezTo>
                    <a:pt x="6818" y="10506"/>
                    <a:pt x="6235" y="10844"/>
                    <a:pt x="5943" y="11856"/>
                  </a:cubicBezTo>
                  <a:cubicBezTo>
                    <a:pt x="5651" y="12869"/>
                    <a:pt x="5651" y="14556"/>
                    <a:pt x="5943" y="15569"/>
                  </a:cubicBezTo>
                  <a:cubicBezTo>
                    <a:pt x="6235" y="16581"/>
                    <a:pt x="6818" y="16919"/>
                    <a:pt x="7694" y="16750"/>
                  </a:cubicBezTo>
                  <a:cubicBezTo>
                    <a:pt x="8570" y="16581"/>
                    <a:pt x="9737" y="15906"/>
                    <a:pt x="10613" y="15569"/>
                  </a:cubicBezTo>
                  <a:cubicBezTo>
                    <a:pt x="11489" y="15231"/>
                    <a:pt x="12072" y="15231"/>
                    <a:pt x="12539" y="14556"/>
                  </a:cubicBezTo>
                  <a:cubicBezTo>
                    <a:pt x="13007" y="13881"/>
                    <a:pt x="13357" y="12531"/>
                    <a:pt x="13532" y="12700"/>
                  </a:cubicBezTo>
                  <a:cubicBezTo>
                    <a:pt x="13707" y="12869"/>
                    <a:pt x="13707" y="14556"/>
                    <a:pt x="14174" y="14556"/>
                  </a:cubicBezTo>
                  <a:cubicBezTo>
                    <a:pt x="14641" y="14556"/>
                    <a:pt x="15575" y="12869"/>
                    <a:pt x="16451" y="10675"/>
                  </a:cubicBezTo>
                  <a:cubicBezTo>
                    <a:pt x="17327" y="8481"/>
                    <a:pt x="18144" y="5781"/>
                    <a:pt x="19019" y="3587"/>
                  </a:cubicBezTo>
                  <a:cubicBezTo>
                    <a:pt x="19895" y="1393"/>
                    <a:pt x="20829" y="-294"/>
                    <a:pt x="21121" y="43"/>
                  </a:cubicBezTo>
                  <a:cubicBezTo>
                    <a:pt x="21413" y="381"/>
                    <a:pt x="21063" y="2743"/>
                    <a:pt x="20712" y="5781"/>
                  </a:cubicBezTo>
                  <a:cubicBezTo>
                    <a:pt x="20362" y="8819"/>
                    <a:pt x="20012" y="12531"/>
                    <a:pt x="19662" y="16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071425" y="3616973"/>
              <a:ext cx="110639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85" fill="norm" stroke="1" extrusionOk="0">
                  <a:moveTo>
                    <a:pt x="20291" y="2985"/>
                  </a:moveTo>
                  <a:cubicBezTo>
                    <a:pt x="19091" y="1652"/>
                    <a:pt x="17891" y="318"/>
                    <a:pt x="14691" y="52"/>
                  </a:cubicBezTo>
                  <a:cubicBezTo>
                    <a:pt x="11491" y="-215"/>
                    <a:pt x="6291" y="585"/>
                    <a:pt x="3291" y="1652"/>
                  </a:cubicBezTo>
                  <a:cubicBezTo>
                    <a:pt x="291" y="2718"/>
                    <a:pt x="-509" y="4052"/>
                    <a:pt x="291" y="5118"/>
                  </a:cubicBezTo>
                  <a:cubicBezTo>
                    <a:pt x="1091" y="6185"/>
                    <a:pt x="3491" y="6985"/>
                    <a:pt x="6491" y="8052"/>
                  </a:cubicBezTo>
                  <a:cubicBezTo>
                    <a:pt x="9491" y="9118"/>
                    <a:pt x="13091" y="10452"/>
                    <a:pt x="15891" y="12185"/>
                  </a:cubicBezTo>
                  <a:cubicBezTo>
                    <a:pt x="18691" y="13918"/>
                    <a:pt x="20691" y="16052"/>
                    <a:pt x="20891" y="17652"/>
                  </a:cubicBezTo>
                  <a:cubicBezTo>
                    <a:pt x="21091" y="19252"/>
                    <a:pt x="19491" y="20318"/>
                    <a:pt x="16291" y="20852"/>
                  </a:cubicBezTo>
                  <a:cubicBezTo>
                    <a:pt x="13091" y="21385"/>
                    <a:pt x="8291" y="21385"/>
                    <a:pt x="3491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8247215" y="3634316"/>
              <a:ext cx="128435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21139" y="0"/>
                  </a:moveTo>
                  <a:cubicBezTo>
                    <a:pt x="16610" y="393"/>
                    <a:pt x="12081" y="785"/>
                    <a:pt x="8423" y="3142"/>
                  </a:cubicBezTo>
                  <a:cubicBezTo>
                    <a:pt x="4765" y="5498"/>
                    <a:pt x="1978" y="9818"/>
                    <a:pt x="758" y="12960"/>
                  </a:cubicBezTo>
                  <a:cubicBezTo>
                    <a:pt x="-461" y="16102"/>
                    <a:pt x="-113" y="18065"/>
                    <a:pt x="1107" y="19440"/>
                  </a:cubicBezTo>
                  <a:cubicBezTo>
                    <a:pt x="2326" y="20815"/>
                    <a:pt x="4416" y="21600"/>
                    <a:pt x="7726" y="21600"/>
                  </a:cubicBezTo>
                  <a:cubicBezTo>
                    <a:pt x="11036" y="21600"/>
                    <a:pt x="15565" y="20815"/>
                    <a:pt x="20094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348787" y="3675773"/>
              <a:ext cx="106024" cy="6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0939" fill="norm" stroke="1" extrusionOk="0">
                  <a:moveTo>
                    <a:pt x="18622" y="926"/>
                  </a:moveTo>
                  <a:cubicBezTo>
                    <a:pt x="14139" y="272"/>
                    <a:pt x="9656" y="-383"/>
                    <a:pt x="6599" y="272"/>
                  </a:cubicBezTo>
                  <a:cubicBezTo>
                    <a:pt x="3542" y="926"/>
                    <a:pt x="1912" y="2890"/>
                    <a:pt x="893" y="5835"/>
                  </a:cubicBezTo>
                  <a:cubicBezTo>
                    <a:pt x="-125" y="8781"/>
                    <a:pt x="-533" y="12708"/>
                    <a:pt x="1097" y="15653"/>
                  </a:cubicBezTo>
                  <a:cubicBezTo>
                    <a:pt x="2727" y="18599"/>
                    <a:pt x="6395" y="20562"/>
                    <a:pt x="9656" y="20890"/>
                  </a:cubicBezTo>
                  <a:cubicBezTo>
                    <a:pt x="12916" y="21217"/>
                    <a:pt x="15769" y="19908"/>
                    <a:pt x="17807" y="17944"/>
                  </a:cubicBezTo>
                  <a:cubicBezTo>
                    <a:pt x="19844" y="15981"/>
                    <a:pt x="21067" y="13362"/>
                    <a:pt x="20048" y="11399"/>
                  </a:cubicBezTo>
                  <a:cubicBezTo>
                    <a:pt x="19029" y="9435"/>
                    <a:pt x="15769" y="8126"/>
                    <a:pt x="12509" y="6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401050" y="3645190"/>
              <a:ext cx="184150" cy="8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7" fill="norm" stroke="1" extrusionOk="0">
                  <a:moveTo>
                    <a:pt x="0" y="11244"/>
                  </a:moveTo>
                  <a:cubicBezTo>
                    <a:pt x="1738" y="7644"/>
                    <a:pt x="3476" y="4044"/>
                    <a:pt x="5090" y="1986"/>
                  </a:cubicBezTo>
                  <a:cubicBezTo>
                    <a:pt x="6703" y="-71"/>
                    <a:pt x="8193" y="-585"/>
                    <a:pt x="9807" y="701"/>
                  </a:cubicBezTo>
                  <a:cubicBezTo>
                    <a:pt x="11421" y="1986"/>
                    <a:pt x="13159" y="5072"/>
                    <a:pt x="14152" y="7901"/>
                  </a:cubicBezTo>
                  <a:cubicBezTo>
                    <a:pt x="15145" y="10729"/>
                    <a:pt x="15393" y="13301"/>
                    <a:pt x="15021" y="15872"/>
                  </a:cubicBezTo>
                  <a:cubicBezTo>
                    <a:pt x="14648" y="18444"/>
                    <a:pt x="13655" y="21015"/>
                    <a:pt x="13159" y="20501"/>
                  </a:cubicBezTo>
                  <a:cubicBezTo>
                    <a:pt x="12662" y="19986"/>
                    <a:pt x="12662" y="16386"/>
                    <a:pt x="14152" y="13044"/>
                  </a:cubicBezTo>
                  <a:cubicBezTo>
                    <a:pt x="15641" y="9701"/>
                    <a:pt x="18621" y="6615"/>
                    <a:pt x="21600" y="3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606474" y="3592752"/>
              <a:ext cx="237188" cy="18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73" fill="norm" stroke="1" extrusionOk="0">
                  <a:moveTo>
                    <a:pt x="3212" y="7593"/>
                  </a:moveTo>
                  <a:cubicBezTo>
                    <a:pt x="4159" y="7353"/>
                    <a:pt x="5106" y="7113"/>
                    <a:pt x="5012" y="6873"/>
                  </a:cubicBezTo>
                  <a:cubicBezTo>
                    <a:pt x="4917" y="6633"/>
                    <a:pt x="3780" y="6393"/>
                    <a:pt x="2738" y="6873"/>
                  </a:cubicBezTo>
                  <a:cubicBezTo>
                    <a:pt x="1696" y="7353"/>
                    <a:pt x="748" y="8553"/>
                    <a:pt x="275" y="9753"/>
                  </a:cubicBezTo>
                  <a:cubicBezTo>
                    <a:pt x="-199" y="10953"/>
                    <a:pt x="-199" y="12153"/>
                    <a:pt x="1412" y="13233"/>
                  </a:cubicBezTo>
                  <a:cubicBezTo>
                    <a:pt x="3022" y="14313"/>
                    <a:pt x="6243" y="15273"/>
                    <a:pt x="9464" y="14913"/>
                  </a:cubicBezTo>
                  <a:cubicBezTo>
                    <a:pt x="12685" y="14553"/>
                    <a:pt x="15906" y="12873"/>
                    <a:pt x="18085" y="10833"/>
                  </a:cubicBezTo>
                  <a:cubicBezTo>
                    <a:pt x="20264" y="8793"/>
                    <a:pt x="21401" y="6393"/>
                    <a:pt x="21212" y="4353"/>
                  </a:cubicBezTo>
                  <a:cubicBezTo>
                    <a:pt x="21022" y="2313"/>
                    <a:pt x="19506" y="633"/>
                    <a:pt x="18369" y="153"/>
                  </a:cubicBezTo>
                  <a:cubicBezTo>
                    <a:pt x="17233" y="-327"/>
                    <a:pt x="16475" y="393"/>
                    <a:pt x="16096" y="1353"/>
                  </a:cubicBezTo>
                  <a:cubicBezTo>
                    <a:pt x="15717" y="2313"/>
                    <a:pt x="15717" y="3513"/>
                    <a:pt x="16475" y="5313"/>
                  </a:cubicBezTo>
                  <a:cubicBezTo>
                    <a:pt x="17233" y="7113"/>
                    <a:pt x="18748" y="9513"/>
                    <a:pt x="19127" y="11793"/>
                  </a:cubicBezTo>
                  <a:cubicBezTo>
                    <a:pt x="19506" y="14073"/>
                    <a:pt x="18748" y="16233"/>
                    <a:pt x="17706" y="17793"/>
                  </a:cubicBezTo>
                  <a:cubicBezTo>
                    <a:pt x="16664" y="19353"/>
                    <a:pt x="15338" y="20313"/>
                    <a:pt x="14012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706177" y="115287"/>
              <a:ext cx="192818" cy="36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1" fill="norm" stroke="1" extrusionOk="0">
                  <a:moveTo>
                    <a:pt x="1345" y="66"/>
                  </a:moveTo>
                  <a:cubicBezTo>
                    <a:pt x="640" y="2766"/>
                    <a:pt x="-64" y="5466"/>
                    <a:pt x="288" y="8350"/>
                  </a:cubicBezTo>
                  <a:cubicBezTo>
                    <a:pt x="640" y="11234"/>
                    <a:pt x="2049" y="14302"/>
                    <a:pt x="2753" y="16143"/>
                  </a:cubicBezTo>
                  <a:cubicBezTo>
                    <a:pt x="3458" y="17984"/>
                    <a:pt x="3458" y="18598"/>
                    <a:pt x="3340" y="19395"/>
                  </a:cubicBezTo>
                  <a:cubicBezTo>
                    <a:pt x="3223" y="20193"/>
                    <a:pt x="2988" y="21175"/>
                    <a:pt x="2519" y="21359"/>
                  </a:cubicBezTo>
                  <a:cubicBezTo>
                    <a:pt x="2049" y="21543"/>
                    <a:pt x="1345" y="20929"/>
                    <a:pt x="875" y="20009"/>
                  </a:cubicBezTo>
                  <a:cubicBezTo>
                    <a:pt x="406" y="19088"/>
                    <a:pt x="171" y="17861"/>
                    <a:pt x="53" y="16941"/>
                  </a:cubicBezTo>
                  <a:cubicBezTo>
                    <a:pt x="-64" y="16020"/>
                    <a:pt x="-64" y="15407"/>
                    <a:pt x="875" y="14670"/>
                  </a:cubicBezTo>
                  <a:cubicBezTo>
                    <a:pt x="1814" y="13934"/>
                    <a:pt x="3693" y="13075"/>
                    <a:pt x="6510" y="11786"/>
                  </a:cubicBezTo>
                  <a:cubicBezTo>
                    <a:pt x="9327" y="10498"/>
                    <a:pt x="13084" y="8779"/>
                    <a:pt x="15666" y="7000"/>
                  </a:cubicBezTo>
                  <a:cubicBezTo>
                    <a:pt x="18249" y="5220"/>
                    <a:pt x="19658" y="3379"/>
                    <a:pt x="20479" y="2091"/>
                  </a:cubicBezTo>
                  <a:cubicBezTo>
                    <a:pt x="21301" y="802"/>
                    <a:pt x="21536" y="66"/>
                    <a:pt x="21301" y="4"/>
                  </a:cubicBezTo>
                  <a:cubicBezTo>
                    <a:pt x="21066" y="-57"/>
                    <a:pt x="20362" y="557"/>
                    <a:pt x="19775" y="2888"/>
                  </a:cubicBezTo>
                  <a:cubicBezTo>
                    <a:pt x="19188" y="5220"/>
                    <a:pt x="18719" y="9270"/>
                    <a:pt x="18719" y="12400"/>
                  </a:cubicBezTo>
                  <a:cubicBezTo>
                    <a:pt x="18719" y="15529"/>
                    <a:pt x="19188" y="17738"/>
                    <a:pt x="19658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938160" y="408516"/>
              <a:ext cx="9354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4756" y="0"/>
                  </a:moveTo>
                  <a:cubicBezTo>
                    <a:pt x="2878" y="2618"/>
                    <a:pt x="1000" y="5236"/>
                    <a:pt x="295" y="8182"/>
                  </a:cubicBezTo>
                  <a:cubicBezTo>
                    <a:pt x="-409" y="11127"/>
                    <a:pt x="61" y="14400"/>
                    <a:pt x="2643" y="17018"/>
                  </a:cubicBezTo>
                  <a:cubicBezTo>
                    <a:pt x="5226" y="19636"/>
                    <a:pt x="9921" y="21600"/>
                    <a:pt x="13208" y="21600"/>
                  </a:cubicBezTo>
                  <a:cubicBezTo>
                    <a:pt x="16495" y="21600"/>
                    <a:pt x="18374" y="19636"/>
                    <a:pt x="19548" y="17018"/>
                  </a:cubicBezTo>
                  <a:cubicBezTo>
                    <a:pt x="20721" y="14400"/>
                    <a:pt x="21191" y="11127"/>
                    <a:pt x="20252" y="9164"/>
                  </a:cubicBezTo>
                  <a:cubicBezTo>
                    <a:pt x="19313" y="7200"/>
                    <a:pt x="16965" y="6545"/>
                    <a:pt x="14382" y="5564"/>
                  </a:cubicBezTo>
                  <a:cubicBezTo>
                    <a:pt x="11800" y="4582"/>
                    <a:pt x="8982" y="3273"/>
                    <a:pt x="6165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095066" y="198966"/>
              <a:ext cx="3598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0"/>
                    <a:pt x="8894" y="0"/>
                    <a:pt x="5082" y="1964"/>
                  </a:cubicBezTo>
                  <a:cubicBezTo>
                    <a:pt x="1271" y="3927"/>
                    <a:pt x="0" y="7855"/>
                    <a:pt x="0" y="11455"/>
                  </a:cubicBezTo>
                  <a:cubicBezTo>
                    <a:pt x="0" y="15055"/>
                    <a:pt x="1271" y="18327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162800" y="440266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563213" y="118149"/>
              <a:ext cx="248888" cy="30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0" fill="norm" stroke="1" extrusionOk="0">
                  <a:moveTo>
                    <a:pt x="509" y="1643"/>
                  </a:moveTo>
                  <a:cubicBezTo>
                    <a:pt x="149" y="909"/>
                    <a:pt x="-211" y="174"/>
                    <a:pt x="149" y="27"/>
                  </a:cubicBezTo>
                  <a:cubicBezTo>
                    <a:pt x="509" y="-120"/>
                    <a:pt x="1589" y="321"/>
                    <a:pt x="4109" y="1864"/>
                  </a:cubicBezTo>
                  <a:cubicBezTo>
                    <a:pt x="6629" y="3407"/>
                    <a:pt x="10589" y="6051"/>
                    <a:pt x="13739" y="8770"/>
                  </a:cubicBezTo>
                  <a:cubicBezTo>
                    <a:pt x="16889" y="11488"/>
                    <a:pt x="19229" y="14280"/>
                    <a:pt x="20309" y="16411"/>
                  </a:cubicBezTo>
                  <a:cubicBezTo>
                    <a:pt x="21389" y="18541"/>
                    <a:pt x="21209" y="20011"/>
                    <a:pt x="21029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668354" y="122766"/>
              <a:ext cx="11039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5958" y="3733"/>
                    <a:pt x="10660" y="7467"/>
                    <a:pt x="6788" y="10467"/>
                  </a:cubicBezTo>
                  <a:cubicBezTo>
                    <a:pt x="2916" y="13467"/>
                    <a:pt x="471" y="15733"/>
                    <a:pt x="64" y="17467"/>
                  </a:cubicBezTo>
                  <a:cubicBezTo>
                    <a:pt x="-344" y="19200"/>
                    <a:pt x="1286" y="20400"/>
                    <a:pt x="29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037968" y="110066"/>
              <a:ext cx="1979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91" y="21600"/>
                  </a:moveTo>
                  <a:cubicBezTo>
                    <a:pt x="1042" y="18400"/>
                    <a:pt x="-107" y="15200"/>
                    <a:pt x="8" y="14400"/>
                  </a:cubicBezTo>
                  <a:cubicBezTo>
                    <a:pt x="123" y="13600"/>
                    <a:pt x="1502" y="15200"/>
                    <a:pt x="5293" y="13200"/>
                  </a:cubicBezTo>
                  <a:cubicBezTo>
                    <a:pt x="9084" y="11200"/>
                    <a:pt x="15289" y="560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070849" y="23706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096250" y="294216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709"/>
                    <a:pt x="12218" y="9818"/>
                    <a:pt x="15818" y="6218"/>
                  </a:cubicBezTo>
                  <a:cubicBezTo>
                    <a:pt x="19418" y="2618"/>
                    <a:pt x="20509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528049" y="40216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95"/>
                    <a:pt x="4800" y="3789"/>
                    <a:pt x="8400" y="7389"/>
                  </a:cubicBezTo>
                  <a:cubicBezTo>
                    <a:pt x="12000" y="10989"/>
                    <a:pt x="16800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700443" y="0"/>
              <a:ext cx="68908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1819"/>
                  </a:moveTo>
                  <a:cubicBezTo>
                    <a:pt x="21308" y="909"/>
                    <a:pt x="21308" y="0"/>
                    <a:pt x="20326" y="0"/>
                  </a:cubicBezTo>
                  <a:cubicBezTo>
                    <a:pt x="19344" y="0"/>
                    <a:pt x="17381" y="909"/>
                    <a:pt x="14435" y="2672"/>
                  </a:cubicBezTo>
                  <a:cubicBezTo>
                    <a:pt x="11490" y="4434"/>
                    <a:pt x="7563" y="7048"/>
                    <a:pt x="4617" y="9834"/>
                  </a:cubicBezTo>
                  <a:cubicBezTo>
                    <a:pt x="1672" y="12619"/>
                    <a:pt x="-292" y="15575"/>
                    <a:pt x="35" y="17564"/>
                  </a:cubicBezTo>
                  <a:cubicBezTo>
                    <a:pt x="363" y="19554"/>
                    <a:pt x="2981" y="20577"/>
                    <a:pt x="55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679700" y="4108288"/>
              <a:ext cx="431800" cy="27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667"/>
                  </a:moveTo>
                  <a:cubicBezTo>
                    <a:pt x="424" y="176"/>
                    <a:pt x="847" y="-315"/>
                    <a:pt x="1694" y="258"/>
                  </a:cubicBezTo>
                  <a:cubicBezTo>
                    <a:pt x="2541" y="830"/>
                    <a:pt x="3812" y="2467"/>
                    <a:pt x="5718" y="5003"/>
                  </a:cubicBezTo>
                  <a:cubicBezTo>
                    <a:pt x="7624" y="7540"/>
                    <a:pt x="10165" y="10976"/>
                    <a:pt x="12918" y="13840"/>
                  </a:cubicBezTo>
                  <a:cubicBezTo>
                    <a:pt x="15671" y="16703"/>
                    <a:pt x="18635" y="18994"/>
                    <a:pt x="2160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851150" y="4034366"/>
              <a:ext cx="2032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749"/>
                    <a:pt x="16650" y="3497"/>
                    <a:pt x="13612" y="5657"/>
                  </a:cubicBezTo>
                  <a:cubicBezTo>
                    <a:pt x="10575" y="7817"/>
                    <a:pt x="6975" y="10389"/>
                    <a:pt x="4613" y="13114"/>
                  </a:cubicBezTo>
                  <a:cubicBezTo>
                    <a:pt x="2250" y="15840"/>
                    <a:pt x="1125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686050" y="3869266"/>
              <a:ext cx="419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5" y="17432"/>
                    <a:pt x="3709" y="13263"/>
                    <a:pt x="6327" y="9853"/>
                  </a:cubicBezTo>
                  <a:cubicBezTo>
                    <a:pt x="8945" y="6442"/>
                    <a:pt x="12327" y="3789"/>
                    <a:pt x="15000" y="2274"/>
                  </a:cubicBezTo>
                  <a:cubicBezTo>
                    <a:pt x="17673" y="758"/>
                    <a:pt x="19636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378200" y="4136672"/>
              <a:ext cx="2222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143" y="12126"/>
                    <a:pt x="10286" y="4168"/>
                    <a:pt x="13886" y="1326"/>
                  </a:cubicBezTo>
                  <a:cubicBezTo>
                    <a:pt x="17486" y="-1516"/>
                    <a:pt x="19543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422650" y="4269316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940086" y="3849709"/>
              <a:ext cx="276315" cy="34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73" fill="norm" stroke="1" extrusionOk="0">
                  <a:moveTo>
                    <a:pt x="21524" y="1224"/>
                  </a:moveTo>
                  <a:cubicBezTo>
                    <a:pt x="21029" y="694"/>
                    <a:pt x="20535" y="164"/>
                    <a:pt x="19875" y="32"/>
                  </a:cubicBezTo>
                  <a:cubicBezTo>
                    <a:pt x="19216" y="-101"/>
                    <a:pt x="18391" y="164"/>
                    <a:pt x="16083" y="1158"/>
                  </a:cubicBezTo>
                  <a:cubicBezTo>
                    <a:pt x="13774" y="2152"/>
                    <a:pt x="9982" y="3874"/>
                    <a:pt x="7261" y="5133"/>
                  </a:cubicBezTo>
                  <a:cubicBezTo>
                    <a:pt x="4541" y="6392"/>
                    <a:pt x="2892" y="7187"/>
                    <a:pt x="1738" y="7850"/>
                  </a:cubicBezTo>
                  <a:cubicBezTo>
                    <a:pt x="584" y="8512"/>
                    <a:pt x="-76" y="9043"/>
                    <a:pt x="6" y="9374"/>
                  </a:cubicBezTo>
                  <a:cubicBezTo>
                    <a:pt x="89" y="9705"/>
                    <a:pt x="913" y="9838"/>
                    <a:pt x="3387" y="9838"/>
                  </a:cubicBezTo>
                  <a:cubicBezTo>
                    <a:pt x="5860" y="9838"/>
                    <a:pt x="9982" y="9705"/>
                    <a:pt x="12455" y="9639"/>
                  </a:cubicBezTo>
                  <a:cubicBezTo>
                    <a:pt x="14929" y="9573"/>
                    <a:pt x="15753" y="9573"/>
                    <a:pt x="16083" y="9904"/>
                  </a:cubicBezTo>
                  <a:cubicBezTo>
                    <a:pt x="16413" y="10235"/>
                    <a:pt x="16248" y="10898"/>
                    <a:pt x="14104" y="12488"/>
                  </a:cubicBezTo>
                  <a:cubicBezTo>
                    <a:pt x="11961" y="14078"/>
                    <a:pt x="7839" y="16596"/>
                    <a:pt x="5035" y="18252"/>
                  </a:cubicBezTo>
                  <a:cubicBezTo>
                    <a:pt x="2232" y="19909"/>
                    <a:pt x="748" y="20704"/>
                    <a:pt x="584" y="21101"/>
                  </a:cubicBezTo>
                  <a:cubicBezTo>
                    <a:pt x="419" y="21499"/>
                    <a:pt x="1573" y="21499"/>
                    <a:pt x="5200" y="20836"/>
                  </a:cubicBezTo>
                  <a:cubicBezTo>
                    <a:pt x="8828" y="20174"/>
                    <a:pt x="14929" y="18849"/>
                    <a:pt x="21029" y="17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317999" y="3911272"/>
              <a:ext cx="26035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72"/>
                  </a:moveTo>
                  <a:cubicBezTo>
                    <a:pt x="878" y="37"/>
                    <a:pt x="1756" y="-198"/>
                    <a:pt x="2459" y="272"/>
                  </a:cubicBezTo>
                  <a:cubicBezTo>
                    <a:pt x="3161" y="741"/>
                    <a:pt x="3688" y="1915"/>
                    <a:pt x="5532" y="4967"/>
                  </a:cubicBezTo>
                  <a:cubicBezTo>
                    <a:pt x="7376" y="8019"/>
                    <a:pt x="10537" y="12950"/>
                    <a:pt x="13434" y="16002"/>
                  </a:cubicBezTo>
                  <a:cubicBezTo>
                    <a:pt x="16332" y="19054"/>
                    <a:pt x="18966" y="20228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420542" y="3838761"/>
              <a:ext cx="221308" cy="37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7" fill="norm" stroke="1" extrusionOk="0">
                  <a:moveTo>
                    <a:pt x="21508" y="292"/>
                  </a:moveTo>
                  <a:cubicBezTo>
                    <a:pt x="20479" y="50"/>
                    <a:pt x="19451" y="-193"/>
                    <a:pt x="17805" y="232"/>
                  </a:cubicBezTo>
                  <a:cubicBezTo>
                    <a:pt x="16159" y="656"/>
                    <a:pt x="13897" y="1749"/>
                    <a:pt x="11119" y="4054"/>
                  </a:cubicBezTo>
                  <a:cubicBezTo>
                    <a:pt x="8342" y="6360"/>
                    <a:pt x="5051" y="9879"/>
                    <a:pt x="2994" y="12731"/>
                  </a:cubicBezTo>
                  <a:cubicBezTo>
                    <a:pt x="937" y="15582"/>
                    <a:pt x="114" y="17767"/>
                    <a:pt x="11" y="19101"/>
                  </a:cubicBezTo>
                  <a:cubicBezTo>
                    <a:pt x="-92" y="20436"/>
                    <a:pt x="525" y="20922"/>
                    <a:pt x="1142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673600" y="4116916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654549" y="3991628"/>
              <a:ext cx="84804" cy="5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657" fill="norm" stroke="1" extrusionOk="0">
                  <a:moveTo>
                    <a:pt x="14224" y="1632"/>
                  </a:moveTo>
                  <a:cubicBezTo>
                    <a:pt x="13171" y="5357"/>
                    <a:pt x="12117" y="9081"/>
                    <a:pt x="12117" y="12805"/>
                  </a:cubicBezTo>
                  <a:cubicBezTo>
                    <a:pt x="12117" y="16529"/>
                    <a:pt x="13171" y="20253"/>
                    <a:pt x="14751" y="20626"/>
                  </a:cubicBezTo>
                  <a:cubicBezTo>
                    <a:pt x="16332" y="20998"/>
                    <a:pt x="18439" y="18019"/>
                    <a:pt x="19756" y="13922"/>
                  </a:cubicBezTo>
                  <a:cubicBezTo>
                    <a:pt x="21073" y="9826"/>
                    <a:pt x="21600" y="4612"/>
                    <a:pt x="20546" y="2005"/>
                  </a:cubicBezTo>
                  <a:cubicBezTo>
                    <a:pt x="19493" y="-602"/>
                    <a:pt x="16859" y="-602"/>
                    <a:pt x="13171" y="1632"/>
                  </a:cubicBezTo>
                  <a:cubicBezTo>
                    <a:pt x="9483" y="3867"/>
                    <a:pt x="4741" y="8336"/>
                    <a:pt x="0" y="12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032250" y="4380129"/>
              <a:ext cx="704850" cy="7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20851"/>
                  </a:moveTo>
                  <a:cubicBezTo>
                    <a:pt x="1557" y="20851"/>
                    <a:pt x="3114" y="20851"/>
                    <a:pt x="4897" y="18913"/>
                  </a:cubicBezTo>
                  <a:cubicBezTo>
                    <a:pt x="6681" y="16974"/>
                    <a:pt x="8692" y="13097"/>
                    <a:pt x="10832" y="9220"/>
                  </a:cubicBezTo>
                  <a:cubicBezTo>
                    <a:pt x="12973" y="5343"/>
                    <a:pt x="15243" y="1466"/>
                    <a:pt x="17059" y="359"/>
                  </a:cubicBezTo>
                  <a:cubicBezTo>
                    <a:pt x="18876" y="-749"/>
                    <a:pt x="20238" y="913"/>
                    <a:pt x="21600" y="2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419600" y="4581524"/>
              <a:ext cx="203200" cy="19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3332"/>
                  </a:moveTo>
                  <a:cubicBezTo>
                    <a:pt x="225" y="8617"/>
                    <a:pt x="450" y="13902"/>
                    <a:pt x="562" y="17119"/>
                  </a:cubicBezTo>
                  <a:cubicBezTo>
                    <a:pt x="675" y="20336"/>
                    <a:pt x="675" y="21485"/>
                    <a:pt x="787" y="21140"/>
                  </a:cubicBezTo>
                  <a:cubicBezTo>
                    <a:pt x="900" y="20796"/>
                    <a:pt x="1125" y="18957"/>
                    <a:pt x="2587" y="15625"/>
                  </a:cubicBezTo>
                  <a:cubicBezTo>
                    <a:pt x="4050" y="12294"/>
                    <a:pt x="6750" y="7468"/>
                    <a:pt x="8550" y="4596"/>
                  </a:cubicBezTo>
                  <a:cubicBezTo>
                    <a:pt x="10350" y="1723"/>
                    <a:pt x="11250" y="804"/>
                    <a:pt x="12488" y="345"/>
                  </a:cubicBezTo>
                  <a:cubicBezTo>
                    <a:pt x="13725" y="-115"/>
                    <a:pt x="15300" y="-115"/>
                    <a:pt x="16425" y="345"/>
                  </a:cubicBezTo>
                  <a:cubicBezTo>
                    <a:pt x="17550" y="804"/>
                    <a:pt x="18225" y="1723"/>
                    <a:pt x="19012" y="4940"/>
                  </a:cubicBezTo>
                  <a:cubicBezTo>
                    <a:pt x="19800" y="8157"/>
                    <a:pt x="20700" y="13672"/>
                    <a:pt x="21600" y="19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991600" y="4167716"/>
              <a:ext cx="228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71"/>
                    <a:pt x="8400" y="8743"/>
                    <a:pt x="12000" y="12343"/>
                  </a:cubicBezTo>
                  <a:cubicBezTo>
                    <a:pt x="15600" y="15943"/>
                    <a:pt x="186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181029" y="4152023"/>
              <a:ext cx="172521" cy="39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33" fill="norm" stroke="1" extrusionOk="0">
                  <a:moveTo>
                    <a:pt x="21211" y="163"/>
                  </a:moveTo>
                  <a:cubicBezTo>
                    <a:pt x="19910" y="48"/>
                    <a:pt x="18609" y="-67"/>
                    <a:pt x="17438" y="48"/>
                  </a:cubicBezTo>
                  <a:cubicBezTo>
                    <a:pt x="16266" y="163"/>
                    <a:pt x="15225" y="507"/>
                    <a:pt x="13404" y="2288"/>
                  </a:cubicBezTo>
                  <a:cubicBezTo>
                    <a:pt x="11582" y="4069"/>
                    <a:pt x="8980" y="7286"/>
                    <a:pt x="6638" y="10159"/>
                  </a:cubicBezTo>
                  <a:cubicBezTo>
                    <a:pt x="4295" y="13031"/>
                    <a:pt x="2213" y="15559"/>
                    <a:pt x="1042" y="17224"/>
                  </a:cubicBezTo>
                  <a:cubicBezTo>
                    <a:pt x="-129" y="18890"/>
                    <a:pt x="-389" y="19695"/>
                    <a:pt x="652" y="20269"/>
                  </a:cubicBezTo>
                  <a:cubicBezTo>
                    <a:pt x="1693" y="20844"/>
                    <a:pt x="4035" y="21188"/>
                    <a:pt x="6377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959850" y="4008966"/>
              <a:ext cx="330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200"/>
                    <a:pt x="7200" y="8800"/>
                    <a:pt x="10800" y="5200"/>
                  </a:cubicBezTo>
                  <a:cubicBezTo>
                    <a:pt x="14400" y="1600"/>
                    <a:pt x="180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512300" y="4262966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486900" y="4358216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6000"/>
                    <a:pt x="7920" y="10400"/>
                    <a:pt x="11520" y="6800"/>
                  </a:cubicBezTo>
                  <a:cubicBezTo>
                    <a:pt x="15120" y="3200"/>
                    <a:pt x="1836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005865" y="3981135"/>
              <a:ext cx="282262" cy="29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22" fill="norm" stroke="1" extrusionOk="0">
                  <a:moveTo>
                    <a:pt x="20141" y="2029"/>
                  </a:moveTo>
                  <a:cubicBezTo>
                    <a:pt x="20777" y="1103"/>
                    <a:pt x="21412" y="178"/>
                    <a:pt x="21094" y="23"/>
                  </a:cubicBezTo>
                  <a:cubicBezTo>
                    <a:pt x="20777" y="-131"/>
                    <a:pt x="19506" y="486"/>
                    <a:pt x="16330" y="2106"/>
                  </a:cubicBezTo>
                  <a:cubicBezTo>
                    <a:pt x="13153" y="3726"/>
                    <a:pt x="8071" y="6349"/>
                    <a:pt x="5133" y="7815"/>
                  </a:cubicBezTo>
                  <a:cubicBezTo>
                    <a:pt x="2194" y="9280"/>
                    <a:pt x="1400" y="9589"/>
                    <a:pt x="1480" y="9743"/>
                  </a:cubicBezTo>
                  <a:cubicBezTo>
                    <a:pt x="1559" y="9898"/>
                    <a:pt x="2512" y="9898"/>
                    <a:pt x="4577" y="9975"/>
                  </a:cubicBezTo>
                  <a:cubicBezTo>
                    <a:pt x="6641" y="10052"/>
                    <a:pt x="9818" y="10206"/>
                    <a:pt x="11724" y="10592"/>
                  </a:cubicBezTo>
                  <a:cubicBezTo>
                    <a:pt x="13630" y="10978"/>
                    <a:pt x="14265" y="11595"/>
                    <a:pt x="14344" y="12289"/>
                  </a:cubicBezTo>
                  <a:cubicBezTo>
                    <a:pt x="14424" y="12983"/>
                    <a:pt x="13947" y="13755"/>
                    <a:pt x="12121" y="14912"/>
                  </a:cubicBezTo>
                  <a:cubicBezTo>
                    <a:pt x="10294" y="16069"/>
                    <a:pt x="7118" y="17612"/>
                    <a:pt x="5053" y="18538"/>
                  </a:cubicBezTo>
                  <a:cubicBezTo>
                    <a:pt x="2988" y="19463"/>
                    <a:pt x="2036" y="19772"/>
                    <a:pt x="1241" y="20158"/>
                  </a:cubicBezTo>
                  <a:cubicBezTo>
                    <a:pt x="447" y="20543"/>
                    <a:pt x="-188" y="21006"/>
                    <a:pt x="50" y="21238"/>
                  </a:cubicBezTo>
                  <a:cubicBezTo>
                    <a:pt x="288" y="21469"/>
                    <a:pt x="1400" y="21469"/>
                    <a:pt x="4577" y="21315"/>
                  </a:cubicBezTo>
                  <a:cubicBezTo>
                    <a:pt x="7753" y="21160"/>
                    <a:pt x="12994" y="20852"/>
                    <a:pt x="18236" y="20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344150" y="4013770"/>
              <a:ext cx="266700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72"/>
                  </a:moveTo>
                  <a:cubicBezTo>
                    <a:pt x="1200" y="-63"/>
                    <a:pt x="2400" y="-298"/>
                    <a:pt x="4114" y="1228"/>
                  </a:cubicBezTo>
                  <a:cubicBezTo>
                    <a:pt x="5829" y="2754"/>
                    <a:pt x="8057" y="6041"/>
                    <a:pt x="10457" y="9211"/>
                  </a:cubicBezTo>
                  <a:cubicBezTo>
                    <a:pt x="12857" y="12380"/>
                    <a:pt x="15429" y="15432"/>
                    <a:pt x="17314" y="17428"/>
                  </a:cubicBezTo>
                  <a:cubicBezTo>
                    <a:pt x="19200" y="19424"/>
                    <a:pt x="20400" y="20363"/>
                    <a:pt x="2160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562967" y="4015044"/>
              <a:ext cx="147367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80" fill="norm" stroke="1" extrusionOk="0">
                  <a:moveTo>
                    <a:pt x="18747" y="1256"/>
                  </a:moveTo>
                  <a:cubicBezTo>
                    <a:pt x="19964" y="568"/>
                    <a:pt x="21181" y="-120"/>
                    <a:pt x="21181" y="18"/>
                  </a:cubicBezTo>
                  <a:cubicBezTo>
                    <a:pt x="21181" y="155"/>
                    <a:pt x="19964" y="1118"/>
                    <a:pt x="17074" y="3044"/>
                  </a:cubicBezTo>
                  <a:cubicBezTo>
                    <a:pt x="14184" y="4970"/>
                    <a:pt x="9620" y="7860"/>
                    <a:pt x="6274" y="9992"/>
                  </a:cubicBezTo>
                  <a:cubicBezTo>
                    <a:pt x="2927" y="12125"/>
                    <a:pt x="798" y="13500"/>
                    <a:pt x="189" y="14876"/>
                  </a:cubicBezTo>
                  <a:cubicBezTo>
                    <a:pt x="-419" y="16252"/>
                    <a:pt x="494" y="17628"/>
                    <a:pt x="2167" y="18728"/>
                  </a:cubicBezTo>
                  <a:cubicBezTo>
                    <a:pt x="3840" y="19829"/>
                    <a:pt x="6274" y="20655"/>
                    <a:pt x="8708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723927" y="4307416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735909" y="4194124"/>
              <a:ext cx="57912" cy="4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0566" fill="norm" stroke="1" extrusionOk="0">
                  <a:moveTo>
                    <a:pt x="11855" y="5188"/>
                  </a:moveTo>
                  <a:cubicBezTo>
                    <a:pt x="8131" y="5188"/>
                    <a:pt x="4407" y="5188"/>
                    <a:pt x="2172" y="7536"/>
                  </a:cubicBezTo>
                  <a:cubicBezTo>
                    <a:pt x="-62" y="9883"/>
                    <a:pt x="-807" y="14579"/>
                    <a:pt x="1055" y="17396"/>
                  </a:cubicBezTo>
                  <a:cubicBezTo>
                    <a:pt x="2917" y="20214"/>
                    <a:pt x="7386" y="21153"/>
                    <a:pt x="11110" y="20214"/>
                  </a:cubicBezTo>
                  <a:cubicBezTo>
                    <a:pt x="14834" y="19275"/>
                    <a:pt x="17814" y="16457"/>
                    <a:pt x="19303" y="12701"/>
                  </a:cubicBezTo>
                  <a:cubicBezTo>
                    <a:pt x="20793" y="8944"/>
                    <a:pt x="20793" y="4249"/>
                    <a:pt x="18931" y="1901"/>
                  </a:cubicBezTo>
                  <a:cubicBezTo>
                    <a:pt x="17069" y="-447"/>
                    <a:pt x="13345" y="-447"/>
                    <a:pt x="9993" y="962"/>
                  </a:cubicBezTo>
                  <a:cubicBezTo>
                    <a:pt x="6641" y="2370"/>
                    <a:pt x="3662" y="5188"/>
                    <a:pt x="683" y="8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026649" y="4498622"/>
              <a:ext cx="660401" cy="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20571"/>
                  </a:moveTo>
                  <a:cubicBezTo>
                    <a:pt x="2423" y="18257"/>
                    <a:pt x="4846" y="15942"/>
                    <a:pt x="7442" y="12085"/>
                  </a:cubicBezTo>
                  <a:cubicBezTo>
                    <a:pt x="10038" y="8228"/>
                    <a:pt x="12808" y="2828"/>
                    <a:pt x="15196" y="900"/>
                  </a:cubicBezTo>
                  <a:cubicBezTo>
                    <a:pt x="17585" y="-1029"/>
                    <a:pt x="19592" y="514"/>
                    <a:pt x="2160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185400" y="4724105"/>
              <a:ext cx="288744" cy="15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2" fill="norm" stroke="1" extrusionOk="0">
                  <a:moveTo>
                    <a:pt x="0" y="3784"/>
                  </a:moveTo>
                  <a:cubicBezTo>
                    <a:pt x="631" y="4648"/>
                    <a:pt x="1261" y="5512"/>
                    <a:pt x="1577" y="7960"/>
                  </a:cubicBezTo>
                  <a:cubicBezTo>
                    <a:pt x="1892" y="10408"/>
                    <a:pt x="1892" y="14440"/>
                    <a:pt x="1813" y="17176"/>
                  </a:cubicBezTo>
                  <a:cubicBezTo>
                    <a:pt x="1734" y="19912"/>
                    <a:pt x="1577" y="21352"/>
                    <a:pt x="1655" y="21352"/>
                  </a:cubicBezTo>
                  <a:cubicBezTo>
                    <a:pt x="1734" y="21352"/>
                    <a:pt x="2050" y="19912"/>
                    <a:pt x="2917" y="16888"/>
                  </a:cubicBezTo>
                  <a:cubicBezTo>
                    <a:pt x="3784" y="13864"/>
                    <a:pt x="5203" y="9256"/>
                    <a:pt x="6070" y="6232"/>
                  </a:cubicBezTo>
                  <a:cubicBezTo>
                    <a:pt x="6937" y="3208"/>
                    <a:pt x="7253" y="1768"/>
                    <a:pt x="7568" y="1912"/>
                  </a:cubicBezTo>
                  <a:cubicBezTo>
                    <a:pt x="7883" y="2056"/>
                    <a:pt x="8199" y="3784"/>
                    <a:pt x="8356" y="5944"/>
                  </a:cubicBezTo>
                  <a:cubicBezTo>
                    <a:pt x="8514" y="8104"/>
                    <a:pt x="8514" y="10696"/>
                    <a:pt x="8750" y="11128"/>
                  </a:cubicBezTo>
                  <a:cubicBezTo>
                    <a:pt x="8987" y="11560"/>
                    <a:pt x="9460" y="9832"/>
                    <a:pt x="10800" y="7672"/>
                  </a:cubicBezTo>
                  <a:cubicBezTo>
                    <a:pt x="12140" y="5512"/>
                    <a:pt x="14347" y="2920"/>
                    <a:pt x="16082" y="1480"/>
                  </a:cubicBezTo>
                  <a:cubicBezTo>
                    <a:pt x="17816" y="40"/>
                    <a:pt x="19077" y="-248"/>
                    <a:pt x="19945" y="184"/>
                  </a:cubicBezTo>
                  <a:cubicBezTo>
                    <a:pt x="20812" y="616"/>
                    <a:pt x="21285" y="1768"/>
                    <a:pt x="21442" y="4936"/>
                  </a:cubicBezTo>
                  <a:cubicBezTo>
                    <a:pt x="21600" y="8104"/>
                    <a:pt x="21442" y="13288"/>
                    <a:pt x="21285" y="18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8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17271" y="612510"/>
              <a:ext cx="1360030" cy="328902"/>
            </a:xfrm>
            <a:prstGeom prst="rect">
              <a:avLst/>
            </a:prstGeom>
            <a:effectLst/>
          </p:spPr>
        </p:pic>
        <p:sp>
          <p:nvSpPr>
            <p:cNvPr id="2085" name="Line"/>
            <p:cNvSpPr/>
            <p:nvPr/>
          </p:nvSpPr>
          <p:spPr>
            <a:xfrm>
              <a:off x="9480549" y="203624"/>
              <a:ext cx="222251" cy="18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7392"/>
                  </a:moveTo>
                  <a:cubicBezTo>
                    <a:pt x="617" y="5712"/>
                    <a:pt x="1234" y="4032"/>
                    <a:pt x="2057" y="3192"/>
                  </a:cubicBezTo>
                  <a:cubicBezTo>
                    <a:pt x="2880" y="2352"/>
                    <a:pt x="3909" y="2352"/>
                    <a:pt x="5554" y="4392"/>
                  </a:cubicBezTo>
                  <a:cubicBezTo>
                    <a:pt x="7200" y="6432"/>
                    <a:pt x="9463" y="10512"/>
                    <a:pt x="11006" y="13272"/>
                  </a:cubicBezTo>
                  <a:cubicBezTo>
                    <a:pt x="12549" y="16032"/>
                    <a:pt x="13371" y="17472"/>
                    <a:pt x="13989" y="18792"/>
                  </a:cubicBezTo>
                  <a:cubicBezTo>
                    <a:pt x="14606" y="20112"/>
                    <a:pt x="15017" y="21312"/>
                    <a:pt x="15223" y="20952"/>
                  </a:cubicBezTo>
                  <a:cubicBezTo>
                    <a:pt x="15429" y="20592"/>
                    <a:pt x="15429" y="18672"/>
                    <a:pt x="15634" y="15192"/>
                  </a:cubicBezTo>
                  <a:cubicBezTo>
                    <a:pt x="15840" y="11712"/>
                    <a:pt x="16251" y="6672"/>
                    <a:pt x="16766" y="3672"/>
                  </a:cubicBezTo>
                  <a:cubicBezTo>
                    <a:pt x="17280" y="672"/>
                    <a:pt x="17897" y="-288"/>
                    <a:pt x="18720" y="72"/>
                  </a:cubicBezTo>
                  <a:cubicBezTo>
                    <a:pt x="19543" y="432"/>
                    <a:pt x="20571" y="2112"/>
                    <a:pt x="21600" y="3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47249" y="172719"/>
              <a:ext cx="120651" cy="30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4941"/>
                  </a:moveTo>
                  <a:cubicBezTo>
                    <a:pt x="20084" y="3314"/>
                    <a:pt x="18568" y="1686"/>
                    <a:pt x="16863" y="799"/>
                  </a:cubicBezTo>
                  <a:cubicBezTo>
                    <a:pt x="15158" y="-89"/>
                    <a:pt x="13263" y="-237"/>
                    <a:pt x="10989" y="355"/>
                  </a:cubicBezTo>
                  <a:cubicBezTo>
                    <a:pt x="8716" y="947"/>
                    <a:pt x="6063" y="2278"/>
                    <a:pt x="3979" y="3758"/>
                  </a:cubicBezTo>
                  <a:cubicBezTo>
                    <a:pt x="1895" y="5237"/>
                    <a:pt x="379" y="6864"/>
                    <a:pt x="2084" y="8418"/>
                  </a:cubicBezTo>
                  <a:cubicBezTo>
                    <a:pt x="3789" y="9971"/>
                    <a:pt x="8716" y="11451"/>
                    <a:pt x="12126" y="12856"/>
                  </a:cubicBezTo>
                  <a:cubicBezTo>
                    <a:pt x="15537" y="14262"/>
                    <a:pt x="17432" y="15593"/>
                    <a:pt x="18189" y="16629"/>
                  </a:cubicBezTo>
                  <a:cubicBezTo>
                    <a:pt x="18947" y="17664"/>
                    <a:pt x="18568" y="18404"/>
                    <a:pt x="17432" y="18996"/>
                  </a:cubicBezTo>
                  <a:cubicBezTo>
                    <a:pt x="16295" y="19588"/>
                    <a:pt x="14400" y="20031"/>
                    <a:pt x="11937" y="20475"/>
                  </a:cubicBezTo>
                  <a:cubicBezTo>
                    <a:pt x="9474" y="20919"/>
                    <a:pt x="6442" y="21363"/>
                    <a:pt x="4358" y="21215"/>
                  </a:cubicBezTo>
                  <a:cubicBezTo>
                    <a:pt x="2274" y="21067"/>
                    <a:pt x="1137" y="20327"/>
                    <a:pt x="0" y="19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471149" y="27516"/>
              <a:ext cx="260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6" y="3877"/>
                    <a:pt x="351" y="7754"/>
                    <a:pt x="439" y="10578"/>
                  </a:cubicBezTo>
                  <a:cubicBezTo>
                    <a:pt x="527" y="13403"/>
                    <a:pt x="527" y="15175"/>
                    <a:pt x="439" y="16615"/>
                  </a:cubicBezTo>
                  <a:cubicBezTo>
                    <a:pt x="351" y="18055"/>
                    <a:pt x="176" y="19163"/>
                    <a:pt x="88" y="19385"/>
                  </a:cubicBezTo>
                  <a:cubicBezTo>
                    <a:pt x="0" y="19606"/>
                    <a:pt x="0" y="18942"/>
                    <a:pt x="0" y="18332"/>
                  </a:cubicBezTo>
                  <a:cubicBezTo>
                    <a:pt x="0" y="17723"/>
                    <a:pt x="0" y="17169"/>
                    <a:pt x="263" y="16671"/>
                  </a:cubicBezTo>
                  <a:cubicBezTo>
                    <a:pt x="527" y="16172"/>
                    <a:pt x="1054" y="15729"/>
                    <a:pt x="2722" y="15009"/>
                  </a:cubicBezTo>
                  <a:cubicBezTo>
                    <a:pt x="4390" y="14289"/>
                    <a:pt x="7200" y="13292"/>
                    <a:pt x="9834" y="11575"/>
                  </a:cubicBezTo>
                  <a:cubicBezTo>
                    <a:pt x="12468" y="9858"/>
                    <a:pt x="14927" y="7422"/>
                    <a:pt x="16332" y="5926"/>
                  </a:cubicBezTo>
                  <a:cubicBezTo>
                    <a:pt x="17737" y="4431"/>
                    <a:pt x="18088" y="3877"/>
                    <a:pt x="18439" y="3046"/>
                  </a:cubicBezTo>
                  <a:cubicBezTo>
                    <a:pt x="18790" y="2215"/>
                    <a:pt x="19141" y="1108"/>
                    <a:pt x="19317" y="831"/>
                  </a:cubicBezTo>
                  <a:cubicBezTo>
                    <a:pt x="19493" y="554"/>
                    <a:pt x="19493" y="1108"/>
                    <a:pt x="19580" y="2991"/>
                  </a:cubicBezTo>
                  <a:cubicBezTo>
                    <a:pt x="19668" y="4874"/>
                    <a:pt x="19844" y="8086"/>
                    <a:pt x="20195" y="11409"/>
                  </a:cubicBezTo>
                  <a:cubicBezTo>
                    <a:pt x="20546" y="14732"/>
                    <a:pt x="21073" y="181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788650" y="383116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600"/>
                    <a:pt x="14400" y="3200"/>
                    <a:pt x="18000" y="6800"/>
                  </a:cubicBezTo>
                  <a:cubicBezTo>
                    <a:pt x="21600" y="10400"/>
                    <a:pt x="21600" y="16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985500" y="11641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1004550" y="281516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112499" y="116416"/>
              <a:ext cx="304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655"/>
                    <a:pt x="2400" y="1309"/>
                    <a:pt x="4800" y="3469"/>
                  </a:cubicBezTo>
                  <a:cubicBezTo>
                    <a:pt x="7200" y="5629"/>
                    <a:pt x="10800" y="9295"/>
                    <a:pt x="13800" y="12567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131550" y="94689"/>
              <a:ext cx="260350" cy="51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11"/>
                  </a:moveTo>
                  <a:cubicBezTo>
                    <a:pt x="20722" y="23"/>
                    <a:pt x="19844" y="-65"/>
                    <a:pt x="19054" y="67"/>
                  </a:cubicBezTo>
                  <a:cubicBezTo>
                    <a:pt x="18263" y="199"/>
                    <a:pt x="17561" y="552"/>
                    <a:pt x="16068" y="1919"/>
                  </a:cubicBezTo>
                  <a:cubicBezTo>
                    <a:pt x="14576" y="3285"/>
                    <a:pt x="12293" y="5666"/>
                    <a:pt x="9659" y="8487"/>
                  </a:cubicBezTo>
                  <a:cubicBezTo>
                    <a:pt x="7024" y="11308"/>
                    <a:pt x="4039" y="14570"/>
                    <a:pt x="2371" y="16818"/>
                  </a:cubicBezTo>
                  <a:cubicBezTo>
                    <a:pt x="702" y="19066"/>
                    <a:pt x="351" y="20301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457516" y="211666"/>
              <a:ext cx="1820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16" y="21600"/>
                  </a:moveTo>
                  <a:cubicBezTo>
                    <a:pt x="1758" y="19543"/>
                    <a:pt x="0" y="17486"/>
                    <a:pt x="0" y="14914"/>
                  </a:cubicBezTo>
                  <a:cubicBezTo>
                    <a:pt x="0" y="12343"/>
                    <a:pt x="1758" y="9257"/>
                    <a:pt x="5651" y="6686"/>
                  </a:cubicBezTo>
                  <a:cubicBezTo>
                    <a:pt x="9544" y="4114"/>
                    <a:pt x="1557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466995" y="300566"/>
              <a:ext cx="286856" cy="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55" fill="norm" stroke="1" extrusionOk="0">
                  <a:moveTo>
                    <a:pt x="2942" y="19722"/>
                  </a:moveTo>
                  <a:cubicBezTo>
                    <a:pt x="1512" y="20661"/>
                    <a:pt x="83" y="21600"/>
                    <a:pt x="3" y="21130"/>
                  </a:cubicBezTo>
                  <a:cubicBezTo>
                    <a:pt x="-76" y="20661"/>
                    <a:pt x="1195" y="18783"/>
                    <a:pt x="4133" y="15496"/>
                  </a:cubicBezTo>
                  <a:cubicBezTo>
                    <a:pt x="7071" y="12209"/>
                    <a:pt x="11677" y="7513"/>
                    <a:pt x="14853" y="4696"/>
                  </a:cubicBezTo>
                  <a:cubicBezTo>
                    <a:pt x="18030" y="1878"/>
                    <a:pt x="19777" y="939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1582400" y="357716"/>
              <a:ext cx="254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8000"/>
                    <a:pt x="6480" y="14400"/>
                    <a:pt x="10080" y="10800"/>
                  </a:cubicBezTo>
                  <a:cubicBezTo>
                    <a:pt x="13680" y="7200"/>
                    <a:pt x="176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558708" y="52916"/>
              <a:ext cx="8719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8099" y="2035"/>
                    <a:pt x="15014" y="4070"/>
                    <a:pt x="11928" y="6496"/>
                  </a:cubicBezTo>
                  <a:cubicBezTo>
                    <a:pt x="8842" y="8922"/>
                    <a:pt x="5756" y="11739"/>
                    <a:pt x="3442" y="14165"/>
                  </a:cubicBezTo>
                  <a:cubicBezTo>
                    <a:pt x="1128" y="16591"/>
                    <a:pt x="-415" y="18626"/>
                    <a:pt x="99" y="19800"/>
                  </a:cubicBezTo>
                  <a:cubicBezTo>
                    <a:pt x="614" y="20974"/>
                    <a:pt x="3185" y="21287"/>
                    <a:pt x="57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804650" y="131475"/>
              <a:ext cx="228600" cy="21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384"/>
                  </a:moveTo>
                  <a:cubicBezTo>
                    <a:pt x="1000" y="-23"/>
                    <a:pt x="2000" y="-431"/>
                    <a:pt x="4200" y="995"/>
                  </a:cubicBezTo>
                  <a:cubicBezTo>
                    <a:pt x="6400" y="2422"/>
                    <a:pt x="9800" y="5682"/>
                    <a:pt x="12900" y="9350"/>
                  </a:cubicBezTo>
                  <a:cubicBezTo>
                    <a:pt x="16000" y="13018"/>
                    <a:pt x="18800" y="17094"/>
                    <a:pt x="21600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1965053" y="97366"/>
              <a:ext cx="13169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9987" y="837"/>
                    <a:pt x="18974" y="1674"/>
                    <a:pt x="17118" y="3181"/>
                  </a:cubicBezTo>
                  <a:cubicBezTo>
                    <a:pt x="15261" y="4688"/>
                    <a:pt x="12561" y="6865"/>
                    <a:pt x="9355" y="9544"/>
                  </a:cubicBezTo>
                  <a:cubicBezTo>
                    <a:pt x="6149" y="12223"/>
                    <a:pt x="2436" y="15405"/>
                    <a:pt x="918" y="17498"/>
                  </a:cubicBezTo>
                  <a:cubicBezTo>
                    <a:pt x="-601" y="19591"/>
                    <a:pt x="74" y="20595"/>
                    <a:pt x="7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340100" y="5386916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314700" y="5545666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864710" y="5255683"/>
              <a:ext cx="173890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5914" y="3559"/>
                  </a:moveTo>
                  <a:cubicBezTo>
                    <a:pt x="15914" y="2945"/>
                    <a:pt x="15914" y="2332"/>
                    <a:pt x="14743" y="1595"/>
                  </a:cubicBezTo>
                  <a:cubicBezTo>
                    <a:pt x="13572" y="859"/>
                    <a:pt x="11230" y="0"/>
                    <a:pt x="8887" y="0"/>
                  </a:cubicBezTo>
                  <a:cubicBezTo>
                    <a:pt x="6545" y="0"/>
                    <a:pt x="4203" y="859"/>
                    <a:pt x="2512" y="1964"/>
                  </a:cubicBezTo>
                  <a:cubicBezTo>
                    <a:pt x="820" y="3068"/>
                    <a:pt x="-221" y="4418"/>
                    <a:pt x="39" y="5584"/>
                  </a:cubicBezTo>
                  <a:cubicBezTo>
                    <a:pt x="299" y="6750"/>
                    <a:pt x="1861" y="7732"/>
                    <a:pt x="4463" y="7732"/>
                  </a:cubicBezTo>
                  <a:cubicBezTo>
                    <a:pt x="7066" y="7732"/>
                    <a:pt x="10709" y="6750"/>
                    <a:pt x="13181" y="5830"/>
                  </a:cubicBezTo>
                  <a:cubicBezTo>
                    <a:pt x="15654" y="4909"/>
                    <a:pt x="16955" y="4050"/>
                    <a:pt x="17606" y="3927"/>
                  </a:cubicBezTo>
                  <a:cubicBezTo>
                    <a:pt x="18256" y="3805"/>
                    <a:pt x="18256" y="4418"/>
                    <a:pt x="18256" y="6505"/>
                  </a:cubicBezTo>
                  <a:cubicBezTo>
                    <a:pt x="18256" y="8591"/>
                    <a:pt x="18256" y="12150"/>
                    <a:pt x="18777" y="14911"/>
                  </a:cubicBezTo>
                  <a:cubicBezTo>
                    <a:pt x="19297" y="17673"/>
                    <a:pt x="20338" y="19636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121150" y="5301787"/>
              <a:ext cx="400050" cy="29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965"/>
                  </a:moveTo>
                  <a:cubicBezTo>
                    <a:pt x="114" y="2194"/>
                    <a:pt x="229" y="1422"/>
                    <a:pt x="800" y="805"/>
                  </a:cubicBezTo>
                  <a:cubicBezTo>
                    <a:pt x="1371" y="188"/>
                    <a:pt x="2400" y="-275"/>
                    <a:pt x="3829" y="188"/>
                  </a:cubicBezTo>
                  <a:cubicBezTo>
                    <a:pt x="5257" y="651"/>
                    <a:pt x="7086" y="2039"/>
                    <a:pt x="8286" y="3582"/>
                  </a:cubicBezTo>
                  <a:cubicBezTo>
                    <a:pt x="9486" y="5125"/>
                    <a:pt x="10057" y="6822"/>
                    <a:pt x="9771" y="8982"/>
                  </a:cubicBezTo>
                  <a:cubicBezTo>
                    <a:pt x="9486" y="11142"/>
                    <a:pt x="8343" y="13765"/>
                    <a:pt x="7543" y="15462"/>
                  </a:cubicBezTo>
                  <a:cubicBezTo>
                    <a:pt x="6743" y="17159"/>
                    <a:pt x="6286" y="17931"/>
                    <a:pt x="6000" y="18702"/>
                  </a:cubicBezTo>
                  <a:cubicBezTo>
                    <a:pt x="5714" y="19474"/>
                    <a:pt x="5600" y="20245"/>
                    <a:pt x="5829" y="20708"/>
                  </a:cubicBezTo>
                  <a:cubicBezTo>
                    <a:pt x="6057" y="21171"/>
                    <a:pt x="6629" y="21325"/>
                    <a:pt x="8743" y="21094"/>
                  </a:cubicBezTo>
                  <a:cubicBezTo>
                    <a:pt x="10857" y="20862"/>
                    <a:pt x="14514" y="20245"/>
                    <a:pt x="16914" y="20014"/>
                  </a:cubicBezTo>
                  <a:cubicBezTo>
                    <a:pt x="19314" y="19782"/>
                    <a:pt x="20457" y="19936"/>
                    <a:pt x="21600" y="20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9467850" y="5399616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9455150" y="5501216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800"/>
                    <a:pt x="7855" y="12000"/>
                    <a:pt x="11455" y="8400"/>
                  </a:cubicBezTo>
                  <a:cubicBezTo>
                    <a:pt x="15055" y="4800"/>
                    <a:pt x="1832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9942665" y="5248165"/>
              <a:ext cx="205416" cy="32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3" fill="norm" stroke="1" extrusionOk="0">
                  <a:moveTo>
                    <a:pt x="19586" y="1199"/>
                  </a:moveTo>
                  <a:cubicBezTo>
                    <a:pt x="18938" y="638"/>
                    <a:pt x="18290" y="77"/>
                    <a:pt x="17534" y="7"/>
                  </a:cubicBezTo>
                  <a:cubicBezTo>
                    <a:pt x="16778" y="-63"/>
                    <a:pt x="15914" y="358"/>
                    <a:pt x="13754" y="2111"/>
                  </a:cubicBezTo>
                  <a:cubicBezTo>
                    <a:pt x="11594" y="3864"/>
                    <a:pt x="8138" y="6950"/>
                    <a:pt x="5546" y="9966"/>
                  </a:cubicBezTo>
                  <a:cubicBezTo>
                    <a:pt x="2954" y="12981"/>
                    <a:pt x="1226" y="15927"/>
                    <a:pt x="470" y="17750"/>
                  </a:cubicBezTo>
                  <a:cubicBezTo>
                    <a:pt x="-286" y="19573"/>
                    <a:pt x="-70" y="20275"/>
                    <a:pt x="686" y="20766"/>
                  </a:cubicBezTo>
                  <a:cubicBezTo>
                    <a:pt x="1442" y="21256"/>
                    <a:pt x="2738" y="21537"/>
                    <a:pt x="5330" y="21397"/>
                  </a:cubicBezTo>
                  <a:cubicBezTo>
                    <a:pt x="7922" y="21256"/>
                    <a:pt x="11810" y="20695"/>
                    <a:pt x="14726" y="19784"/>
                  </a:cubicBezTo>
                  <a:cubicBezTo>
                    <a:pt x="17642" y="18872"/>
                    <a:pt x="19586" y="17610"/>
                    <a:pt x="20450" y="16488"/>
                  </a:cubicBezTo>
                  <a:cubicBezTo>
                    <a:pt x="21314" y="15366"/>
                    <a:pt x="21098" y="14384"/>
                    <a:pt x="19694" y="13542"/>
                  </a:cubicBezTo>
                  <a:cubicBezTo>
                    <a:pt x="18290" y="12701"/>
                    <a:pt x="15698" y="11999"/>
                    <a:pt x="12890" y="11649"/>
                  </a:cubicBezTo>
                  <a:cubicBezTo>
                    <a:pt x="10082" y="11298"/>
                    <a:pt x="7058" y="11298"/>
                    <a:pt x="5114" y="11508"/>
                  </a:cubicBezTo>
                  <a:cubicBezTo>
                    <a:pt x="3170" y="11719"/>
                    <a:pt x="2306" y="12140"/>
                    <a:pt x="1982" y="12701"/>
                  </a:cubicBezTo>
                  <a:cubicBezTo>
                    <a:pt x="1658" y="13262"/>
                    <a:pt x="1874" y="13963"/>
                    <a:pt x="2090" y="14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267950" y="5230362"/>
              <a:ext cx="199169" cy="3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4" fill="norm" stroke="1" extrusionOk="0">
                  <a:moveTo>
                    <a:pt x="0" y="3791"/>
                  </a:moveTo>
                  <a:cubicBezTo>
                    <a:pt x="3638" y="2482"/>
                    <a:pt x="7276" y="1173"/>
                    <a:pt x="10345" y="519"/>
                  </a:cubicBezTo>
                  <a:cubicBezTo>
                    <a:pt x="13415" y="-136"/>
                    <a:pt x="15916" y="-136"/>
                    <a:pt x="17962" y="322"/>
                  </a:cubicBezTo>
                  <a:cubicBezTo>
                    <a:pt x="20008" y="780"/>
                    <a:pt x="21600" y="1697"/>
                    <a:pt x="21373" y="2744"/>
                  </a:cubicBezTo>
                  <a:cubicBezTo>
                    <a:pt x="21145" y="3791"/>
                    <a:pt x="19099" y="4969"/>
                    <a:pt x="17507" y="5755"/>
                  </a:cubicBezTo>
                  <a:cubicBezTo>
                    <a:pt x="15916" y="6540"/>
                    <a:pt x="14779" y="6933"/>
                    <a:pt x="13187" y="7391"/>
                  </a:cubicBezTo>
                  <a:cubicBezTo>
                    <a:pt x="11596" y="7849"/>
                    <a:pt x="9549" y="8373"/>
                    <a:pt x="9095" y="8897"/>
                  </a:cubicBezTo>
                  <a:cubicBezTo>
                    <a:pt x="8640" y="9420"/>
                    <a:pt x="9777" y="9944"/>
                    <a:pt x="11596" y="10599"/>
                  </a:cubicBezTo>
                  <a:cubicBezTo>
                    <a:pt x="13415" y="11253"/>
                    <a:pt x="15916" y="12039"/>
                    <a:pt x="17621" y="12693"/>
                  </a:cubicBezTo>
                  <a:cubicBezTo>
                    <a:pt x="19326" y="13348"/>
                    <a:pt x="20236" y="13871"/>
                    <a:pt x="20577" y="14460"/>
                  </a:cubicBezTo>
                  <a:cubicBezTo>
                    <a:pt x="20918" y="15049"/>
                    <a:pt x="20691" y="15704"/>
                    <a:pt x="19440" y="16489"/>
                  </a:cubicBezTo>
                  <a:cubicBezTo>
                    <a:pt x="18189" y="17275"/>
                    <a:pt x="15916" y="18191"/>
                    <a:pt x="12960" y="19042"/>
                  </a:cubicBezTo>
                  <a:cubicBezTo>
                    <a:pt x="10004" y="19893"/>
                    <a:pt x="6366" y="20679"/>
                    <a:pt x="2728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619750" y="6167966"/>
              <a:ext cx="279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400"/>
                    <a:pt x="4582" y="800"/>
                    <a:pt x="7036" y="2600"/>
                  </a:cubicBezTo>
                  <a:cubicBezTo>
                    <a:pt x="9491" y="4400"/>
                    <a:pt x="12109" y="7600"/>
                    <a:pt x="14564" y="11000"/>
                  </a:cubicBezTo>
                  <a:cubicBezTo>
                    <a:pt x="17018" y="14400"/>
                    <a:pt x="1930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706397" y="6161616"/>
              <a:ext cx="211804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1" fill="norm" stroke="1" extrusionOk="0">
                  <a:moveTo>
                    <a:pt x="21400" y="0"/>
                  </a:moveTo>
                  <a:cubicBezTo>
                    <a:pt x="19048" y="2457"/>
                    <a:pt x="16695" y="4915"/>
                    <a:pt x="13594" y="7825"/>
                  </a:cubicBezTo>
                  <a:cubicBezTo>
                    <a:pt x="10493" y="10735"/>
                    <a:pt x="6644" y="14098"/>
                    <a:pt x="4291" y="16232"/>
                  </a:cubicBezTo>
                  <a:cubicBezTo>
                    <a:pt x="1939" y="18366"/>
                    <a:pt x="1083" y="19272"/>
                    <a:pt x="549" y="20048"/>
                  </a:cubicBezTo>
                  <a:cubicBezTo>
                    <a:pt x="14" y="20824"/>
                    <a:pt x="-200" y="21471"/>
                    <a:pt x="228" y="21535"/>
                  </a:cubicBezTo>
                  <a:cubicBezTo>
                    <a:pt x="655" y="21600"/>
                    <a:pt x="1725" y="21083"/>
                    <a:pt x="2794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568950" y="6072716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4" y="14400"/>
                    <a:pt x="4688" y="7200"/>
                    <a:pt x="8288" y="3600"/>
                  </a:cubicBezTo>
                  <a:cubicBezTo>
                    <a:pt x="11888" y="0"/>
                    <a:pt x="1674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089649" y="630131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388100" y="6155266"/>
              <a:ext cx="184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5600"/>
                    <a:pt x="9434" y="11200"/>
                    <a:pt x="12290" y="14533"/>
                  </a:cubicBezTo>
                  <a:cubicBezTo>
                    <a:pt x="15145" y="17867"/>
                    <a:pt x="16138" y="18933"/>
                    <a:pt x="17379" y="19733"/>
                  </a:cubicBezTo>
                  <a:cubicBezTo>
                    <a:pt x="18621" y="20533"/>
                    <a:pt x="20110" y="21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432550" y="6185416"/>
              <a:ext cx="203200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03"/>
                  </a:moveTo>
                  <a:cubicBezTo>
                    <a:pt x="20475" y="-33"/>
                    <a:pt x="19350" y="-170"/>
                    <a:pt x="17775" y="650"/>
                  </a:cubicBezTo>
                  <a:cubicBezTo>
                    <a:pt x="16200" y="1471"/>
                    <a:pt x="14175" y="3248"/>
                    <a:pt x="11587" y="6324"/>
                  </a:cubicBezTo>
                  <a:cubicBezTo>
                    <a:pt x="9000" y="9400"/>
                    <a:pt x="5850" y="13774"/>
                    <a:pt x="3825" y="16508"/>
                  </a:cubicBezTo>
                  <a:cubicBezTo>
                    <a:pt x="1800" y="19243"/>
                    <a:pt x="900" y="20336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305550" y="6055783"/>
              <a:ext cx="3048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673850" y="6040966"/>
              <a:ext cx="27996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2000" y="0"/>
                  </a:moveTo>
                  <a:cubicBezTo>
                    <a:pt x="14240" y="1345"/>
                    <a:pt x="16480" y="2690"/>
                    <a:pt x="18320" y="4510"/>
                  </a:cubicBezTo>
                  <a:cubicBezTo>
                    <a:pt x="20160" y="6330"/>
                    <a:pt x="21600" y="8624"/>
                    <a:pt x="21040" y="10840"/>
                  </a:cubicBezTo>
                  <a:cubicBezTo>
                    <a:pt x="20480" y="13055"/>
                    <a:pt x="17920" y="15191"/>
                    <a:pt x="14080" y="16971"/>
                  </a:cubicBezTo>
                  <a:cubicBezTo>
                    <a:pt x="10240" y="18752"/>
                    <a:pt x="5120" y="20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216789" y="6123516"/>
              <a:ext cx="28231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13833" y="0"/>
                  </a:moveTo>
                  <a:cubicBezTo>
                    <a:pt x="11798" y="369"/>
                    <a:pt x="9763" y="738"/>
                    <a:pt x="7493" y="2169"/>
                  </a:cubicBezTo>
                  <a:cubicBezTo>
                    <a:pt x="5224" y="3600"/>
                    <a:pt x="2719" y="6092"/>
                    <a:pt x="1233" y="8492"/>
                  </a:cubicBezTo>
                  <a:cubicBezTo>
                    <a:pt x="-254" y="10892"/>
                    <a:pt x="-724" y="13200"/>
                    <a:pt x="1702" y="15231"/>
                  </a:cubicBezTo>
                  <a:cubicBezTo>
                    <a:pt x="4128" y="17262"/>
                    <a:pt x="9450" y="19015"/>
                    <a:pt x="13128" y="20031"/>
                  </a:cubicBezTo>
                  <a:cubicBezTo>
                    <a:pt x="16806" y="21046"/>
                    <a:pt x="18841" y="21323"/>
                    <a:pt x="208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207250" y="6225116"/>
              <a:ext cx="28508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0"/>
                  </a:moveTo>
                  <a:cubicBezTo>
                    <a:pt x="4415" y="1490"/>
                    <a:pt x="8829" y="2979"/>
                    <a:pt x="12377" y="4407"/>
                  </a:cubicBezTo>
                  <a:cubicBezTo>
                    <a:pt x="15924" y="5834"/>
                    <a:pt x="18604" y="7200"/>
                    <a:pt x="20023" y="8193"/>
                  </a:cubicBezTo>
                  <a:cubicBezTo>
                    <a:pt x="21442" y="9186"/>
                    <a:pt x="21600" y="9807"/>
                    <a:pt x="20575" y="10862"/>
                  </a:cubicBezTo>
                  <a:cubicBezTo>
                    <a:pt x="19550" y="11917"/>
                    <a:pt x="17343" y="13407"/>
                    <a:pt x="14899" y="14710"/>
                  </a:cubicBezTo>
                  <a:cubicBezTo>
                    <a:pt x="12455" y="16014"/>
                    <a:pt x="9775" y="17131"/>
                    <a:pt x="7804" y="17938"/>
                  </a:cubicBezTo>
                  <a:cubicBezTo>
                    <a:pt x="5834" y="18745"/>
                    <a:pt x="4572" y="19241"/>
                    <a:pt x="3705" y="19738"/>
                  </a:cubicBezTo>
                  <a:cubicBezTo>
                    <a:pt x="2838" y="20234"/>
                    <a:pt x="2365" y="20731"/>
                    <a:pt x="2680" y="21041"/>
                  </a:cubicBezTo>
                  <a:cubicBezTo>
                    <a:pt x="2996" y="21352"/>
                    <a:pt x="4099" y="21476"/>
                    <a:pt x="52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480299" y="6231466"/>
              <a:ext cx="280029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5" fill="norm" stroke="1" extrusionOk="0">
                  <a:moveTo>
                    <a:pt x="0" y="0"/>
                  </a:moveTo>
                  <a:cubicBezTo>
                    <a:pt x="5319" y="1885"/>
                    <a:pt x="10639" y="3769"/>
                    <a:pt x="14185" y="5219"/>
                  </a:cubicBezTo>
                  <a:cubicBezTo>
                    <a:pt x="17731" y="6668"/>
                    <a:pt x="19504" y="7683"/>
                    <a:pt x="20472" y="8770"/>
                  </a:cubicBezTo>
                  <a:cubicBezTo>
                    <a:pt x="21439" y="9858"/>
                    <a:pt x="21600" y="11017"/>
                    <a:pt x="20875" y="12105"/>
                  </a:cubicBezTo>
                  <a:cubicBezTo>
                    <a:pt x="20149" y="13192"/>
                    <a:pt x="18537" y="14207"/>
                    <a:pt x="15878" y="15584"/>
                  </a:cubicBezTo>
                  <a:cubicBezTo>
                    <a:pt x="13218" y="16961"/>
                    <a:pt x="9510" y="18701"/>
                    <a:pt x="7093" y="19788"/>
                  </a:cubicBezTo>
                  <a:cubicBezTo>
                    <a:pt x="4675" y="20875"/>
                    <a:pt x="3546" y="21310"/>
                    <a:pt x="3627" y="21455"/>
                  </a:cubicBezTo>
                  <a:cubicBezTo>
                    <a:pt x="3707" y="21600"/>
                    <a:pt x="4997" y="21455"/>
                    <a:pt x="6287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901908" y="6268410"/>
              <a:ext cx="236142" cy="28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34" fill="norm" stroke="1" extrusionOk="0">
                  <a:moveTo>
                    <a:pt x="16828" y="3422"/>
                  </a:moveTo>
                  <a:cubicBezTo>
                    <a:pt x="16449" y="2310"/>
                    <a:pt x="16070" y="1198"/>
                    <a:pt x="15407" y="563"/>
                  </a:cubicBezTo>
                  <a:cubicBezTo>
                    <a:pt x="14743" y="-72"/>
                    <a:pt x="13796" y="-231"/>
                    <a:pt x="11996" y="404"/>
                  </a:cubicBezTo>
                  <a:cubicBezTo>
                    <a:pt x="10196" y="1040"/>
                    <a:pt x="7543" y="2469"/>
                    <a:pt x="5364" y="4851"/>
                  </a:cubicBezTo>
                  <a:cubicBezTo>
                    <a:pt x="3186" y="7234"/>
                    <a:pt x="1480" y="10569"/>
                    <a:pt x="628" y="13269"/>
                  </a:cubicBezTo>
                  <a:cubicBezTo>
                    <a:pt x="-225" y="15969"/>
                    <a:pt x="-225" y="18034"/>
                    <a:pt x="722" y="19384"/>
                  </a:cubicBezTo>
                  <a:cubicBezTo>
                    <a:pt x="1670" y="20734"/>
                    <a:pt x="3564" y="21369"/>
                    <a:pt x="6596" y="21210"/>
                  </a:cubicBezTo>
                  <a:cubicBezTo>
                    <a:pt x="9628" y="21051"/>
                    <a:pt x="13796" y="20098"/>
                    <a:pt x="16449" y="18272"/>
                  </a:cubicBezTo>
                  <a:cubicBezTo>
                    <a:pt x="19101" y="16445"/>
                    <a:pt x="20238" y="13745"/>
                    <a:pt x="20807" y="11522"/>
                  </a:cubicBezTo>
                  <a:cubicBezTo>
                    <a:pt x="21375" y="9298"/>
                    <a:pt x="21375" y="7551"/>
                    <a:pt x="19480" y="6201"/>
                  </a:cubicBezTo>
                  <a:cubicBezTo>
                    <a:pt x="17586" y="4851"/>
                    <a:pt x="13796" y="3898"/>
                    <a:pt x="10007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97102" y="7346872"/>
              <a:ext cx="123599" cy="19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73" fill="norm" stroke="1" extrusionOk="0">
                  <a:moveTo>
                    <a:pt x="4903" y="7822"/>
                  </a:moveTo>
                  <a:cubicBezTo>
                    <a:pt x="4537" y="11728"/>
                    <a:pt x="4171" y="15634"/>
                    <a:pt x="3439" y="18047"/>
                  </a:cubicBezTo>
                  <a:cubicBezTo>
                    <a:pt x="2707" y="20460"/>
                    <a:pt x="1609" y="21379"/>
                    <a:pt x="876" y="21264"/>
                  </a:cubicBezTo>
                  <a:cubicBezTo>
                    <a:pt x="144" y="21149"/>
                    <a:pt x="-222" y="20000"/>
                    <a:pt x="144" y="16668"/>
                  </a:cubicBezTo>
                  <a:cubicBezTo>
                    <a:pt x="510" y="13336"/>
                    <a:pt x="1609" y="7822"/>
                    <a:pt x="2707" y="4605"/>
                  </a:cubicBezTo>
                  <a:cubicBezTo>
                    <a:pt x="3805" y="1388"/>
                    <a:pt x="4903" y="468"/>
                    <a:pt x="6551" y="124"/>
                  </a:cubicBezTo>
                  <a:cubicBezTo>
                    <a:pt x="8198" y="-221"/>
                    <a:pt x="10395" y="9"/>
                    <a:pt x="12775" y="2766"/>
                  </a:cubicBezTo>
                  <a:cubicBezTo>
                    <a:pt x="15154" y="5524"/>
                    <a:pt x="17717" y="10809"/>
                    <a:pt x="19181" y="14026"/>
                  </a:cubicBezTo>
                  <a:cubicBezTo>
                    <a:pt x="20646" y="17243"/>
                    <a:pt x="21012" y="18392"/>
                    <a:pt x="21378" y="19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80231" y="7349142"/>
              <a:ext cx="105569" cy="15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89" fill="norm" stroke="1" extrusionOk="0">
                  <a:moveTo>
                    <a:pt x="3335" y="11689"/>
                  </a:moveTo>
                  <a:cubicBezTo>
                    <a:pt x="5452" y="11689"/>
                    <a:pt x="7570" y="11689"/>
                    <a:pt x="9688" y="10339"/>
                  </a:cubicBezTo>
                  <a:cubicBezTo>
                    <a:pt x="11805" y="8989"/>
                    <a:pt x="13923" y="6289"/>
                    <a:pt x="14770" y="4189"/>
                  </a:cubicBezTo>
                  <a:cubicBezTo>
                    <a:pt x="15617" y="2089"/>
                    <a:pt x="15194" y="589"/>
                    <a:pt x="13923" y="139"/>
                  </a:cubicBezTo>
                  <a:cubicBezTo>
                    <a:pt x="12652" y="-311"/>
                    <a:pt x="10535" y="289"/>
                    <a:pt x="7994" y="2539"/>
                  </a:cubicBezTo>
                  <a:cubicBezTo>
                    <a:pt x="5452" y="4789"/>
                    <a:pt x="2488" y="8689"/>
                    <a:pt x="1005" y="11689"/>
                  </a:cubicBezTo>
                  <a:cubicBezTo>
                    <a:pt x="-477" y="14689"/>
                    <a:pt x="-477" y="16789"/>
                    <a:pt x="2064" y="18439"/>
                  </a:cubicBezTo>
                  <a:cubicBezTo>
                    <a:pt x="4605" y="20089"/>
                    <a:pt x="9688" y="21289"/>
                    <a:pt x="13288" y="21289"/>
                  </a:cubicBezTo>
                  <a:cubicBezTo>
                    <a:pt x="16888" y="21289"/>
                    <a:pt x="19005" y="20089"/>
                    <a:pt x="21123" y="18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02647" y="7365672"/>
              <a:ext cx="173290" cy="13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84" fill="norm" stroke="1" extrusionOk="0">
                  <a:moveTo>
                    <a:pt x="4174" y="3273"/>
                  </a:moveTo>
                  <a:cubicBezTo>
                    <a:pt x="2873" y="6497"/>
                    <a:pt x="1572" y="9721"/>
                    <a:pt x="791" y="12300"/>
                  </a:cubicBezTo>
                  <a:cubicBezTo>
                    <a:pt x="10" y="14879"/>
                    <a:pt x="-250" y="16814"/>
                    <a:pt x="270" y="18103"/>
                  </a:cubicBezTo>
                  <a:cubicBezTo>
                    <a:pt x="791" y="19393"/>
                    <a:pt x="2092" y="20037"/>
                    <a:pt x="3263" y="19554"/>
                  </a:cubicBezTo>
                  <a:cubicBezTo>
                    <a:pt x="4434" y="19070"/>
                    <a:pt x="5475" y="17458"/>
                    <a:pt x="6386" y="16008"/>
                  </a:cubicBezTo>
                  <a:cubicBezTo>
                    <a:pt x="7297" y="14557"/>
                    <a:pt x="8078" y="13267"/>
                    <a:pt x="8728" y="13428"/>
                  </a:cubicBezTo>
                  <a:cubicBezTo>
                    <a:pt x="9379" y="13590"/>
                    <a:pt x="9899" y="15202"/>
                    <a:pt x="10290" y="16814"/>
                  </a:cubicBezTo>
                  <a:cubicBezTo>
                    <a:pt x="10680" y="18426"/>
                    <a:pt x="10940" y="20037"/>
                    <a:pt x="11721" y="20682"/>
                  </a:cubicBezTo>
                  <a:cubicBezTo>
                    <a:pt x="12502" y="21327"/>
                    <a:pt x="13803" y="21005"/>
                    <a:pt x="15364" y="19070"/>
                  </a:cubicBezTo>
                  <a:cubicBezTo>
                    <a:pt x="16926" y="17136"/>
                    <a:pt x="18748" y="13590"/>
                    <a:pt x="19789" y="10849"/>
                  </a:cubicBezTo>
                  <a:cubicBezTo>
                    <a:pt x="20830" y="8109"/>
                    <a:pt x="21090" y="6175"/>
                    <a:pt x="21220" y="4402"/>
                  </a:cubicBezTo>
                  <a:cubicBezTo>
                    <a:pt x="21350" y="2628"/>
                    <a:pt x="21350" y="1017"/>
                    <a:pt x="21090" y="372"/>
                  </a:cubicBezTo>
                  <a:cubicBezTo>
                    <a:pt x="20830" y="-273"/>
                    <a:pt x="20309" y="49"/>
                    <a:pt x="19789" y="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206499" y="7126267"/>
              <a:ext cx="163766" cy="33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66" fill="norm" stroke="1" extrusionOk="0">
                  <a:moveTo>
                    <a:pt x="0" y="4059"/>
                  </a:moveTo>
                  <a:cubicBezTo>
                    <a:pt x="810" y="7816"/>
                    <a:pt x="1620" y="11572"/>
                    <a:pt x="2295" y="14926"/>
                  </a:cubicBezTo>
                  <a:cubicBezTo>
                    <a:pt x="2970" y="18280"/>
                    <a:pt x="3510" y="21232"/>
                    <a:pt x="3510" y="20628"/>
                  </a:cubicBezTo>
                  <a:cubicBezTo>
                    <a:pt x="3510" y="20024"/>
                    <a:pt x="2970" y="15865"/>
                    <a:pt x="2700" y="12377"/>
                  </a:cubicBezTo>
                  <a:cubicBezTo>
                    <a:pt x="2430" y="8889"/>
                    <a:pt x="2430" y="6072"/>
                    <a:pt x="2835" y="4126"/>
                  </a:cubicBezTo>
                  <a:cubicBezTo>
                    <a:pt x="3240" y="2181"/>
                    <a:pt x="4050" y="1108"/>
                    <a:pt x="5130" y="504"/>
                  </a:cubicBezTo>
                  <a:cubicBezTo>
                    <a:pt x="6210" y="-100"/>
                    <a:pt x="7560" y="-234"/>
                    <a:pt x="9990" y="504"/>
                  </a:cubicBezTo>
                  <a:cubicBezTo>
                    <a:pt x="12420" y="1242"/>
                    <a:pt x="15930" y="2852"/>
                    <a:pt x="18225" y="5065"/>
                  </a:cubicBezTo>
                  <a:cubicBezTo>
                    <a:pt x="20520" y="7279"/>
                    <a:pt x="21600" y="10096"/>
                    <a:pt x="20385" y="12646"/>
                  </a:cubicBezTo>
                  <a:cubicBezTo>
                    <a:pt x="19170" y="15195"/>
                    <a:pt x="15660" y="17475"/>
                    <a:pt x="12960" y="18750"/>
                  </a:cubicBezTo>
                  <a:cubicBezTo>
                    <a:pt x="10260" y="20024"/>
                    <a:pt x="8370" y="20293"/>
                    <a:pt x="6750" y="20293"/>
                  </a:cubicBezTo>
                  <a:cubicBezTo>
                    <a:pt x="5130" y="20293"/>
                    <a:pt x="3780" y="20024"/>
                    <a:pt x="3645" y="20159"/>
                  </a:cubicBezTo>
                  <a:cubicBezTo>
                    <a:pt x="3510" y="20293"/>
                    <a:pt x="4590" y="20829"/>
                    <a:pt x="567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403350" y="7431616"/>
              <a:ext cx="139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60"/>
                    <a:pt x="3273" y="720"/>
                    <a:pt x="6873" y="4320"/>
                  </a:cubicBezTo>
                  <a:cubicBezTo>
                    <a:pt x="10473" y="7920"/>
                    <a:pt x="16036" y="14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428750" y="7431616"/>
              <a:ext cx="952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4154"/>
                    <a:pt x="8160" y="8308"/>
                    <a:pt x="4560" y="11908"/>
                  </a:cubicBezTo>
                  <a:cubicBezTo>
                    <a:pt x="960" y="15508"/>
                    <a:pt x="48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682750" y="725381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631949" y="735541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087442" y="7041749"/>
              <a:ext cx="198559" cy="49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00" fill="norm" stroke="1" extrusionOk="0">
                  <a:moveTo>
                    <a:pt x="13144" y="945"/>
                  </a:moveTo>
                  <a:cubicBezTo>
                    <a:pt x="12234" y="574"/>
                    <a:pt x="11325" y="203"/>
                    <a:pt x="9733" y="64"/>
                  </a:cubicBezTo>
                  <a:cubicBezTo>
                    <a:pt x="8142" y="-75"/>
                    <a:pt x="5868" y="18"/>
                    <a:pt x="3935" y="296"/>
                  </a:cubicBezTo>
                  <a:cubicBezTo>
                    <a:pt x="2003" y="574"/>
                    <a:pt x="411" y="1037"/>
                    <a:pt x="70" y="1686"/>
                  </a:cubicBezTo>
                  <a:cubicBezTo>
                    <a:pt x="-271" y="2335"/>
                    <a:pt x="638" y="3170"/>
                    <a:pt x="2798" y="4236"/>
                  </a:cubicBezTo>
                  <a:cubicBezTo>
                    <a:pt x="4958" y="5302"/>
                    <a:pt x="8369" y="6600"/>
                    <a:pt x="9847" y="7898"/>
                  </a:cubicBezTo>
                  <a:cubicBezTo>
                    <a:pt x="11325" y="9195"/>
                    <a:pt x="10870" y="10493"/>
                    <a:pt x="10074" y="11328"/>
                  </a:cubicBezTo>
                  <a:cubicBezTo>
                    <a:pt x="9278" y="12162"/>
                    <a:pt x="8142" y="12533"/>
                    <a:pt x="7005" y="12764"/>
                  </a:cubicBezTo>
                  <a:cubicBezTo>
                    <a:pt x="5868" y="12996"/>
                    <a:pt x="4731" y="13089"/>
                    <a:pt x="3594" y="13135"/>
                  </a:cubicBezTo>
                  <a:cubicBezTo>
                    <a:pt x="2457" y="13182"/>
                    <a:pt x="1321" y="13182"/>
                    <a:pt x="1321" y="13043"/>
                  </a:cubicBezTo>
                  <a:cubicBezTo>
                    <a:pt x="1321" y="12904"/>
                    <a:pt x="2457" y="12625"/>
                    <a:pt x="3594" y="12533"/>
                  </a:cubicBezTo>
                  <a:cubicBezTo>
                    <a:pt x="4731" y="12440"/>
                    <a:pt x="5868" y="12533"/>
                    <a:pt x="6777" y="12764"/>
                  </a:cubicBezTo>
                  <a:cubicBezTo>
                    <a:pt x="7687" y="12996"/>
                    <a:pt x="8369" y="13367"/>
                    <a:pt x="8596" y="14294"/>
                  </a:cubicBezTo>
                  <a:cubicBezTo>
                    <a:pt x="8824" y="15221"/>
                    <a:pt x="8596" y="16704"/>
                    <a:pt x="8255" y="17678"/>
                  </a:cubicBezTo>
                  <a:cubicBezTo>
                    <a:pt x="7914" y="18651"/>
                    <a:pt x="7460" y="19115"/>
                    <a:pt x="7232" y="19671"/>
                  </a:cubicBezTo>
                  <a:cubicBezTo>
                    <a:pt x="7005" y="20227"/>
                    <a:pt x="7005" y="20876"/>
                    <a:pt x="8483" y="21201"/>
                  </a:cubicBezTo>
                  <a:cubicBezTo>
                    <a:pt x="9961" y="21525"/>
                    <a:pt x="12916" y="21525"/>
                    <a:pt x="15304" y="21479"/>
                  </a:cubicBezTo>
                  <a:cubicBezTo>
                    <a:pt x="17691" y="21432"/>
                    <a:pt x="19510" y="21340"/>
                    <a:pt x="21329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413000" y="7107766"/>
              <a:ext cx="2540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631"/>
                    <a:pt x="6120" y="5262"/>
                    <a:pt x="9270" y="8515"/>
                  </a:cubicBezTo>
                  <a:cubicBezTo>
                    <a:pt x="12420" y="11769"/>
                    <a:pt x="15660" y="15646"/>
                    <a:pt x="17730" y="17931"/>
                  </a:cubicBezTo>
                  <a:cubicBezTo>
                    <a:pt x="19800" y="20215"/>
                    <a:pt x="20700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512823" y="7095066"/>
              <a:ext cx="12242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21175" y="0"/>
                  </a:moveTo>
                  <a:cubicBezTo>
                    <a:pt x="17148" y="2833"/>
                    <a:pt x="13121" y="5666"/>
                    <a:pt x="9643" y="8852"/>
                  </a:cubicBezTo>
                  <a:cubicBezTo>
                    <a:pt x="6165" y="12039"/>
                    <a:pt x="3236" y="15580"/>
                    <a:pt x="1589" y="17705"/>
                  </a:cubicBezTo>
                  <a:cubicBezTo>
                    <a:pt x="-59" y="19830"/>
                    <a:pt x="-425" y="20538"/>
                    <a:pt x="490" y="20951"/>
                  </a:cubicBezTo>
                  <a:cubicBezTo>
                    <a:pt x="1406" y="21364"/>
                    <a:pt x="3602" y="21482"/>
                    <a:pt x="57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787650" y="7361766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825750" y="7501466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171"/>
                    <a:pt x="11314" y="12343"/>
                    <a:pt x="7714" y="15943"/>
                  </a:cubicBezTo>
                  <a:cubicBezTo>
                    <a:pt x="4114" y="19543"/>
                    <a:pt x="2057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213100" y="7088716"/>
              <a:ext cx="177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455"/>
                    <a:pt x="12343" y="12910"/>
                    <a:pt x="15943" y="16510"/>
                  </a:cubicBezTo>
                  <a:cubicBezTo>
                    <a:pt x="19543" y="20110"/>
                    <a:pt x="20571" y="208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359150" y="7101416"/>
              <a:ext cx="1206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464"/>
                    <a:pt x="16295" y="2929"/>
                    <a:pt x="13453" y="5492"/>
                  </a:cubicBezTo>
                  <a:cubicBezTo>
                    <a:pt x="10611" y="8054"/>
                    <a:pt x="7579" y="11715"/>
                    <a:pt x="5305" y="14583"/>
                  </a:cubicBezTo>
                  <a:cubicBezTo>
                    <a:pt x="3032" y="17451"/>
                    <a:pt x="1516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486150" y="7382139"/>
              <a:ext cx="177800" cy="11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5646"/>
                  </a:moveTo>
                  <a:cubicBezTo>
                    <a:pt x="514" y="3682"/>
                    <a:pt x="1029" y="1719"/>
                    <a:pt x="1929" y="737"/>
                  </a:cubicBezTo>
                  <a:cubicBezTo>
                    <a:pt x="2829" y="-245"/>
                    <a:pt x="4114" y="-245"/>
                    <a:pt x="4757" y="737"/>
                  </a:cubicBezTo>
                  <a:cubicBezTo>
                    <a:pt x="5400" y="1719"/>
                    <a:pt x="5400" y="3682"/>
                    <a:pt x="5400" y="6628"/>
                  </a:cubicBezTo>
                  <a:cubicBezTo>
                    <a:pt x="5400" y="9573"/>
                    <a:pt x="5400" y="13500"/>
                    <a:pt x="5271" y="16446"/>
                  </a:cubicBezTo>
                  <a:cubicBezTo>
                    <a:pt x="5143" y="19391"/>
                    <a:pt x="4886" y="21355"/>
                    <a:pt x="4886" y="21159"/>
                  </a:cubicBezTo>
                  <a:cubicBezTo>
                    <a:pt x="4886" y="20962"/>
                    <a:pt x="5143" y="18606"/>
                    <a:pt x="5529" y="16250"/>
                  </a:cubicBezTo>
                  <a:cubicBezTo>
                    <a:pt x="5914" y="13893"/>
                    <a:pt x="6429" y="11537"/>
                    <a:pt x="7200" y="9770"/>
                  </a:cubicBezTo>
                  <a:cubicBezTo>
                    <a:pt x="7971" y="8002"/>
                    <a:pt x="9000" y="6824"/>
                    <a:pt x="9643" y="7217"/>
                  </a:cubicBezTo>
                  <a:cubicBezTo>
                    <a:pt x="10286" y="7610"/>
                    <a:pt x="10543" y="9573"/>
                    <a:pt x="11057" y="9377"/>
                  </a:cubicBezTo>
                  <a:cubicBezTo>
                    <a:pt x="11571" y="9180"/>
                    <a:pt x="12343" y="6824"/>
                    <a:pt x="13114" y="4860"/>
                  </a:cubicBezTo>
                  <a:cubicBezTo>
                    <a:pt x="13886" y="2897"/>
                    <a:pt x="14657" y="1326"/>
                    <a:pt x="15557" y="1130"/>
                  </a:cubicBezTo>
                  <a:cubicBezTo>
                    <a:pt x="16457" y="933"/>
                    <a:pt x="17486" y="2111"/>
                    <a:pt x="18514" y="5253"/>
                  </a:cubicBezTo>
                  <a:cubicBezTo>
                    <a:pt x="19543" y="8395"/>
                    <a:pt x="20571" y="13500"/>
                    <a:pt x="21600" y="18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695700" y="7488766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025900" y="7171266"/>
              <a:ext cx="279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5" y="2667"/>
                    <a:pt x="4909" y="5333"/>
                    <a:pt x="7364" y="8067"/>
                  </a:cubicBezTo>
                  <a:cubicBezTo>
                    <a:pt x="9818" y="10800"/>
                    <a:pt x="12273" y="13600"/>
                    <a:pt x="14645" y="15867"/>
                  </a:cubicBezTo>
                  <a:cubicBezTo>
                    <a:pt x="17018" y="18133"/>
                    <a:pt x="19309" y="198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127863" y="7152216"/>
              <a:ext cx="13298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5805" y="3665"/>
                    <a:pt x="10405" y="7331"/>
                    <a:pt x="6693" y="10538"/>
                  </a:cubicBezTo>
                  <a:cubicBezTo>
                    <a:pt x="2980" y="13745"/>
                    <a:pt x="955" y="16495"/>
                    <a:pt x="280" y="18262"/>
                  </a:cubicBezTo>
                  <a:cubicBezTo>
                    <a:pt x="-395" y="20029"/>
                    <a:pt x="280" y="20815"/>
                    <a:pt x="9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292600" y="7366893"/>
              <a:ext cx="114925" cy="22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516" fill="norm" stroke="1" extrusionOk="0">
                  <a:moveTo>
                    <a:pt x="6821" y="709"/>
                  </a:moveTo>
                  <a:cubicBezTo>
                    <a:pt x="8716" y="312"/>
                    <a:pt x="10611" y="-84"/>
                    <a:pt x="12316" y="15"/>
                  </a:cubicBezTo>
                  <a:cubicBezTo>
                    <a:pt x="14021" y="114"/>
                    <a:pt x="15537" y="709"/>
                    <a:pt x="16295" y="1501"/>
                  </a:cubicBezTo>
                  <a:cubicBezTo>
                    <a:pt x="17053" y="2294"/>
                    <a:pt x="17053" y="3285"/>
                    <a:pt x="15916" y="4375"/>
                  </a:cubicBezTo>
                  <a:cubicBezTo>
                    <a:pt x="14779" y="5465"/>
                    <a:pt x="12505" y="6654"/>
                    <a:pt x="10421" y="7446"/>
                  </a:cubicBezTo>
                  <a:cubicBezTo>
                    <a:pt x="8337" y="8239"/>
                    <a:pt x="6442" y="8635"/>
                    <a:pt x="6442" y="8734"/>
                  </a:cubicBezTo>
                  <a:cubicBezTo>
                    <a:pt x="6442" y="8833"/>
                    <a:pt x="8337" y="8635"/>
                    <a:pt x="10421" y="8536"/>
                  </a:cubicBezTo>
                  <a:cubicBezTo>
                    <a:pt x="12505" y="8437"/>
                    <a:pt x="14779" y="8437"/>
                    <a:pt x="17053" y="9428"/>
                  </a:cubicBezTo>
                  <a:cubicBezTo>
                    <a:pt x="19326" y="10419"/>
                    <a:pt x="21600" y="12400"/>
                    <a:pt x="20084" y="14382"/>
                  </a:cubicBezTo>
                  <a:cubicBezTo>
                    <a:pt x="18568" y="16364"/>
                    <a:pt x="13263" y="18345"/>
                    <a:pt x="9284" y="19534"/>
                  </a:cubicBezTo>
                  <a:cubicBezTo>
                    <a:pt x="5305" y="20723"/>
                    <a:pt x="2653" y="21120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432300" y="7539566"/>
              <a:ext cx="101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838700" y="7152216"/>
              <a:ext cx="241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215"/>
                    <a:pt x="5305" y="4431"/>
                    <a:pt x="8526" y="7892"/>
                  </a:cubicBezTo>
                  <a:cubicBezTo>
                    <a:pt x="11747" y="11354"/>
                    <a:pt x="15537" y="16062"/>
                    <a:pt x="17811" y="18554"/>
                  </a:cubicBezTo>
                  <a:cubicBezTo>
                    <a:pt x="20084" y="21046"/>
                    <a:pt x="20842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991100" y="7139516"/>
              <a:ext cx="1714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057"/>
                    <a:pt x="14667" y="4114"/>
                    <a:pt x="11733" y="7086"/>
                  </a:cubicBezTo>
                  <a:cubicBezTo>
                    <a:pt x="8800" y="10057"/>
                    <a:pt x="6400" y="13943"/>
                    <a:pt x="4533" y="16514"/>
                  </a:cubicBezTo>
                  <a:cubicBezTo>
                    <a:pt x="2667" y="19086"/>
                    <a:pt x="1333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181549" y="7469666"/>
              <a:ext cx="165152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85" fill="norm" stroke="1" extrusionOk="0">
                  <a:moveTo>
                    <a:pt x="827" y="7745"/>
                  </a:moveTo>
                  <a:cubicBezTo>
                    <a:pt x="280" y="6133"/>
                    <a:pt x="-267" y="4521"/>
                    <a:pt x="143" y="3392"/>
                  </a:cubicBezTo>
                  <a:cubicBezTo>
                    <a:pt x="553" y="2264"/>
                    <a:pt x="1920" y="1619"/>
                    <a:pt x="3424" y="975"/>
                  </a:cubicBezTo>
                  <a:cubicBezTo>
                    <a:pt x="4928" y="330"/>
                    <a:pt x="6568" y="-315"/>
                    <a:pt x="8756" y="169"/>
                  </a:cubicBezTo>
                  <a:cubicBezTo>
                    <a:pt x="10943" y="652"/>
                    <a:pt x="13677" y="2264"/>
                    <a:pt x="14224" y="4682"/>
                  </a:cubicBezTo>
                  <a:cubicBezTo>
                    <a:pt x="14771" y="7100"/>
                    <a:pt x="13130" y="10324"/>
                    <a:pt x="11627" y="12419"/>
                  </a:cubicBezTo>
                  <a:cubicBezTo>
                    <a:pt x="10123" y="14515"/>
                    <a:pt x="8756" y="15482"/>
                    <a:pt x="7115" y="16610"/>
                  </a:cubicBezTo>
                  <a:cubicBezTo>
                    <a:pt x="5475" y="17739"/>
                    <a:pt x="3561" y="19028"/>
                    <a:pt x="3287" y="19834"/>
                  </a:cubicBezTo>
                  <a:cubicBezTo>
                    <a:pt x="3014" y="20640"/>
                    <a:pt x="4381" y="20963"/>
                    <a:pt x="7662" y="21124"/>
                  </a:cubicBezTo>
                  <a:cubicBezTo>
                    <a:pt x="10943" y="21285"/>
                    <a:pt x="16138" y="21285"/>
                    <a:pt x="21333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334000" y="7603066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594350" y="7603066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861049" y="758401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089649" y="756496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705600" y="7080914"/>
              <a:ext cx="217488" cy="55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92" fill="norm" stroke="1" extrusionOk="0">
                  <a:moveTo>
                    <a:pt x="4362" y="56"/>
                  </a:moveTo>
                  <a:cubicBezTo>
                    <a:pt x="5400" y="-26"/>
                    <a:pt x="6438" y="-108"/>
                    <a:pt x="8100" y="508"/>
                  </a:cubicBezTo>
                  <a:cubicBezTo>
                    <a:pt x="9762" y="1124"/>
                    <a:pt x="12046" y="2438"/>
                    <a:pt x="13188" y="3506"/>
                  </a:cubicBezTo>
                  <a:cubicBezTo>
                    <a:pt x="14331" y="4573"/>
                    <a:pt x="14331" y="5395"/>
                    <a:pt x="13604" y="6134"/>
                  </a:cubicBezTo>
                  <a:cubicBezTo>
                    <a:pt x="12877" y="6873"/>
                    <a:pt x="11423" y="7530"/>
                    <a:pt x="10488" y="8064"/>
                  </a:cubicBezTo>
                  <a:cubicBezTo>
                    <a:pt x="9554" y="8598"/>
                    <a:pt x="9138" y="9008"/>
                    <a:pt x="9346" y="9583"/>
                  </a:cubicBezTo>
                  <a:cubicBezTo>
                    <a:pt x="9554" y="10158"/>
                    <a:pt x="10385" y="10897"/>
                    <a:pt x="12150" y="11801"/>
                  </a:cubicBezTo>
                  <a:cubicBezTo>
                    <a:pt x="13915" y="12704"/>
                    <a:pt x="16615" y="13772"/>
                    <a:pt x="18277" y="14470"/>
                  </a:cubicBezTo>
                  <a:cubicBezTo>
                    <a:pt x="19938" y="15168"/>
                    <a:pt x="20562" y="15497"/>
                    <a:pt x="20977" y="15907"/>
                  </a:cubicBezTo>
                  <a:cubicBezTo>
                    <a:pt x="21392" y="16318"/>
                    <a:pt x="21600" y="16811"/>
                    <a:pt x="20769" y="17344"/>
                  </a:cubicBezTo>
                  <a:cubicBezTo>
                    <a:pt x="19938" y="17878"/>
                    <a:pt x="18069" y="18453"/>
                    <a:pt x="14435" y="19151"/>
                  </a:cubicBezTo>
                  <a:cubicBezTo>
                    <a:pt x="10800" y="19849"/>
                    <a:pt x="5400" y="20671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375399" y="7596716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407150" y="7266516"/>
              <a:ext cx="1651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792"/>
                    <a:pt x="8862" y="5584"/>
                    <a:pt x="12185" y="8743"/>
                  </a:cubicBezTo>
                  <a:cubicBezTo>
                    <a:pt x="15508" y="11902"/>
                    <a:pt x="17723" y="15429"/>
                    <a:pt x="19108" y="17633"/>
                  </a:cubicBezTo>
                  <a:cubicBezTo>
                    <a:pt x="20492" y="19837"/>
                    <a:pt x="21046" y="207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457950" y="7253816"/>
              <a:ext cx="177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1652"/>
                    <a:pt x="13886" y="3305"/>
                    <a:pt x="10800" y="5252"/>
                  </a:cubicBezTo>
                  <a:cubicBezTo>
                    <a:pt x="7714" y="7200"/>
                    <a:pt x="5400" y="9443"/>
                    <a:pt x="3729" y="12216"/>
                  </a:cubicBezTo>
                  <a:cubicBezTo>
                    <a:pt x="2057" y="14990"/>
                    <a:pt x="1029" y="18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553757" y="7597806"/>
              <a:ext cx="107393" cy="11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4" fill="norm" stroke="1" extrusionOk="0">
                  <a:moveTo>
                    <a:pt x="4970" y="994"/>
                  </a:moveTo>
                  <a:cubicBezTo>
                    <a:pt x="3700" y="4994"/>
                    <a:pt x="2429" y="8994"/>
                    <a:pt x="1582" y="12194"/>
                  </a:cubicBezTo>
                  <a:cubicBezTo>
                    <a:pt x="735" y="15394"/>
                    <a:pt x="312" y="17794"/>
                    <a:pt x="100" y="17794"/>
                  </a:cubicBezTo>
                  <a:cubicBezTo>
                    <a:pt x="-112" y="17794"/>
                    <a:pt x="-112" y="15394"/>
                    <a:pt x="1370" y="12594"/>
                  </a:cubicBezTo>
                  <a:cubicBezTo>
                    <a:pt x="2853" y="9794"/>
                    <a:pt x="5817" y="6594"/>
                    <a:pt x="8147" y="4394"/>
                  </a:cubicBezTo>
                  <a:cubicBezTo>
                    <a:pt x="10476" y="2194"/>
                    <a:pt x="12170" y="994"/>
                    <a:pt x="14288" y="394"/>
                  </a:cubicBezTo>
                  <a:cubicBezTo>
                    <a:pt x="16406" y="-206"/>
                    <a:pt x="18947" y="-206"/>
                    <a:pt x="20217" y="994"/>
                  </a:cubicBezTo>
                  <a:cubicBezTo>
                    <a:pt x="21488" y="2194"/>
                    <a:pt x="21488" y="4594"/>
                    <a:pt x="21488" y="8194"/>
                  </a:cubicBezTo>
                  <a:cubicBezTo>
                    <a:pt x="21488" y="11794"/>
                    <a:pt x="21488" y="16594"/>
                    <a:pt x="2148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376120" y="7177616"/>
              <a:ext cx="13923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7" fill="norm" stroke="1" extrusionOk="0">
                  <a:moveTo>
                    <a:pt x="1891" y="0"/>
                  </a:moveTo>
                  <a:cubicBezTo>
                    <a:pt x="1891" y="6322"/>
                    <a:pt x="1891" y="12644"/>
                    <a:pt x="1727" y="16463"/>
                  </a:cubicBezTo>
                  <a:cubicBezTo>
                    <a:pt x="1563" y="20283"/>
                    <a:pt x="1236" y="21600"/>
                    <a:pt x="909" y="21468"/>
                  </a:cubicBezTo>
                  <a:cubicBezTo>
                    <a:pt x="582" y="21337"/>
                    <a:pt x="254" y="19756"/>
                    <a:pt x="91" y="16859"/>
                  </a:cubicBezTo>
                  <a:cubicBezTo>
                    <a:pt x="-73" y="13961"/>
                    <a:pt x="-73" y="9746"/>
                    <a:pt x="582" y="6849"/>
                  </a:cubicBezTo>
                  <a:cubicBezTo>
                    <a:pt x="1236" y="3951"/>
                    <a:pt x="2545" y="2371"/>
                    <a:pt x="5327" y="2502"/>
                  </a:cubicBezTo>
                  <a:cubicBezTo>
                    <a:pt x="8109" y="2634"/>
                    <a:pt x="12363" y="4478"/>
                    <a:pt x="15309" y="7376"/>
                  </a:cubicBezTo>
                  <a:cubicBezTo>
                    <a:pt x="18254" y="10273"/>
                    <a:pt x="19891" y="14224"/>
                    <a:pt x="21527" y="18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529613" y="7178486"/>
              <a:ext cx="87337" cy="17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228" fill="norm" stroke="1" extrusionOk="0">
                  <a:moveTo>
                    <a:pt x="4150" y="11745"/>
                  </a:moveTo>
                  <a:cubicBezTo>
                    <a:pt x="9174" y="9901"/>
                    <a:pt x="14197" y="8057"/>
                    <a:pt x="16960" y="6213"/>
                  </a:cubicBezTo>
                  <a:cubicBezTo>
                    <a:pt x="19722" y="4369"/>
                    <a:pt x="20225" y="2526"/>
                    <a:pt x="19220" y="1340"/>
                  </a:cubicBezTo>
                  <a:cubicBezTo>
                    <a:pt x="18215" y="155"/>
                    <a:pt x="15704" y="-372"/>
                    <a:pt x="12439" y="287"/>
                  </a:cubicBezTo>
                  <a:cubicBezTo>
                    <a:pt x="9174" y="945"/>
                    <a:pt x="5155" y="2789"/>
                    <a:pt x="2643" y="5687"/>
                  </a:cubicBezTo>
                  <a:cubicBezTo>
                    <a:pt x="132" y="8584"/>
                    <a:pt x="-873" y="12535"/>
                    <a:pt x="885" y="15301"/>
                  </a:cubicBezTo>
                  <a:cubicBezTo>
                    <a:pt x="2643" y="18067"/>
                    <a:pt x="7164" y="19648"/>
                    <a:pt x="10932" y="20438"/>
                  </a:cubicBezTo>
                  <a:cubicBezTo>
                    <a:pt x="14699" y="21228"/>
                    <a:pt x="17713" y="21228"/>
                    <a:pt x="20727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655776" y="7183966"/>
              <a:ext cx="168394" cy="12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04" fill="norm" stroke="1" extrusionOk="0">
                  <a:moveTo>
                    <a:pt x="3108" y="4181"/>
                  </a:moveTo>
                  <a:cubicBezTo>
                    <a:pt x="2041" y="5574"/>
                    <a:pt x="975" y="6968"/>
                    <a:pt x="441" y="8535"/>
                  </a:cubicBezTo>
                  <a:cubicBezTo>
                    <a:pt x="-92" y="10103"/>
                    <a:pt x="-92" y="11845"/>
                    <a:pt x="175" y="13935"/>
                  </a:cubicBezTo>
                  <a:cubicBezTo>
                    <a:pt x="441" y="16026"/>
                    <a:pt x="975" y="18465"/>
                    <a:pt x="1908" y="19858"/>
                  </a:cubicBezTo>
                  <a:cubicBezTo>
                    <a:pt x="2841" y="21252"/>
                    <a:pt x="4175" y="21600"/>
                    <a:pt x="5375" y="20729"/>
                  </a:cubicBezTo>
                  <a:cubicBezTo>
                    <a:pt x="6575" y="19858"/>
                    <a:pt x="7641" y="17768"/>
                    <a:pt x="8175" y="15852"/>
                  </a:cubicBezTo>
                  <a:cubicBezTo>
                    <a:pt x="8708" y="13935"/>
                    <a:pt x="8708" y="12194"/>
                    <a:pt x="8708" y="12194"/>
                  </a:cubicBezTo>
                  <a:cubicBezTo>
                    <a:pt x="8708" y="12194"/>
                    <a:pt x="8708" y="13935"/>
                    <a:pt x="8841" y="15677"/>
                  </a:cubicBezTo>
                  <a:cubicBezTo>
                    <a:pt x="8975" y="17419"/>
                    <a:pt x="9241" y="19161"/>
                    <a:pt x="10708" y="20206"/>
                  </a:cubicBezTo>
                  <a:cubicBezTo>
                    <a:pt x="12175" y="21252"/>
                    <a:pt x="14841" y="21600"/>
                    <a:pt x="16975" y="20381"/>
                  </a:cubicBezTo>
                  <a:cubicBezTo>
                    <a:pt x="19108" y="19161"/>
                    <a:pt x="20708" y="16374"/>
                    <a:pt x="21108" y="12716"/>
                  </a:cubicBezTo>
                  <a:cubicBezTo>
                    <a:pt x="21508" y="9058"/>
                    <a:pt x="20708" y="4529"/>
                    <a:pt x="199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034828" y="6986058"/>
              <a:ext cx="120667" cy="34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45" fill="norm" stroke="1" extrusionOk="0">
                  <a:moveTo>
                    <a:pt x="3448" y="7437"/>
                  </a:moveTo>
                  <a:cubicBezTo>
                    <a:pt x="3448" y="11447"/>
                    <a:pt x="3448" y="15456"/>
                    <a:pt x="3448" y="17914"/>
                  </a:cubicBezTo>
                  <a:cubicBezTo>
                    <a:pt x="3448" y="20371"/>
                    <a:pt x="3448" y="21277"/>
                    <a:pt x="3268" y="21341"/>
                  </a:cubicBezTo>
                  <a:cubicBezTo>
                    <a:pt x="3088" y="21406"/>
                    <a:pt x="2728" y="20630"/>
                    <a:pt x="2008" y="18108"/>
                  </a:cubicBezTo>
                  <a:cubicBezTo>
                    <a:pt x="1288" y="15586"/>
                    <a:pt x="208" y="11317"/>
                    <a:pt x="28" y="8343"/>
                  </a:cubicBezTo>
                  <a:cubicBezTo>
                    <a:pt x="-152" y="5368"/>
                    <a:pt x="568" y="3686"/>
                    <a:pt x="1468" y="2522"/>
                  </a:cubicBezTo>
                  <a:cubicBezTo>
                    <a:pt x="2368" y="1358"/>
                    <a:pt x="3448" y="711"/>
                    <a:pt x="4888" y="323"/>
                  </a:cubicBezTo>
                  <a:cubicBezTo>
                    <a:pt x="6328" y="-65"/>
                    <a:pt x="8128" y="-194"/>
                    <a:pt x="10468" y="453"/>
                  </a:cubicBezTo>
                  <a:cubicBezTo>
                    <a:pt x="12808" y="1099"/>
                    <a:pt x="15688" y="2522"/>
                    <a:pt x="17848" y="4850"/>
                  </a:cubicBezTo>
                  <a:cubicBezTo>
                    <a:pt x="20008" y="7178"/>
                    <a:pt x="21448" y="10412"/>
                    <a:pt x="19828" y="12934"/>
                  </a:cubicBezTo>
                  <a:cubicBezTo>
                    <a:pt x="18208" y="15456"/>
                    <a:pt x="13528" y="17267"/>
                    <a:pt x="9928" y="18431"/>
                  </a:cubicBezTo>
                  <a:cubicBezTo>
                    <a:pt x="6328" y="19595"/>
                    <a:pt x="3808" y="20113"/>
                    <a:pt x="1288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156700" y="7260166"/>
              <a:ext cx="88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201150" y="7266516"/>
              <a:ext cx="825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5574"/>
                    <a:pt x="8308" y="11148"/>
                    <a:pt x="4708" y="14748"/>
                  </a:cubicBezTo>
                  <a:cubicBezTo>
                    <a:pt x="1108" y="18348"/>
                    <a:pt x="554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366250" y="7152166"/>
              <a:ext cx="1270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600" y="1701"/>
                    <a:pt x="7200" y="-1622"/>
                    <a:pt x="10800" y="870"/>
                  </a:cubicBezTo>
                  <a:cubicBezTo>
                    <a:pt x="14400" y="3363"/>
                    <a:pt x="18000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9404349" y="725381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9681117" y="6907652"/>
              <a:ext cx="161384" cy="43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56" fill="norm" stroke="1" extrusionOk="0">
                  <a:moveTo>
                    <a:pt x="15924" y="3898"/>
                  </a:moveTo>
                  <a:cubicBezTo>
                    <a:pt x="15651" y="2860"/>
                    <a:pt x="15378" y="1821"/>
                    <a:pt x="14831" y="1094"/>
                  </a:cubicBezTo>
                  <a:cubicBezTo>
                    <a:pt x="14284" y="367"/>
                    <a:pt x="13464" y="-48"/>
                    <a:pt x="11003" y="4"/>
                  </a:cubicBezTo>
                  <a:cubicBezTo>
                    <a:pt x="8542" y="56"/>
                    <a:pt x="4441" y="575"/>
                    <a:pt x="2117" y="1354"/>
                  </a:cubicBezTo>
                  <a:cubicBezTo>
                    <a:pt x="-207" y="2133"/>
                    <a:pt x="-754" y="3171"/>
                    <a:pt x="1160" y="4262"/>
                  </a:cubicBezTo>
                  <a:cubicBezTo>
                    <a:pt x="3074" y="5352"/>
                    <a:pt x="7449" y="6494"/>
                    <a:pt x="10456" y="7585"/>
                  </a:cubicBezTo>
                  <a:cubicBezTo>
                    <a:pt x="13464" y="8675"/>
                    <a:pt x="15104" y="9714"/>
                    <a:pt x="14968" y="10596"/>
                  </a:cubicBezTo>
                  <a:cubicBezTo>
                    <a:pt x="14831" y="11479"/>
                    <a:pt x="12917" y="12206"/>
                    <a:pt x="11276" y="12725"/>
                  </a:cubicBezTo>
                  <a:cubicBezTo>
                    <a:pt x="9636" y="13244"/>
                    <a:pt x="8269" y="13556"/>
                    <a:pt x="6765" y="13867"/>
                  </a:cubicBezTo>
                  <a:cubicBezTo>
                    <a:pt x="5261" y="14179"/>
                    <a:pt x="3621" y="14490"/>
                    <a:pt x="3621" y="14750"/>
                  </a:cubicBezTo>
                  <a:cubicBezTo>
                    <a:pt x="3621" y="15010"/>
                    <a:pt x="5261" y="15217"/>
                    <a:pt x="6628" y="15477"/>
                  </a:cubicBezTo>
                  <a:cubicBezTo>
                    <a:pt x="7995" y="15737"/>
                    <a:pt x="9089" y="16048"/>
                    <a:pt x="9773" y="16515"/>
                  </a:cubicBezTo>
                  <a:cubicBezTo>
                    <a:pt x="10456" y="16983"/>
                    <a:pt x="10730" y="17606"/>
                    <a:pt x="10593" y="18177"/>
                  </a:cubicBezTo>
                  <a:cubicBezTo>
                    <a:pt x="10456" y="18748"/>
                    <a:pt x="9909" y="19267"/>
                    <a:pt x="9499" y="19839"/>
                  </a:cubicBezTo>
                  <a:cubicBezTo>
                    <a:pt x="9089" y="20410"/>
                    <a:pt x="8816" y="21033"/>
                    <a:pt x="10730" y="21292"/>
                  </a:cubicBezTo>
                  <a:cubicBezTo>
                    <a:pt x="12643" y="21552"/>
                    <a:pt x="16745" y="21448"/>
                    <a:pt x="20846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9944100" y="6949016"/>
              <a:ext cx="152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86"/>
                    <a:pt x="9600" y="10971"/>
                    <a:pt x="13200" y="14571"/>
                  </a:cubicBezTo>
                  <a:cubicBezTo>
                    <a:pt x="16800" y="18171"/>
                    <a:pt x="192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071099" y="6980766"/>
              <a:ext cx="69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106"/>
                    <a:pt x="11127" y="6212"/>
                    <a:pt x="7527" y="9812"/>
                  </a:cubicBezTo>
                  <a:cubicBezTo>
                    <a:pt x="3927" y="13412"/>
                    <a:pt x="1964" y="17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185399" y="723476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229849" y="7323666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509250" y="6993466"/>
              <a:ext cx="184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2250"/>
                    <a:pt x="7945" y="4500"/>
                    <a:pt x="11421" y="7650"/>
                  </a:cubicBezTo>
                  <a:cubicBezTo>
                    <a:pt x="14897" y="10800"/>
                    <a:pt x="17876" y="14850"/>
                    <a:pt x="19490" y="17325"/>
                  </a:cubicBezTo>
                  <a:cubicBezTo>
                    <a:pt x="21103" y="19800"/>
                    <a:pt x="21352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0608854" y="6999816"/>
              <a:ext cx="12264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3600"/>
                    <a:pt x="12427" y="7200"/>
                    <a:pt x="8766" y="10330"/>
                  </a:cubicBezTo>
                  <a:cubicBezTo>
                    <a:pt x="5105" y="13461"/>
                    <a:pt x="2176" y="16122"/>
                    <a:pt x="894" y="17922"/>
                  </a:cubicBezTo>
                  <a:cubicBezTo>
                    <a:pt x="-387" y="19722"/>
                    <a:pt x="-21" y="20661"/>
                    <a:pt x="3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0712449" y="7191324"/>
              <a:ext cx="107951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536"/>
                  </a:moveTo>
                  <a:cubicBezTo>
                    <a:pt x="1271" y="4286"/>
                    <a:pt x="2541" y="2036"/>
                    <a:pt x="4235" y="911"/>
                  </a:cubicBezTo>
                  <a:cubicBezTo>
                    <a:pt x="5929" y="-214"/>
                    <a:pt x="8047" y="-214"/>
                    <a:pt x="10165" y="461"/>
                  </a:cubicBezTo>
                  <a:cubicBezTo>
                    <a:pt x="12282" y="1136"/>
                    <a:pt x="14400" y="2486"/>
                    <a:pt x="15247" y="4286"/>
                  </a:cubicBezTo>
                  <a:cubicBezTo>
                    <a:pt x="16094" y="6086"/>
                    <a:pt x="15671" y="8336"/>
                    <a:pt x="13976" y="11036"/>
                  </a:cubicBezTo>
                  <a:cubicBezTo>
                    <a:pt x="12282" y="13736"/>
                    <a:pt x="9318" y="16886"/>
                    <a:pt x="9106" y="18686"/>
                  </a:cubicBezTo>
                  <a:cubicBezTo>
                    <a:pt x="8894" y="20486"/>
                    <a:pt x="11435" y="20936"/>
                    <a:pt x="13976" y="21161"/>
                  </a:cubicBezTo>
                  <a:cubicBezTo>
                    <a:pt x="16518" y="21386"/>
                    <a:pt x="19059" y="21386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826750" y="7323666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998199" y="729826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1156950" y="726651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1328400" y="7266516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1493499" y="7263929"/>
              <a:ext cx="66446" cy="5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954" fill="norm" stroke="1" extrusionOk="0">
                  <a:moveTo>
                    <a:pt x="0" y="8492"/>
                  </a:moveTo>
                  <a:cubicBezTo>
                    <a:pt x="2618" y="6000"/>
                    <a:pt x="5236" y="3508"/>
                    <a:pt x="9164" y="1846"/>
                  </a:cubicBezTo>
                  <a:cubicBezTo>
                    <a:pt x="13091" y="185"/>
                    <a:pt x="18327" y="-646"/>
                    <a:pt x="19964" y="600"/>
                  </a:cubicBezTo>
                  <a:cubicBezTo>
                    <a:pt x="21600" y="1846"/>
                    <a:pt x="19636" y="5169"/>
                    <a:pt x="16036" y="8908"/>
                  </a:cubicBezTo>
                  <a:cubicBezTo>
                    <a:pt x="12436" y="12646"/>
                    <a:pt x="7200" y="16800"/>
                    <a:pt x="1964" y="20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728450" y="6922265"/>
              <a:ext cx="190500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3928"/>
                  </a:moveTo>
                  <a:cubicBezTo>
                    <a:pt x="0" y="2672"/>
                    <a:pt x="0" y="1416"/>
                    <a:pt x="600" y="663"/>
                  </a:cubicBezTo>
                  <a:cubicBezTo>
                    <a:pt x="1200" y="-91"/>
                    <a:pt x="2400" y="-342"/>
                    <a:pt x="3720" y="663"/>
                  </a:cubicBezTo>
                  <a:cubicBezTo>
                    <a:pt x="5040" y="1667"/>
                    <a:pt x="6480" y="3928"/>
                    <a:pt x="9480" y="7570"/>
                  </a:cubicBezTo>
                  <a:cubicBezTo>
                    <a:pt x="12480" y="11211"/>
                    <a:pt x="17040" y="16235"/>
                    <a:pt x="2160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823700" y="6961153"/>
              <a:ext cx="158750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49"/>
                  </a:moveTo>
                  <a:cubicBezTo>
                    <a:pt x="20160" y="174"/>
                    <a:pt x="18720" y="-101"/>
                    <a:pt x="17424" y="37"/>
                  </a:cubicBezTo>
                  <a:cubicBezTo>
                    <a:pt x="16128" y="174"/>
                    <a:pt x="14976" y="724"/>
                    <a:pt x="12240" y="2995"/>
                  </a:cubicBezTo>
                  <a:cubicBezTo>
                    <a:pt x="9504" y="5265"/>
                    <a:pt x="5184" y="9254"/>
                    <a:pt x="2880" y="12625"/>
                  </a:cubicBezTo>
                  <a:cubicBezTo>
                    <a:pt x="576" y="15996"/>
                    <a:pt x="288" y="18747"/>
                    <a:pt x="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926026" y="7227198"/>
              <a:ext cx="151675" cy="6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4" fill="norm" stroke="1" extrusionOk="0">
                  <a:moveTo>
                    <a:pt x="1697" y="2491"/>
                  </a:moveTo>
                  <a:cubicBezTo>
                    <a:pt x="1097" y="5975"/>
                    <a:pt x="497" y="9459"/>
                    <a:pt x="197" y="12943"/>
                  </a:cubicBezTo>
                  <a:cubicBezTo>
                    <a:pt x="-103" y="16427"/>
                    <a:pt x="-103" y="19910"/>
                    <a:pt x="497" y="20259"/>
                  </a:cubicBezTo>
                  <a:cubicBezTo>
                    <a:pt x="1097" y="20607"/>
                    <a:pt x="2297" y="17820"/>
                    <a:pt x="4547" y="14336"/>
                  </a:cubicBezTo>
                  <a:cubicBezTo>
                    <a:pt x="6797" y="10852"/>
                    <a:pt x="10097" y="6672"/>
                    <a:pt x="12497" y="3885"/>
                  </a:cubicBezTo>
                  <a:cubicBezTo>
                    <a:pt x="14897" y="1098"/>
                    <a:pt x="16397" y="-296"/>
                    <a:pt x="17747" y="52"/>
                  </a:cubicBezTo>
                  <a:cubicBezTo>
                    <a:pt x="19097" y="401"/>
                    <a:pt x="20297" y="2491"/>
                    <a:pt x="20897" y="6323"/>
                  </a:cubicBezTo>
                  <a:cubicBezTo>
                    <a:pt x="21497" y="10156"/>
                    <a:pt x="21497" y="15730"/>
                    <a:pt x="21497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982450" y="7285566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2115800" y="7279216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2217400" y="724746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2230099" y="6967521"/>
              <a:ext cx="142631" cy="47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28" fill="norm" stroke="1" extrusionOk="0">
                  <a:moveTo>
                    <a:pt x="8452" y="1768"/>
                  </a:moveTo>
                  <a:cubicBezTo>
                    <a:pt x="9391" y="1284"/>
                    <a:pt x="10330" y="800"/>
                    <a:pt x="12209" y="461"/>
                  </a:cubicBezTo>
                  <a:cubicBezTo>
                    <a:pt x="14087" y="122"/>
                    <a:pt x="16904" y="-72"/>
                    <a:pt x="18783" y="25"/>
                  </a:cubicBezTo>
                  <a:cubicBezTo>
                    <a:pt x="20661" y="122"/>
                    <a:pt x="21600" y="509"/>
                    <a:pt x="20817" y="1671"/>
                  </a:cubicBezTo>
                  <a:cubicBezTo>
                    <a:pt x="20035" y="2834"/>
                    <a:pt x="17530" y="4771"/>
                    <a:pt x="15496" y="6176"/>
                  </a:cubicBezTo>
                  <a:cubicBezTo>
                    <a:pt x="13461" y="7580"/>
                    <a:pt x="11896" y="8452"/>
                    <a:pt x="11739" y="9372"/>
                  </a:cubicBezTo>
                  <a:cubicBezTo>
                    <a:pt x="11583" y="10292"/>
                    <a:pt x="12835" y="11261"/>
                    <a:pt x="14087" y="12471"/>
                  </a:cubicBezTo>
                  <a:cubicBezTo>
                    <a:pt x="15339" y="13682"/>
                    <a:pt x="16591" y="15135"/>
                    <a:pt x="15809" y="16443"/>
                  </a:cubicBezTo>
                  <a:cubicBezTo>
                    <a:pt x="15026" y="17750"/>
                    <a:pt x="12209" y="18913"/>
                    <a:pt x="9235" y="19736"/>
                  </a:cubicBezTo>
                  <a:cubicBezTo>
                    <a:pt x="6261" y="20559"/>
                    <a:pt x="3130" y="21044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912599" y="7266516"/>
              <a:ext cx="158751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864" y="1571"/>
                    <a:pt x="1728" y="3142"/>
                    <a:pt x="2160" y="5891"/>
                  </a:cubicBezTo>
                  <a:cubicBezTo>
                    <a:pt x="2592" y="8640"/>
                    <a:pt x="2592" y="12567"/>
                    <a:pt x="2160" y="15709"/>
                  </a:cubicBezTo>
                  <a:cubicBezTo>
                    <a:pt x="1728" y="18851"/>
                    <a:pt x="864" y="21207"/>
                    <a:pt x="432" y="21404"/>
                  </a:cubicBezTo>
                  <a:cubicBezTo>
                    <a:pt x="0" y="21600"/>
                    <a:pt x="0" y="19636"/>
                    <a:pt x="288" y="17673"/>
                  </a:cubicBezTo>
                  <a:cubicBezTo>
                    <a:pt x="576" y="15709"/>
                    <a:pt x="1152" y="13745"/>
                    <a:pt x="1872" y="11978"/>
                  </a:cubicBezTo>
                  <a:cubicBezTo>
                    <a:pt x="2592" y="10211"/>
                    <a:pt x="3456" y="8640"/>
                    <a:pt x="4320" y="8836"/>
                  </a:cubicBezTo>
                  <a:cubicBezTo>
                    <a:pt x="5184" y="9033"/>
                    <a:pt x="6048" y="10996"/>
                    <a:pt x="6768" y="10996"/>
                  </a:cubicBezTo>
                  <a:cubicBezTo>
                    <a:pt x="7488" y="10996"/>
                    <a:pt x="8064" y="9033"/>
                    <a:pt x="9360" y="6873"/>
                  </a:cubicBezTo>
                  <a:cubicBezTo>
                    <a:pt x="10656" y="4713"/>
                    <a:pt x="12672" y="2356"/>
                    <a:pt x="14112" y="2160"/>
                  </a:cubicBezTo>
                  <a:cubicBezTo>
                    <a:pt x="15552" y="1964"/>
                    <a:pt x="16416" y="3927"/>
                    <a:pt x="17568" y="5695"/>
                  </a:cubicBezTo>
                  <a:cubicBezTo>
                    <a:pt x="18720" y="7462"/>
                    <a:pt x="20160" y="9033"/>
                    <a:pt x="21600" y="10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609850" y="7888816"/>
              <a:ext cx="222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92"/>
                    <a:pt x="5760" y="7385"/>
                    <a:pt x="8846" y="10523"/>
                  </a:cubicBezTo>
                  <a:cubicBezTo>
                    <a:pt x="11931" y="13662"/>
                    <a:pt x="15223" y="16246"/>
                    <a:pt x="17383" y="18000"/>
                  </a:cubicBezTo>
                  <a:cubicBezTo>
                    <a:pt x="19543" y="19754"/>
                    <a:pt x="20571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628900" y="7914216"/>
              <a:ext cx="190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89"/>
                    <a:pt x="19200" y="379"/>
                    <a:pt x="16800" y="2653"/>
                  </a:cubicBezTo>
                  <a:cubicBezTo>
                    <a:pt x="14400" y="4926"/>
                    <a:pt x="10800" y="9284"/>
                    <a:pt x="7800" y="12789"/>
                  </a:cubicBezTo>
                  <a:cubicBezTo>
                    <a:pt x="4800" y="16295"/>
                    <a:pt x="2400" y="189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546350" y="7825316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840"/>
                    <a:pt x="9200" y="10080"/>
                    <a:pt x="12800" y="6480"/>
                  </a:cubicBezTo>
                  <a:cubicBezTo>
                    <a:pt x="16400" y="2880"/>
                    <a:pt x="19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838450" y="8098358"/>
              <a:ext cx="82551" cy="7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1753"/>
                  </a:moveTo>
                  <a:cubicBezTo>
                    <a:pt x="0" y="4672"/>
                    <a:pt x="0" y="7591"/>
                    <a:pt x="0" y="10510"/>
                  </a:cubicBezTo>
                  <a:cubicBezTo>
                    <a:pt x="0" y="13429"/>
                    <a:pt x="0" y="16348"/>
                    <a:pt x="277" y="16348"/>
                  </a:cubicBezTo>
                  <a:cubicBezTo>
                    <a:pt x="554" y="16348"/>
                    <a:pt x="1108" y="13429"/>
                    <a:pt x="1938" y="10510"/>
                  </a:cubicBezTo>
                  <a:cubicBezTo>
                    <a:pt x="2769" y="7591"/>
                    <a:pt x="3877" y="4672"/>
                    <a:pt x="5815" y="2629"/>
                  </a:cubicBezTo>
                  <a:cubicBezTo>
                    <a:pt x="7754" y="586"/>
                    <a:pt x="10523" y="-582"/>
                    <a:pt x="12462" y="294"/>
                  </a:cubicBezTo>
                  <a:cubicBezTo>
                    <a:pt x="14400" y="1169"/>
                    <a:pt x="15508" y="4088"/>
                    <a:pt x="16892" y="7883"/>
                  </a:cubicBezTo>
                  <a:cubicBezTo>
                    <a:pt x="18277" y="11677"/>
                    <a:pt x="19938" y="16348"/>
                    <a:pt x="21600" y="21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934494" y="8087783"/>
              <a:ext cx="88107" cy="9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3" fill="norm" stroke="1" extrusionOk="0">
                  <a:moveTo>
                    <a:pt x="5978" y="5400"/>
                  </a:moveTo>
                  <a:cubicBezTo>
                    <a:pt x="8550" y="4909"/>
                    <a:pt x="11121" y="4418"/>
                    <a:pt x="11636" y="3191"/>
                  </a:cubicBezTo>
                  <a:cubicBezTo>
                    <a:pt x="12150" y="1964"/>
                    <a:pt x="10607" y="0"/>
                    <a:pt x="8807" y="0"/>
                  </a:cubicBezTo>
                  <a:cubicBezTo>
                    <a:pt x="7007" y="0"/>
                    <a:pt x="4950" y="1964"/>
                    <a:pt x="3407" y="4418"/>
                  </a:cubicBezTo>
                  <a:cubicBezTo>
                    <a:pt x="1864" y="6873"/>
                    <a:pt x="836" y="9818"/>
                    <a:pt x="321" y="12764"/>
                  </a:cubicBezTo>
                  <a:cubicBezTo>
                    <a:pt x="-193" y="15709"/>
                    <a:pt x="-193" y="18655"/>
                    <a:pt x="1093" y="20127"/>
                  </a:cubicBezTo>
                  <a:cubicBezTo>
                    <a:pt x="2378" y="21600"/>
                    <a:pt x="4950" y="21600"/>
                    <a:pt x="8550" y="19882"/>
                  </a:cubicBezTo>
                  <a:cubicBezTo>
                    <a:pt x="12150" y="18164"/>
                    <a:pt x="16778" y="14727"/>
                    <a:pt x="21407" y="1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040427" y="8092016"/>
              <a:ext cx="114581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59" fill="norm" stroke="1" extrusionOk="0">
                  <a:moveTo>
                    <a:pt x="1405" y="0"/>
                  </a:moveTo>
                  <a:cubicBezTo>
                    <a:pt x="619" y="2634"/>
                    <a:pt x="-166" y="5268"/>
                    <a:pt x="30" y="7639"/>
                  </a:cubicBezTo>
                  <a:cubicBezTo>
                    <a:pt x="227" y="10010"/>
                    <a:pt x="1405" y="12117"/>
                    <a:pt x="2976" y="12380"/>
                  </a:cubicBezTo>
                  <a:cubicBezTo>
                    <a:pt x="4547" y="12644"/>
                    <a:pt x="6510" y="11063"/>
                    <a:pt x="7492" y="12117"/>
                  </a:cubicBezTo>
                  <a:cubicBezTo>
                    <a:pt x="8474" y="13171"/>
                    <a:pt x="8474" y="16859"/>
                    <a:pt x="9456" y="18966"/>
                  </a:cubicBezTo>
                  <a:cubicBezTo>
                    <a:pt x="10438" y="21073"/>
                    <a:pt x="12401" y="21600"/>
                    <a:pt x="14169" y="20810"/>
                  </a:cubicBezTo>
                  <a:cubicBezTo>
                    <a:pt x="15936" y="20020"/>
                    <a:pt x="17507" y="17912"/>
                    <a:pt x="18881" y="15015"/>
                  </a:cubicBezTo>
                  <a:cubicBezTo>
                    <a:pt x="20256" y="12117"/>
                    <a:pt x="21434" y="8429"/>
                    <a:pt x="21238" y="5795"/>
                  </a:cubicBezTo>
                  <a:cubicBezTo>
                    <a:pt x="21041" y="3161"/>
                    <a:pt x="19470" y="1580"/>
                    <a:pt x="178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346450" y="795231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390900" y="8041216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716458" y="7818966"/>
              <a:ext cx="111069" cy="30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43" fill="norm" stroke="1" extrusionOk="0">
                  <a:moveTo>
                    <a:pt x="12877" y="3172"/>
                  </a:moveTo>
                  <a:cubicBezTo>
                    <a:pt x="13277" y="2417"/>
                    <a:pt x="13677" y="1662"/>
                    <a:pt x="13077" y="1057"/>
                  </a:cubicBezTo>
                  <a:cubicBezTo>
                    <a:pt x="12477" y="453"/>
                    <a:pt x="10877" y="0"/>
                    <a:pt x="9277" y="0"/>
                  </a:cubicBezTo>
                  <a:cubicBezTo>
                    <a:pt x="7677" y="0"/>
                    <a:pt x="6077" y="453"/>
                    <a:pt x="4677" y="1510"/>
                  </a:cubicBezTo>
                  <a:cubicBezTo>
                    <a:pt x="3277" y="2568"/>
                    <a:pt x="2077" y="4229"/>
                    <a:pt x="3077" y="6117"/>
                  </a:cubicBezTo>
                  <a:cubicBezTo>
                    <a:pt x="4077" y="8006"/>
                    <a:pt x="7277" y="10120"/>
                    <a:pt x="10677" y="11857"/>
                  </a:cubicBezTo>
                  <a:cubicBezTo>
                    <a:pt x="14077" y="13594"/>
                    <a:pt x="17677" y="14954"/>
                    <a:pt x="19477" y="16162"/>
                  </a:cubicBezTo>
                  <a:cubicBezTo>
                    <a:pt x="21277" y="17371"/>
                    <a:pt x="21277" y="18428"/>
                    <a:pt x="20477" y="19259"/>
                  </a:cubicBezTo>
                  <a:cubicBezTo>
                    <a:pt x="19677" y="20090"/>
                    <a:pt x="18077" y="20694"/>
                    <a:pt x="16077" y="21071"/>
                  </a:cubicBezTo>
                  <a:cubicBezTo>
                    <a:pt x="14077" y="21449"/>
                    <a:pt x="11677" y="21600"/>
                    <a:pt x="9277" y="21524"/>
                  </a:cubicBezTo>
                  <a:cubicBezTo>
                    <a:pt x="6877" y="21449"/>
                    <a:pt x="4477" y="21147"/>
                    <a:pt x="2677" y="20694"/>
                  </a:cubicBezTo>
                  <a:cubicBezTo>
                    <a:pt x="877" y="20241"/>
                    <a:pt x="-323" y="19636"/>
                    <a:pt x="77" y="18352"/>
                  </a:cubicBezTo>
                  <a:cubicBezTo>
                    <a:pt x="477" y="17069"/>
                    <a:pt x="2477" y="15105"/>
                    <a:pt x="5677" y="13066"/>
                  </a:cubicBezTo>
                  <a:cubicBezTo>
                    <a:pt x="8877" y="11027"/>
                    <a:pt x="13277" y="8912"/>
                    <a:pt x="15877" y="7175"/>
                  </a:cubicBezTo>
                  <a:cubicBezTo>
                    <a:pt x="18477" y="5438"/>
                    <a:pt x="19277" y="4078"/>
                    <a:pt x="17677" y="3323"/>
                  </a:cubicBezTo>
                  <a:cubicBezTo>
                    <a:pt x="16077" y="2568"/>
                    <a:pt x="12077" y="2417"/>
                    <a:pt x="8877" y="2492"/>
                  </a:cubicBezTo>
                  <a:cubicBezTo>
                    <a:pt x="5677" y="2568"/>
                    <a:pt x="3277" y="2870"/>
                    <a:pt x="877" y="3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911600" y="7869766"/>
              <a:ext cx="44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712200" y="7761816"/>
              <a:ext cx="101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763794" y="7774516"/>
              <a:ext cx="1262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8225" y="1200"/>
                    <a:pt x="14985" y="2400"/>
                    <a:pt x="11745" y="4875"/>
                  </a:cubicBezTo>
                  <a:cubicBezTo>
                    <a:pt x="8505" y="7350"/>
                    <a:pt x="5265" y="11100"/>
                    <a:pt x="3285" y="13425"/>
                  </a:cubicBezTo>
                  <a:cubicBezTo>
                    <a:pt x="1305" y="15750"/>
                    <a:pt x="585" y="16650"/>
                    <a:pt x="225" y="17775"/>
                  </a:cubicBezTo>
                  <a:cubicBezTo>
                    <a:pt x="-135" y="18900"/>
                    <a:pt x="-135" y="20250"/>
                    <a:pt x="765" y="20925"/>
                  </a:cubicBezTo>
                  <a:cubicBezTo>
                    <a:pt x="1665" y="21600"/>
                    <a:pt x="3465" y="21600"/>
                    <a:pt x="52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899243" y="7962822"/>
              <a:ext cx="117757" cy="14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07" fill="norm" stroke="1" extrusionOk="0">
                  <a:moveTo>
                    <a:pt x="629" y="3053"/>
                  </a:moveTo>
                  <a:cubicBezTo>
                    <a:pt x="1015" y="7921"/>
                    <a:pt x="1401" y="12789"/>
                    <a:pt x="1401" y="15983"/>
                  </a:cubicBezTo>
                  <a:cubicBezTo>
                    <a:pt x="1401" y="19177"/>
                    <a:pt x="1015" y="20699"/>
                    <a:pt x="629" y="20699"/>
                  </a:cubicBezTo>
                  <a:cubicBezTo>
                    <a:pt x="244" y="20699"/>
                    <a:pt x="-142" y="19177"/>
                    <a:pt x="51" y="15983"/>
                  </a:cubicBezTo>
                  <a:cubicBezTo>
                    <a:pt x="244" y="12789"/>
                    <a:pt x="1015" y="7921"/>
                    <a:pt x="2172" y="4879"/>
                  </a:cubicBezTo>
                  <a:cubicBezTo>
                    <a:pt x="3329" y="1837"/>
                    <a:pt x="4872" y="620"/>
                    <a:pt x="6608" y="163"/>
                  </a:cubicBezTo>
                  <a:cubicBezTo>
                    <a:pt x="8344" y="-293"/>
                    <a:pt x="10272" y="11"/>
                    <a:pt x="12779" y="3662"/>
                  </a:cubicBezTo>
                  <a:cubicBezTo>
                    <a:pt x="15287" y="7313"/>
                    <a:pt x="18372" y="14310"/>
                    <a:pt x="21458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9042400" y="7976141"/>
              <a:ext cx="304800" cy="12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900" y="13011"/>
                  </a:moveTo>
                  <a:cubicBezTo>
                    <a:pt x="2550" y="11240"/>
                    <a:pt x="4200" y="9470"/>
                    <a:pt x="5100" y="7345"/>
                  </a:cubicBezTo>
                  <a:cubicBezTo>
                    <a:pt x="6000" y="5221"/>
                    <a:pt x="6150" y="2742"/>
                    <a:pt x="5850" y="1325"/>
                  </a:cubicBezTo>
                  <a:cubicBezTo>
                    <a:pt x="5550" y="-91"/>
                    <a:pt x="4800" y="-445"/>
                    <a:pt x="3900" y="617"/>
                  </a:cubicBezTo>
                  <a:cubicBezTo>
                    <a:pt x="3000" y="1680"/>
                    <a:pt x="1950" y="4158"/>
                    <a:pt x="1200" y="7168"/>
                  </a:cubicBezTo>
                  <a:cubicBezTo>
                    <a:pt x="450" y="10178"/>
                    <a:pt x="0" y="13719"/>
                    <a:pt x="0" y="16198"/>
                  </a:cubicBezTo>
                  <a:cubicBezTo>
                    <a:pt x="0" y="18676"/>
                    <a:pt x="450" y="20093"/>
                    <a:pt x="1050" y="20624"/>
                  </a:cubicBezTo>
                  <a:cubicBezTo>
                    <a:pt x="1650" y="21155"/>
                    <a:pt x="2400" y="20801"/>
                    <a:pt x="3525" y="19207"/>
                  </a:cubicBezTo>
                  <a:cubicBezTo>
                    <a:pt x="4650" y="17614"/>
                    <a:pt x="6150" y="14781"/>
                    <a:pt x="7200" y="12834"/>
                  </a:cubicBezTo>
                  <a:cubicBezTo>
                    <a:pt x="8250" y="10886"/>
                    <a:pt x="8850" y="9824"/>
                    <a:pt x="9075" y="10178"/>
                  </a:cubicBezTo>
                  <a:cubicBezTo>
                    <a:pt x="9300" y="10532"/>
                    <a:pt x="9150" y="12303"/>
                    <a:pt x="9075" y="14073"/>
                  </a:cubicBezTo>
                  <a:cubicBezTo>
                    <a:pt x="9000" y="15844"/>
                    <a:pt x="9000" y="17614"/>
                    <a:pt x="9375" y="18145"/>
                  </a:cubicBezTo>
                  <a:cubicBezTo>
                    <a:pt x="9750" y="18676"/>
                    <a:pt x="10500" y="17968"/>
                    <a:pt x="11175" y="17083"/>
                  </a:cubicBezTo>
                  <a:cubicBezTo>
                    <a:pt x="11850" y="16198"/>
                    <a:pt x="12450" y="15135"/>
                    <a:pt x="12975" y="15312"/>
                  </a:cubicBezTo>
                  <a:cubicBezTo>
                    <a:pt x="13500" y="15489"/>
                    <a:pt x="13950" y="16906"/>
                    <a:pt x="14550" y="17437"/>
                  </a:cubicBezTo>
                  <a:cubicBezTo>
                    <a:pt x="15150" y="17968"/>
                    <a:pt x="15900" y="17614"/>
                    <a:pt x="16575" y="17968"/>
                  </a:cubicBezTo>
                  <a:cubicBezTo>
                    <a:pt x="17250" y="18322"/>
                    <a:pt x="17850" y="19385"/>
                    <a:pt x="18375" y="19207"/>
                  </a:cubicBezTo>
                  <a:cubicBezTo>
                    <a:pt x="18900" y="19030"/>
                    <a:pt x="19350" y="17614"/>
                    <a:pt x="19875" y="14781"/>
                  </a:cubicBezTo>
                  <a:cubicBezTo>
                    <a:pt x="20400" y="11948"/>
                    <a:pt x="21000" y="7699"/>
                    <a:pt x="21600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585200" y="7596716"/>
              <a:ext cx="393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1" y="18514"/>
                    <a:pt x="5342" y="15429"/>
                    <a:pt x="8942" y="11829"/>
                  </a:cubicBezTo>
                  <a:cubicBezTo>
                    <a:pt x="12542" y="8229"/>
                    <a:pt x="17071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9505950" y="7812616"/>
              <a:ext cx="1270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9499600" y="793326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918699" y="7731226"/>
              <a:ext cx="160796" cy="25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01" fill="norm" stroke="1" extrusionOk="0">
                  <a:moveTo>
                    <a:pt x="0" y="3681"/>
                  </a:moveTo>
                  <a:cubicBezTo>
                    <a:pt x="842" y="2961"/>
                    <a:pt x="1683" y="2241"/>
                    <a:pt x="4629" y="1611"/>
                  </a:cubicBezTo>
                  <a:cubicBezTo>
                    <a:pt x="7574" y="981"/>
                    <a:pt x="12623" y="441"/>
                    <a:pt x="15849" y="171"/>
                  </a:cubicBezTo>
                  <a:cubicBezTo>
                    <a:pt x="19075" y="-99"/>
                    <a:pt x="20478" y="-99"/>
                    <a:pt x="21039" y="531"/>
                  </a:cubicBezTo>
                  <a:cubicBezTo>
                    <a:pt x="21600" y="1161"/>
                    <a:pt x="21319" y="2421"/>
                    <a:pt x="19917" y="5211"/>
                  </a:cubicBezTo>
                  <a:cubicBezTo>
                    <a:pt x="18514" y="8001"/>
                    <a:pt x="15990" y="12321"/>
                    <a:pt x="14447" y="15291"/>
                  </a:cubicBezTo>
                  <a:cubicBezTo>
                    <a:pt x="12904" y="18261"/>
                    <a:pt x="12343" y="19881"/>
                    <a:pt x="11782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912349" y="7850716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120"/>
                    <a:pt x="12185" y="8640"/>
                    <a:pt x="15785" y="5040"/>
                  </a:cubicBezTo>
                  <a:cubicBezTo>
                    <a:pt x="19385" y="1440"/>
                    <a:pt x="2049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166354" y="7711016"/>
              <a:ext cx="139697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3" fill="norm" stroke="1" extrusionOk="0">
                  <a:moveTo>
                    <a:pt x="15474" y="0"/>
                  </a:moveTo>
                  <a:cubicBezTo>
                    <a:pt x="12573" y="3522"/>
                    <a:pt x="9671" y="7043"/>
                    <a:pt x="7253" y="9978"/>
                  </a:cubicBezTo>
                  <a:cubicBezTo>
                    <a:pt x="4835" y="12913"/>
                    <a:pt x="2901" y="15261"/>
                    <a:pt x="1611" y="17022"/>
                  </a:cubicBezTo>
                  <a:cubicBezTo>
                    <a:pt x="322" y="18783"/>
                    <a:pt x="-323" y="19957"/>
                    <a:pt x="161" y="20661"/>
                  </a:cubicBezTo>
                  <a:cubicBezTo>
                    <a:pt x="644" y="21365"/>
                    <a:pt x="2256" y="21600"/>
                    <a:pt x="5964" y="21365"/>
                  </a:cubicBezTo>
                  <a:cubicBezTo>
                    <a:pt x="9671" y="21130"/>
                    <a:pt x="15474" y="20426"/>
                    <a:pt x="21277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229849" y="7850716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521949" y="7595587"/>
              <a:ext cx="147318" cy="55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38" fill="norm" stroke="1" extrusionOk="0">
                  <a:moveTo>
                    <a:pt x="0" y="2253"/>
                  </a:moveTo>
                  <a:cubicBezTo>
                    <a:pt x="300" y="1844"/>
                    <a:pt x="600" y="1435"/>
                    <a:pt x="2550" y="985"/>
                  </a:cubicBezTo>
                  <a:cubicBezTo>
                    <a:pt x="4500" y="535"/>
                    <a:pt x="8100" y="44"/>
                    <a:pt x="11400" y="3"/>
                  </a:cubicBezTo>
                  <a:cubicBezTo>
                    <a:pt x="14700" y="-38"/>
                    <a:pt x="17700" y="371"/>
                    <a:pt x="18300" y="1639"/>
                  </a:cubicBezTo>
                  <a:cubicBezTo>
                    <a:pt x="18900" y="2907"/>
                    <a:pt x="17100" y="5035"/>
                    <a:pt x="14550" y="6630"/>
                  </a:cubicBezTo>
                  <a:cubicBezTo>
                    <a:pt x="12000" y="8226"/>
                    <a:pt x="8700" y="9289"/>
                    <a:pt x="6900" y="10026"/>
                  </a:cubicBezTo>
                  <a:cubicBezTo>
                    <a:pt x="5100" y="10762"/>
                    <a:pt x="4800" y="11171"/>
                    <a:pt x="5250" y="11498"/>
                  </a:cubicBezTo>
                  <a:cubicBezTo>
                    <a:pt x="5700" y="11826"/>
                    <a:pt x="6900" y="12071"/>
                    <a:pt x="9450" y="12685"/>
                  </a:cubicBezTo>
                  <a:cubicBezTo>
                    <a:pt x="12000" y="13298"/>
                    <a:pt x="15900" y="14280"/>
                    <a:pt x="18300" y="15303"/>
                  </a:cubicBezTo>
                  <a:cubicBezTo>
                    <a:pt x="20700" y="16326"/>
                    <a:pt x="21600" y="17389"/>
                    <a:pt x="20250" y="18412"/>
                  </a:cubicBezTo>
                  <a:cubicBezTo>
                    <a:pt x="18900" y="19435"/>
                    <a:pt x="15300" y="20417"/>
                    <a:pt x="12750" y="20948"/>
                  </a:cubicBezTo>
                  <a:cubicBezTo>
                    <a:pt x="10200" y="21480"/>
                    <a:pt x="8700" y="21562"/>
                    <a:pt x="7650" y="21276"/>
                  </a:cubicBezTo>
                  <a:cubicBezTo>
                    <a:pt x="6600" y="20989"/>
                    <a:pt x="6000" y="20335"/>
                    <a:pt x="5400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752271" y="7718308"/>
              <a:ext cx="131630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8" fill="norm" stroke="1" extrusionOk="0">
                  <a:moveTo>
                    <a:pt x="21321" y="769"/>
                  </a:moveTo>
                  <a:cubicBezTo>
                    <a:pt x="19950" y="353"/>
                    <a:pt x="18578" y="-62"/>
                    <a:pt x="17378" y="7"/>
                  </a:cubicBezTo>
                  <a:cubicBezTo>
                    <a:pt x="16178" y="76"/>
                    <a:pt x="15150" y="630"/>
                    <a:pt x="12578" y="2500"/>
                  </a:cubicBezTo>
                  <a:cubicBezTo>
                    <a:pt x="10007" y="4369"/>
                    <a:pt x="5892" y="7553"/>
                    <a:pt x="3321" y="10115"/>
                  </a:cubicBezTo>
                  <a:cubicBezTo>
                    <a:pt x="750" y="12676"/>
                    <a:pt x="-279" y="14615"/>
                    <a:pt x="64" y="16276"/>
                  </a:cubicBezTo>
                  <a:cubicBezTo>
                    <a:pt x="407" y="17938"/>
                    <a:pt x="2121" y="19323"/>
                    <a:pt x="4692" y="20153"/>
                  </a:cubicBezTo>
                  <a:cubicBezTo>
                    <a:pt x="7264" y="20984"/>
                    <a:pt x="10692" y="21261"/>
                    <a:pt x="14121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909299" y="7825316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475"/>
                    <a:pt x="6400" y="4950"/>
                    <a:pt x="9600" y="8100"/>
                  </a:cubicBezTo>
                  <a:cubicBezTo>
                    <a:pt x="12800" y="11250"/>
                    <a:pt x="16000" y="15075"/>
                    <a:pt x="18000" y="17438"/>
                  </a:cubicBezTo>
                  <a:cubicBezTo>
                    <a:pt x="20000" y="19800"/>
                    <a:pt x="2080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953750" y="7818966"/>
              <a:ext cx="1016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705"/>
                    <a:pt x="16200" y="3411"/>
                    <a:pt x="13050" y="6158"/>
                  </a:cubicBezTo>
                  <a:cubicBezTo>
                    <a:pt x="9900" y="8905"/>
                    <a:pt x="6300" y="12695"/>
                    <a:pt x="4050" y="15442"/>
                  </a:cubicBezTo>
                  <a:cubicBezTo>
                    <a:pt x="1800" y="18189"/>
                    <a:pt x="900" y="198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877550" y="7742766"/>
              <a:ext cx="190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1093450" y="7981487"/>
              <a:ext cx="127000" cy="7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3" fill="norm" stroke="1" extrusionOk="0">
                  <a:moveTo>
                    <a:pt x="0" y="2336"/>
                  </a:moveTo>
                  <a:cubicBezTo>
                    <a:pt x="360" y="5105"/>
                    <a:pt x="720" y="7875"/>
                    <a:pt x="1080" y="10921"/>
                  </a:cubicBezTo>
                  <a:cubicBezTo>
                    <a:pt x="1440" y="13967"/>
                    <a:pt x="1800" y="17290"/>
                    <a:pt x="1980" y="17290"/>
                  </a:cubicBezTo>
                  <a:cubicBezTo>
                    <a:pt x="2160" y="17290"/>
                    <a:pt x="2160" y="13967"/>
                    <a:pt x="2700" y="11198"/>
                  </a:cubicBezTo>
                  <a:cubicBezTo>
                    <a:pt x="3240" y="8428"/>
                    <a:pt x="4320" y="6213"/>
                    <a:pt x="5400" y="7321"/>
                  </a:cubicBezTo>
                  <a:cubicBezTo>
                    <a:pt x="6480" y="8428"/>
                    <a:pt x="7560" y="12859"/>
                    <a:pt x="8640" y="13967"/>
                  </a:cubicBezTo>
                  <a:cubicBezTo>
                    <a:pt x="9720" y="15075"/>
                    <a:pt x="10800" y="12859"/>
                    <a:pt x="11880" y="10367"/>
                  </a:cubicBezTo>
                  <a:cubicBezTo>
                    <a:pt x="12960" y="7875"/>
                    <a:pt x="14040" y="5105"/>
                    <a:pt x="15480" y="2890"/>
                  </a:cubicBezTo>
                  <a:cubicBezTo>
                    <a:pt x="16920" y="675"/>
                    <a:pt x="18720" y="-987"/>
                    <a:pt x="19620" y="675"/>
                  </a:cubicBezTo>
                  <a:cubicBezTo>
                    <a:pt x="20520" y="2336"/>
                    <a:pt x="20520" y="7321"/>
                    <a:pt x="20700" y="11198"/>
                  </a:cubicBezTo>
                  <a:cubicBezTo>
                    <a:pt x="20880" y="15075"/>
                    <a:pt x="21240" y="17844"/>
                    <a:pt x="21600" y="20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1239500" y="800311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1084836" y="7996766"/>
              <a:ext cx="126334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440" y="0"/>
                  </a:moveTo>
                  <a:cubicBezTo>
                    <a:pt x="1086" y="6125"/>
                    <a:pt x="732" y="12251"/>
                    <a:pt x="555" y="16119"/>
                  </a:cubicBezTo>
                  <a:cubicBezTo>
                    <a:pt x="378" y="19988"/>
                    <a:pt x="378" y="21600"/>
                    <a:pt x="201" y="21600"/>
                  </a:cubicBezTo>
                  <a:cubicBezTo>
                    <a:pt x="24" y="21600"/>
                    <a:pt x="-330" y="19988"/>
                    <a:pt x="732" y="16603"/>
                  </a:cubicBezTo>
                  <a:cubicBezTo>
                    <a:pt x="1795" y="13218"/>
                    <a:pt x="4273" y="8060"/>
                    <a:pt x="6221" y="4997"/>
                  </a:cubicBezTo>
                  <a:cubicBezTo>
                    <a:pt x="8168" y="1934"/>
                    <a:pt x="9585" y="967"/>
                    <a:pt x="11886" y="1128"/>
                  </a:cubicBezTo>
                  <a:cubicBezTo>
                    <a:pt x="14188" y="1290"/>
                    <a:pt x="17375" y="2579"/>
                    <a:pt x="19145" y="4836"/>
                  </a:cubicBezTo>
                  <a:cubicBezTo>
                    <a:pt x="20916" y="7093"/>
                    <a:pt x="21270" y="10316"/>
                    <a:pt x="21093" y="12573"/>
                  </a:cubicBezTo>
                  <a:cubicBezTo>
                    <a:pt x="20916" y="14830"/>
                    <a:pt x="20208" y="16119"/>
                    <a:pt x="19500" y="17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1234602" y="7970926"/>
              <a:ext cx="225872" cy="13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50" fill="norm" stroke="1" extrusionOk="0">
                  <a:moveTo>
                    <a:pt x="463" y="8771"/>
                  </a:moveTo>
                  <a:cubicBezTo>
                    <a:pt x="1263" y="9738"/>
                    <a:pt x="2063" y="10706"/>
                    <a:pt x="2963" y="11028"/>
                  </a:cubicBezTo>
                  <a:cubicBezTo>
                    <a:pt x="3863" y="11350"/>
                    <a:pt x="4863" y="11028"/>
                    <a:pt x="5763" y="10061"/>
                  </a:cubicBezTo>
                  <a:cubicBezTo>
                    <a:pt x="6663" y="9094"/>
                    <a:pt x="7463" y="7482"/>
                    <a:pt x="7863" y="5709"/>
                  </a:cubicBezTo>
                  <a:cubicBezTo>
                    <a:pt x="8263" y="3935"/>
                    <a:pt x="8263" y="2001"/>
                    <a:pt x="7663" y="873"/>
                  </a:cubicBezTo>
                  <a:cubicBezTo>
                    <a:pt x="7063" y="-256"/>
                    <a:pt x="5863" y="-578"/>
                    <a:pt x="4463" y="1679"/>
                  </a:cubicBezTo>
                  <a:cubicBezTo>
                    <a:pt x="3063" y="3935"/>
                    <a:pt x="1463" y="8771"/>
                    <a:pt x="663" y="11995"/>
                  </a:cubicBezTo>
                  <a:cubicBezTo>
                    <a:pt x="-137" y="15219"/>
                    <a:pt x="-137" y="16831"/>
                    <a:pt x="263" y="18282"/>
                  </a:cubicBezTo>
                  <a:cubicBezTo>
                    <a:pt x="663" y="19732"/>
                    <a:pt x="1463" y="21022"/>
                    <a:pt x="2963" y="20700"/>
                  </a:cubicBezTo>
                  <a:cubicBezTo>
                    <a:pt x="4463" y="20377"/>
                    <a:pt x="6663" y="18443"/>
                    <a:pt x="8063" y="16670"/>
                  </a:cubicBezTo>
                  <a:cubicBezTo>
                    <a:pt x="9463" y="14897"/>
                    <a:pt x="10063" y="13285"/>
                    <a:pt x="10263" y="13285"/>
                  </a:cubicBezTo>
                  <a:cubicBezTo>
                    <a:pt x="10463" y="13285"/>
                    <a:pt x="10263" y="14897"/>
                    <a:pt x="10663" y="15380"/>
                  </a:cubicBezTo>
                  <a:cubicBezTo>
                    <a:pt x="11063" y="15864"/>
                    <a:pt x="12063" y="15219"/>
                    <a:pt x="13063" y="15219"/>
                  </a:cubicBezTo>
                  <a:cubicBezTo>
                    <a:pt x="14063" y="15219"/>
                    <a:pt x="15063" y="15864"/>
                    <a:pt x="16463" y="16509"/>
                  </a:cubicBezTo>
                  <a:cubicBezTo>
                    <a:pt x="17863" y="17153"/>
                    <a:pt x="19663" y="17798"/>
                    <a:pt x="20563" y="17315"/>
                  </a:cubicBezTo>
                  <a:cubicBezTo>
                    <a:pt x="21463" y="16831"/>
                    <a:pt x="21463" y="15219"/>
                    <a:pt x="21163" y="12318"/>
                  </a:cubicBezTo>
                  <a:cubicBezTo>
                    <a:pt x="20863" y="9416"/>
                    <a:pt x="20263" y="5225"/>
                    <a:pt x="19663" y="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1512549" y="789516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620499" y="7780866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120"/>
                    <a:pt x="11127" y="12240"/>
                    <a:pt x="14727" y="15840"/>
                  </a:cubicBezTo>
                  <a:cubicBezTo>
                    <a:pt x="18327" y="19440"/>
                    <a:pt x="19964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683999" y="7799916"/>
              <a:ext cx="1143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424"/>
                    <a:pt x="17600" y="847"/>
                    <a:pt x="14000" y="4447"/>
                  </a:cubicBezTo>
                  <a:cubicBezTo>
                    <a:pt x="10400" y="8047"/>
                    <a:pt x="5200" y="148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563350" y="7721272"/>
              <a:ext cx="184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69" y="12582"/>
                    <a:pt x="8938" y="4867"/>
                    <a:pt x="12538" y="1782"/>
                  </a:cubicBezTo>
                  <a:cubicBezTo>
                    <a:pt x="16138" y="-1304"/>
                    <a:pt x="1886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766913" y="7960087"/>
              <a:ext cx="94888" cy="5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355" fill="norm" stroke="1" extrusionOk="0">
                  <a:moveTo>
                    <a:pt x="2798" y="1734"/>
                  </a:moveTo>
                  <a:cubicBezTo>
                    <a:pt x="1838" y="5458"/>
                    <a:pt x="878" y="9183"/>
                    <a:pt x="398" y="12907"/>
                  </a:cubicBezTo>
                  <a:cubicBezTo>
                    <a:pt x="-82" y="16631"/>
                    <a:pt x="-82" y="20355"/>
                    <a:pt x="158" y="20355"/>
                  </a:cubicBezTo>
                  <a:cubicBezTo>
                    <a:pt x="398" y="20355"/>
                    <a:pt x="878" y="16631"/>
                    <a:pt x="1838" y="12907"/>
                  </a:cubicBezTo>
                  <a:cubicBezTo>
                    <a:pt x="2798" y="9183"/>
                    <a:pt x="4238" y="5458"/>
                    <a:pt x="6398" y="2852"/>
                  </a:cubicBezTo>
                  <a:cubicBezTo>
                    <a:pt x="8558" y="245"/>
                    <a:pt x="11438" y="-1245"/>
                    <a:pt x="14078" y="1362"/>
                  </a:cubicBezTo>
                  <a:cubicBezTo>
                    <a:pt x="16718" y="3969"/>
                    <a:pt x="19118" y="10672"/>
                    <a:pt x="21518" y="17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843758" y="7955401"/>
              <a:ext cx="113292" cy="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069" fill="norm" stroke="1" extrusionOk="0">
                  <a:moveTo>
                    <a:pt x="7009" y="5993"/>
                  </a:moveTo>
                  <a:cubicBezTo>
                    <a:pt x="7009" y="3151"/>
                    <a:pt x="7009" y="308"/>
                    <a:pt x="6409" y="24"/>
                  </a:cubicBezTo>
                  <a:cubicBezTo>
                    <a:pt x="5809" y="-260"/>
                    <a:pt x="4609" y="2014"/>
                    <a:pt x="3409" y="4572"/>
                  </a:cubicBezTo>
                  <a:cubicBezTo>
                    <a:pt x="2209" y="7129"/>
                    <a:pt x="1009" y="9972"/>
                    <a:pt x="409" y="12814"/>
                  </a:cubicBezTo>
                  <a:cubicBezTo>
                    <a:pt x="-191" y="15656"/>
                    <a:pt x="-191" y="18498"/>
                    <a:pt x="809" y="19919"/>
                  </a:cubicBezTo>
                  <a:cubicBezTo>
                    <a:pt x="1809" y="21340"/>
                    <a:pt x="3809" y="21340"/>
                    <a:pt x="7409" y="20487"/>
                  </a:cubicBezTo>
                  <a:cubicBezTo>
                    <a:pt x="11009" y="19635"/>
                    <a:pt x="16209" y="17929"/>
                    <a:pt x="21409" y="16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1944350" y="7926916"/>
              <a:ext cx="120650" cy="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2757"/>
                  </a:moveTo>
                  <a:cubicBezTo>
                    <a:pt x="0" y="5055"/>
                    <a:pt x="0" y="7353"/>
                    <a:pt x="0" y="9651"/>
                  </a:cubicBezTo>
                  <a:cubicBezTo>
                    <a:pt x="0" y="11949"/>
                    <a:pt x="0" y="14247"/>
                    <a:pt x="947" y="15396"/>
                  </a:cubicBezTo>
                  <a:cubicBezTo>
                    <a:pt x="1895" y="16545"/>
                    <a:pt x="3789" y="16545"/>
                    <a:pt x="5684" y="16085"/>
                  </a:cubicBezTo>
                  <a:cubicBezTo>
                    <a:pt x="7579" y="15626"/>
                    <a:pt x="9474" y="14706"/>
                    <a:pt x="10232" y="15626"/>
                  </a:cubicBezTo>
                  <a:cubicBezTo>
                    <a:pt x="10989" y="16545"/>
                    <a:pt x="10611" y="19302"/>
                    <a:pt x="11368" y="20451"/>
                  </a:cubicBezTo>
                  <a:cubicBezTo>
                    <a:pt x="12126" y="21600"/>
                    <a:pt x="14021" y="21140"/>
                    <a:pt x="15347" y="19762"/>
                  </a:cubicBezTo>
                  <a:cubicBezTo>
                    <a:pt x="16674" y="18383"/>
                    <a:pt x="17432" y="16085"/>
                    <a:pt x="18379" y="12638"/>
                  </a:cubicBezTo>
                  <a:cubicBezTo>
                    <a:pt x="19326" y="9191"/>
                    <a:pt x="20463" y="45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2090400" y="7742766"/>
              <a:ext cx="701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0" y="0"/>
                  </a:moveTo>
                  <a:cubicBezTo>
                    <a:pt x="3812" y="0"/>
                    <a:pt x="7624" y="0"/>
                    <a:pt x="11753" y="1149"/>
                  </a:cubicBezTo>
                  <a:cubicBezTo>
                    <a:pt x="15882" y="2298"/>
                    <a:pt x="20329" y="4596"/>
                    <a:pt x="20965" y="7430"/>
                  </a:cubicBezTo>
                  <a:cubicBezTo>
                    <a:pt x="21600" y="10264"/>
                    <a:pt x="18424" y="13634"/>
                    <a:pt x="14929" y="16085"/>
                  </a:cubicBezTo>
                  <a:cubicBezTo>
                    <a:pt x="11435" y="18536"/>
                    <a:pt x="7624" y="20068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1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947899" y="5347599"/>
              <a:ext cx="2261609" cy="1580252"/>
            </a:xfrm>
            <a:prstGeom prst="rect">
              <a:avLst/>
            </a:prstGeom>
            <a:effectLst/>
          </p:spPr>
        </p:pic>
        <p:pic>
          <p:nvPicPr>
            <p:cNvPr id="222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505016" y="7287120"/>
              <a:ext cx="1842837" cy="963177"/>
            </a:xfrm>
            <a:prstGeom prst="rect">
              <a:avLst/>
            </a:prstGeom>
            <a:effectLst/>
          </p:spPr>
        </p:pic>
      </p:grpSp>
      <p:grpSp>
        <p:nvGrpSpPr>
          <p:cNvPr id="2258" name="Drawing"/>
          <p:cNvGrpSpPr/>
          <p:nvPr/>
        </p:nvGrpSpPr>
        <p:grpSpPr>
          <a:xfrm>
            <a:off x="8991600" y="2742068"/>
            <a:ext cx="3819344" cy="1671183"/>
            <a:chOff x="0" y="0"/>
            <a:chExt cx="3819343" cy="1671181"/>
          </a:xfrm>
        </p:grpSpPr>
        <p:sp>
          <p:nvSpPr>
            <p:cNvPr id="2224" name="Line"/>
            <p:cNvSpPr/>
            <p:nvPr/>
          </p:nvSpPr>
          <p:spPr>
            <a:xfrm>
              <a:off x="682912" y="49145"/>
              <a:ext cx="152820" cy="39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133" fill="norm" stroke="1" extrusionOk="0">
                  <a:moveTo>
                    <a:pt x="5503" y="10273"/>
                  </a:moveTo>
                  <a:cubicBezTo>
                    <a:pt x="5503" y="12973"/>
                    <a:pt x="5503" y="15673"/>
                    <a:pt x="5503" y="17417"/>
                  </a:cubicBezTo>
                  <a:cubicBezTo>
                    <a:pt x="5503" y="19161"/>
                    <a:pt x="5503" y="19948"/>
                    <a:pt x="5219" y="20004"/>
                  </a:cubicBezTo>
                  <a:cubicBezTo>
                    <a:pt x="4935" y="20061"/>
                    <a:pt x="4367" y="19386"/>
                    <a:pt x="3940" y="16854"/>
                  </a:cubicBezTo>
                  <a:cubicBezTo>
                    <a:pt x="3514" y="14323"/>
                    <a:pt x="3230" y="9936"/>
                    <a:pt x="3798" y="6842"/>
                  </a:cubicBezTo>
                  <a:cubicBezTo>
                    <a:pt x="4367" y="3748"/>
                    <a:pt x="5788" y="1948"/>
                    <a:pt x="7777" y="936"/>
                  </a:cubicBezTo>
                  <a:cubicBezTo>
                    <a:pt x="9767" y="-77"/>
                    <a:pt x="12324" y="-302"/>
                    <a:pt x="14882" y="429"/>
                  </a:cubicBezTo>
                  <a:cubicBezTo>
                    <a:pt x="17440" y="1161"/>
                    <a:pt x="19998" y="2848"/>
                    <a:pt x="20424" y="4929"/>
                  </a:cubicBezTo>
                  <a:cubicBezTo>
                    <a:pt x="20851" y="7011"/>
                    <a:pt x="19146" y="9486"/>
                    <a:pt x="17298" y="10948"/>
                  </a:cubicBezTo>
                  <a:cubicBezTo>
                    <a:pt x="15451" y="12410"/>
                    <a:pt x="13461" y="12860"/>
                    <a:pt x="11756" y="13029"/>
                  </a:cubicBezTo>
                  <a:cubicBezTo>
                    <a:pt x="10051" y="13198"/>
                    <a:pt x="8630" y="13085"/>
                    <a:pt x="8630" y="13029"/>
                  </a:cubicBezTo>
                  <a:cubicBezTo>
                    <a:pt x="8630" y="12973"/>
                    <a:pt x="10051" y="12973"/>
                    <a:pt x="12182" y="13367"/>
                  </a:cubicBezTo>
                  <a:cubicBezTo>
                    <a:pt x="14314" y="13760"/>
                    <a:pt x="17156" y="14548"/>
                    <a:pt x="18861" y="15560"/>
                  </a:cubicBezTo>
                  <a:cubicBezTo>
                    <a:pt x="20567" y="16573"/>
                    <a:pt x="21135" y="17810"/>
                    <a:pt x="19714" y="18879"/>
                  </a:cubicBezTo>
                  <a:cubicBezTo>
                    <a:pt x="18293" y="19948"/>
                    <a:pt x="14882" y="20848"/>
                    <a:pt x="11472" y="21073"/>
                  </a:cubicBezTo>
                  <a:cubicBezTo>
                    <a:pt x="8061" y="21298"/>
                    <a:pt x="4651" y="20848"/>
                    <a:pt x="2519" y="20342"/>
                  </a:cubicBezTo>
                  <a:cubicBezTo>
                    <a:pt x="388" y="19836"/>
                    <a:pt x="-465" y="19273"/>
                    <a:pt x="246" y="18823"/>
                  </a:cubicBezTo>
                  <a:cubicBezTo>
                    <a:pt x="956" y="18373"/>
                    <a:pt x="3230" y="18036"/>
                    <a:pt x="5503" y="17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58532" y="76200"/>
              <a:ext cx="256158" cy="31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8" fill="norm" stroke="1" extrusionOk="0">
                  <a:moveTo>
                    <a:pt x="5204" y="16812"/>
                  </a:moveTo>
                  <a:cubicBezTo>
                    <a:pt x="5736" y="16240"/>
                    <a:pt x="6267" y="15668"/>
                    <a:pt x="6178" y="15167"/>
                  </a:cubicBezTo>
                  <a:cubicBezTo>
                    <a:pt x="6090" y="14667"/>
                    <a:pt x="5382" y="14238"/>
                    <a:pt x="4762" y="14309"/>
                  </a:cubicBezTo>
                  <a:cubicBezTo>
                    <a:pt x="4142" y="14381"/>
                    <a:pt x="3611" y="14953"/>
                    <a:pt x="2814" y="15954"/>
                  </a:cubicBezTo>
                  <a:cubicBezTo>
                    <a:pt x="2018" y="16956"/>
                    <a:pt x="955" y="18386"/>
                    <a:pt x="424" y="19459"/>
                  </a:cubicBezTo>
                  <a:cubicBezTo>
                    <a:pt x="-107" y="20532"/>
                    <a:pt x="-107" y="21247"/>
                    <a:pt x="247" y="21390"/>
                  </a:cubicBezTo>
                  <a:cubicBezTo>
                    <a:pt x="601" y="21533"/>
                    <a:pt x="1309" y="21104"/>
                    <a:pt x="2018" y="20603"/>
                  </a:cubicBezTo>
                  <a:cubicBezTo>
                    <a:pt x="2726" y="20103"/>
                    <a:pt x="3434" y="19530"/>
                    <a:pt x="4231" y="19101"/>
                  </a:cubicBezTo>
                  <a:cubicBezTo>
                    <a:pt x="5027" y="18672"/>
                    <a:pt x="5913" y="18386"/>
                    <a:pt x="6444" y="18815"/>
                  </a:cubicBezTo>
                  <a:cubicBezTo>
                    <a:pt x="6975" y="19244"/>
                    <a:pt x="7152" y="20389"/>
                    <a:pt x="7683" y="20889"/>
                  </a:cubicBezTo>
                  <a:cubicBezTo>
                    <a:pt x="8214" y="21390"/>
                    <a:pt x="9100" y="21247"/>
                    <a:pt x="10073" y="20603"/>
                  </a:cubicBezTo>
                  <a:cubicBezTo>
                    <a:pt x="11047" y="19959"/>
                    <a:pt x="12109" y="18815"/>
                    <a:pt x="13614" y="16169"/>
                  </a:cubicBezTo>
                  <a:cubicBezTo>
                    <a:pt x="15119" y="13522"/>
                    <a:pt x="17067" y="9374"/>
                    <a:pt x="18395" y="6656"/>
                  </a:cubicBezTo>
                  <a:cubicBezTo>
                    <a:pt x="19723" y="3938"/>
                    <a:pt x="20431" y="2651"/>
                    <a:pt x="20873" y="1650"/>
                  </a:cubicBezTo>
                  <a:cubicBezTo>
                    <a:pt x="21316" y="648"/>
                    <a:pt x="21493" y="-67"/>
                    <a:pt x="21404" y="5"/>
                  </a:cubicBezTo>
                  <a:cubicBezTo>
                    <a:pt x="21316" y="76"/>
                    <a:pt x="20962" y="934"/>
                    <a:pt x="20254" y="3509"/>
                  </a:cubicBezTo>
                  <a:cubicBezTo>
                    <a:pt x="19545" y="6084"/>
                    <a:pt x="18483" y="10375"/>
                    <a:pt x="17952" y="13236"/>
                  </a:cubicBezTo>
                  <a:cubicBezTo>
                    <a:pt x="17421" y="16097"/>
                    <a:pt x="17421" y="17528"/>
                    <a:pt x="17598" y="18601"/>
                  </a:cubicBezTo>
                  <a:cubicBezTo>
                    <a:pt x="17775" y="19673"/>
                    <a:pt x="18129" y="20389"/>
                    <a:pt x="18660" y="20103"/>
                  </a:cubicBezTo>
                  <a:cubicBezTo>
                    <a:pt x="19191" y="19816"/>
                    <a:pt x="19900" y="18529"/>
                    <a:pt x="20608" y="17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09387" y="248781"/>
              <a:ext cx="20346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368" y="21600"/>
                  </a:moveTo>
                  <a:cubicBezTo>
                    <a:pt x="1809" y="18000"/>
                    <a:pt x="250" y="14400"/>
                    <a:pt x="28" y="12600"/>
                  </a:cubicBezTo>
                  <a:cubicBezTo>
                    <a:pt x="-195" y="10800"/>
                    <a:pt x="918" y="10800"/>
                    <a:pt x="3702" y="12600"/>
                  </a:cubicBezTo>
                  <a:cubicBezTo>
                    <a:pt x="6485" y="14400"/>
                    <a:pt x="10939" y="18000"/>
                    <a:pt x="14168" y="16200"/>
                  </a:cubicBezTo>
                  <a:cubicBezTo>
                    <a:pt x="17397" y="14400"/>
                    <a:pt x="19401" y="7200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169345" y="224323"/>
              <a:ext cx="113355" cy="14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52" fill="norm" stroke="1" extrusionOk="0">
                  <a:moveTo>
                    <a:pt x="14221" y="1765"/>
                  </a:moveTo>
                  <a:cubicBezTo>
                    <a:pt x="12621" y="812"/>
                    <a:pt x="11021" y="-141"/>
                    <a:pt x="9221" y="18"/>
                  </a:cubicBezTo>
                  <a:cubicBezTo>
                    <a:pt x="7421" y="177"/>
                    <a:pt x="5421" y="1447"/>
                    <a:pt x="3621" y="3671"/>
                  </a:cubicBezTo>
                  <a:cubicBezTo>
                    <a:pt x="1821" y="5894"/>
                    <a:pt x="221" y="9071"/>
                    <a:pt x="21" y="12088"/>
                  </a:cubicBezTo>
                  <a:cubicBezTo>
                    <a:pt x="-179" y="15106"/>
                    <a:pt x="1021" y="17965"/>
                    <a:pt x="4021" y="19553"/>
                  </a:cubicBezTo>
                  <a:cubicBezTo>
                    <a:pt x="7021" y="21141"/>
                    <a:pt x="11821" y="21459"/>
                    <a:pt x="15021" y="21141"/>
                  </a:cubicBezTo>
                  <a:cubicBezTo>
                    <a:pt x="18221" y="20824"/>
                    <a:pt x="19821" y="19871"/>
                    <a:pt x="21421" y="18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302283" y="109081"/>
              <a:ext cx="132817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9171" y="0"/>
                  </a:moveTo>
                  <a:cubicBezTo>
                    <a:pt x="6771" y="5355"/>
                    <a:pt x="4371" y="10711"/>
                    <a:pt x="3000" y="14013"/>
                  </a:cubicBezTo>
                  <a:cubicBezTo>
                    <a:pt x="1628" y="17316"/>
                    <a:pt x="1285" y="18565"/>
                    <a:pt x="943" y="19636"/>
                  </a:cubicBezTo>
                  <a:cubicBezTo>
                    <a:pt x="600" y="20707"/>
                    <a:pt x="257" y="21600"/>
                    <a:pt x="85" y="21600"/>
                  </a:cubicBezTo>
                  <a:cubicBezTo>
                    <a:pt x="-86" y="21600"/>
                    <a:pt x="-86" y="20707"/>
                    <a:pt x="943" y="18922"/>
                  </a:cubicBezTo>
                  <a:cubicBezTo>
                    <a:pt x="1971" y="17137"/>
                    <a:pt x="4028" y="14460"/>
                    <a:pt x="5914" y="12942"/>
                  </a:cubicBezTo>
                  <a:cubicBezTo>
                    <a:pt x="7800" y="11425"/>
                    <a:pt x="9514" y="11068"/>
                    <a:pt x="11057" y="11246"/>
                  </a:cubicBezTo>
                  <a:cubicBezTo>
                    <a:pt x="12600" y="11425"/>
                    <a:pt x="13971" y="12139"/>
                    <a:pt x="15685" y="13924"/>
                  </a:cubicBezTo>
                  <a:cubicBezTo>
                    <a:pt x="17400" y="15709"/>
                    <a:pt x="19457" y="18565"/>
                    <a:pt x="21514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549399" y="90031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26"/>
                    <a:pt x="8229" y="9853"/>
                    <a:pt x="11829" y="13453"/>
                  </a:cubicBezTo>
                  <a:cubicBezTo>
                    <a:pt x="15429" y="17053"/>
                    <a:pt x="18514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631899" y="96381"/>
              <a:ext cx="1016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880" y="3967"/>
                    <a:pt x="10590" y="7935"/>
                    <a:pt x="6843" y="11167"/>
                  </a:cubicBezTo>
                  <a:cubicBezTo>
                    <a:pt x="3097" y="14400"/>
                    <a:pt x="892" y="16898"/>
                    <a:pt x="231" y="18514"/>
                  </a:cubicBezTo>
                  <a:cubicBezTo>
                    <a:pt x="-430" y="20131"/>
                    <a:pt x="452" y="20865"/>
                    <a:pt x="1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926597" y="32505"/>
              <a:ext cx="111754" cy="33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356" fill="norm" stroke="1" extrusionOk="0">
                  <a:moveTo>
                    <a:pt x="17200" y="2842"/>
                  </a:moveTo>
                  <a:cubicBezTo>
                    <a:pt x="16808" y="1634"/>
                    <a:pt x="16415" y="427"/>
                    <a:pt x="15433" y="91"/>
                  </a:cubicBezTo>
                  <a:cubicBezTo>
                    <a:pt x="14451" y="-244"/>
                    <a:pt x="12880" y="293"/>
                    <a:pt x="9935" y="2640"/>
                  </a:cubicBezTo>
                  <a:cubicBezTo>
                    <a:pt x="6990" y="4988"/>
                    <a:pt x="2670" y="9147"/>
                    <a:pt x="902" y="12367"/>
                  </a:cubicBezTo>
                  <a:cubicBezTo>
                    <a:pt x="-865" y="15587"/>
                    <a:pt x="-80" y="17868"/>
                    <a:pt x="3651" y="19209"/>
                  </a:cubicBezTo>
                  <a:cubicBezTo>
                    <a:pt x="7382" y="20551"/>
                    <a:pt x="14059" y="20954"/>
                    <a:pt x="20735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047623" y="193361"/>
              <a:ext cx="105027" cy="1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87" fill="norm" stroke="1" extrusionOk="0">
                  <a:moveTo>
                    <a:pt x="8475" y="3355"/>
                  </a:moveTo>
                  <a:cubicBezTo>
                    <a:pt x="8475" y="1855"/>
                    <a:pt x="8475" y="355"/>
                    <a:pt x="8043" y="355"/>
                  </a:cubicBezTo>
                  <a:cubicBezTo>
                    <a:pt x="7611" y="355"/>
                    <a:pt x="6747" y="1855"/>
                    <a:pt x="5667" y="5005"/>
                  </a:cubicBezTo>
                  <a:cubicBezTo>
                    <a:pt x="4587" y="8155"/>
                    <a:pt x="3291" y="12955"/>
                    <a:pt x="2211" y="16255"/>
                  </a:cubicBezTo>
                  <a:cubicBezTo>
                    <a:pt x="1131" y="19555"/>
                    <a:pt x="267" y="21355"/>
                    <a:pt x="51" y="21055"/>
                  </a:cubicBezTo>
                  <a:cubicBezTo>
                    <a:pt x="-165" y="20755"/>
                    <a:pt x="267" y="18355"/>
                    <a:pt x="1995" y="14755"/>
                  </a:cubicBezTo>
                  <a:cubicBezTo>
                    <a:pt x="3723" y="11155"/>
                    <a:pt x="6747" y="6355"/>
                    <a:pt x="9123" y="3505"/>
                  </a:cubicBezTo>
                  <a:cubicBezTo>
                    <a:pt x="11499" y="655"/>
                    <a:pt x="13227" y="-245"/>
                    <a:pt x="14523" y="55"/>
                  </a:cubicBezTo>
                  <a:cubicBezTo>
                    <a:pt x="15819" y="355"/>
                    <a:pt x="16683" y="1855"/>
                    <a:pt x="17115" y="4105"/>
                  </a:cubicBezTo>
                  <a:cubicBezTo>
                    <a:pt x="17547" y="6355"/>
                    <a:pt x="17547" y="9355"/>
                    <a:pt x="18195" y="11605"/>
                  </a:cubicBezTo>
                  <a:cubicBezTo>
                    <a:pt x="18843" y="13855"/>
                    <a:pt x="20139" y="15355"/>
                    <a:pt x="21435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198110" y="208235"/>
              <a:ext cx="84028" cy="1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991" fill="norm" stroke="1" extrusionOk="0">
                  <a:moveTo>
                    <a:pt x="13972" y="2415"/>
                  </a:moveTo>
                  <a:cubicBezTo>
                    <a:pt x="12392" y="1065"/>
                    <a:pt x="10811" y="-285"/>
                    <a:pt x="8968" y="52"/>
                  </a:cubicBezTo>
                  <a:cubicBezTo>
                    <a:pt x="7124" y="390"/>
                    <a:pt x="5016" y="2415"/>
                    <a:pt x="3436" y="5284"/>
                  </a:cubicBezTo>
                  <a:cubicBezTo>
                    <a:pt x="1855" y="8152"/>
                    <a:pt x="802" y="11865"/>
                    <a:pt x="275" y="14565"/>
                  </a:cubicBezTo>
                  <a:cubicBezTo>
                    <a:pt x="-252" y="17265"/>
                    <a:pt x="-252" y="18953"/>
                    <a:pt x="2382" y="19965"/>
                  </a:cubicBezTo>
                  <a:cubicBezTo>
                    <a:pt x="5016" y="20978"/>
                    <a:pt x="10285" y="21315"/>
                    <a:pt x="13972" y="20640"/>
                  </a:cubicBezTo>
                  <a:cubicBezTo>
                    <a:pt x="17660" y="19965"/>
                    <a:pt x="19768" y="18278"/>
                    <a:pt x="20558" y="15240"/>
                  </a:cubicBezTo>
                  <a:cubicBezTo>
                    <a:pt x="21348" y="12202"/>
                    <a:pt x="20821" y="7815"/>
                    <a:pt x="18977" y="5115"/>
                  </a:cubicBezTo>
                  <a:cubicBezTo>
                    <a:pt x="17133" y="2415"/>
                    <a:pt x="13972" y="1402"/>
                    <a:pt x="10811" y="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369127" y="32881"/>
              <a:ext cx="62923" cy="2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1" fill="norm" stroke="1" extrusionOk="0">
                  <a:moveTo>
                    <a:pt x="17084" y="0"/>
                  </a:moveTo>
                  <a:cubicBezTo>
                    <a:pt x="11324" y="5515"/>
                    <a:pt x="5564" y="11030"/>
                    <a:pt x="2684" y="14247"/>
                  </a:cubicBezTo>
                  <a:cubicBezTo>
                    <a:pt x="-196" y="17464"/>
                    <a:pt x="-196" y="18383"/>
                    <a:pt x="164" y="19302"/>
                  </a:cubicBezTo>
                  <a:cubicBezTo>
                    <a:pt x="524" y="20221"/>
                    <a:pt x="1244" y="21140"/>
                    <a:pt x="4844" y="21370"/>
                  </a:cubicBezTo>
                  <a:cubicBezTo>
                    <a:pt x="8444" y="21600"/>
                    <a:pt x="14924" y="21140"/>
                    <a:pt x="21404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322421" y="153531"/>
              <a:ext cx="18583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3833" y="21600"/>
                  </a:moveTo>
                  <a:cubicBezTo>
                    <a:pt x="2134" y="18720"/>
                    <a:pt x="435" y="15840"/>
                    <a:pt x="71" y="13320"/>
                  </a:cubicBezTo>
                  <a:cubicBezTo>
                    <a:pt x="-293" y="10800"/>
                    <a:pt x="678" y="8640"/>
                    <a:pt x="4440" y="6480"/>
                  </a:cubicBezTo>
                  <a:cubicBezTo>
                    <a:pt x="8201" y="4320"/>
                    <a:pt x="14754" y="2160"/>
                    <a:pt x="213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668708" y="-1"/>
              <a:ext cx="277187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3" fill="norm" stroke="1" extrusionOk="0">
                  <a:moveTo>
                    <a:pt x="9195" y="1363"/>
                  </a:moveTo>
                  <a:cubicBezTo>
                    <a:pt x="9195" y="648"/>
                    <a:pt x="9195" y="-67"/>
                    <a:pt x="8950" y="5"/>
                  </a:cubicBezTo>
                  <a:cubicBezTo>
                    <a:pt x="8704" y="76"/>
                    <a:pt x="8213" y="934"/>
                    <a:pt x="7395" y="3509"/>
                  </a:cubicBezTo>
                  <a:cubicBezTo>
                    <a:pt x="6577" y="6084"/>
                    <a:pt x="5432" y="10375"/>
                    <a:pt x="4777" y="13379"/>
                  </a:cubicBezTo>
                  <a:cubicBezTo>
                    <a:pt x="4123" y="16383"/>
                    <a:pt x="3959" y="18100"/>
                    <a:pt x="3877" y="19387"/>
                  </a:cubicBezTo>
                  <a:cubicBezTo>
                    <a:pt x="3795" y="20675"/>
                    <a:pt x="3795" y="21533"/>
                    <a:pt x="3795" y="21533"/>
                  </a:cubicBezTo>
                  <a:cubicBezTo>
                    <a:pt x="3795" y="21533"/>
                    <a:pt x="3795" y="20675"/>
                    <a:pt x="3304" y="19387"/>
                  </a:cubicBezTo>
                  <a:cubicBezTo>
                    <a:pt x="2813" y="18100"/>
                    <a:pt x="1832" y="16383"/>
                    <a:pt x="1095" y="15239"/>
                  </a:cubicBezTo>
                  <a:cubicBezTo>
                    <a:pt x="359" y="14095"/>
                    <a:pt x="-132" y="13522"/>
                    <a:pt x="32" y="13236"/>
                  </a:cubicBezTo>
                  <a:cubicBezTo>
                    <a:pt x="195" y="12950"/>
                    <a:pt x="1013" y="12950"/>
                    <a:pt x="3223" y="12879"/>
                  </a:cubicBezTo>
                  <a:cubicBezTo>
                    <a:pt x="5432" y="12807"/>
                    <a:pt x="9032" y="12664"/>
                    <a:pt x="11241" y="12378"/>
                  </a:cubicBezTo>
                  <a:cubicBezTo>
                    <a:pt x="13450" y="12092"/>
                    <a:pt x="14268" y="11663"/>
                    <a:pt x="14186" y="11448"/>
                  </a:cubicBezTo>
                  <a:cubicBezTo>
                    <a:pt x="14104" y="11234"/>
                    <a:pt x="13123" y="11234"/>
                    <a:pt x="12304" y="11448"/>
                  </a:cubicBezTo>
                  <a:cubicBezTo>
                    <a:pt x="11486" y="11663"/>
                    <a:pt x="10832" y="12092"/>
                    <a:pt x="10259" y="12593"/>
                  </a:cubicBezTo>
                  <a:cubicBezTo>
                    <a:pt x="9686" y="13093"/>
                    <a:pt x="9195" y="13665"/>
                    <a:pt x="9359" y="14023"/>
                  </a:cubicBezTo>
                  <a:cubicBezTo>
                    <a:pt x="9523" y="14381"/>
                    <a:pt x="10341" y="14524"/>
                    <a:pt x="11159" y="14524"/>
                  </a:cubicBezTo>
                  <a:cubicBezTo>
                    <a:pt x="11977" y="14524"/>
                    <a:pt x="12795" y="14381"/>
                    <a:pt x="13613" y="14452"/>
                  </a:cubicBezTo>
                  <a:cubicBezTo>
                    <a:pt x="14432" y="14524"/>
                    <a:pt x="15250" y="14810"/>
                    <a:pt x="16068" y="14595"/>
                  </a:cubicBezTo>
                  <a:cubicBezTo>
                    <a:pt x="16886" y="14381"/>
                    <a:pt x="17704" y="13665"/>
                    <a:pt x="18523" y="12450"/>
                  </a:cubicBezTo>
                  <a:cubicBezTo>
                    <a:pt x="19341" y="11234"/>
                    <a:pt x="20159" y="9517"/>
                    <a:pt x="20650" y="8087"/>
                  </a:cubicBezTo>
                  <a:cubicBezTo>
                    <a:pt x="21141" y="6656"/>
                    <a:pt x="21304" y="5512"/>
                    <a:pt x="21386" y="5297"/>
                  </a:cubicBezTo>
                  <a:cubicBezTo>
                    <a:pt x="21468" y="5083"/>
                    <a:pt x="21468" y="5798"/>
                    <a:pt x="21059" y="7801"/>
                  </a:cubicBezTo>
                  <a:cubicBezTo>
                    <a:pt x="20650" y="9803"/>
                    <a:pt x="19832" y="13093"/>
                    <a:pt x="19423" y="15454"/>
                  </a:cubicBezTo>
                  <a:cubicBezTo>
                    <a:pt x="19013" y="17814"/>
                    <a:pt x="19013" y="19244"/>
                    <a:pt x="19013" y="20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915829" y="155179"/>
              <a:ext cx="271871" cy="13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3" fill="norm" stroke="1" extrusionOk="0">
                  <a:moveTo>
                    <a:pt x="6437" y="3847"/>
                  </a:moveTo>
                  <a:cubicBezTo>
                    <a:pt x="5935" y="2476"/>
                    <a:pt x="5433" y="1104"/>
                    <a:pt x="4763" y="419"/>
                  </a:cubicBezTo>
                  <a:cubicBezTo>
                    <a:pt x="4093" y="-267"/>
                    <a:pt x="3256" y="-267"/>
                    <a:pt x="2419" y="1619"/>
                  </a:cubicBezTo>
                  <a:cubicBezTo>
                    <a:pt x="1581" y="3504"/>
                    <a:pt x="744" y="7276"/>
                    <a:pt x="326" y="10190"/>
                  </a:cubicBezTo>
                  <a:cubicBezTo>
                    <a:pt x="-93" y="13104"/>
                    <a:pt x="-93" y="15162"/>
                    <a:pt x="242" y="16704"/>
                  </a:cubicBezTo>
                  <a:cubicBezTo>
                    <a:pt x="577" y="18247"/>
                    <a:pt x="1247" y="19276"/>
                    <a:pt x="2335" y="18933"/>
                  </a:cubicBezTo>
                  <a:cubicBezTo>
                    <a:pt x="3423" y="18590"/>
                    <a:pt x="4930" y="16876"/>
                    <a:pt x="5935" y="15333"/>
                  </a:cubicBezTo>
                  <a:cubicBezTo>
                    <a:pt x="6940" y="13790"/>
                    <a:pt x="7442" y="12419"/>
                    <a:pt x="7609" y="12762"/>
                  </a:cubicBezTo>
                  <a:cubicBezTo>
                    <a:pt x="7777" y="13104"/>
                    <a:pt x="7609" y="15162"/>
                    <a:pt x="7944" y="16190"/>
                  </a:cubicBezTo>
                  <a:cubicBezTo>
                    <a:pt x="8279" y="17219"/>
                    <a:pt x="9116" y="17219"/>
                    <a:pt x="9954" y="16876"/>
                  </a:cubicBezTo>
                  <a:cubicBezTo>
                    <a:pt x="10791" y="16533"/>
                    <a:pt x="11628" y="15847"/>
                    <a:pt x="12381" y="14819"/>
                  </a:cubicBezTo>
                  <a:cubicBezTo>
                    <a:pt x="13135" y="13790"/>
                    <a:pt x="13805" y="12419"/>
                    <a:pt x="14140" y="12590"/>
                  </a:cubicBezTo>
                  <a:cubicBezTo>
                    <a:pt x="14474" y="12762"/>
                    <a:pt x="14474" y="14476"/>
                    <a:pt x="14809" y="14819"/>
                  </a:cubicBezTo>
                  <a:cubicBezTo>
                    <a:pt x="15144" y="15162"/>
                    <a:pt x="15814" y="14133"/>
                    <a:pt x="16400" y="12762"/>
                  </a:cubicBezTo>
                  <a:cubicBezTo>
                    <a:pt x="16986" y="11390"/>
                    <a:pt x="17488" y="9676"/>
                    <a:pt x="18158" y="8476"/>
                  </a:cubicBezTo>
                  <a:cubicBezTo>
                    <a:pt x="18828" y="7276"/>
                    <a:pt x="19665" y="6590"/>
                    <a:pt x="20167" y="7962"/>
                  </a:cubicBezTo>
                  <a:cubicBezTo>
                    <a:pt x="20670" y="9333"/>
                    <a:pt x="20837" y="12762"/>
                    <a:pt x="21005" y="15333"/>
                  </a:cubicBezTo>
                  <a:cubicBezTo>
                    <a:pt x="21172" y="17904"/>
                    <a:pt x="21340" y="19619"/>
                    <a:pt x="21507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370627" y="87829"/>
              <a:ext cx="52568" cy="21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98" fill="norm" stroke="1" extrusionOk="0">
                  <a:moveTo>
                    <a:pt x="2972" y="6573"/>
                  </a:moveTo>
                  <a:cubicBezTo>
                    <a:pt x="1311" y="5515"/>
                    <a:pt x="-351" y="4456"/>
                    <a:pt x="64" y="3397"/>
                  </a:cubicBezTo>
                  <a:cubicBezTo>
                    <a:pt x="480" y="2338"/>
                    <a:pt x="2972" y="1279"/>
                    <a:pt x="6295" y="644"/>
                  </a:cubicBezTo>
                  <a:cubicBezTo>
                    <a:pt x="9618" y="9"/>
                    <a:pt x="13772" y="-203"/>
                    <a:pt x="16680" y="221"/>
                  </a:cubicBezTo>
                  <a:cubicBezTo>
                    <a:pt x="19587" y="644"/>
                    <a:pt x="21249" y="1703"/>
                    <a:pt x="20418" y="3185"/>
                  </a:cubicBezTo>
                  <a:cubicBezTo>
                    <a:pt x="19587" y="4668"/>
                    <a:pt x="16264" y="6573"/>
                    <a:pt x="12941" y="7844"/>
                  </a:cubicBezTo>
                  <a:cubicBezTo>
                    <a:pt x="9618" y="9115"/>
                    <a:pt x="6295" y="9750"/>
                    <a:pt x="5880" y="10597"/>
                  </a:cubicBezTo>
                  <a:cubicBezTo>
                    <a:pt x="5464" y="11444"/>
                    <a:pt x="7957" y="12503"/>
                    <a:pt x="10449" y="13456"/>
                  </a:cubicBezTo>
                  <a:cubicBezTo>
                    <a:pt x="12941" y="14409"/>
                    <a:pt x="15434" y="15256"/>
                    <a:pt x="16264" y="16209"/>
                  </a:cubicBezTo>
                  <a:cubicBezTo>
                    <a:pt x="17095" y="17162"/>
                    <a:pt x="16264" y="18221"/>
                    <a:pt x="13357" y="19279"/>
                  </a:cubicBezTo>
                  <a:cubicBezTo>
                    <a:pt x="10449" y="20338"/>
                    <a:pt x="5464" y="21397"/>
                    <a:pt x="4218" y="21291"/>
                  </a:cubicBezTo>
                  <a:cubicBezTo>
                    <a:pt x="2972" y="21185"/>
                    <a:pt x="5464" y="19915"/>
                    <a:pt x="8372" y="18750"/>
                  </a:cubicBezTo>
                  <a:cubicBezTo>
                    <a:pt x="11280" y="17585"/>
                    <a:pt x="14603" y="16526"/>
                    <a:pt x="17926" y="15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460750" y="135804"/>
              <a:ext cx="121782" cy="20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13" fill="norm" stroke="1" extrusionOk="0">
                  <a:moveTo>
                    <a:pt x="13407" y="5205"/>
                  </a:moveTo>
                  <a:cubicBezTo>
                    <a:pt x="14897" y="4537"/>
                    <a:pt x="16386" y="3869"/>
                    <a:pt x="18062" y="2979"/>
                  </a:cubicBezTo>
                  <a:cubicBezTo>
                    <a:pt x="19738" y="2088"/>
                    <a:pt x="21600" y="974"/>
                    <a:pt x="21414" y="418"/>
                  </a:cubicBezTo>
                  <a:cubicBezTo>
                    <a:pt x="21228" y="-139"/>
                    <a:pt x="18993" y="-139"/>
                    <a:pt x="15828" y="418"/>
                  </a:cubicBezTo>
                  <a:cubicBezTo>
                    <a:pt x="12662" y="974"/>
                    <a:pt x="8566" y="2088"/>
                    <a:pt x="6517" y="3869"/>
                  </a:cubicBezTo>
                  <a:cubicBezTo>
                    <a:pt x="4469" y="5651"/>
                    <a:pt x="4469" y="8100"/>
                    <a:pt x="4655" y="10772"/>
                  </a:cubicBezTo>
                  <a:cubicBezTo>
                    <a:pt x="4841" y="13445"/>
                    <a:pt x="5214" y="16339"/>
                    <a:pt x="4841" y="18343"/>
                  </a:cubicBezTo>
                  <a:cubicBezTo>
                    <a:pt x="4469" y="20348"/>
                    <a:pt x="3352" y="21461"/>
                    <a:pt x="2421" y="21016"/>
                  </a:cubicBezTo>
                  <a:cubicBezTo>
                    <a:pt x="1490" y="20570"/>
                    <a:pt x="745" y="18566"/>
                    <a:pt x="0" y="16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467100" y="147181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663949" y="65425"/>
              <a:ext cx="78083" cy="2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27" fill="norm" stroke="1" extrusionOk="0">
                  <a:moveTo>
                    <a:pt x="1705" y="4013"/>
                  </a:moveTo>
                  <a:cubicBezTo>
                    <a:pt x="1137" y="3041"/>
                    <a:pt x="568" y="2068"/>
                    <a:pt x="1989" y="1386"/>
                  </a:cubicBezTo>
                  <a:cubicBezTo>
                    <a:pt x="3411" y="705"/>
                    <a:pt x="6821" y="316"/>
                    <a:pt x="10232" y="122"/>
                  </a:cubicBezTo>
                  <a:cubicBezTo>
                    <a:pt x="13642" y="-73"/>
                    <a:pt x="17053" y="-73"/>
                    <a:pt x="19042" y="413"/>
                  </a:cubicBezTo>
                  <a:cubicBezTo>
                    <a:pt x="21032" y="900"/>
                    <a:pt x="21600" y="1873"/>
                    <a:pt x="20179" y="4208"/>
                  </a:cubicBezTo>
                  <a:cubicBezTo>
                    <a:pt x="18758" y="6543"/>
                    <a:pt x="15347" y="10241"/>
                    <a:pt x="12789" y="13062"/>
                  </a:cubicBezTo>
                  <a:cubicBezTo>
                    <a:pt x="10232" y="15884"/>
                    <a:pt x="8526" y="17830"/>
                    <a:pt x="6537" y="19095"/>
                  </a:cubicBezTo>
                  <a:cubicBezTo>
                    <a:pt x="4547" y="20359"/>
                    <a:pt x="2274" y="20943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638550" y="166231"/>
              <a:ext cx="133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385"/>
                    <a:pt x="6171" y="17169"/>
                    <a:pt x="9771" y="13569"/>
                  </a:cubicBezTo>
                  <a:cubicBezTo>
                    <a:pt x="13371" y="9969"/>
                    <a:pt x="17486" y="49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702049" y="20181"/>
              <a:ext cx="1172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0829" y="0"/>
                  </a:moveTo>
                  <a:cubicBezTo>
                    <a:pt x="21214" y="2304"/>
                    <a:pt x="21600" y="4608"/>
                    <a:pt x="21214" y="6984"/>
                  </a:cubicBezTo>
                  <a:cubicBezTo>
                    <a:pt x="20829" y="9360"/>
                    <a:pt x="19671" y="11808"/>
                    <a:pt x="16007" y="14256"/>
                  </a:cubicBezTo>
                  <a:cubicBezTo>
                    <a:pt x="12343" y="16704"/>
                    <a:pt x="6171" y="19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08000" y="562048"/>
              <a:ext cx="2438400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" y="20618"/>
                    <a:pt x="1125" y="19636"/>
                    <a:pt x="1772" y="18164"/>
                  </a:cubicBezTo>
                  <a:cubicBezTo>
                    <a:pt x="2419" y="16691"/>
                    <a:pt x="3150" y="14727"/>
                    <a:pt x="3881" y="13255"/>
                  </a:cubicBezTo>
                  <a:cubicBezTo>
                    <a:pt x="4612" y="11782"/>
                    <a:pt x="5344" y="10800"/>
                    <a:pt x="5991" y="10064"/>
                  </a:cubicBezTo>
                  <a:cubicBezTo>
                    <a:pt x="6638" y="9327"/>
                    <a:pt x="7200" y="8836"/>
                    <a:pt x="7791" y="8100"/>
                  </a:cubicBezTo>
                  <a:cubicBezTo>
                    <a:pt x="8381" y="7364"/>
                    <a:pt x="9000" y="6382"/>
                    <a:pt x="9600" y="5645"/>
                  </a:cubicBezTo>
                  <a:cubicBezTo>
                    <a:pt x="10200" y="4909"/>
                    <a:pt x="10781" y="4418"/>
                    <a:pt x="11372" y="3927"/>
                  </a:cubicBezTo>
                  <a:cubicBezTo>
                    <a:pt x="11963" y="3436"/>
                    <a:pt x="12562" y="2945"/>
                    <a:pt x="13153" y="2455"/>
                  </a:cubicBezTo>
                  <a:cubicBezTo>
                    <a:pt x="13744" y="1964"/>
                    <a:pt x="14325" y="1473"/>
                    <a:pt x="15009" y="982"/>
                  </a:cubicBezTo>
                  <a:cubicBezTo>
                    <a:pt x="15694" y="491"/>
                    <a:pt x="16481" y="0"/>
                    <a:pt x="17278" y="0"/>
                  </a:cubicBezTo>
                  <a:cubicBezTo>
                    <a:pt x="18075" y="0"/>
                    <a:pt x="18881" y="491"/>
                    <a:pt x="19603" y="736"/>
                  </a:cubicBezTo>
                  <a:cubicBezTo>
                    <a:pt x="20325" y="982"/>
                    <a:pt x="20962" y="982"/>
                    <a:pt x="21600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00383" y="680581"/>
              <a:ext cx="2112667" cy="10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294" fill="norm" stroke="1" extrusionOk="0">
                  <a:moveTo>
                    <a:pt x="565" y="20736"/>
                  </a:moveTo>
                  <a:cubicBezTo>
                    <a:pt x="457" y="20736"/>
                    <a:pt x="349" y="20736"/>
                    <a:pt x="230" y="20736"/>
                  </a:cubicBezTo>
                  <a:cubicBezTo>
                    <a:pt x="111" y="20736"/>
                    <a:pt x="-19" y="20736"/>
                    <a:pt x="3" y="20952"/>
                  </a:cubicBezTo>
                  <a:cubicBezTo>
                    <a:pt x="24" y="21168"/>
                    <a:pt x="197" y="21600"/>
                    <a:pt x="705" y="20952"/>
                  </a:cubicBezTo>
                  <a:cubicBezTo>
                    <a:pt x="1213" y="20304"/>
                    <a:pt x="2057" y="18576"/>
                    <a:pt x="2889" y="16632"/>
                  </a:cubicBezTo>
                  <a:cubicBezTo>
                    <a:pt x="3722" y="14688"/>
                    <a:pt x="4543" y="12528"/>
                    <a:pt x="5278" y="10800"/>
                  </a:cubicBezTo>
                  <a:cubicBezTo>
                    <a:pt x="6013" y="9072"/>
                    <a:pt x="6662" y="7776"/>
                    <a:pt x="7386" y="6696"/>
                  </a:cubicBezTo>
                  <a:cubicBezTo>
                    <a:pt x="8111" y="5616"/>
                    <a:pt x="8911" y="4752"/>
                    <a:pt x="9689" y="4104"/>
                  </a:cubicBezTo>
                  <a:cubicBezTo>
                    <a:pt x="10467" y="3456"/>
                    <a:pt x="11224" y="3024"/>
                    <a:pt x="11981" y="2592"/>
                  </a:cubicBezTo>
                  <a:cubicBezTo>
                    <a:pt x="12738" y="2160"/>
                    <a:pt x="13495" y="1728"/>
                    <a:pt x="14413" y="1512"/>
                  </a:cubicBezTo>
                  <a:cubicBezTo>
                    <a:pt x="15332" y="1296"/>
                    <a:pt x="16413" y="1296"/>
                    <a:pt x="17386" y="1296"/>
                  </a:cubicBezTo>
                  <a:cubicBezTo>
                    <a:pt x="18359" y="1296"/>
                    <a:pt x="19224" y="1296"/>
                    <a:pt x="19905" y="1080"/>
                  </a:cubicBezTo>
                  <a:cubicBezTo>
                    <a:pt x="20586" y="864"/>
                    <a:pt x="21084" y="432"/>
                    <a:pt x="215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35245" y="1138789"/>
              <a:ext cx="147405" cy="43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89" fill="norm" stroke="1" extrusionOk="0">
                  <a:moveTo>
                    <a:pt x="13885" y="2467"/>
                  </a:moveTo>
                  <a:cubicBezTo>
                    <a:pt x="13885" y="1942"/>
                    <a:pt x="13885" y="1418"/>
                    <a:pt x="12668" y="999"/>
                  </a:cubicBezTo>
                  <a:cubicBezTo>
                    <a:pt x="11451" y="579"/>
                    <a:pt x="9017" y="265"/>
                    <a:pt x="6735" y="107"/>
                  </a:cubicBezTo>
                  <a:cubicBezTo>
                    <a:pt x="4454" y="-50"/>
                    <a:pt x="2324" y="-50"/>
                    <a:pt x="1107" y="212"/>
                  </a:cubicBezTo>
                  <a:cubicBezTo>
                    <a:pt x="-110" y="474"/>
                    <a:pt x="-414" y="999"/>
                    <a:pt x="651" y="1785"/>
                  </a:cubicBezTo>
                  <a:cubicBezTo>
                    <a:pt x="1716" y="2571"/>
                    <a:pt x="4149" y="3620"/>
                    <a:pt x="6279" y="5298"/>
                  </a:cubicBezTo>
                  <a:cubicBezTo>
                    <a:pt x="8409" y="6975"/>
                    <a:pt x="10234" y="9282"/>
                    <a:pt x="10690" y="10645"/>
                  </a:cubicBezTo>
                  <a:cubicBezTo>
                    <a:pt x="11147" y="12008"/>
                    <a:pt x="10234" y="12428"/>
                    <a:pt x="9017" y="12690"/>
                  </a:cubicBezTo>
                  <a:cubicBezTo>
                    <a:pt x="7800" y="12952"/>
                    <a:pt x="6279" y="13057"/>
                    <a:pt x="5823" y="12847"/>
                  </a:cubicBezTo>
                  <a:cubicBezTo>
                    <a:pt x="5366" y="12637"/>
                    <a:pt x="5975" y="12113"/>
                    <a:pt x="7040" y="11851"/>
                  </a:cubicBezTo>
                  <a:cubicBezTo>
                    <a:pt x="8104" y="11589"/>
                    <a:pt x="9625" y="11589"/>
                    <a:pt x="10538" y="11851"/>
                  </a:cubicBezTo>
                  <a:cubicBezTo>
                    <a:pt x="11451" y="12113"/>
                    <a:pt x="11755" y="12637"/>
                    <a:pt x="11603" y="13948"/>
                  </a:cubicBezTo>
                  <a:cubicBezTo>
                    <a:pt x="11451" y="15259"/>
                    <a:pt x="10842" y="17356"/>
                    <a:pt x="10082" y="18614"/>
                  </a:cubicBezTo>
                  <a:cubicBezTo>
                    <a:pt x="9321" y="19872"/>
                    <a:pt x="8409" y="20292"/>
                    <a:pt x="8561" y="20659"/>
                  </a:cubicBezTo>
                  <a:cubicBezTo>
                    <a:pt x="8713" y="21026"/>
                    <a:pt x="9930" y="21340"/>
                    <a:pt x="12211" y="21445"/>
                  </a:cubicBezTo>
                  <a:cubicBezTo>
                    <a:pt x="14493" y="21550"/>
                    <a:pt x="17840" y="21445"/>
                    <a:pt x="21186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35050" y="1220331"/>
              <a:ext cx="1778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114" y="1371"/>
                  </a:cubicBezTo>
                  <a:cubicBezTo>
                    <a:pt x="5657" y="2743"/>
                    <a:pt x="7457" y="5486"/>
                    <a:pt x="10414" y="9086"/>
                  </a:cubicBezTo>
                  <a:cubicBezTo>
                    <a:pt x="13371" y="12686"/>
                    <a:pt x="17486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38096" y="1213777"/>
              <a:ext cx="157304" cy="3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45" fill="norm" stroke="1" extrusionOk="0">
                  <a:moveTo>
                    <a:pt x="21403" y="2026"/>
                  </a:moveTo>
                  <a:cubicBezTo>
                    <a:pt x="21115" y="1355"/>
                    <a:pt x="20827" y="684"/>
                    <a:pt x="19963" y="282"/>
                  </a:cubicBezTo>
                  <a:cubicBezTo>
                    <a:pt x="19099" y="-121"/>
                    <a:pt x="17659" y="-255"/>
                    <a:pt x="15067" y="1020"/>
                  </a:cubicBezTo>
                  <a:cubicBezTo>
                    <a:pt x="12475" y="2294"/>
                    <a:pt x="8731" y="4977"/>
                    <a:pt x="5995" y="7996"/>
                  </a:cubicBezTo>
                  <a:cubicBezTo>
                    <a:pt x="3259" y="11015"/>
                    <a:pt x="1531" y="14369"/>
                    <a:pt x="667" y="16582"/>
                  </a:cubicBezTo>
                  <a:cubicBezTo>
                    <a:pt x="-197" y="18796"/>
                    <a:pt x="-197" y="19869"/>
                    <a:pt x="523" y="20473"/>
                  </a:cubicBezTo>
                  <a:cubicBezTo>
                    <a:pt x="1243" y="21077"/>
                    <a:pt x="2683" y="21211"/>
                    <a:pt x="4123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314450" y="1480681"/>
              <a:ext cx="381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137"/>
                    <a:pt x="9600" y="2274"/>
                    <a:pt x="13200" y="5874"/>
                  </a:cubicBezTo>
                  <a:cubicBezTo>
                    <a:pt x="16800" y="9474"/>
                    <a:pt x="19200" y="155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511300" y="1569581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758950" y="1518781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178049" y="1177763"/>
              <a:ext cx="292101" cy="22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286"/>
                  </a:moveTo>
                  <a:cubicBezTo>
                    <a:pt x="470" y="1463"/>
                    <a:pt x="939" y="640"/>
                    <a:pt x="1643" y="228"/>
                  </a:cubicBezTo>
                  <a:cubicBezTo>
                    <a:pt x="2348" y="-183"/>
                    <a:pt x="3287" y="-183"/>
                    <a:pt x="5009" y="1463"/>
                  </a:cubicBezTo>
                  <a:cubicBezTo>
                    <a:pt x="6730" y="3108"/>
                    <a:pt x="9235" y="6400"/>
                    <a:pt x="12130" y="10000"/>
                  </a:cubicBezTo>
                  <a:cubicBezTo>
                    <a:pt x="15026" y="13600"/>
                    <a:pt x="18313" y="17508"/>
                    <a:pt x="2160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477205" y="1220331"/>
              <a:ext cx="818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20880" y="0"/>
                  </a:moveTo>
                  <a:cubicBezTo>
                    <a:pt x="18180" y="0"/>
                    <a:pt x="15480" y="0"/>
                    <a:pt x="13590" y="386"/>
                  </a:cubicBezTo>
                  <a:cubicBezTo>
                    <a:pt x="11700" y="771"/>
                    <a:pt x="10620" y="1543"/>
                    <a:pt x="8190" y="3471"/>
                  </a:cubicBezTo>
                  <a:cubicBezTo>
                    <a:pt x="5760" y="5400"/>
                    <a:pt x="1980" y="8486"/>
                    <a:pt x="630" y="11700"/>
                  </a:cubicBezTo>
                  <a:cubicBezTo>
                    <a:pt x="-720" y="14914"/>
                    <a:pt x="360" y="18257"/>
                    <a:pt x="1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603500" y="1497144"/>
              <a:ext cx="285750" cy="8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0" y="3714"/>
                  </a:moveTo>
                  <a:cubicBezTo>
                    <a:pt x="800" y="3714"/>
                    <a:pt x="1600" y="3714"/>
                    <a:pt x="2080" y="5000"/>
                  </a:cubicBezTo>
                  <a:cubicBezTo>
                    <a:pt x="2560" y="6286"/>
                    <a:pt x="2720" y="8857"/>
                    <a:pt x="2800" y="12200"/>
                  </a:cubicBezTo>
                  <a:cubicBezTo>
                    <a:pt x="2880" y="15543"/>
                    <a:pt x="2880" y="19657"/>
                    <a:pt x="3040" y="20429"/>
                  </a:cubicBezTo>
                  <a:cubicBezTo>
                    <a:pt x="3200" y="21200"/>
                    <a:pt x="3520" y="18629"/>
                    <a:pt x="4400" y="15286"/>
                  </a:cubicBezTo>
                  <a:cubicBezTo>
                    <a:pt x="5280" y="11943"/>
                    <a:pt x="6720" y="7829"/>
                    <a:pt x="7840" y="5257"/>
                  </a:cubicBezTo>
                  <a:cubicBezTo>
                    <a:pt x="8960" y="2686"/>
                    <a:pt x="9760" y="1657"/>
                    <a:pt x="10240" y="2429"/>
                  </a:cubicBezTo>
                  <a:cubicBezTo>
                    <a:pt x="10720" y="3200"/>
                    <a:pt x="10880" y="5771"/>
                    <a:pt x="11360" y="6543"/>
                  </a:cubicBezTo>
                  <a:cubicBezTo>
                    <a:pt x="11840" y="7314"/>
                    <a:pt x="12640" y="6286"/>
                    <a:pt x="13360" y="5000"/>
                  </a:cubicBezTo>
                  <a:cubicBezTo>
                    <a:pt x="14080" y="3714"/>
                    <a:pt x="14720" y="2171"/>
                    <a:pt x="15440" y="1143"/>
                  </a:cubicBezTo>
                  <a:cubicBezTo>
                    <a:pt x="16160" y="114"/>
                    <a:pt x="16960" y="-400"/>
                    <a:pt x="17600" y="371"/>
                  </a:cubicBezTo>
                  <a:cubicBezTo>
                    <a:pt x="18240" y="1143"/>
                    <a:pt x="18720" y="3200"/>
                    <a:pt x="19360" y="6800"/>
                  </a:cubicBezTo>
                  <a:cubicBezTo>
                    <a:pt x="20000" y="10400"/>
                    <a:pt x="20800" y="15543"/>
                    <a:pt x="21600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952749" y="1192497"/>
              <a:ext cx="166381" cy="47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19" fill="norm" stroke="1" extrusionOk="0">
                  <a:moveTo>
                    <a:pt x="4860" y="966"/>
                  </a:moveTo>
                  <a:cubicBezTo>
                    <a:pt x="5670" y="585"/>
                    <a:pt x="6480" y="204"/>
                    <a:pt x="7830" y="62"/>
                  </a:cubicBezTo>
                  <a:cubicBezTo>
                    <a:pt x="9180" y="-81"/>
                    <a:pt x="11070" y="14"/>
                    <a:pt x="12825" y="442"/>
                  </a:cubicBezTo>
                  <a:cubicBezTo>
                    <a:pt x="14580" y="871"/>
                    <a:pt x="16200" y="1632"/>
                    <a:pt x="16335" y="2678"/>
                  </a:cubicBezTo>
                  <a:cubicBezTo>
                    <a:pt x="16470" y="3725"/>
                    <a:pt x="15120" y="5057"/>
                    <a:pt x="14040" y="5961"/>
                  </a:cubicBezTo>
                  <a:cubicBezTo>
                    <a:pt x="12960" y="6865"/>
                    <a:pt x="12150" y="7341"/>
                    <a:pt x="11475" y="7817"/>
                  </a:cubicBezTo>
                  <a:cubicBezTo>
                    <a:pt x="10800" y="8293"/>
                    <a:pt x="10260" y="8768"/>
                    <a:pt x="10800" y="9197"/>
                  </a:cubicBezTo>
                  <a:cubicBezTo>
                    <a:pt x="11340" y="9625"/>
                    <a:pt x="12960" y="10005"/>
                    <a:pt x="14850" y="10624"/>
                  </a:cubicBezTo>
                  <a:cubicBezTo>
                    <a:pt x="16740" y="11242"/>
                    <a:pt x="18900" y="12099"/>
                    <a:pt x="20115" y="12765"/>
                  </a:cubicBezTo>
                  <a:cubicBezTo>
                    <a:pt x="21330" y="13431"/>
                    <a:pt x="21600" y="13907"/>
                    <a:pt x="20655" y="14715"/>
                  </a:cubicBezTo>
                  <a:cubicBezTo>
                    <a:pt x="19710" y="15524"/>
                    <a:pt x="17550" y="16666"/>
                    <a:pt x="13905" y="17856"/>
                  </a:cubicBezTo>
                  <a:cubicBezTo>
                    <a:pt x="10260" y="19045"/>
                    <a:pt x="5130" y="20282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0" y="1372731"/>
              <a:ext cx="400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3" y="17169"/>
                    <a:pt x="8686" y="12738"/>
                    <a:pt x="12286" y="9138"/>
                  </a:cubicBezTo>
                  <a:cubicBezTo>
                    <a:pt x="15886" y="5538"/>
                    <a:pt x="18743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57431" y="1331219"/>
              <a:ext cx="155583" cy="19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09" fill="norm" stroke="1" extrusionOk="0">
                  <a:moveTo>
                    <a:pt x="6360" y="1083"/>
                  </a:moveTo>
                  <a:cubicBezTo>
                    <a:pt x="3518" y="613"/>
                    <a:pt x="676" y="144"/>
                    <a:pt x="107" y="26"/>
                  </a:cubicBezTo>
                  <a:cubicBezTo>
                    <a:pt x="-461" y="-91"/>
                    <a:pt x="1244" y="144"/>
                    <a:pt x="4655" y="1552"/>
                  </a:cubicBezTo>
                  <a:cubicBezTo>
                    <a:pt x="8065" y="2961"/>
                    <a:pt x="13181" y="5544"/>
                    <a:pt x="16450" y="7892"/>
                  </a:cubicBezTo>
                  <a:cubicBezTo>
                    <a:pt x="19718" y="10239"/>
                    <a:pt x="21139" y="12352"/>
                    <a:pt x="20855" y="14583"/>
                  </a:cubicBezTo>
                  <a:cubicBezTo>
                    <a:pt x="20571" y="16813"/>
                    <a:pt x="18581" y="19161"/>
                    <a:pt x="16592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7" name="Drawing"/>
          <p:cNvGrpSpPr/>
          <p:nvPr/>
        </p:nvGrpSpPr>
        <p:grpSpPr>
          <a:xfrm>
            <a:off x="723900" y="1949449"/>
            <a:ext cx="11084998" cy="7615768"/>
            <a:chOff x="0" y="0"/>
            <a:chExt cx="11084997" cy="7615766"/>
          </a:xfrm>
        </p:grpSpPr>
        <p:sp>
          <p:nvSpPr>
            <p:cNvPr id="2260" name="Line"/>
            <p:cNvSpPr/>
            <p:nvPr/>
          </p:nvSpPr>
          <p:spPr>
            <a:xfrm>
              <a:off x="545550" y="274250"/>
              <a:ext cx="438700" cy="64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8" fill="norm" stroke="1" extrusionOk="0">
                  <a:moveTo>
                    <a:pt x="4057" y="4393"/>
                  </a:moveTo>
                  <a:cubicBezTo>
                    <a:pt x="3954" y="5167"/>
                    <a:pt x="3851" y="5941"/>
                    <a:pt x="3489" y="6469"/>
                  </a:cubicBezTo>
                  <a:cubicBezTo>
                    <a:pt x="3127" y="6996"/>
                    <a:pt x="2507" y="7278"/>
                    <a:pt x="1887" y="7383"/>
                  </a:cubicBezTo>
                  <a:cubicBezTo>
                    <a:pt x="1267" y="7489"/>
                    <a:pt x="647" y="7418"/>
                    <a:pt x="285" y="7031"/>
                  </a:cubicBezTo>
                  <a:cubicBezTo>
                    <a:pt x="-77" y="6644"/>
                    <a:pt x="-180" y="5941"/>
                    <a:pt x="492" y="4745"/>
                  </a:cubicBezTo>
                  <a:cubicBezTo>
                    <a:pt x="1164" y="3549"/>
                    <a:pt x="2610" y="1860"/>
                    <a:pt x="3592" y="945"/>
                  </a:cubicBezTo>
                  <a:cubicBezTo>
                    <a:pt x="4574" y="31"/>
                    <a:pt x="5091" y="-110"/>
                    <a:pt x="5401" y="66"/>
                  </a:cubicBezTo>
                  <a:cubicBezTo>
                    <a:pt x="5711" y="242"/>
                    <a:pt x="5814" y="734"/>
                    <a:pt x="5763" y="2141"/>
                  </a:cubicBezTo>
                  <a:cubicBezTo>
                    <a:pt x="5711" y="3549"/>
                    <a:pt x="5504" y="5870"/>
                    <a:pt x="5194" y="7805"/>
                  </a:cubicBezTo>
                  <a:cubicBezTo>
                    <a:pt x="4884" y="9740"/>
                    <a:pt x="4471" y="11288"/>
                    <a:pt x="4006" y="12379"/>
                  </a:cubicBezTo>
                  <a:cubicBezTo>
                    <a:pt x="3541" y="13469"/>
                    <a:pt x="3024" y="14102"/>
                    <a:pt x="2507" y="14525"/>
                  </a:cubicBezTo>
                  <a:cubicBezTo>
                    <a:pt x="1990" y="14947"/>
                    <a:pt x="1474" y="15158"/>
                    <a:pt x="1267" y="15017"/>
                  </a:cubicBezTo>
                  <a:cubicBezTo>
                    <a:pt x="1060" y="14876"/>
                    <a:pt x="1164" y="14384"/>
                    <a:pt x="1939" y="13293"/>
                  </a:cubicBezTo>
                  <a:cubicBezTo>
                    <a:pt x="2714" y="12203"/>
                    <a:pt x="4161" y="10514"/>
                    <a:pt x="5814" y="8544"/>
                  </a:cubicBezTo>
                  <a:cubicBezTo>
                    <a:pt x="7468" y="6574"/>
                    <a:pt x="9328" y="4323"/>
                    <a:pt x="10413" y="2986"/>
                  </a:cubicBezTo>
                  <a:cubicBezTo>
                    <a:pt x="11498" y="1649"/>
                    <a:pt x="11809" y="1227"/>
                    <a:pt x="12119" y="840"/>
                  </a:cubicBezTo>
                  <a:cubicBezTo>
                    <a:pt x="12429" y="453"/>
                    <a:pt x="12739" y="101"/>
                    <a:pt x="12739" y="171"/>
                  </a:cubicBezTo>
                  <a:cubicBezTo>
                    <a:pt x="12739" y="242"/>
                    <a:pt x="12429" y="734"/>
                    <a:pt x="11964" y="1825"/>
                  </a:cubicBezTo>
                  <a:cubicBezTo>
                    <a:pt x="11498" y="2915"/>
                    <a:pt x="10878" y="4604"/>
                    <a:pt x="10362" y="6574"/>
                  </a:cubicBezTo>
                  <a:cubicBezTo>
                    <a:pt x="9845" y="8544"/>
                    <a:pt x="9431" y="10796"/>
                    <a:pt x="9173" y="13082"/>
                  </a:cubicBezTo>
                  <a:cubicBezTo>
                    <a:pt x="8915" y="15369"/>
                    <a:pt x="8811" y="17691"/>
                    <a:pt x="8863" y="19027"/>
                  </a:cubicBezTo>
                  <a:cubicBezTo>
                    <a:pt x="8915" y="20364"/>
                    <a:pt x="9121" y="20716"/>
                    <a:pt x="9431" y="20997"/>
                  </a:cubicBezTo>
                  <a:cubicBezTo>
                    <a:pt x="9742" y="21279"/>
                    <a:pt x="10155" y="21490"/>
                    <a:pt x="10620" y="21455"/>
                  </a:cubicBezTo>
                  <a:cubicBezTo>
                    <a:pt x="11085" y="21420"/>
                    <a:pt x="11602" y="21138"/>
                    <a:pt x="12067" y="20118"/>
                  </a:cubicBezTo>
                  <a:cubicBezTo>
                    <a:pt x="12532" y="19098"/>
                    <a:pt x="12945" y="17339"/>
                    <a:pt x="13100" y="16108"/>
                  </a:cubicBezTo>
                  <a:cubicBezTo>
                    <a:pt x="13255" y="14876"/>
                    <a:pt x="13152" y="14173"/>
                    <a:pt x="12945" y="13575"/>
                  </a:cubicBezTo>
                  <a:cubicBezTo>
                    <a:pt x="12739" y="12977"/>
                    <a:pt x="12429" y="12484"/>
                    <a:pt x="12584" y="12203"/>
                  </a:cubicBezTo>
                  <a:cubicBezTo>
                    <a:pt x="12739" y="11921"/>
                    <a:pt x="13359" y="11851"/>
                    <a:pt x="14909" y="11534"/>
                  </a:cubicBezTo>
                  <a:cubicBezTo>
                    <a:pt x="16459" y="11218"/>
                    <a:pt x="18940" y="10655"/>
                    <a:pt x="21420" y="10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468966" y="260350"/>
              <a:ext cx="206793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7" fill="norm" stroke="1" extrusionOk="0">
                  <a:moveTo>
                    <a:pt x="1763" y="7503"/>
                  </a:moveTo>
                  <a:cubicBezTo>
                    <a:pt x="1543" y="10459"/>
                    <a:pt x="1322" y="13415"/>
                    <a:pt x="1212" y="15518"/>
                  </a:cubicBezTo>
                  <a:cubicBezTo>
                    <a:pt x="1102" y="17621"/>
                    <a:pt x="1102" y="18872"/>
                    <a:pt x="992" y="19838"/>
                  </a:cubicBezTo>
                  <a:cubicBezTo>
                    <a:pt x="882" y="20804"/>
                    <a:pt x="661" y="21486"/>
                    <a:pt x="441" y="21543"/>
                  </a:cubicBezTo>
                  <a:cubicBezTo>
                    <a:pt x="220" y="21600"/>
                    <a:pt x="0" y="21032"/>
                    <a:pt x="0" y="19269"/>
                  </a:cubicBezTo>
                  <a:cubicBezTo>
                    <a:pt x="0" y="17507"/>
                    <a:pt x="220" y="14552"/>
                    <a:pt x="771" y="11368"/>
                  </a:cubicBezTo>
                  <a:cubicBezTo>
                    <a:pt x="1322" y="8185"/>
                    <a:pt x="2204" y="4775"/>
                    <a:pt x="2976" y="2728"/>
                  </a:cubicBezTo>
                  <a:cubicBezTo>
                    <a:pt x="3747" y="682"/>
                    <a:pt x="4408" y="0"/>
                    <a:pt x="4959" y="0"/>
                  </a:cubicBezTo>
                  <a:cubicBezTo>
                    <a:pt x="5510" y="0"/>
                    <a:pt x="5951" y="682"/>
                    <a:pt x="6722" y="2785"/>
                  </a:cubicBezTo>
                  <a:cubicBezTo>
                    <a:pt x="7494" y="4888"/>
                    <a:pt x="8596" y="8413"/>
                    <a:pt x="9478" y="11084"/>
                  </a:cubicBezTo>
                  <a:cubicBezTo>
                    <a:pt x="10359" y="13756"/>
                    <a:pt x="11020" y="15575"/>
                    <a:pt x="11792" y="17109"/>
                  </a:cubicBezTo>
                  <a:cubicBezTo>
                    <a:pt x="12563" y="18644"/>
                    <a:pt x="13445" y="19895"/>
                    <a:pt x="14437" y="20577"/>
                  </a:cubicBezTo>
                  <a:cubicBezTo>
                    <a:pt x="15429" y="21259"/>
                    <a:pt x="16531" y="21373"/>
                    <a:pt x="17412" y="21145"/>
                  </a:cubicBezTo>
                  <a:cubicBezTo>
                    <a:pt x="18294" y="20918"/>
                    <a:pt x="18955" y="20349"/>
                    <a:pt x="19616" y="18303"/>
                  </a:cubicBezTo>
                  <a:cubicBezTo>
                    <a:pt x="20278" y="16257"/>
                    <a:pt x="20939" y="12733"/>
                    <a:pt x="21269" y="10288"/>
                  </a:cubicBezTo>
                  <a:cubicBezTo>
                    <a:pt x="21600" y="7844"/>
                    <a:pt x="21600" y="6480"/>
                    <a:pt x="21380" y="5400"/>
                  </a:cubicBezTo>
                  <a:cubicBezTo>
                    <a:pt x="21159" y="4320"/>
                    <a:pt x="20718" y="3524"/>
                    <a:pt x="20388" y="3183"/>
                  </a:cubicBezTo>
                  <a:cubicBezTo>
                    <a:pt x="20057" y="2842"/>
                    <a:pt x="19837" y="2956"/>
                    <a:pt x="19616" y="3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743322" y="194429"/>
              <a:ext cx="415678" cy="39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1" fill="norm" stroke="1" extrusionOk="0">
                  <a:moveTo>
                    <a:pt x="1467" y="11282"/>
                  </a:moveTo>
                  <a:cubicBezTo>
                    <a:pt x="1028" y="11630"/>
                    <a:pt x="590" y="11978"/>
                    <a:pt x="316" y="13488"/>
                  </a:cubicBezTo>
                  <a:cubicBezTo>
                    <a:pt x="42" y="14998"/>
                    <a:pt x="-68" y="17669"/>
                    <a:pt x="42" y="19236"/>
                  </a:cubicBezTo>
                  <a:cubicBezTo>
                    <a:pt x="151" y="20804"/>
                    <a:pt x="480" y="21269"/>
                    <a:pt x="919" y="21385"/>
                  </a:cubicBezTo>
                  <a:cubicBezTo>
                    <a:pt x="1357" y="21501"/>
                    <a:pt x="1906" y="21269"/>
                    <a:pt x="2618" y="20166"/>
                  </a:cubicBezTo>
                  <a:cubicBezTo>
                    <a:pt x="3331" y="19062"/>
                    <a:pt x="4208" y="17088"/>
                    <a:pt x="4702" y="15811"/>
                  </a:cubicBezTo>
                  <a:cubicBezTo>
                    <a:pt x="5195" y="14533"/>
                    <a:pt x="5305" y="13953"/>
                    <a:pt x="5359" y="13953"/>
                  </a:cubicBezTo>
                  <a:cubicBezTo>
                    <a:pt x="5414" y="13953"/>
                    <a:pt x="5414" y="14533"/>
                    <a:pt x="5414" y="15114"/>
                  </a:cubicBezTo>
                  <a:cubicBezTo>
                    <a:pt x="5414" y="15695"/>
                    <a:pt x="5414" y="16275"/>
                    <a:pt x="5579" y="16972"/>
                  </a:cubicBezTo>
                  <a:cubicBezTo>
                    <a:pt x="5743" y="17669"/>
                    <a:pt x="6072" y="18482"/>
                    <a:pt x="6511" y="18946"/>
                  </a:cubicBezTo>
                  <a:cubicBezTo>
                    <a:pt x="6949" y="19411"/>
                    <a:pt x="7497" y="19527"/>
                    <a:pt x="8265" y="18772"/>
                  </a:cubicBezTo>
                  <a:cubicBezTo>
                    <a:pt x="9033" y="18017"/>
                    <a:pt x="10019" y="16391"/>
                    <a:pt x="10787" y="13662"/>
                  </a:cubicBezTo>
                  <a:cubicBezTo>
                    <a:pt x="11554" y="10933"/>
                    <a:pt x="12103" y="7101"/>
                    <a:pt x="12377" y="4895"/>
                  </a:cubicBezTo>
                  <a:cubicBezTo>
                    <a:pt x="12651" y="2688"/>
                    <a:pt x="12651" y="2107"/>
                    <a:pt x="12596" y="1469"/>
                  </a:cubicBezTo>
                  <a:cubicBezTo>
                    <a:pt x="12541" y="830"/>
                    <a:pt x="12431" y="133"/>
                    <a:pt x="12212" y="17"/>
                  </a:cubicBezTo>
                  <a:cubicBezTo>
                    <a:pt x="11993" y="-99"/>
                    <a:pt x="11664" y="366"/>
                    <a:pt x="11225" y="2224"/>
                  </a:cubicBezTo>
                  <a:cubicBezTo>
                    <a:pt x="10787" y="4082"/>
                    <a:pt x="10239" y="7333"/>
                    <a:pt x="10019" y="10469"/>
                  </a:cubicBezTo>
                  <a:cubicBezTo>
                    <a:pt x="9800" y="13604"/>
                    <a:pt x="9910" y="16624"/>
                    <a:pt x="10184" y="18366"/>
                  </a:cubicBezTo>
                  <a:cubicBezTo>
                    <a:pt x="10458" y="20107"/>
                    <a:pt x="10896" y="20572"/>
                    <a:pt x="11500" y="20804"/>
                  </a:cubicBezTo>
                  <a:cubicBezTo>
                    <a:pt x="12103" y="21036"/>
                    <a:pt x="12870" y="21036"/>
                    <a:pt x="13912" y="19817"/>
                  </a:cubicBezTo>
                  <a:cubicBezTo>
                    <a:pt x="14953" y="18598"/>
                    <a:pt x="16269" y="16159"/>
                    <a:pt x="17037" y="12849"/>
                  </a:cubicBezTo>
                  <a:cubicBezTo>
                    <a:pt x="17804" y="9540"/>
                    <a:pt x="18023" y="5359"/>
                    <a:pt x="18078" y="2978"/>
                  </a:cubicBezTo>
                  <a:cubicBezTo>
                    <a:pt x="18133" y="598"/>
                    <a:pt x="18023" y="17"/>
                    <a:pt x="17914" y="249"/>
                  </a:cubicBezTo>
                  <a:cubicBezTo>
                    <a:pt x="17804" y="482"/>
                    <a:pt x="17694" y="1527"/>
                    <a:pt x="17859" y="3733"/>
                  </a:cubicBezTo>
                  <a:cubicBezTo>
                    <a:pt x="18023" y="5940"/>
                    <a:pt x="18462" y="9307"/>
                    <a:pt x="19120" y="11804"/>
                  </a:cubicBezTo>
                  <a:cubicBezTo>
                    <a:pt x="19778" y="14301"/>
                    <a:pt x="20655" y="15927"/>
                    <a:pt x="21532" y="1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750492" y="355600"/>
              <a:ext cx="217075" cy="22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5" fill="norm" stroke="1" extrusionOk="0">
                  <a:moveTo>
                    <a:pt x="1165" y="0"/>
                  </a:moveTo>
                  <a:cubicBezTo>
                    <a:pt x="536" y="4400"/>
                    <a:pt x="-93" y="8800"/>
                    <a:pt x="12" y="12200"/>
                  </a:cubicBezTo>
                  <a:cubicBezTo>
                    <a:pt x="117" y="15600"/>
                    <a:pt x="956" y="18000"/>
                    <a:pt x="1794" y="19500"/>
                  </a:cubicBezTo>
                  <a:cubicBezTo>
                    <a:pt x="2633" y="21000"/>
                    <a:pt x="3472" y="21600"/>
                    <a:pt x="4206" y="21300"/>
                  </a:cubicBezTo>
                  <a:cubicBezTo>
                    <a:pt x="4940" y="21000"/>
                    <a:pt x="5569" y="19800"/>
                    <a:pt x="6093" y="18100"/>
                  </a:cubicBezTo>
                  <a:cubicBezTo>
                    <a:pt x="6618" y="16400"/>
                    <a:pt x="7037" y="14200"/>
                    <a:pt x="7352" y="12600"/>
                  </a:cubicBezTo>
                  <a:cubicBezTo>
                    <a:pt x="7666" y="11000"/>
                    <a:pt x="7876" y="10000"/>
                    <a:pt x="8086" y="10000"/>
                  </a:cubicBezTo>
                  <a:cubicBezTo>
                    <a:pt x="8295" y="10000"/>
                    <a:pt x="8505" y="11000"/>
                    <a:pt x="8820" y="12500"/>
                  </a:cubicBezTo>
                  <a:cubicBezTo>
                    <a:pt x="9134" y="14000"/>
                    <a:pt x="9554" y="16000"/>
                    <a:pt x="10288" y="17300"/>
                  </a:cubicBezTo>
                  <a:cubicBezTo>
                    <a:pt x="11022" y="18600"/>
                    <a:pt x="12070" y="19200"/>
                    <a:pt x="13433" y="19500"/>
                  </a:cubicBezTo>
                  <a:cubicBezTo>
                    <a:pt x="14796" y="19800"/>
                    <a:pt x="16474" y="19800"/>
                    <a:pt x="17732" y="19500"/>
                  </a:cubicBezTo>
                  <a:cubicBezTo>
                    <a:pt x="18990" y="19200"/>
                    <a:pt x="19829" y="18600"/>
                    <a:pt x="20458" y="16700"/>
                  </a:cubicBezTo>
                  <a:cubicBezTo>
                    <a:pt x="21088" y="14800"/>
                    <a:pt x="21507" y="11600"/>
                    <a:pt x="21507" y="9500"/>
                  </a:cubicBezTo>
                  <a:cubicBezTo>
                    <a:pt x="21507" y="7400"/>
                    <a:pt x="21088" y="6400"/>
                    <a:pt x="20563" y="5400"/>
                  </a:cubicBezTo>
                  <a:cubicBezTo>
                    <a:pt x="20039" y="4400"/>
                    <a:pt x="19410" y="3400"/>
                    <a:pt x="19305" y="2900"/>
                  </a:cubicBezTo>
                  <a:cubicBezTo>
                    <a:pt x="19200" y="2400"/>
                    <a:pt x="19620" y="2400"/>
                    <a:pt x="20039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985005" y="364414"/>
              <a:ext cx="170945" cy="14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846" fill="norm" stroke="1" extrusionOk="0">
                  <a:moveTo>
                    <a:pt x="9536" y="5869"/>
                  </a:moveTo>
                  <a:cubicBezTo>
                    <a:pt x="10069" y="3797"/>
                    <a:pt x="10603" y="1726"/>
                    <a:pt x="10203" y="691"/>
                  </a:cubicBezTo>
                  <a:cubicBezTo>
                    <a:pt x="9803" y="-345"/>
                    <a:pt x="8469" y="-345"/>
                    <a:pt x="6736" y="1578"/>
                  </a:cubicBezTo>
                  <a:cubicBezTo>
                    <a:pt x="5003" y="3502"/>
                    <a:pt x="2869" y="7348"/>
                    <a:pt x="1669" y="10011"/>
                  </a:cubicBezTo>
                  <a:cubicBezTo>
                    <a:pt x="469" y="12674"/>
                    <a:pt x="203" y="14154"/>
                    <a:pt x="69" y="15633"/>
                  </a:cubicBezTo>
                  <a:cubicBezTo>
                    <a:pt x="-64" y="17113"/>
                    <a:pt x="-64" y="18592"/>
                    <a:pt x="603" y="19628"/>
                  </a:cubicBezTo>
                  <a:cubicBezTo>
                    <a:pt x="1269" y="20663"/>
                    <a:pt x="2603" y="21255"/>
                    <a:pt x="4203" y="20515"/>
                  </a:cubicBezTo>
                  <a:cubicBezTo>
                    <a:pt x="5803" y="19776"/>
                    <a:pt x="7669" y="17704"/>
                    <a:pt x="9003" y="15929"/>
                  </a:cubicBezTo>
                  <a:cubicBezTo>
                    <a:pt x="10336" y="14154"/>
                    <a:pt x="11136" y="12674"/>
                    <a:pt x="11803" y="12674"/>
                  </a:cubicBezTo>
                  <a:cubicBezTo>
                    <a:pt x="12469" y="12674"/>
                    <a:pt x="13003" y="14154"/>
                    <a:pt x="13936" y="15189"/>
                  </a:cubicBezTo>
                  <a:cubicBezTo>
                    <a:pt x="14869" y="16225"/>
                    <a:pt x="16203" y="16817"/>
                    <a:pt x="17536" y="16817"/>
                  </a:cubicBezTo>
                  <a:cubicBezTo>
                    <a:pt x="18869" y="16817"/>
                    <a:pt x="20203" y="16225"/>
                    <a:pt x="21536" y="15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162300" y="315493"/>
              <a:ext cx="115438" cy="19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60" fill="norm" stroke="1" extrusionOk="0">
                  <a:moveTo>
                    <a:pt x="12729" y="2944"/>
                  </a:moveTo>
                  <a:cubicBezTo>
                    <a:pt x="11571" y="2035"/>
                    <a:pt x="10414" y="1125"/>
                    <a:pt x="8679" y="557"/>
                  </a:cubicBezTo>
                  <a:cubicBezTo>
                    <a:pt x="6943" y="-12"/>
                    <a:pt x="4629" y="-239"/>
                    <a:pt x="3471" y="329"/>
                  </a:cubicBezTo>
                  <a:cubicBezTo>
                    <a:pt x="2314" y="898"/>
                    <a:pt x="2314" y="2262"/>
                    <a:pt x="2314" y="3513"/>
                  </a:cubicBezTo>
                  <a:cubicBezTo>
                    <a:pt x="2314" y="4763"/>
                    <a:pt x="2314" y="5900"/>
                    <a:pt x="5400" y="8060"/>
                  </a:cubicBezTo>
                  <a:cubicBezTo>
                    <a:pt x="8486" y="10220"/>
                    <a:pt x="14657" y="13403"/>
                    <a:pt x="17936" y="15563"/>
                  </a:cubicBezTo>
                  <a:cubicBezTo>
                    <a:pt x="21214" y="17723"/>
                    <a:pt x="21600" y="18860"/>
                    <a:pt x="20443" y="19769"/>
                  </a:cubicBezTo>
                  <a:cubicBezTo>
                    <a:pt x="19286" y="20679"/>
                    <a:pt x="16586" y="21361"/>
                    <a:pt x="12921" y="21247"/>
                  </a:cubicBezTo>
                  <a:cubicBezTo>
                    <a:pt x="9257" y="21134"/>
                    <a:pt x="4629" y="20224"/>
                    <a:pt x="0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930650" y="103554"/>
              <a:ext cx="127000" cy="49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2961"/>
                  </a:moveTo>
                  <a:cubicBezTo>
                    <a:pt x="21240" y="2407"/>
                    <a:pt x="20880" y="1853"/>
                    <a:pt x="20340" y="1346"/>
                  </a:cubicBezTo>
                  <a:cubicBezTo>
                    <a:pt x="19800" y="838"/>
                    <a:pt x="19080" y="377"/>
                    <a:pt x="17820" y="146"/>
                  </a:cubicBezTo>
                  <a:cubicBezTo>
                    <a:pt x="16560" y="-85"/>
                    <a:pt x="14760" y="-85"/>
                    <a:pt x="12960" y="469"/>
                  </a:cubicBezTo>
                  <a:cubicBezTo>
                    <a:pt x="11160" y="1023"/>
                    <a:pt x="9360" y="2130"/>
                    <a:pt x="8100" y="3838"/>
                  </a:cubicBezTo>
                  <a:cubicBezTo>
                    <a:pt x="6840" y="5546"/>
                    <a:pt x="6120" y="7853"/>
                    <a:pt x="6480" y="10484"/>
                  </a:cubicBezTo>
                  <a:cubicBezTo>
                    <a:pt x="6840" y="13115"/>
                    <a:pt x="8280" y="16069"/>
                    <a:pt x="7920" y="17961"/>
                  </a:cubicBezTo>
                  <a:cubicBezTo>
                    <a:pt x="7560" y="19853"/>
                    <a:pt x="5400" y="20684"/>
                    <a:pt x="3780" y="21100"/>
                  </a:cubicBezTo>
                  <a:cubicBezTo>
                    <a:pt x="2160" y="21515"/>
                    <a:pt x="1080" y="21515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886200" y="141455"/>
              <a:ext cx="438150" cy="36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8783"/>
                  </a:moveTo>
                  <a:cubicBezTo>
                    <a:pt x="1983" y="17672"/>
                    <a:pt x="3965" y="16561"/>
                    <a:pt x="6157" y="15944"/>
                  </a:cubicBezTo>
                  <a:cubicBezTo>
                    <a:pt x="8348" y="15327"/>
                    <a:pt x="10748" y="15203"/>
                    <a:pt x="12209" y="15018"/>
                  </a:cubicBezTo>
                  <a:cubicBezTo>
                    <a:pt x="13670" y="14833"/>
                    <a:pt x="14191" y="14586"/>
                    <a:pt x="14191" y="14277"/>
                  </a:cubicBezTo>
                  <a:cubicBezTo>
                    <a:pt x="14191" y="13969"/>
                    <a:pt x="13670" y="13599"/>
                    <a:pt x="12783" y="13599"/>
                  </a:cubicBezTo>
                  <a:cubicBezTo>
                    <a:pt x="11896" y="13599"/>
                    <a:pt x="10643" y="13969"/>
                    <a:pt x="9652" y="14771"/>
                  </a:cubicBezTo>
                  <a:cubicBezTo>
                    <a:pt x="8661" y="15573"/>
                    <a:pt x="7930" y="16808"/>
                    <a:pt x="7565" y="17733"/>
                  </a:cubicBezTo>
                  <a:cubicBezTo>
                    <a:pt x="7200" y="18659"/>
                    <a:pt x="7200" y="19276"/>
                    <a:pt x="7357" y="19893"/>
                  </a:cubicBezTo>
                  <a:cubicBezTo>
                    <a:pt x="7513" y="20511"/>
                    <a:pt x="7826" y="21128"/>
                    <a:pt x="8557" y="21313"/>
                  </a:cubicBezTo>
                  <a:cubicBezTo>
                    <a:pt x="9287" y="21498"/>
                    <a:pt x="10435" y="21251"/>
                    <a:pt x="11322" y="20634"/>
                  </a:cubicBezTo>
                  <a:cubicBezTo>
                    <a:pt x="12209" y="20017"/>
                    <a:pt x="12835" y="19029"/>
                    <a:pt x="13409" y="18536"/>
                  </a:cubicBezTo>
                  <a:cubicBezTo>
                    <a:pt x="13983" y="18042"/>
                    <a:pt x="14504" y="18042"/>
                    <a:pt x="15235" y="17548"/>
                  </a:cubicBezTo>
                  <a:cubicBezTo>
                    <a:pt x="15965" y="17055"/>
                    <a:pt x="16904" y="16067"/>
                    <a:pt x="17791" y="14216"/>
                  </a:cubicBezTo>
                  <a:cubicBezTo>
                    <a:pt x="18678" y="12364"/>
                    <a:pt x="19513" y="9649"/>
                    <a:pt x="20035" y="7365"/>
                  </a:cubicBezTo>
                  <a:cubicBezTo>
                    <a:pt x="20557" y="5082"/>
                    <a:pt x="20765" y="3231"/>
                    <a:pt x="20870" y="1996"/>
                  </a:cubicBezTo>
                  <a:cubicBezTo>
                    <a:pt x="20974" y="762"/>
                    <a:pt x="20974" y="145"/>
                    <a:pt x="20765" y="21"/>
                  </a:cubicBezTo>
                  <a:cubicBezTo>
                    <a:pt x="20557" y="-102"/>
                    <a:pt x="20139" y="268"/>
                    <a:pt x="19774" y="2428"/>
                  </a:cubicBezTo>
                  <a:cubicBezTo>
                    <a:pt x="19409" y="4588"/>
                    <a:pt x="19096" y="8538"/>
                    <a:pt x="18887" y="11500"/>
                  </a:cubicBezTo>
                  <a:cubicBezTo>
                    <a:pt x="18678" y="14463"/>
                    <a:pt x="18574" y="16437"/>
                    <a:pt x="19043" y="17919"/>
                  </a:cubicBezTo>
                  <a:cubicBezTo>
                    <a:pt x="19513" y="19400"/>
                    <a:pt x="20557" y="20387"/>
                    <a:pt x="2160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356099" y="283633"/>
              <a:ext cx="71576" cy="23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00" fill="norm" stroke="1" extrusionOk="0">
                  <a:moveTo>
                    <a:pt x="20366" y="771"/>
                  </a:moveTo>
                  <a:cubicBezTo>
                    <a:pt x="17280" y="386"/>
                    <a:pt x="14194" y="0"/>
                    <a:pt x="11109" y="0"/>
                  </a:cubicBezTo>
                  <a:cubicBezTo>
                    <a:pt x="8023" y="0"/>
                    <a:pt x="4937" y="386"/>
                    <a:pt x="4937" y="1929"/>
                  </a:cubicBezTo>
                  <a:cubicBezTo>
                    <a:pt x="4937" y="3471"/>
                    <a:pt x="8023" y="6171"/>
                    <a:pt x="11726" y="8679"/>
                  </a:cubicBezTo>
                  <a:cubicBezTo>
                    <a:pt x="15429" y="11186"/>
                    <a:pt x="19749" y="13500"/>
                    <a:pt x="20674" y="15718"/>
                  </a:cubicBezTo>
                  <a:cubicBezTo>
                    <a:pt x="21600" y="17936"/>
                    <a:pt x="19131" y="20057"/>
                    <a:pt x="15120" y="20829"/>
                  </a:cubicBezTo>
                  <a:cubicBezTo>
                    <a:pt x="11109" y="21600"/>
                    <a:pt x="5554" y="21021"/>
                    <a:pt x="0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472414" y="269194"/>
              <a:ext cx="144036" cy="21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50" fill="norm" stroke="1" extrusionOk="0">
                  <a:moveTo>
                    <a:pt x="632" y="10550"/>
                  </a:moveTo>
                  <a:cubicBezTo>
                    <a:pt x="4027" y="10126"/>
                    <a:pt x="7421" y="9703"/>
                    <a:pt x="9427" y="8962"/>
                  </a:cubicBezTo>
                  <a:cubicBezTo>
                    <a:pt x="11432" y="8221"/>
                    <a:pt x="12049" y="7162"/>
                    <a:pt x="12512" y="6103"/>
                  </a:cubicBezTo>
                  <a:cubicBezTo>
                    <a:pt x="12975" y="5044"/>
                    <a:pt x="13284" y="3985"/>
                    <a:pt x="13284" y="2926"/>
                  </a:cubicBezTo>
                  <a:cubicBezTo>
                    <a:pt x="13284" y="1868"/>
                    <a:pt x="12975" y="809"/>
                    <a:pt x="11895" y="279"/>
                  </a:cubicBezTo>
                  <a:cubicBezTo>
                    <a:pt x="10815" y="-250"/>
                    <a:pt x="8964" y="-250"/>
                    <a:pt x="6649" y="2291"/>
                  </a:cubicBezTo>
                  <a:cubicBezTo>
                    <a:pt x="4335" y="4832"/>
                    <a:pt x="1558" y="9915"/>
                    <a:pt x="478" y="13515"/>
                  </a:cubicBezTo>
                  <a:cubicBezTo>
                    <a:pt x="-602" y="17115"/>
                    <a:pt x="15" y="19232"/>
                    <a:pt x="3718" y="20291"/>
                  </a:cubicBezTo>
                  <a:cubicBezTo>
                    <a:pt x="7421" y="21350"/>
                    <a:pt x="14209" y="21350"/>
                    <a:pt x="20998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940300" y="495300"/>
              <a:ext cx="50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385749" y="233867"/>
              <a:ext cx="151451" cy="23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30" fill="norm" stroke="1" extrusionOk="0">
                  <a:moveTo>
                    <a:pt x="7065" y="8623"/>
                  </a:moveTo>
                  <a:cubicBezTo>
                    <a:pt x="9765" y="6918"/>
                    <a:pt x="12465" y="5213"/>
                    <a:pt x="13815" y="3792"/>
                  </a:cubicBezTo>
                  <a:cubicBezTo>
                    <a:pt x="15165" y="2371"/>
                    <a:pt x="15165" y="1234"/>
                    <a:pt x="14415" y="571"/>
                  </a:cubicBezTo>
                  <a:cubicBezTo>
                    <a:pt x="13665" y="-93"/>
                    <a:pt x="12165" y="-282"/>
                    <a:pt x="10065" y="571"/>
                  </a:cubicBezTo>
                  <a:cubicBezTo>
                    <a:pt x="7965" y="1423"/>
                    <a:pt x="5265" y="3318"/>
                    <a:pt x="3315" y="6634"/>
                  </a:cubicBezTo>
                  <a:cubicBezTo>
                    <a:pt x="1365" y="9950"/>
                    <a:pt x="165" y="14686"/>
                    <a:pt x="15" y="17529"/>
                  </a:cubicBezTo>
                  <a:cubicBezTo>
                    <a:pt x="-135" y="20371"/>
                    <a:pt x="765" y="21318"/>
                    <a:pt x="4515" y="21223"/>
                  </a:cubicBezTo>
                  <a:cubicBezTo>
                    <a:pt x="8265" y="21129"/>
                    <a:pt x="14865" y="19992"/>
                    <a:pt x="21465" y="18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573559" y="260350"/>
              <a:ext cx="166842" cy="1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96" fill="norm" stroke="1" extrusionOk="0">
                  <a:moveTo>
                    <a:pt x="222" y="0"/>
                  </a:moveTo>
                  <a:cubicBezTo>
                    <a:pt x="2922" y="1394"/>
                    <a:pt x="5622" y="2787"/>
                    <a:pt x="7377" y="4994"/>
                  </a:cubicBezTo>
                  <a:cubicBezTo>
                    <a:pt x="9132" y="7200"/>
                    <a:pt x="9942" y="10219"/>
                    <a:pt x="9402" y="12890"/>
                  </a:cubicBezTo>
                  <a:cubicBezTo>
                    <a:pt x="8862" y="15561"/>
                    <a:pt x="6972" y="17884"/>
                    <a:pt x="5487" y="19394"/>
                  </a:cubicBezTo>
                  <a:cubicBezTo>
                    <a:pt x="4002" y="20903"/>
                    <a:pt x="2922" y="21600"/>
                    <a:pt x="1842" y="21484"/>
                  </a:cubicBezTo>
                  <a:cubicBezTo>
                    <a:pt x="762" y="21368"/>
                    <a:pt x="-318" y="20439"/>
                    <a:pt x="87" y="18116"/>
                  </a:cubicBezTo>
                  <a:cubicBezTo>
                    <a:pt x="492" y="15794"/>
                    <a:pt x="2382" y="12077"/>
                    <a:pt x="4272" y="9290"/>
                  </a:cubicBezTo>
                  <a:cubicBezTo>
                    <a:pt x="6162" y="6503"/>
                    <a:pt x="8052" y="4645"/>
                    <a:pt x="9537" y="3135"/>
                  </a:cubicBezTo>
                  <a:cubicBezTo>
                    <a:pt x="11022" y="1626"/>
                    <a:pt x="12102" y="465"/>
                    <a:pt x="12507" y="465"/>
                  </a:cubicBezTo>
                  <a:cubicBezTo>
                    <a:pt x="12912" y="465"/>
                    <a:pt x="12642" y="1626"/>
                    <a:pt x="12237" y="4181"/>
                  </a:cubicBezTo>
                  <a:cubicBezTo>
                    <a:pt x="11832" y="6735"/>
                    <a:pt x="11292" y="10684"/>
                    <a:pt x="12777" y="13587"/>
                  </a:cubicBezTo>
                  <a:cubicBezTo>
                    <a:pt x="14262" y="16490"/>
                    <a:pt x="17772" y="18348"/>
                    <a:pt x="21282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353049" y="518971"/>
              <a:ext cx="34925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3273" y="13376"/>
                    <a:pt x="6545" y="5951"/>
                    <a:pt x="10145" y="2576"/>
                  </a:cubicBezTo>
                  <a:cubicBezTo>
                    <a:pt x="13745" y="-799"/>
                    <a:pt x="17673" y="-124"/>
                    <a:pt x="21600" y="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596234" y="514349"/>
              <a:ext cx="156866" cy="3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118" fill="norm" stroke="1" extrusionOk="0">
                  <a:moveTo>
                    <a:pt x="3200" y="14400"/>
                  </a:moveTo>
                  <a:cubicBezTo>
                    <a:pt x="1472" y="16800"/>
                    <a:pt x="-256" y="19200"/>
                    <a:pt x="32" y="20400"/>
                  </a:cubicBezTo>
                  <a:cubicBezTo>
                    <a:pt x="320" y="21600"/>
                    <a:pt x="2624" y="21600"/>
                    <a:pt x="6512" y="18000"/>
                  </a:cubicBezTo>
                  <a:cubicBezTo>
                    <a:pt x="10400" y="14400"/>
                    <a:pt x="15872" y="7200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930900" y="2794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949950" y="4572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502400" y="214488"/>
              <a:ext cx="184150" cy="27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10"/>
                  </a:moveTo>
                  <a:cubicBezTo>
                    <a:pt x="1241" y="-55"/>
                    <a:pt x="2483" y="-220"/>
                    <a:pt x="4593" y="1099"/>
                  </a:cubicBezTo>
                  <a:cubicBezTo>
                    <a:pt x="6703" y="2418"/>
                    <a:pt x="9683" y="5221"/>
                    <a:pt x="12041" y="8519"/>
                  </a:cubicBezTo>
                  <a:cubicBezTo>
                    <a:pt x="14400" y="11817"/>
                    <a:pt x="16138" y="15609"/>
                    <a:pt x="17628" y="17835"/>
                  </a:cubicBezTo>
                  <a:cubicBezTo>
                    <a:pt x="19117" y="20061"/>
                    <a:pt x="20359" y="20720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521450" y="220521"/>
              <a:ext cx="222250" cy="33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09"/>
                  </a:moveTo>
                  <a:cubicBezTo>
                    <a:pt x="20571" y="-25"/>
                    <a:pt x="19543" y="-159"/>
                    <a:pt x="18206" y="512"/>
                  </a:cubicBezTo>
                  <a:cubicBezTo>
                    <a:pt x="16869" y="1183"/>
                    <a:pt x="15223" y="2658"/>
                    <a:pt x="12549" y="5342"/>
                  </a:cubicBezTo>
                  <a:cubicBezTo>
                    <a:pt x="9874" y="8025"/>
                    <a:pt x="6171" y="11916"/>
                    <a:pt x="3909" y="14800"/>
                  </a:cubicBezTo>
                  <a:cubicBezTo>
                    <a:pt x="1646" y="17684"/>
                    <a:pt x="823" y="19563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483350" y="133350"/>
              <a:ext cx="241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4400"/>
                    <a:pt x="6821" y="7200"/>
                    <a:pt x="10421" y="3600"/>
                  </a:cubicBezTo>
                  <a:cubicBezTo>
                    <a:pt x="14021" y="0"/>
                    <a:pt x="178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959600" y="215900"/>
              <a:ext cx="220519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9" fill="norm" stroke="1" extrusionOk="0">
                  <a:moveTo>
                    <a:pt x="0" y="0"/>
                  </a:moveTo>
                  <a:cubicBezTo>
                    <a:pt x="3909" y="1069"/>
                    <a:pt x="7817" y="2139"/>
                    <a:pt x="11006" y="3208"/>
                  </a:cubicBezTo>
                  <a:cubicBezTo>
                    <a:pt x="14194" y="4277"/>
                    <a:pt x="16663" y="5347"/>
                    <a:pt x="18411" y="6202"/>
                  </a:cubicBezTo>
                  <a:cubicBezTo>
                    <a:pt x="20160" y="7057"/>
                    <a:pt x="21189" y="7699"/>
                    <a:pt x="21394" y="8554"/>
                  </a:cubicBezTo>
                  <a:cubicBezTo>
                    <a:pt x="21600" y="9410"/>
                    <a:pt x="20983" y="10479"/>
                    <a:pt x="18926" y="12190"/>
                  </a:cubicBezTo>
                  <a:cubicBezTo>
                    <a:pt x="16869" y="13901"/>
                    <a:pt x="13371" y="16253"/>
                    <a:pt x="11314" y="17964"/>
                  </a:cubicBezTo>
                  <a:cubicBezTo>
                    <a:pt x="9257" y="19675"/>
                    <a:pt x="8640" y="20745"/>
                    <a:pt x="8846" y="21172"/>
                  </a:cubicBezTo>
                  <a:cubicBezTo>
                    <a:pt x="9051" y="21600"/>
                    <a:pt x="10080" y="21386"/>
                    <a:pt x="11109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251700" y="190500"/>
              <a:ext cx="18955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0"/>
                  </a:moveTo>
                  <a:cubicBezTo>
                    <a:pt x="3840" y="800"/>
                    <a:pt x="7680" y="1600"/>
                    <a:pt x="11040" y="2400"/>
                  </a:cubicBezTo>
                  <a:cubicBezTo>
                    <a:pt x="14400" y="3200"/>
                    <a:pt x="17280" y="4000"/>
                    <a:pt x="19080" y="4800"/>
                  </a:cubicBezTo>
                  <a:cubicBezTo>
                    <a:pt x="20880" y="5600"/>
                    <a:pt x="21600" y="6400"/>
                    <a:pt x="21480" y="7200"/>
                  </a:cubicBezTo>
                  <a:cubicBezTo>
                    <a:pt x="21360" y="8000"/>
                    <a:pt x="20400" y="8800"/>
                    <a:pt x="18360" y="10600"/>
                  </a:cubicBezTo>
                  <a:cubicBezTo>
                    <a:pt x="16320" y="12400"/>
                    <a:pt x="13200" y="15200"/>
                    <a:pt x="11520" y="17200"/>
                  </a:cubicBezTo>
                  <a:cubicBezTo>
                    <a:pt x="9840" y="19200"/>
                    <a:pt x="9600" y="20400"/>
                    <a:pt x="9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613650" y="133350"/>
              <a:ext cx="1841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993" y="1271"/>
                    <a:pt x="1986" y="0"/>
                    <a:pt x="3103" y="0"/>
                  </a:cubicBezTo>
                  <a:cubicBezTo>
                    <a:pt x="4221" y="0"/>
                    <a:pt x="5462" y="1271"/>
                    <a:pt x="8566" y="5082"/>
                  </a:cubicBezTo>
                  <a:cubicBezTo>
                    <a:pt x="11669" y="8894"/>
                    <a:pt x="16634" y="152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757894" y="146413"/>
              <a:ext cx="103406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4" fill="norm" stroke="1" extrusionOk="0">
                  <a:moveTo>
                    <a:pt x="21104" y="449"/>
                  </a:moveTo>
                  <a:cubicBezTo>
                    <a:pt x="18944" y="132"/>
                    <a:pt x="16784" y="-186"/>
                    <a:pt x="15272" y="132"/>
                  </a:cubicBezTo>
                  <a:cubicBezTo>
                    <a:pt x="13760" y="449"/>
                    <a:pt x="12896" y="1402"/>
                    <a:pt x="10304" y="3864"/>
                  </a:cubicBezTo>
                  <a:cubicBezTo>
                    <a:pt x="7712" y="6326"/>
                    <a:pt x="3392" y="10296"/>
                    <a:pt x="1448" y="13473"/>
                  </a:cubicBezTo>
                  <a:cubicBezTo>
                    <a:pt x="-496" y="16649"/>
                    <a:pt x="-64" y="19032"/>
                    <a:pt x="368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620000" y="0"/>
              <a:ext cx="304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800"/>
                    <a:pt x="4500" y="12000"/>
                    <a:pt x="8100" y="8400"/>
                  </a:cubicBezTo>
                  <a:cubicBezTo>
                    <a:pt x="11700" y="4800"/>
                    <a:pt x="166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696555" y="48355"/>
              <a:ext cx="110895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87" fill="norm" stroke="1" extrusionOk="0">
                  <a:moveTo>
                    <a:pt x="20956" y="155"/>
                  </a:moveTo>
                  <a:cubicBezTo>
                    <a:pt x="18156" y="21"/>
                    <a:pt x="15356" y="-113"/>
                    <a:pt x="13356" y="155"/>
                  </a:cubicBezTo>
                  <a:cubicBezTo>
                    <a:pt x="11356" y="424"/>
                    <a:pt x="10156" y="1094"/>
                    <a:pt x="7556" y="3442"/>
                  </a:cubicBezTo>
                  <a:cubicBezTo>
                    <a:pt x="4956" y="5790"/>
                    <a:pt x="956" y="9815"/>
                    <a:pt x="156" y="12901"/>
                  </a:cubicBezTo>
                  <a:cubicBezTo>
                    <a:pt x="-644" y="15986"/>
                    <a:pt x="1756" y="18133"/>
                    <a:pt x="4356" y="19407"/>
                  </a:cubicBezTo>
                  <a:cubicBezTo>
                    <a:pt x="6956" y="20682"/>
                    <a:pt x="9756" y="21085"/>
                    <a:pt x="12556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928099" y="114300"/>
              <a:ext cx="1905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85"/>
                    <a:pt x="7200" y="5971"/>
                    <a:pt x="10800" y="9571"/>
                  </a:cubicBezTo>
                  <a:cubicBezTo>
                    <a:pt x="14400" y="13171"/>
                    <a:pt x="18000" y="17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938906" y="101600"/>
              <a:ext cx="16699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9951" y="0"/>
                    <a:pt x="18601" y="0"/>
                    <a:pt x="16171" y="1322"/>
                  </a:cubicBezTo>
                  <a:cubicBezTo>
                    <a:pt x="13741" y="2645"/>
                    <a:pt x="10231" y="5290"/>
                    <a:pt x="7261" y="8522"/>
                  </a:cubicBezTo>
                  <a:cubicBezTo>
                    <a:pt x="4291" y="11755"/>
                    <a:pt x="1861" y="15576"/>
                    <a:pt x="781" y="17853"/>
                  </a:cubicBezTo>
                  <a:cubicBezTo>
                    <a:pt x="-299" y="20131"/>
                    <a:pt x="-29" y="20865"/>
                    <a:pt x="2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302750" y="15240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290050" y="25400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000"/>
                    <a:pt x="8229" y="14400"/>
                    <a:pt x="11743" y="11700"/>
                  </a:cubicBezTo>
                  <a:cubicBezTo>
                    <a:pt x="15257" y="9000"/>
                    <a:pt x="18171" y="7200"/>
                    <a:pt x="19714" y="5400"/>
                  </a:cubicBezTo>
                  <a:cubicBezTo>
                    <a:pt x="21257" y="3600"/>
                    <a:pt x="2142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302749" y="3238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358239" y="44450"/>
              <a:ext cx="17946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7025" y="3545"/>
                    <a:pt x="12755" y="7089"/>
                    <a:pt x="9114" y="10412"/>
                  </a:cubicBezTo>
                  <a:cubicBezTo>
                    <a:pt x="5472" y="13735"/>
                    <a:pt x="2458" y="16837"/>
                    <a:pt x="1076" y="18665"/>
                  </a:cubicBezTo>
                  <a:cubicBezTo>
                    <a:pt x="-305" y="20492"/>
                    <a:pt x="-54" y="21046"/>
                    <a:pt x="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652000" y="76200"/>
              <a:ext cx="158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662"/>
                    <a:pt x="4608" y="3323"/>
                    <a:pt x="8208" y="6923"/>
                  </a:cubicBezTo>
                  <a:cubicBezTo>
                    <a:pt x="11808" y="10523"/>
                    <a:pt x="16704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755046" y="113077"/>
              <a:ext cx="138254" cy="30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31" fill="norm" stroke="1" extrusionOk="0">
                  <a:moveTo>
                    <a:pt x="21376" y="84"/>
                  </a:moveTo>
                  <a:cubicBezTo>
                    <a:pt x="19740" y="-62"/>
                    <a:pt x="18103" y="-208"/>
                    <a:pt x="15485" y="1397"/>
                  </a:cubicBezTo>
                  <a:cubicBezTo>
                    <a:pt x="12867" y="3003"/>
                    <a:pt x="9267" y="6360"/>
                    <a:pt x="6485" y="9351"/>
                  </a:cubicBezTo>
                  <a:cubicBezTo>
                    <a:pt x="3703" y="12343"/>
                    <a:pt x="1740" y="14970"/>
                    <a:pt x="758" y="16941"/>
                  </a:cubicBezTo>
                  <a:cubicBezTo>
                    <a:pt x="-224" y="18911"/>
                    <a:pt x="-224" y="20224"/>
                    <a:pt x="594" y="20808"/>
                  </a:cubicBezTo>
                  <a:cubicBezTo>
                    <a:pt x="1412" y="21392"/>
                    <a:pt x="3049" y="21246"/>
                    <a:pt x="4685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836149" y="57150"/>
              <a:ext cx="14972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18000" y="0"/>
                  </a:moveTo>
                  <a:cubicBezTo>
                    <a:pt x="19800" y="2700"/>
                    <a:pt x="21600" y="5400"/>
                    <a:pt x="21150" y="8200"/>
                  </a:cubicBezTo>
                  <a:cubicBezTo>
                    <a:pt x="20700" y="11000"/>
                    <a:pt x="18000" y="13900"/>
                    <a:pt x="14100" y="16150"/>
                  </a:cubicBezTo>
                  <a:cubicBezTo>
                    <a:pt x="10200" y="18400"/>
                    <a:pt x="51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886950" y="539749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282950" y="1346685"/>
              <a:ext cx="240659" cy="26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81" fill="norm" stroke="1" extrusionOk="0">
                  <a:moveTo>
                    <a:pt x="0" y="1480"/>
                  </a:moveTo>
                  <a:cubicBezTo>
                    <a:pt x="379" y="637"/>
                    <a:pt x="758" y="-207"/>
                    <a:pt x="1042" y="46"/>
                  </a:cubicBezTo>
                  <a:cubicBezTo>
                    <a:pt x="1326" y="299"/>
                    <a:pt x="1516" y="1649"/>
                    <a:pt x="1611" y="5109"/>
                  </a:cubicBezTo>
                  <a:cubicBezTo>
                    <a:pt x="1705" y="8568"/>
                    <a:pt x="1705" y="14137"/>
                    <a:pt x="1705" y="17343"/>
                  </a:cubicBezTo>
                  <a:cubicBezTo>
                    <a:pt x="1705" y="20549"/>
                    <a:pt x="1705" y="21393"/>
                    <a:pt x="1611" y="21140"/>
                  </a:cubicBezTo>
                  <a:cubicBezTo>
                    <a:pt x="1516" y="20887"/>
                    <a:pt x="1326" y="19537"/>
                    <a:pt x="1516" y="17174"/>
                  </a:cubicBezTo>
                  <a:cubicBezTo>
                    <a:pt x="1705" y="14812"/>
                    <a:pt x="2274" y="11437"/>
                    <a:pt x="2937" y="8905"/>
                  </a:cubicBezTo>
                  <a:cubicBezTo>
                    <a:pt x="3600" y="6374"/>
                    <a:pt x="4358" y="4687"/>
                    <a:pt x="5116" y="3421"/>
                  </a:cubicBezTo>
                  <a:cubicBezTo>
                    <a:pt x="5874" y="2155"/>
                    <a:pt x="6632" y="1312"/>
                    <a:pt x="7389" y="1227"/>
                  </a:cubicBezTo>
                  <a:cubicBezTo>
                    <a:pt x="8147" y="1143"/>
                    <a:pt x="8905" y="1818"/>
                    <a:pt x="9663" y="2999"/>
                  </a:cubicBezTo>
                  <a:cubicBezTo>
                    <a:pt x="10421" y="4180"/>
                    <a:pt x="11179" y="5868"/>
                    <a:pt x="11558" y="7556"/>
                  </a:cubicBezTo>
                  <a:cubicBezTo>
                    <a:pt x="11937" y="9243"/>
                    <a:pt x="11937" y="10931"/>
                    <a:pt x="11653" y="12112"/>
                  </a:cubicBezTo>
                  <a:cubicBezTo>
                    <a:pt x="11368" y="13293"/>
                    <a:pt x="10800" y="13968"/>
                    <a:pt x="10421" y="13884"/>
                  </a:cubicBezTo>
                  <a:cubicBezTo>
                    <a:pt x="10042" y="13799"/>
                    <a:pt x="9853" y="12956"/>
                    <a:pt x="10421" y="11099"/>
                  </a:cubicBezTo>
                  <a:cubicBezTo>
                    <a:pt x="10989" y="9243"/>
                    <a:pt x="12316" y="6374"/>
                    <a:pt x="13358" y="4687"/>
                  </a:cubicBezTo>
                  <a:cubicBezTo>
                    <a:pt x="14400" y="2999"/>
                    <a:pt x="15158" y="2493"/>
                    <a:pt x="16200" y="2240"/>
                  </a:cubicBezTo>
                  <a:cubicBezTo>
                    <a:pt x="17242" y="1987"/>
                    <a:pt x="18568" y="1987"/>
                    <a:pt x="19516" y="2324"/>
                  </a:cubicBezTo>
                  <a:cubicBezTo>
                    <a:pt x="20463" y="2662"/>
                    <a:pt x="21032" y="3337"/>
                    <a:pt x="21316" y="5446"/>
                  </a:cubicBezTo>
                  <a:cubicBezTo>
                    <a:pt x="21600" y="7556"/>
                    <a:pt x="21600" y="11099"/>
                    <a:pt x="21411" y="13546"/>
                  </a:cubicBezTo>
                  <a:cubicBezTo>
                    <a:pt x="21221" y="15993"/>
                    <a:pt x="20842" y="17343"/>
                    <a:pt x="20463" y="18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594100" y="1374685"/>
              <a:ext cx="2540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036"/>
                  </a:moveTo>
                  <a:cubicBezTo>
                    <a:pt x="5400" y="956"/>
                    <a:pt x="10800" y="-124"/>
                    <a:pt x="14400" y="11"/>
                  </a:cubicBezTo>
                  <a:cubicBezTo>
                    <a:pt x="18000" y="146"/>
                    <a:pt x="19800" y="1496"/>
                    <a:pt x="20700" y="5276"/>
                  </a:cubicBezTo>
                  <a:cubicBezTo>
                    <a:pt x="21600" y="9056"/>
                    <a:pt x="21600" y="15266"/>
                    <a:pt x="2160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606799" y="13144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695700" y="1327150"/>
              <a:ext cx="1968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5314"/>
                    <a:pt x="9755" y="10629"/>
                    <a:pt x="13355" y="14229"/>
                  </a:cubicBezTo>
                  <a:cubicBezTo>
                    <a:pt x="16955" y="17829"/>
                    <a:pt x="19277" y="197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778250" y="1342939"/>
              <a:ext cx="88900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914"/>
                  </a:moveTo>
                  <a:cubicBezTo>
                    <a:pt x="20571" y="1006"/>
                    <a:pt x="19543" y="99"/>
                    <a:pt x="18257" y="8"/>
                  </a:cubicBezTo>
                  <a:cubicBezTo>
                    <a:pt x="16971" y="-83"/>
                    <a:pt x="15429" y="643"/>
                    <a:pt x="12343" y="3366"/>
                  </a:cubicBezTo>
                  <a:cubicBezTo>
                    <a:pt x="9257" y="6088"/>
                    <a:pt x="4629" y="10808"/>
                    <a:pt x="2314" y="14166"/>
                  </a:cubicBezTo>
                  <a:cubicBezTo>
                    <a:pt x="0" y="17524"/>
                    <a:pt x="0" y="19520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911600" y="1333500"/>
              <a:ext cx="12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00"/>
                    <a:pt x="21600" y="10800"/>
                    <a:pt x="18000" y="144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917950" y="12763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001440" y="1320800"/>
              <a:ext cx="13876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764" y="0"/>
                  </a:moveTo>
                  <a:cubicBezTo>
                    <a:pt x="4110" y="4909"/>
                    <a:pt x="3455" y="9818"/>
                    <a:pt x="2964" y="13009"/>
                  </a:cubicBezTo>
                  <a:cubicBezTo>
                    <a:pt x="2473" y="16200"/>
                    <a:pt x="2146" y="17673"/>
                    <a:pt x="1655" y="19023"/>
                  </a:cubicBezTo>
                  <a:cubicBezTo>
                    <a:pt x="1164" y="20373"/>
                    <a:pt x="510" y="21600"/>
                    <a:pt x="182" y="21600"/>
                  </a:cubicBezTo>
                  <a:cubicBezTo>
                    <a:pt x="-145" y="21600"/>
                    <a:pt x="-145" y="20373"/>
                    <a:pt x="1164" y="17550"/>
                  </a:cubicBezTo>
                  <a:cubicBezTo>
                    <a:pt x="2473" y="14727"/>
                    <a:pt x="5091" y="10309"/>
                    <a:pt x="7055" y="7486"/>
                  </a:cubicBezTo>
                  <a:cubicBezTo>
                    <a:pt x="9019" y="4664"/>
                    <a:pt x="10328" y="3436"/>
                    <a:pt x="11800" y="2945"/>
                  </a:cubicBezTo>
                  <a:cubicBezTo>
                    <a:pt x="13273" y="2455"/>
                    <a:pt x="14910" y="2700"/>
                    <a:pt x="16546" y="5523"/>
                  </a:cubicBezTo>
                  <a:cubicBezTo>
                    <a:pt x="18182" y="8345"/>
                    <a:pt x="19819" y="13745"/>
                    <a:pt x="21455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198055" y="1305822"/>
              <a:ext cx="126296" cy="46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17" fill="norm" stroke="1" extrusionOk="0">
                  <a:moveTo>
                    <a:pt x="21128" y="397"/>
                  </a:moveTo>
                  <a:cubicBezTo>
                    <a:pt x="19712" y="105"/>
                    <a:pt x="18295" y="-187"/>
                    <a:pt x="14931" y="154"/>
                  </a:cubicBezTo>
                  <a:cubicBezTo>
                    <a:pt x="11567" y="494"/>
                    <a:pt x="6256" y="1467"/>
                    <a:pt x="3423" y="2197"/>
                  </a:cubicBezTo>
                  <a:cubicBezTo>
                    <a:pt x="590" y="2927"/>
                    <a:pt x="236" y="3413"/>
                    <a:pt x="413" y="3899"/>
                  </a:cubicBezTo>
                  <a:cubicBezTo>
                    <a:pt x="590" y="4386"/>
                    <a:pt x="1298" y="4872"/>
                    <a:pt x="2538" y="5067"/>
                  </a:cubicBezTo>
                  <a:cubicBezTo>
                    <a:pt x="3777" y="5262"/>
                    <a:pt x="5548" y="5164"/>
                    <a:pt x="7849" y="4921"/>
                  </a:cubicBezTo>
                  <a:cubicBezTo>
                    <a:pt x="10151" y="4678"/>
                    <a:pt x="12984" y="4289"/>
                    <a:pt x="14400" y="4581"/>
                  </a:cubicBezTo>
                  <a:cubicBezTo>
                    <a:pt x="15817" y="4872"/>
                    <a:pt x="15817" y="5845"/>
                    <a:pt x="16525" y="7597"/>
                  </a:cubicBezTo>
                  <a:cubicBezTo>
                    <a:pt x="17233" y="9348"/>
                    <a:pt x="18649" y="11878"/>
                    <a:pt x="19358" y="13970"/>
                  </a:cubicBezTo>
                  <a:cubicBezTo>
                    <a:pt x="20066" y="16062"/>
                    <a:pt x="20066" y="17716"/>
                    <a:pt x="18649" y="18883"/>
                  </a:cubicBezTo>
                  <a:cubicBezTo>
                    <a:pt x="17233" y="20051"/>
                    <a:pt x="14400" y="20732"/>
                    <a:pt x="12098" y="21072"/>
                  </a:cubicBezTo>
                  <a:cubicBezTo>
                    <a:pt x="9797" y="21413"/>
                    <a:pt x="8026" y="21413"/>
                    <a:pt x="5902" y="20975"/>
                  </a:cubicBezTo>
                  <a:cubicBezTo>
                    <a:pt x="3777" y="20537"/>
                    <a:pt x="1298" y="19662"/>
                    <a:pt x="413" y="18154"/>
                  </a:cubicBezTo>
                  <a:cubicBezTo>
                    <a:pt x="-472" y="16645"/>
                    <a:pt x="236" y="14505"/>
                    <a:pt x="944" y="12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438650" y="1182042"/>
              <a:ext cx="139700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655"/>
                  </a:moveTo>
                  <a:cubicBezTo>
                    <a:pt x="19964" y="301"/>
                    <a:pt x="18327" y="-53"/>
                    <a:pt x="17018" y="6"/>
                  </a:cubicBezTo>
                  <a:cubicBezTo>
                    <a:pt x="15709" y="65"/>
                    <a:pt x="14727" y="537"/>
                    <a:pt x="12927" y="2485"/>
                  </a:cubicBezTo>
                  <a:cubicBezTo>
                    <a:pt x="11127" y="4432"/>
                    <a:pt x="8509" y="7855"/>
                    <a:pt x="6218" y="11278"/>
                  </a:cubicBezTo>
                  <a:cubicBezTo>
                    <a:pt x="3927" y="14701"/>
                    <a:pt x="1964" y="18124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616875" y="1284896"/>
              <a:ext cx="134439" cy="41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34" fill="norm" stroke="1" extrusionOk="0">
                  <a:moveTo>
                    <a:pt x="2924" y="8438"/>
                  </a:moveTo>
                  <a:cubicBezTo>
                    <a:pt x="2924" y="11618"/>
                    <a:pt x="2924" y="14798"/>
                    <a:pt x="2924" y="16662"/>
                  </a:cubicBezTo>
                  <a:cubicBezTo>
                    <a:pt x="2924" y="18526"/>
                    <a:pt x="2924" y="19074"/>
                    <a:pt x="2425" y="19787"/>
                  </a:cubicBezTo>
                  <a:cubicBezTo>
                    <a:pt x="1927" y="20499"/>
                    <a:pt x="930" y="21376"/>
                    <a:pt x="431" y="21431"/>
                  </a:cubicBezTo>
                  <a:cubicBezTo>
                    <a:pt x="-67" y="21486"/>
                    <a:pt x="-67" y="20718"/>
                    <a:pt x="99" y="18800"/>
                  </a:cubicBezTo>
                  <a:cubicBezTo>
                    <a:pt x="265" y="16881"/>
                    <a:pt x="598" y="13811"/>
                    <a:pt x="1428" y="10850"/>
                  </a:cubicBezTo>
                  <a:cubicBezTo>
                    <a:pt x="2259" y="7890"/>
                    <a:pt x="3588" y="5039"/>
                    <a:pt x="4751" y="3230"/>
                  </a:cubicBezTo>
                  <a:cubicBezTo>
                    <a:pt x="5915" y="1421"/>
                    <a:pt x="6911" y="654"/>
                    <a:pt x="8241" y="270"/>
                  </a:cubicBezTo>
                  <a:cubicBezTo>
                    <a:pt x="9570" y="-114"/>
                    <a:pt x="11231" y="-114"/>
                    <a:pt x="13391" y="434"/>
                  </a:cubicBezTo>
                  <a:cubicBezTo>
                    <a:pt x="15551" y="982"/>
                    <a:pt x="18210" y="2079"/>
                    <a:pt x="19705" y="3449"/>
                  </a:cubicBezTo>
                  <a:cubicBezTo>
                    <a:pt x="21201" y="4820"/>
                    <a:pt x="21533" y="6465"/>
                    <a:pt x="20536" y="7726"/>
                  </a:cubicBezTo>
                  <a:cubicBezTo>
                    <a:pt x="19539" y="8987"/>
                    <a:pt x="17213" y="9864"/>
                    <a:pt x="14887" y="10467"/>
                  </a:cubicBezTo>
                  <a:cubicBezTo>
                    <a:pt x="12561" y="11070"/>
                    <a:pt x="10235" y="11399"/>
                    <a:pt x="7908" y="11234"/>
                  </a:cubicBezTo>
                  <a:cubicBezTo>
                    <a:pt x="5582" y="11070"/>
                    <a:pt x="3256" y="10412"/>
                    <a:pt x="2425" y="9918"/>
                  </a:cubicBezTo>
                  <a:cubicBezTo>
                    <a:pt x="1595" y="9425"/>
                    <a:pt x="2259" y="9096"/>
                    <a:pt x="2924" y="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764173" y="1299768"/>
              <a:ext cx="118977" cy="2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66" fill="norm" stroke="1" extrusionOk="0">
                  <a:moveTo>
                    <a:pt x="3057" y="5497"/>
                  </a:moveTo>
                  <a:cubicBezTo>
                    <a:pt x="4919" y="5717"/>
                    <a:pt x="6781" y="5937"/>
                    <a:pt x="8457" y="5497"/>
                  </a:cubicBezTo>
                  <a:cubicBezTo>
                    <a:pt x="10133" y="5056"/>
                    <a:pt x="11623" y="3954"/>
                    <a:pt x="12181" y="2852"/>
                  </a:cubicBezTo>
                  <a:cubicBezTo>
                    <a:pt x="12740" y="1750"/>
                    <a:pt x="12367" y="648"/>
                    <a:pt x="11250" y="207"/>
                  </a:cubicBezTo>
                  <a:cubicBezTo>
                    <a:pt x="10133" y="-234"/>
                    <a:pt x="8271" y="-14"/>
                    <a:pt x="6409" y="1309"/>
                  </a:cubicBezTo>
                  <a:cubicBezTo>
                    <a:pt x="4547" y="2631"/>
                    <a:pt x="2685" y="5056"/>
                    <a:pt x="1381" y="8142"/>
                  </a:cubicBezTo>
                  <a:cubicBezTo>
                    <a:pt x="78" y="11227"/>
                    <a:pt x="-667" y="14974"/>
                    <a:pt x="823" y="17509"/>
                  </a:cubicBezTo>
                  <a:cubicBezTo>
                    <a:pt x="2312" y="20044"/>
                    <a:pt x="6036" y="21366"/>
                    <a:pt x="9761" y="21366"/>
                  </a:cubicBezTo>
                  <a:cubicBezTo>
                    <a:pt x="13485" y="21366"/>
                    <a:pt x="17209" y="20044"/>
                    <a:pt x="20933" y="18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917871" y="1295399"/>
              <a:ext cx="98630" cy="18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74" fill="norm" stroke="1" extrusionOk="0">
                  <a:moveTo>
                    <a:pt x="718" y="2912"/>
                  </a:moveTo>
                  <a:cubicBezTo>
                    <a:pt x="4768" y="7281"/>
                    <a:pt x="8818" y="11649"/>
                    <a:pt x="10843" y="14440"/>
                  </a:cubicBezTo>
                  <a:cubicBezTo>
                    <a:pt x="12868" y="17231"/>
                    <a:pt x="12868" y="18445"/>
                    <a:pt x="11968" y="19537"/>
                  </a:cubicBezTo>
                  <a:cubicBezTo>
                    <a:pt x="11068" y="20629"/>
                    <a:pt x="9268" y="21600"/>
                    <a:pt x="6793" y="20751"/>
                  </a:cubicBezTo>
                  <a:cubicBezTo>
                    <a:pt x="4318" y="19901"/>
                    <a:pt x="1168" y="17231"/>
                    <a:pt x="268" y="14198"/>
                  </a:cubicBezTo>
                  <a:cubicBezTo>
                    <a:pt x="-632" y="11164"/>
                    <a:pt x="718" y="7766"/>
                    <a:pt x="4543" y="5339"/>
                  </a:cubicBezTo>
                  <a:cubicBezTo>
                    <a:pt x="8368" y="2912"/>
                    <a:pt x="14668" y="1456"/>
                    <a:pt x="209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064622" y="1276350"/>
              <a:ext cx="167052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152" y="2136"/>
                  </a:moveTo>
                  <a:cubicBezTo>
                    <a:pt x="1152" y="7833"/>
                    <a:pt x="1152" y="13530"/>
                    <a:pt x="1017" y="16971"/>
                  </a:cubicBezTo>
                  <a:cubicBezTo>
                    <a:pt x="882" y="20413"/>
                    <a:pt x="612" y="21600"/>
                    <a:pt x="342" y="21600"/>
                  </a:cubicBezTo>
                  <a:cubicBezTo>
                    <a:pt x="72" y="21600"/>
                    <a:pt x="-198" y="20413"/>
                    <a:pt x="207" y="17921"/>
                  </a:cubicBezTo>
                  <a:cubicBezTo>
                    <a:pt x="612" y="15429"/>
                    <a:pt x="1692" y="11631"/>
                    <a:pt x="2502" y="9138"/>
                  </a:cubicBezTo>
                  <a:cubicBezTo>
                    <a:pt x="3312" y="6646"/>
                    <a:pt x="3852" y="5459"/>
                    <a:pt x="4797" y="4510"/>
                  </a:cubicBezTo>
                  <a:cubicBezTo>
                    <a:pt x="5742" y="3560"/>
                    <a:pt x="7092" y="2848"/>
                    <a:pt x="8037" y="3086"/>
                  </a:cubicBezTo>
                  <a:cubicBezTo>
                    <a:pt x="8982" y="3323"/>
                    <a:pt x="9522" y="4510"/>
                    <a:pt x="9792" y="5697"/>
                  </a:cubicBezTo>
                  <a:cubicBezTo>
                    <a:pt x="10062" y="6884"/>
                    <a:pt x="10062" y="8070"/>
                    <a:pt x="10062" y="9376"/>
                  </a:cubicBezTo>
                  <a:cubicBezTo>
                    <a:pt x="10062" y="10681"/>
                    <a:pt x="10062" y="12105"/>
                    <a:pt x="10197" y="12105"/>
                  </a:cubicBezTo>
                  <a:cubicBezTo>
                    <a:pt x="10332" y="12105"/>
                    <a:pt x="10602" y="10681"/>
                    <a:pt x="11412" y="8664"/>
                  </a:cubicBezTo>
                  <a:cubicBezTo>
                    <a:pt x="12222" y="6646"/>
                    <a:pt x="13572" y="4035"/>
                    <a:pt x="14787" y="2374"/>
                  </a:cubicBezTo>
                  <a:cubicBezTo>
                    <a:pt x="16002" y="712"/>
                    <a:pt x="17082" y="0"/>
                    <a:pt x="18162" y="0"/>
                  </a:cubicBezTo>
                  <a:cubicBezTo>
                    <a:pt x="19242" y="0"/>
                    <a:pt x="20322" y="712"/>
                    <a:pt x="20862" y="2730"/>
                  </a:cubicBezTo>
                  <a:cubicBezTo>
                    <a:pt x="21402" y="4747"/>
                    <a:pt x="21402" y="8070"/>
                    <a:pt x="21132" y="11156"/>
                  </a:cubicBezTo>
                  <a:cubicBezTo>
                    <a:pt x="20862" y="14242"/>
                    <a:pt x="20322" y="17090"/>
                    <a:pt x="1978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296908" y="1074350"/>
              <a:ext cx="648519" cy="59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72" fill="norm" stroke="1" extrusionOk="0">
                  <a:moveTo>
                    <a:pt x="598" y="7860"/>
                  </a:moveTo>
                  <a:cubicBezTo>
                    <a:pt x="388" y="9365"/>
                    <a:pt x="177" y="10870"/>
                    <a:pt x="72" y="11811"/>
                  </a:cubicBezTo>
                  <a:cubicBezTo>
                    <a:pt x="-33" y="12752"/>
                    <a:pt x="-33" y="13128"/>
                    <a:pt x="142" y="13241"/>
                  </a:cubicBezTo>
                  <a:cubicBezTo>
                    <a:pt x="318" y="13354"/>
                    <a:pt x="668" y="13203"/>
                    <a:pt x="1019" y="12865"/>
                  </a:cubicBezTo>
                  <a:cubicBezTo>
                    <a:pt x="1370" y="12526"/>
                    <a:pt x="1720" y="11999"/>
                    <a:pt x="1966" y="11548"/>
                  </a:cubicBezTo>
                  <a:cubicBezTo>
                    <a:pt x="2211" y="11096"/>
                    <a:pt x="2351" y="10720"/>
                    <a:pt x="2457" y="10757"/>
                  </a:cubicBezTo>
                  <a:cubicBezTo>
                    <a:pt x="2562" y="10795"/>
                    <a:pt x="2632" y="11246"/>
                    <a:pt x="2807" y="11811"/>
                  </a:cubicBezTo>
                  <a:cubicBezTo>
                    <a:pt x="2983" y="12375"/>
                    <a:pt x="3263" y="13053"/>
                    <a:pt x="3579" y="13429"/>
                  </a:cubicBezTo>
                  <a:cubicBezTo>
                    <a:pt x="3894" y="13805"/>
                    <a:pt x="4245" y="13881"/>
                    <a:pt x="4666" y="13655"/>
                  </a:cubicBezTo>
                  <a:cubicBezTo>
                    <a:pt x="5086" y="13429"/>
                    <a:pt x="5577" y="12902"/>
                    <a:pt x="6314" y="11736"/>
                  </a:cubicBezTo>
                  <a:cubicBezTo>
                    <a:pt x="7050" y="10569"/>
                    <a:pt x="8032" y="8763"/>
                    <a:pt x="8733" y="6919"/>
                  </a:cubicBezTo>
                  <a:cubicBezTo>
                    <a:pt x="9435" y="5075"/>
                    <a:pt x="9855" y="3193"/>
                    <a:pt x="10066" y="1989"/>
                  </a:cubicBezTo>
                  <a:cubicBezTo>
                    <a:pt x="10276" y="785"/>
                    <a:pt x="10276" y="258"/>
                    <a:pt x="10101" y="70"/>
                  </a:cubicBezTo>
                  <a:cubicBezTo>
                    <a:pt x="9925" y="-118"/>
                    <a:pt x="9575" y="33"/>
                    <a:pt x="9189" y="1011"/>
                  </a:cubicBezTo>
                  <a:cubicBezTo>
                    <a:pt x="8803" y="1989"/>
                    <a:pt x="8383" y="3796"/>
                    <a:pt x="8067" y="5865"/>
                  </a:cubicBezTo>
                  <a:cubicBezTo>
                    <a:pt x="7751" y="7935"/>
                    <a:pt x="7541" y="10268"/>
                    <a:pt x="7471" y="11623"/>
                  </a:cubicBezTo>
                  <a:cubicBezTo>
                    <a:pt x="7401" y="12977"/>
                    <a:pt x="7471" y="13354"/>
                    <a:pt x="7646" y="13655"/>
                  </a:cubicBezTo>
                  <a:cubicBezTo>
                    <a:pt x="7822" y="13956"/>
                    <a:pt x="8102" y="14182"/>
                    <a:pt x="8418" y="14257"/>
                  </a:cubicBezTo>
                  <a:cubicBezTo>
                    <a:pt x="8733" y="14332"/>
                    <a:pt x="9084" y="14257"/>
                    <a:pt x="9329" y="14031"/>
                  </a:cubicBezTo>
                  <a:cubicBezTo>
                    <a:pt x="9575" y="13805"/>
                    <a:pt x="9715" y="13429"/>
                    <a:pt x="9505" y="12676"/>
                  </a:cubicBezTo>
                  <a:cubicBezTo>
                    <a:pt x="9294" y="11924"/>
                    <a:pt x="8733" y="10795"/>
                    <a:pt x="8277" y="10118"/>
                  </a:cubicBezTo>
                  <a:cubicBezTo>
                    <a:pt x="7822" y="9440"/>
                    <a:pt x="7471" y="9214"/>
                    <a:pt x="7050" y="9026"/>
                  </a:cubicBezTo>
                  <a:cubicBezTo>
                    <a:pt x="6629" y="8838"/>
                    <a:pt x="6138" y="8688"/>
                    <a:pt x="6068" y="8575"/>
                  </a:cubicBezTo>
                  <a:cubicBezTo>
                    <a:pt x="5998" y="8462"/>
                    <a:pt x="6349" y="8387"/>
                    <a:pt x="6875" y="8274"/>
                  </a:cubicBezTo>
                  <a:cubicBezTo>
                    <a:pt x="7401" y="8161"/>
                    <a:pt x="8102" y="8010"/>
                    <a:pt x="8768" y="8123"/>
                  </a:cubicBezTo>
                  <a:cubicBezTo>
                    <a:pt x="9435" y="8236"/>
                    <a:pt x="10066" y="8612"/>
                    <a:pt x="10557" y="9177"/>
                  </a:cubicBezTo>
                  <a:cubicBezTo>
                    <a:pt x="11048" y="9741"/>
                    <a:pt x="11398" y="10494"/>
                    <a:pt x="11573" y="11209"/>
                  </a:cubicBezTo>
                  <a:cubicBezTo>
                    <a:pt x="11749" y="11924"/>
                    <a:pt x="11749" y="12601"/>
                    <a:pt x="11749" y="12714"/>
                  </a:cubicBezTo>
                  <a:cubicBezTo>
                    <a:pt x="11749" y="12827"/>
                    <a:pt x="11749" y="12375"/>
                    <a:pt x="11714" y="11585"/>
                  </a:cubicBezTo>
                  <a:cubicBezTo>
                    <a:pt x="11679" y="10795"/>
                    <a:pt x="11609" y="9666"/>
                    <a:pt x="11679" y="8800"/>
                  </a:cubicBezTo>
                  <a:cubicBezTo>
                    <a:pt x="11749" y="7935"/>
                    <a:pt x="11959" y="7333"/>
                    <a:pt x="12275" y="7069"/>
                  </a:cubicBezTo>
                  <a:cubicBezTo>
                    <a:pt x="12590" y="6806"/>
                    <a:pt x="13011" y="6881"/>
                    <a:pt x="13362" y="7032"/>
                  </a:cubicBezTo>
                  <a:cubicBezTo>
                    <a:pt x="13712" y="7182"/>
                    <a:pt x="13993" y="7408"/>
                    <a:pt x="14203" y="7897"/>
                  </a:cubicBezTo>
                  <a:cubicBezTo>
                    <a:pt x="14414" y="8387"/>
                    <a:pt x="14554" y="9139"/>
                    <a:pt x="14624" y="9704"/>
                  </a:cubicBezTo>
                  <a:cubicBezTo>
                    <a:pt x="14694" y="10268"/>
                    <a:pt x="14694" y="10644"/>
                    <a:pt x="14624" y="11021"/>
                  </a:cubicBezTo>
                  <a:cubicBezTo>
                    <a:pt x="14554" y="11397"/>
                    <a:pt x="14414" y="11773"/>
                    <a:pt x="14379" y="11736"/>
                  </a:cubicBezTo>
                  <a:cubicBezTo>
                    <a:pt x="14344" y="11698"/>
                    <a:pt x="14414" y="11246"/>
                    <a:pt x="14624" y="10720"/>
                  </a:cubicBezTo>
                  <a:cubicBezTo>
                    <a:pt x="14835" y="10193"/>
                    <a:pt x="15185" y="9591"/>
                    <a:pt x="15571" y="9214"/>
                  </a:cubicBezTo>
                  <a:cubicBezTo>
                    <a:pt x="15957" y="8838"/>
                    <a:pt x="16377" y="8688"/>
                    <a:pt x="16658" y="8800"/>
                  </a:cubicBezTo>
                  <a:cubicBezTo>
                    <a:pt x="16938" y="8913"/>
                    <a:pt x="17079" y="9290"/>
                    <a:pt x="17429" y="9741"/>
                  </a:cubicBezTo>
                  <a:cubicBezTo>
                    <a:pt x="17780" y="10193"/>
                    <a:pt x="18341" y="10720"/>
                    <a:pt x="18797" y="10983"/>
                  </a:cubicBezTo>
                  <a:cubicBezTo>
                    <a:pt x="19253" y="11246"/>
                    <a:pt x="19603" y="11246"/>
                    <a:pt x="20024" y="10833"/>
                  </a:cubicBezTo>
                  <a:cubicBezTo>
                    <a:pt x="20445" y="10419"/>
                    <a:pt x="20936" y="9591"/>
                    <a:pt x="21216" y="8989"/>
                  </a:cubicBezTo>
                  <a:cubicBezTo>
                    <a:pt x="21497" y="8387"/>
                    <a:pt x="21567" y="8010"/>
                    <a:pt x="21392" y="7822"/>
                  </a:cubicBezTo>
                  <a:cubicBezTo>
                    <a:pt x="21216" y="7634"/>
                    <a:pt x="20796" y="7634"/>
                    <a:pt x="20375" y="7709"/>
                  </a:cubicBezTo>
                  <a:cubicBezTo>
                    <a:pt x="19954" y="7784"/>
                    <a:pt x="19533" y="7935"/>
                    <a:pt x="19253" y="8198"/>
                  </a:cubicBezTo>
                  <a:cubicBezTo>
                    <a:pt x="18972" y="8462"/>
                    <a:pt x="18832" y="8838"/>
                    <a:pt x="18972" y="9929"/>
                  </a:cubicBezTo>
                  <a:cubicBezTo>
                    <a:pt x="19112" y="11021"/>
                    <a:pt x="19533" y="12827"/>
                    <a:pt x="19919" y="14370"/>
                  </a:cubicBezTo>
                  <a:cubicBezTo>
                    <a:pt x="20305" y="15913"/>
                    <a:pt x="20655" y="17192"/>
                    <a:pt x="20831" y="18208"/>
                  </a:cubicBezTo>
                  <a:cubicBezTo>
                    <a:pt x="21006" y="19224"/>
                    <a:pt x="21006" y="19977"/>
                    <a:pt x="20655" y="20541"/>
                  </a:cubicBezTo>
                  <a:cubicBezTo>
                    <a:pt x="20305" y="21106"/>
                    <a:pt x="19603" y="21482"/>
                    <a:pt x="19042" y="21143"/>
                  </a:cubicBezTo>
                  <a:cubicBezTo>
                    <a:pt x="18481" y="20805"/>
                    <a:pt x="18061" y="19751"/>
                    <a:pt x="17640" y="18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475843" y="990600"/>
              <a:ext cx="458357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5084" y="0"/>
                  </a:moveTo>
                  <a:cubicBezTo>
                    <a:pt x="5281" y="2583"/>
                    <a:pt x="5479" y="5165"/>
                    <a:pt x="5232" y="8452"/>
                  </a:cubicBezTo>
                  <a:cubicBezTo>
                    <a:pt x="4985" y="11739"/>
                    <a:pt x="4295" y="15730"/>
                    <a:pt x="3900" y="18196"/>
                  </a:cubicBezTo>
                  <a:cubicBezTo>
                    <a:pt x="3506" y="20661"/>
                    <a:pt x="3407" y="21600"/>
                    <a:pt x="3259" y="21600"/>
                  </a:cubicBezTo>
                  <a:cubicBezTo>
                    <a:pt x="3111" y="21600"/>
                    <a:pt x="2914" y="20661"/>
                    <a:pt x="2421" y="19193"/>
                  </a:cubicBezTo>
                  <a:cubicBezTo>
                    <a:pt x="1928" y="17726"/>
                    <a:pt x="1139" y="15730"/>
                    <a:pt x="596" y="14498"/>
                  </a:cubicBezTo>
                  <a:cubicBezTo>
                    <a:pt x="54" y="13265"/>
                    <a:pt x="-242" y="12796"/>
                    <a:pt x="251" y="11974"/>
                  </a:cubicBezTo>
                  <a:cubicBezTo>
                    <a:pt x="744" y="11152"/>
                    <a:pt x="2026" y="9978"/>
                    <a:pt x="3457" y="8628"/>
                  </a:cubicBezTo>
                  <a:cubicBezTo>
                    <a:pt x="4887" y="7278"/>
                    <a:pt x="6465" y="5752"/>
                    <a:pt x="7500" y="4754"/>
                  </a:cubicBezTo>
                  <a:cubicBezTo>
                    <a:pt x="8536" y="3757"/>
                    <a:pt x="9029" y="3287"/>
                    <a:pt x="9226" y="3346"/>
                  </a:cubicBezTo>
                  <a:cubicBezTo>
                    <a:pt x="9424" y="3404"/>
                    <a:pt x="9325" y="3991"/>
                    <a:pt x="8980" y="6104"/>
                  </a:cubicBezTo>
                  <a:cubicBezTo>
                    <a:pt x="8635" y="8217"/>
                    <a:pt x="8043" y="11857"/>
                    <a:pt x="7747" y="14028"/>
                  </a:cubicBezTo>
                  <a:cubicBezTo>
                    <a:pt x="7451" y="16200"/>
                    <a:pt x="7451" y="16904"/>
                    <a:pt x="7550" y="16963"/>
                  </a:cubicBezTo>
                  <a:cubicBezTo>
                    <a:pt x="7648" y="17022"/>
                    <a:pt x="7846" y="16435"/>
                    <a:pt x="8092" y="15907"/>
                  </a:cubicBezTo>
                  <a:cubicBezTo>
                    <a:pt x="8339" y="15378"/>
                    <a:pt x="8635" y="14909"/>
                    <a:pt x="9079" y="14498"/>
                  </a:cubicBezTo>
                  <a:cubicBezTo>
                    <a:pt x="9522" y="14087"/>
                    <a:pt x="10114" y="13735"/>
                    <a:pt x="10558" y="13911"/>
                  </a:cubicBezTo>
                  <a:cubicBezTo>
                    <a:pt x="11002" y="14087"/>
                    <a:pt x="11298" y="14791"/>
                    <a:pt x="11643" y="15437"/>
                  </a:cubicBezTo>
                  <a:cubicBezTo>
                    <a:pt x="11988" y="16083"/>
                    <a:pt x="12383" y="16670"/>
                    <a:pt x="12876" y="16963"/>
                  </a:cubicBezTo>
                  <a:cubicBezTo>
                    <a:pt x="13369" y="17257"/>
                    <a:pt x="13961" y="17257"/>
                    <a:pt x="14454" y="17022"/>
                  </a:cubicBezTo>
                  <a:cubicBezTo>
                    <a:pt x="14947" y="16787"/>
                    <a:pt x="15342" y="16317"/>
                    <a:pt x="15736" y="15848"/>
                  </a:cubicBezTo>
                  <a:cubicBezTo>
                    <a:pt x="16131" y="15378"/>
                    <a:pt x="16525" y="14909"/>
                    <a:pt x="16870" y="14439"/>
                  </a:cubicBezTo>
                  <a:cubicBezTo>
                    <a:pt x="17216" y="13970"/>
                    <a:pt x="17511" y="13500"/>
                    <a:pt x="17462" y="13089"/>
                  </a:cubicBezTo>
                  <a:cubicBezTo>
                    <a:pt x="17413" y="12678"/>
                    <a:pt x="17018" y="12326"/>
                    <a:pt x="16624" y="12385"/>
                  </a:cubicBezTo>
                  <a:cubicBezTo>
                    <a:pt x="16229" y="12443"/>
                    <a:pt x="15835" y="12913"/>
                    <a:pt x="15539" y="13441"/>
                  </a:cubicBezTo>
                  <a:cubicBezTo>
                    <a:pt x="15243" y="13970"/>
                    <a:pt x="15046" y="14557"/>
                    <a:pt x="14947" y="15143"/>
                  </a:cubicBezTo>
                  <a:cubicBezTo>
                    <a:pt x="14848" y="15730"/>
                    <a:pt x="14848" y="16317"/>
                    <a:pt x="15933" y="16904"/>
                  </a:cubicBezTo>
                  <a:cubicBezTo>
                    <a:pt x="17018" y="17491"/>
                    <a:pt x="19188" y="18078"/>
                    <a:pt x="21358" y="18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340600" y="1146770"/>
              <a:ext cx="139700" cy="39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19636" y="2174"/>
                  </a:moveTo>
                  <a:cubicBezTo>
                    <a:pt x="19636" y="1608"/>
                    <a:pt x="19636" y="1043"/>
                    <a:pt x="18982" y="591"/>
                  </a:cubicBezTo>
                  <a:cubicBezTo>
                    <a:pt x="18327" y="138"/>
                    <a:pt x="17018" y="-201"/>
                    <a:pt x="14564" y="138"/>
                  </a:cubicBezTo>
                  <a:cubicBezTo>
                    <a:pt x="12109" y="478"/>
                    <a:pt x="8509" y="1495"/>
                    <a:pt x="6382" y="2344"/>
                  </a:cubicBezTo>
                  <a:cubicBezTo>
                    <a:pt x="4255" y="3192"/>
                    <a:pt x="3600" y="3870"/>
                    <a:pt x="3109" y="4549"/>
                  </a:cubicBezTo>
                  <a:cubicBezTo>
                    <a:pt x="2618" y="5227"/>
                    <a:pt x="2291" y="5906"/>
                    <a:pt x="3764" y="6358"/>
                  </a:cubicBezTo>
                  <a:cubicBezTo>
                    <a:pt x="5236" y="6811"/>
                    <a:pt x="8509" y="7037"/>
                    <a:pt x="11455" y="6811"/>
                  </a:cubicBezTo>
                  <a:cubicBezTo>
                    <a:pt x="14400" y="6584"/>
                    <a:pt x="17018" y="5906"/>
                    <a:pt x="18818" y="5227"/>
                  </a:cubicBezTo>
                  <a:cubicBezTo>
                    <a:pt x="20618" y="4549"/>
                    <a:pt x="21600" y="3870"/>
                    <a:pt x="21600" y="3814"/>
                  </a:cubicBezTo>
                  <a:cubicBezTo>
                    <a:pt x="21600" y="3757"/>
                    <a:pt x="20618" y="4323"/>
                    <a:pt x="19800" y="6132"/>
                  </a:cubicBezTo>
                  <a:cubicBezTo>
                    <a:pt x="18982" y="7941"/>
                    <a:pt x="18327" y="10995"/>
                    <a:pt x="17836" y="13370"/>
                  </a:cubicBezTo>
                  <a:cubicBezTo>
                    <a:pt x="17345" y="15745"/>
                    <a:pt x="17018" y="17441"/>
                    <a:pt x="16364" y="18628"/>
                  </a:cubicBezTo>
                  <a:cubicBezTo>
                    <a:pt x="15709" y="19816"/>
                    <a:pt x="14727" y="20494"/>
                    <a:pt x="13418" y="20890"/>
                  </a:cubicBezTo>
                  <a:cubicBezTo>
                    <a:pt x="12109" y="21286"/>
                    <a:pt x="10473" y="21399"/>
                    <a:pt x="8509" y="20890"/>
                  </a:cubicBezTo>
                  <a:cubicBezTo>
                    <a:pt x="6545" y="20381"/>
                    <a:pt x="4255" y="19250"/>
                    <a:pt x="2782" y="17667"/>
                  </a:cubicBezTo>
                  <a:cubicBezTo>
                    <a:pt x="1309" y="16084"/>
                    <a:pt x="655" y="14048"/>
                    <a:pt x="0" y="12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499350" y="1136650"/>
              <a:ext cx="114300" cy="1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0"/>
                  </a:moveTo>
                  <a:cubicBezTo>
                    <a:pt x="2800" y="3228"/>
                    <a:pt x="5600" y="6455"/>
                    <a:pt x="7000" y="9807"/>
                  </a:cubicBezTo>
                  <a:cubicBezTo>
                    <a:pt x="8400" y="13159"/>
                    <a:pt x="8400" y="16634"/>
                    <a:pt x="7600" y="18745"/>
                  </a:cubicBezTo>
                  <a:cubicBezTo>
                    <a:pt x="6800" y="20855"/>
                    <a:pt x="5200" y="21600"/>
                    <a:pt x="4200" y="20979"/>
                  </a:cubicBezTo>
                  <a:cubicBezTo>
                    <a:pt x="3200" y="20359"/>
                    <a:pt x="2800" y="18372"/>
                    <a:pt x="3800" y="15517"/>
                  </a:cubicBezTo>
                  <a:cubicBezTo>
                    <a:pt x="4800" y="12662"/>
                    <a:pt x="7200" y="8938"/>
                    <a:pt x="10400" y="6455"/>
                  </a:cubicBezTo>
                  <a:cubicBezTo>
                    <a:pt x="13600" y="3972"/>
                    <a:pt x="17600" y="2731"/>
                    <a:pt x="21600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650227" y="1135373"/>
              <a:ext cx="82894" cy="16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0996" fill="norm" stroke="1" extrusionOk="0">
                  <a:moveTo>
                    <a:pt x="19345" y="165"/>
                  </a:moveTo>
                  <a:cubicBezTo>
                    <a:pt x="16710" y="-109"/>
                    <a:pt x="14076" y="-382"/>
                    <a:pt x="10652" y="2352"/>
                  </a:cubicBezTo>
                  <a:cubicBezTo>
                    <a:pt x="7227" y="5086"/>
                    <a:pt x="3013" y="10828"/>
                    <a:pt x="1169" y="14383"/>
                  </a:cubicBezTo>
                  <a:cubicBezTo>
                    <a:pt x="-675" y="17937"/>
                    <a:pt x="-148" y="19304"/>
                    <a:pt x="1432" y="20124"/>
                  </a:cubicBezTo>
                  <a:cubicBezTo>
                    <a:pt x="3013" y="20945"/>
                    <a:pt x="5647" y="21218"/>
                    <a:pt x="8018" y="20808"/>
                  </a:cubicBezTo>
                  <a:cubicBezTo>
                    <a:pt x="10388" y="20398"/>
                    <a:pt x="12496" y="19304"/>
                    <a:pt x="14603" y="17253"/>
                  </a:cubicBezTo>
                  <a:cubicBezTo>
                    <a:pt x="16710" y="15203"/>
                    <a:pt x="18818" y="12195"/>
                    <a:pt x="19871" y="9871"/>
                  </a:cubicBezTo>
                  <a:cubicBezTo>
                    <a:pt x="20925" y="7547"/>
                    <a:pt x="20925" y="5907"/>
                    <a:pt x="19608" y="4813"/>
                  </a:cubicBezTo>
                  <a:cubicBezTo>
                    <a:pt x="18291" y="3719"/>
                    <a:pt x="15657" y="3172"/>
                    <a:pt x="13023" y="2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763679" y="1101521"/>
              <a:ext cx="278264" cy="40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1" fill="norm" stroke="1" extrusionOk="0">
                  <a:moveTo>
                    <a:pt x="182" y="1858"/>
                  </a:moveTo>
                  <a:cubicBezTo>
                    <a:pt x="831" y="2193"/>
                    <a:pt x="1481" y="2529"/>
                    <a:pt x="1643" y="3033"/>
                  </a:cubicBezTo>
                  <a:cubicBezTo>
                    <a:pt x="1806" y="3536"/>
                    <a:pt x="1481" y="4208"/>
                    <a:pt x="1156" y="5103"/>
                  </a:cubicBezTo>
                  <a:cubicBezTo>
                    <a:pt x="831" y="5998"/>
                    <a:pt x="507" y="7118"/>
                    <a:pt x="263" y="8069"/>
                  </a:cubicBezTo>
                  <a:cubicBezTo>
                    <a:pt x="19" y="9020"/>
                    <a:pt x="-143" y="9804"/>
                    <a:pt x="182" y="10139"/>
                  </a:cubicBezTo>
                  <a:cubicBezTo>
                    <a:pt x="507" y="10475"/>
                    <a:pt x="1319" y="10363"/>
                    <a:pt x="2212" y="9748"/>
                  </a:cubicBezTo>
                  <a:cubicBezTo>
                    <a:pt x="3105" y="9132"/>
                    <a:pt x="4080" y="8013"/>
                    <a:pt x="4810" y="7230"/>
                  </a:cubicBezTo>
                  <a:cubicBezTo>
                    <a:pt x="5541" y="6446"/>
                    <a:pt x="6028" y="5998"/>
                    <a:pt x="6678" y="5831"/>
                  </a:cubicBezTo>
                  <a:cubicBezTo>
                    <a:pt x="7328" y="5663"/>
                    <a:pt x="8140" y="5775"/>
                    <a:pt x="8952" y="5775"/>
                  </a:cubicBezTo>
                  <a:cubicBezTo>
                    <a:pt x="9764" y="5775"/>
                    <a:pt x="10576" y="5663"/>
                    <a:pt x="11550" y="5271"/>
                  </a:cubicBezTo>
                  <a:cubicBezTo>
                    <a:pt x="12525" y="4879"/>
                    <a:pt x="13662" y="4208"/>
                    <a:pt x="14068" y="4152"/>
                  </a:cubicBezTo>
                  <a:cubicBezTo>
                    <a:pt x="14474" y="4096"/>
                    <a:pt x="14149" y="4655"/>
                    <a:pt x="13905" y="6390"/>
                  </a:cubicBezTo>
                  <a:cubicBezTo>
                    <a:pt x="13662" y="8125"/>
                    <a:pt x="13499" y="11035"/>
                    <a:pt x="13337" y="13553"/>
                  </a:cubicBezTo>
                  <a:cubicBezTo>
                    <a:pt x="13174" y="16071"/>
                    <a:pt x="13012" y="18197"/>
                    <a:pt x="12931" y="19540"/>
                  </a:cubicBezTo>
                  <a:cubicBezTo>
                    <a:pt x="12849" y="20883"/>
                    <a:pt x="12849" y="21443"/>
                    <a:pt x="12768" y="21387"/>
                  </a:cubicBezTo>
                  <a:cubicBezTo>
                    <a:pt x="12687" y="21331"/>
                    <a:pt x="12525" y="20660"/>
                    <a:pt x="12687" y="18533"/>
                  </a:cubicBezTo>
                  <a:cubicBezTo>
                    <a:pt x="12849" y="16407"/>
                    <a:pt x="13337" y="12825"/>
                    <a:pt x="13905" y="9804"/>
                  </a:cubicBezTo>
                  <a:cubicBezTo>
                    <a:pt x="14474" y="6782"/>
                    <a:pt x="15123" y="4320"/>
                    <a:pt x="15854" y="2697"/>
                  </a:cubicBezTo>
                  <a:cubicBezTo>
                    <a:pt x="16585" y="1074"/>
                    <a:pt x="17397" y="291"/>
                    <a:pt x="18128" y="67"/>
                  </a:cubicBezTo>
                  <a:cubicBezTo>
                    <a:pt x="18859" y="-157"/>
                    <a:pt x="19508" y="179"/>
                    <a:pt x="20077" y="1130"/>
                  </a:cubicBezTo>
                  <a:cubicBezTo>
                    <a:pt x="20645" y="2081"/>
                    <a:pt x="21132" y="3648"/>
                    <a:pt x="21295" y="4711"/>
                  </a:cubicBezTo>
                  <a:cubicBezTo>
                    <a:pt x="21457" y="5775"/>
                    <a:pt x="21295" y="6334"/>
                    <a:pt x="20401" y="6838"/>
                  </a:cubicBezTo>
                  <a:cubicBezTo>
                    <a:pt x="19508" y="7341"/>
                    <a:pt x="17884" y="7789"/>
                    <a:pt x="16260" y="8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058150" y="1098550"/>
              <a:ext cx="1270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823"/>
                    <a:pt x="12960" y="1646"/>
                    <a:pt x="10260" y="2469"/>
                  </a:cubicBezTo>
                  <a:cubicBezTo>
                    <a:pt x="7560" y="3291"/>
                    <a:pt x="6480" y="4114"/>
                    <a:pt x="6840" y="6171"/>
                  </a:cubicBezTo>
                  <a:cubicBezTo>
                    <a:pt x="7200" y="8229"/>
                    <a:pt x="9000" y="11520"/>
                    <a:pt x="10440" y="13577"/>
                  </a:cubicBezTo>
                  <a:cubicBezTo>
                    <a:pt x="11880" y="15634"/>
                    <a:pt x="12960" y="16457"/>
                    <a:pt x="13500" y="17486"/>
                  </a:cubicBezTo>
                  <a:cubicBezTo>
                    <a:pt x="14040" y="18514"/>
                    <a:pt x="14040" y="19749"/>
                    <a:pt x="13140" y="20469"/>
                  </a:cubicBezTo>
                  <a:cubicBezTo>
                    <a:pt x="12240" y="21189"/>
                    <a:pt x="10440" y="21394"/>
                    <a:pt x="8100" y="21497"/>
                  </a:cubicBezTo>
                  <a:cubicBezTo>
                    <a:pt x="5760" y="21600"/>
                    <a:pt x="288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712200" y="1082889"/>
              <a:ext cx="120650" cy="22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21600" y="4988"/>
                  </a:moveTo>
                  <a:cubicBezTo>
                    <a:pt x="21221" y="3613"/>
                    <a:pt x="20842" y="2239"/>
                    <a:pt x="18947" y="1257"/>
                  </a:cubicBezTo>
                  <a:cubicBezTo>
                    <a:pt x="17053" y="275"/>
                    <a:pt x="13642" y="-314"/>
                    <a:pt x="10421" y="177"/>
                  </a:cubicBezTo>
                  <a:cubicBezTo>
                    <a:pt x="7200" y="668"/>
                    <a:pt x="4168" y="2239"/>
                    <a:pt x="3411" y="4497"/>
                  </a:cubicBezTo>
                  <a:cubicBezTo>
                    <a:pt x="2653" y="6755"/>
                    <a:pt x="4168" y="9701"/>
                    <a:pt x="6063" y="12057"/>
                  </a:cubicBezTo>
                  <a:cubicBezTo>
                    <a:pt x="7958" y="14413"/>
                    <a:pt x="10232" y="16181"/>
                    <a:pt x="10989" y="17555"/>
                  </a:cubicBezTo>
                  <a:cubicBezTo>
                    <a:pt x="11747" y="18930"/>
                    <a:pt x="10989" y="19911"/>
                    <a:pt x="9284" y="20501"/>
                  </a:cubicBezTo>
                  <a:cubicBezTo>
                    <a:pt x="7579" y="21090"/>
                    <a:pt x="4926" y="21286"/>
                    <a:pt x="3032" y="20206"/>
                  </a:cubicBezTo>
                  <a:cubicBezTo>
                    <a:pt x="1137" y="19126"/>
                    <a:pt x="0" y="16770"/>
                    <a:pt x="0" y="15101"/>
                  </a:cubicBezTo>
                  <a:cubicBezTo>
                    <a:pt x="0" y="13431"/>
                    <a:pt x="1137" y="12450"/>
                    <a:pt x="2274" y="1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842669" y="965200"/>
              <a:ext cx="12353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2580" y="0"/>
                  </a:moveTo>
                  <a:cubicBezTo>
                    <a:pt x="13312" y="1358"/>
                    <a:pt x="14044" y="2717"/>
                    <a:pt x="12946" y="5638"/>
                  </a:cubicBezTo>
                  <a:cubicBezTo>
                    <a:pt x="11847" y="8558"/>
                    <a:pt x="8919" y="13042"/>
                    <a:pt x="6905" y="15691"/>
                  </a:cubicBezTo>
                  <a:cubicBezTo>
                    <a:pt x="4891" y="18340"/>
                    <a:pt x="3793" y="19155"/>
                    <a:pt x="2695" y="19902"/>
                  </a:cubicBezTo>
                  <a:cubicBezTo>
                    <a:pt x="1597" y="20649"/>
                    <a:pt x="498" y="21328"/>
                    <a:pt x="132" y="21260"/>
                  </a:cubicBezTo>
                  <a:cubicBezTo>
                    <a:pt x="-234" y="21192"/>
                    <a:pt x="132" y="20377"/>
                    <a:pt x="1597" y="19223"/>
                  </a:cubicBezTo>
                  <a:cubicBezTo>
                    <a:pt x="3061" y="18068"/>
                    <a:pt x="5624" y="16574"/>
                    <a:pt x="7820" y="15691"/>
                  </a:cubicBezTo>
                  <a:cubicBezTo>
                    <a:pt x="10017" y="14808"/>
                    <a:pt x="11847" y="14536"/>
                    <a:pt x="13312" y="14672"/>
                  </a:cubicBezTo>
                  <a:cubicBezTo>
                    <a:pt x="14776" y="14808"/>
                    <a:pt x="15874" y="15351"/>
                    <a:pt x="17156" y="16574"/>
                  </a:cubicBezTo>
                  <a:cubicBezTo>
                    <a:pt x="18437" y="17796"/>
                    <a:pt x="19902" y="19698"/>
                    <a:pt x="2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000860" y="877540"/>
              <a:ext cx="554479" cy="4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6" fill="norm" stroke="1" extrusionOk="0">
                  <a:moveTo>
                    <a:pt x="2351" y="15474"/>
                  </a:moveTo>
                  <a:cubicBezTo>
                    <a:pt x="2104" y="15033"/>
                    <a:pt x="1858" y="14592"/>
                    <a:pt x="1529" y="14427"/>
                  </a:cubicBezTo>
                  <a:cubicBezTo>
                    <a:pt x="1201" y="14262"/>
                    <a:pt x="790" y="14372"/>
                    <a:pt x="503" y="15143"/>
                  </a:cubicBezTo>
                  <a:cubicBezTo>
                    <a:pt x="215" y="15915"/>
                    <a:pt x="51" y="17347"/>
                    <a:pt x="10" y="18339"/>
                  </a:cubicBezTo>
                  <a:cubicBezTo>
                    <a:pt x="-31" y="19331"/>
                    <a:pt x="51" y="19882"/>
                    <a:pt x="256" y="20323"/>
                  </a:cubicBezTo>
                  <a:cubicBezTo>
                    <a:pt x="462" y="20764"/>
                    <a:pt x="790" y="21094"/>
                    <a:pt x="1160" y="21260"/>
                  </a:cubicBezTo>
                  <a:cubicBezTo>
                    <a:pt x="1529" y="21425"/>
                    <a:pt x="1940" y="21425"/>
                    <a:pt x="2228" y="20874"/>
                  </a:cubicBezTo>
                  <a:cubicBezTo>
                    <a:pt x="2515" y="20323"/>
                    <a:pt x="2679" y="19221"/>
                    <a:pt x="2638" y="18394"/>
                  </a:cubicBezTo>
                  <a:cubicBezTo>
                    <a:pt x="2597" y="17568"/>
                    <a:pt x="2351" y="17017"/>
                    <a:pt x="2433" y="16852"/>
                  </a:cubicBezTo>
                  <a:cubicBezTo>
                    <a:pt x="2515" y="16686"/>
                    <a:pt x="2926" y="16907"/>
                    <a:pt x="3418" y="16852"/>
                  </a:cubicBezTo>
                  <a:cubicBezTo>
                    <a:pt x="3911" y="16796"/>
                    <a:pt x="4486" y="16466"/>
                    <a:pt x="4691" y="16576"/>
                  </a:cubicBezTo>
                  <a:cubicBezTo>
                    <a:pt x="4897" y="16686"/>
                    <a:pt x="4732" y="17237"/>
                    <a:pt x="4609" y="17788"/>
                  </a:cubicBezTo>
                  <a:cubicBezTo>
                    <a:pt x="4486" y="18339"/>
                    <a:pt x="4404" y="18890"/>
                    <a:pt x="4486" y="19386"/>
                  </a:cubicBezTo>
                  <a:cubicBezTo>
                    <a:pt x="4568" y="19882"/>
                    <a:pt x="4815" y="20323"/>
                    <a:pt x="5143" y="20543"/>
                  </a:cubicBezTo>
                  <a:cubicBezTo>
                    <a:pt x="5472" y="20764"/>
                    <a:pt x="5882" y="20764"/>
                    <a:pt x="6375" y="20598"/>
                  </a:cubicBezTo>
                  <a:cubicBezTo>
                    <a:pt x="6868" y="20433"/>
                    <a:pt x="7443" y="20103"/>
                    <a:pt x="7853" y="20158"/>
                  </a:cubicBezTo>
                  <a:cubicBezTo>
                    <a:pt x="8264" y="20213"/>
                    <a:pt x="8510" y="20654"/>
                    <a:pt x="8798" y="20709"/>
                  </a:cubicBezTo>
                  <a:cubicBezTo>
                    <a:pt x="9085" y="20764"/>
                    <a:pt x="9414" y="20433"/>
                    <a:pt x="10071" y="19001"/>
                  </a:cubicBezTo>
                  <a:cubicBezTo>
                    <a:pt x="10728" y="17568"/>
                    <a:pt x="11713" y="15033"/>
                    <a:pt x="12494" y="12443"/>
                  </a:cubicBezTo>
                  <a:cubicBezTo>
                    <a:pt x="13274" y="9854"/>
                    <a:pt x="13849" y="7209"/>
                    <a:pt x="14136" y="5611"/>
                  </a:cubicBezTo>
                  <a:cubicBezTo>
                    <a:pt x="14424" y="4013"/>
                    <a:pt x="14424" y="3462"/>
                    <a:pt x="14465" y="2911"/>
                  </a:cubicBezTo>
                  <a:cubicBezTo>
                    <a:pt x="14506" y="2360"/>
                    <a:pt x="14588" y="1809"/>
                    <a:pt x="14424" y="2084"/>
                  </a:cubicBezTo>
                  <a:cubicBezTo>
                    <a:pt x="14259" y="2360"/>
                    <a:pt x="13849" y="3462"/>
                    <a:pt x="13479" y="5886"/>
                  </a:cubicBezTo>
                  <a:cubicBezTo>
                    <a:pt x="13110" y="8311"/>
                    <a:pt x="12781" y="12058"/>
                    <a:pt x="12658" y="14482"/>
                  </a:cubicBezTo>
                  <a:cubicBezTo>
                    <a:pt x="12535" y="16907"/>
                    <a:pt x="12617" y="18009"/>
                    <a:pt x="12863" y="18725"/>
                  </a:cubicBezTo>
                  <a:cubicBezTo>
                    <a:pt x="13110" y="19441"/>
                    <a:pt x="13520" y="19772"/>
                    <a:pt x="13931" y="19662"/>
                  </a:cubicBezTo>
                  <a:cubicBezTo>
                    <a:pt x="14342" y="19552"/>
                    <a:pt x="14752" y="19001"/>
                    <a:pt x="15286" y="18174"/>
                  </a:cubicBezTo>
                  <a:cubicBezTo>
                    <a:pt x="15820" y="17347"/>
                    <a:pt x="16477" y="16245"/>
                    <a:pt x="16929" y="15419"/>
                  </a:cubicBezTo>
                  <a:cubicBezTo>
                    <a:pt x="17380" y="14592"/>
                    <a:pt x="17627" y="14041"/>
                    <a:pt x="17545" y="13931"/>
                  </a:cubicBezTo>
                  <a:cubicBezTo>
                    <a:pt x="17463" y="13821"/>
                    <a:pt x="17052" y="14152"/>
                    <a:pt x="16600" y="15033"/>
                  </a:cubicBezTo>
                  <a:cubicBezTo>
                    <a:pt x="16148" y="15915"/>
                    <a:pt x="15656" y="17347"/>
                    <a:pt x="15409" y="18394"/>
                  </a:cubicBezTo>
                  <a:cubicBezTo>
                    <a:pt x="15163" y="19441"/>
                    <a:pt x="15163" y="20103"/>
                    <a:pt x="15368" y="20323"/>
                  </a:cubicBezTo>
                  <a:cubicBezTo>
                    <a:pt x="15574" y="20543"/>
                    <a:pt x="15984" y="20323"/>
                    <a:pt x="16559" y="19331"/>
                  </a:cubicBezTo>
                  <a:cubicBezTo>
                    <a:pt x="17134" y="18339"/>
                    <a:pt x="17873" y="16576"/>
                    <a:pt x="18736" y="13601"/>
                  </a:cubicBezTo>
                  <a:cubicBezTo>
                    <a:pt x="19598" y="10625"/>
                    <a:pt x="20583" y="6437"/>
                    <a:pt x="21076" y="3847"/>
                  </a:cubicBezTo>
                  <a:cubicBezTo>
                    <a:pt x="21569" y="1258"/>
                    <a:pt x="21569" y="266"/>
                    <a:pt x="21446" y="45"/>
                  </a:cubicBezTo>
                  <a:cubicBezTo>
                    <a:pt x="21323" y="-175"/>
                    <a:pt x="21076" y="376"/>
                    <a:pt x="20748" y="2305"/>
                  </a:cubicBezTo>
                  <a:cubicBezTo>
                    <a:pt x="20419" y="4233"/>
                    <a:pt x="20009" y="7539"/>
                    <a:pt x="19844" y="10239"/>
                  </a:cubicBezTo>
                  <a:cubicBezTo>
                    <a:pt x="19680" y="12939"/>
                    <a:pt x="19762" y="15033"/>
                    <a:pt x="19844" y="17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988549" y="901699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00"/>
                    <a:pt x="9257" y="8000"/>
                    <a:pt x="5657" y="11600"/>
                  </a:cubicBezTo>
                  <a:cubicBezTo>
                    <a:pt x="2057" y="15200"/>
                    <a:pt x="1029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065929" y="1104899"/>
              <a:ext cx="49621" cy="1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06" fill="norm" stroke="1" extrusionOk="0">
                  <a:moveTo>
                    <a:pt x="10298" y="0"/>
                  </a:moveTo>
                  <a:cubicBezTo>
                    <a:pt x="6698" y="4400"/>
                    <a:pt x="3098" y="8800"/>
                    <a:pt x="1298" y="12400"/>
                  </a:cubicBezTo>
                  <a:cubicBezTo>
                    <a:pt x="-502" y="16000"/>
                    <a:pt x="-502" y="18800"/>
                    <a:pt x="1748" y="20200"/>
                  </a:cubicBezTo>
                  <a:cubicBezTo>
                    <a:pt x="3998" y="21600"/>
                    <a:pt x="8498" y="21600"/>
                    <a:pt x="12098" y="20600"/>
                  </a:cubicBezTo>
                  <a:cubicBezTo>
                    <a:pt x="15698" y="19600"/>
                    <a:pt x="18398" y="17600"/>
                    <a:pt x="19748" y="14600"/>
                  </a:cubicBezTo>
                  <a:cubicBezTo>
                    <a:pt x="21098" y="11600"/>
                    <a:pt x="21098" y="7600"/>
                    <a:pt x="21098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191750" y="1085849"/>
              <a:ext cx="184150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0"/>
                  </a:moveTo>
                  <a:cubicBezTo>
                    <a:pt x="0" y="4027"/>
                    <a:pt x="0" y="8054"/>
                    <a:pt x="0" y="11532"/>
                  </a:cubicBezTo>
                  <a:cubicBezTo>
                    <a:pt x="0" y="15010"/>
                    <a:pt x="0" y="17939"/>
                    <a:pt x="621" y="19586"/>
                  </a:cubicBezTo>
                  <a:cubicBezTo>
                    <a:pt x="1241" y="21234"/>
                    <a:pt x="2483" y="21600"/>
                    <a:pt x="3476" y="21051"/>
                  </a:cubicBezTo>
                  <a:cubicBezTo>
                    <a:pt x="4469" y="20502"/>
                    <a:pt x="5214" y="19037"/>
                    <a:pt x="5959" y="17390"/>
                  </a:cubicBezTo>
                  <a:cubicBezTo>
                    <a:pt x="6703" y="15742"/>
                    <a:pt x="7448" y="13912"/>
                    <a:pt x="8441" y="13363"/>
                  </a:cubicBezTo>
                  <a:cubicBezTo>
                    <a:pt x="9434" y="12814"/>
                    <a:pt x="10676" y="13546"/>
                    <a:pt x="12910" y="11532"/>
                  </a:cubicBezTo>
                  <a:cubicBezTo>
                    <a:pt x="15145" y="9519"/>
                    <a:pt x="18372" y="47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0376843" y="1009649"/>
              <a:ext cx="278457" cy="2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7" fill="norm" stroke="1" extrusionOk="0">
                  <a:moveTo>
                    <a:pt x="1400" y="9425"/>
                  </a:moveTo>
                  <a:cubicBezTo>
                    <a:pt x="2218" y="9229"/>
                    <a:pt x="3036" y="9033"/>
                    <a:pt x="3854" y="8444"/>
                  </a:cubicBezTo>
                  <a:cubicBezTo>
                    <a:pt x="4672" y="7855"/>
                    <a:pt x="5491" y="6873"/>
                    <a:pt x="5982" y="5891"/>
                  </a:cubicBezTo>
                  <a:cubicBezTo>
                    <a:pt x="6472" y="4909"/>
                    <a:pt x="6636" y="3927"/>
                    <a:pt x="6309" y="3436"/>
                  </a:cubicBezTo>
                  <a:cubicBezTo>
                    <a:pt x="5982" y="2945"/>
                    <a:pt x="5163" y="2945"/>
                    <a:pt x="4182" y="3829"/>
                  </a:cubicBezTo>
                  <a:cubicBezTo>
                    <a:pt x="3200" y="4713"/>
                    <a:pt x="2054" y="6480"/>
                    <a:pt x="1236" y="8836"/>
                  </a:cubicBezTo>
                  <a:cubicBezTo>
                    <a:pt x="418" y="11193"/>
                    <a:pt x="-73" y="14138"/>
                    <a:pt x="9" y="15905"/>
                  </a:cubicBezTo>
                  <a:cubicBezTo>
                    <a:pt x="91" y="17673"/>
                    <a:pt x="745" y="18262"/>
                    <a:pt x="1809" y="18164"/>
                  </a:cubicBezTo>
                  <a:cubicBezTo>
                    <a:pt x="2872" y="18065"/>
                    <a:pt x="4345" y="17280"/>
                    <a:pt x="5572" y="15316"/>
                  </a:cubicBezTo>
                  <a:cubicBezTo>
                    <a:pt x="6800" y="13353"/>
                    <a:pt x="7782" y="10211"/>
                    <a:pt x="8354" y="8149"/>
                  </a:cubicBezTo>
                  <a:cubicBezTo>
                    <a:pt x="8927" y="6087"/>
                    <a:pt x="9091" y="5105"/>
                    <a:pt x="9500" y="4909"/>
                  </a:cubicBezTo>
                  <a:cubicBezTo>
                    <a:pt x="9909" y="4713"/>
                    <a:pt x="10563" y="5302"/>
                    <a:pt x="11463" y="7167"/>
                  </a:cubicBezTo>
                  <a:cubicBezTo>
                    <a:pt x="12363" y="9033"/>
                    <a:pt x="13509" y="12175"/>
                    <a:pt x="14163" y="14236"/>
                  </a:cubicBezTo>
                  <a:cubicBezTo>
                    <a:pt x="14818" y="16298"/>
                    <a:pt x="14982" y="17280"/>
                    <a:pt x="14900" y="18556"/>
                  </a:cubicBezTo>
                  <a:cubicBezTo>
                    <a:pt x="14818" y="19833"/>
                    <a:pt x="14491" y="21404"/>
                    <a:pt x="14082" y="21502"/>
                  </a:cubicBezTo>
                  <a:cubicBezTo>
                    <a:pt x="13672" y="21600"/>
                    <a:pt x="13182" y="20225"/>
                    <a:pt x="13345" y="17575"/>
                  </a:cubicBezTo>
                  <a:cubicBezTo>
                    <a:pt x="13509" y="14924"/>
                    <a:pt x="14327" y="10996"/>
                    <a:pt x="15800" y="7855"/>
                  </a:cubicBezTo>
                  <a:cubicBezTo>
                    <a:pt x="17272" y="4713"/>
                    <a:pt x="19400" y="2356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854950" y="1909066"/>
              <a:ext cx="298450" cy="31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3564"/>
                  </a:moveTo>
                  <a:cubicBezTo>
                    <a:pt x="153" y="2853"/>
                    <a:pt x="306" y="2143"/>
                    <a:pt x="689" y="1503"/>
                  </a:cubicBezTo>
                  <a:cubicBezTo>
                    <a:pt x="1072" y="864"/>
                    <a:pt x="1685" y="295"/>
                    <a:pt x="2374" y="82"/>
                  </a:cubicBezTo>
                  <a:cubicBezTo>
                    <a:pt x="3064" y="-131"/>
                    <a:pt x="3830" y="11"/>
                    <a:pt x="5362" y="1219"/>
                  </a:cubicBezTo>
                  <a:cubicBezTo>
                    <a:pt x="6894" y="2427"/>
                    <a:pt x="9191" y="4701"/>
                    <a:pt x="11566" y="7614"/>
                  </a:cubicBezTo>
                  <a:cubicBezTo>
                    <a:pt x="13940" y="10527"/>
                    <a:pt x="16391" y="14080"/>
                    <a:pt x="18077" y="16495"/>
                  </a:cubicBezTo>
                  <a:cubicBezTo>
                    <a:pt x="19762" y="18911"/>
                    <a:pt x="20681" y="20190"/>
                    <a:pt x="2160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950200" y="1924050"/>
              <a:ext cx="1968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2314"/>
                    <a:pt x="16955" y="4629"/>
                    <a:pt x="13471" y="7843"/>
                  </a:cubicBezTo>
                  <a:cubicBezTo>
                    <a:pt x="9987" y="11057"/>
                    <a:pt x="5342" y="15171"/>
                    <a:pt x="2903" y="17614"/>
                  </a:cubicBezTo>
                  <a:cubicBezTo>
                    <a:pt x="465" y="20057"/>
                    <a:pt x="232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176793" y="2200539"/>
              <a:ext cx="90908" cy="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13" fill="norm" stroke="1" extrusionOk="0">
                  <a:moveTo>
                    <a:pt x="9302" y="4768"/>
                  </a:moveTo>
                  <a:cubicBezTo>
                    <a:pt x="8320" y="9364"/>
                    <a:pt x="7339" y="13960"/>
                    <a:pt x="5866" y="16947"/>
                  </a:cubicBezTo>
                  <a:cubicBezTo>
                    <a:pt x="4393" y="19934"/>
                    <a:pt x="2429" y="21313"/>
                    <a:pt x="1202" y="20853"/>
                  </a:cubicBezTo>
                  <a:cubicBezTo>
                    <a:pt x="-25" y="20394"/>
                    <a:pt x="-516" y="18096"/>
                    <a:pt x="711" y="14879"/>
                  </a:cubicBezTo>
                  <a:cubicBezTo>
                    <a:pt x="1939" y="11662"/>
                    <a:pt x="4884" y="7526"/>
                    <a:pt x="7339" y="4768"/>
                  </a:cubicBezTo>
                  <a:cubicBezTo>
                    <a:pt x="9793" y="2011"/>
                    <a:pt x="11757" y="632"/>
                    <a:pt x="13966" y="173"/>
                  </a:cubicBezTo>
                  <a:cubicBezTo>
                    <a:pt x="16175" y="-287"/>
                    <a:pt x="18629" y="173"/>
                    <a:pt x="19857" y="1551"/>
                  </a:cubicBezTo>
                  <a:cubicBezTo>
                    <a:pt x="21084" y="2930"/>
                    <a:pt x="21084" y="5228"/>
                    <a:pt x="21084" y="8675"/>
                  </a:cubicBezTo>
                  <a:cubicBezTo>
                    <a:pt x="21084" y="12122"/>
                    <a:pt x="21084" y="16717"/>
                    <a:pt x="21084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310715" y="2184400"/>
              <a:ext cx="291784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46" fill="norm" stroke="1" extrusionOk="0">
                  <a:moveTo>
                    <a:pt x="1030" y="8836"/>
                  </a:moveTo>
                  <a:cubicBezTo>
                    <a:pt x="1802" y="8509"/>
                    <a:pt x="2573" y="8182"/>
                    <a:pt x="3267" y="7036"/>
                  </a:cubicBezTo>
                  <a:cubicBezTo>
                    <a:pt x="3962" y="5891"/>
                    <a:pt x="4579" y="3927"/>
                    <a:pt x="4502" y="2945"/>
                  </a:cubicBezTo>
                  <a:cubicBezTo>
                    <a:pt x="4425" y="1964"/>
                    <a:pt x="3653" y="1964"/>
                    <a:pt x="2805" y="3764"/>
                  </a:cubicBezTo>
                  <a:cubicBezTo>
                    <a:pt x="1956" y="5564"/>
                    <a:pt x="1030" y="9164"/>
                    <a:pt x="490" y="11782"/>
                  </a:cubicBezTo>
                  <a:cubicBezTo>
                    <a:pt x="-50" y="14400"/>
                    <a:pt x="-204" y="16036"/>
                    <a:pt x="336" y="17836"/>
                  </a:cubicBezTo>
                  <a:cubicBezTo>
                    <a:pt x="876" y="19636"/>
                    <a:pt x="2110" y="21600"/>
                    <a:pt x="3807" y="21436"/>
                  </a:cubicBezTo>
                  <a:cubicBezTo>
                    <a:pt x="5505" y="21273"/>
                    <a:pt x="7665" y="18982"/>
                    <a:pt x="8899" y="17018"/>
                  </a:cubicBezTo>
                  <a:cubicBezTo>
                    <a:pt x="10133" y="15055"/>
                    <a:pt x="10442" y="13418"/>
                    <a:pt x="10982" y="13418"/>
                  </a:cubicBezTo>
                  <a:cubicBezTo>
                    <a:pt x="11522" y="13418"/>
                    <a:pt x="12293" y="15055"/>
                    <a:pt x="13065" y="16200"/>
                  </a:cubicBezTo>
                  <a:cubicBezTo>
                    <a:pt x="13836" y="17345"/>
                    <a:pt x="14607" y="18000"/>
                    <a:pt x="15996" y="16527"/>
                  </a:cubicBezTo>
                  <a:cubicBezTo>
                    <a:pt x="17385" y="15055"/>
                    <a:pt x="19390" y="11455"/>
                    <a:pt x="20393" y="8836"/>
                  </a:cubicBezTo>
                  <a:cubicBezTo>
                    <a:pt x="21396" y="6218"/>
                    <a:pt x="21396" y="4582"/>
                    <a:pt x="21087" y="3273"/>
                  </a:cubicBezTo>
                  <a:cubicBezTo>
                    <a:pt x="20779" y="1964"/>
                    <a:pt x="20162" y="982"/>
                    <a:pt x="19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7861300" y="1807232"/>
              <a:ext cx="393700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348" y="14217"/>
                    <a:pt x="697" y="7864"/>
                    <a:pt x="2555" y="4052"/>
                  </a:cubicBezTo>
                  <a:cubicBezTo>
                    <a:pt x="4413" y="241"/>
                    <a:pt x="7781" y="-1030"/>
                    <a:pt x="11206" y="876"/>
                  </a:cubicBezTo>
                  <a:cubicBezTo>
                    <a:pt x="14632" y="2782"/>
                    <a:pt x="18116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004300" y="2057400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271000" y="1892300"/>
              <a:ext cx="1714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000"/>
                    <a:pt x="10133" y="8000"/>
                    <a:pt x="13733" y="11600"/>
                  </a:cubicBezTo>
                  <a:cubicBezTo>
                    <a:pt x="17333" y="15200"/>
                    <a:pt x="19467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372600" y="1892300"/>
              <a:ext cx="1587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77"/>
                    <a:pt x="18720" y="554"/>
                    <a:pt x="16704" y="2146"/>
                  </a:cubicBezTo>
                  <a:cubicBezTo>
                    <a:pt x="14688" y="3738"/>
                    <a:pt x="12096" y="6646"/>
                    <a:pt x="9504" y="9138"/>
                  </a:cubicBezTo>
                  <a:cubicBezTo>
                    <a:pt x="6912" y="11631"/>
                    <a:pt x="4320" y="13708"/>
                    <a:pt x="2736" y="15715"/>
                  </a:cubicBezTo>
                  <a:cubicBezTo>
                    <a:pt x="1152" y="17723"/>
                    <a:pt x="576" y="19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494409" y="2109929"/>
              <a:ext cx="84848" cy="13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78" fill="norm" stroke="1" extrusionOk="0">
                  <a:moveTo>
                    <a:pt x="9194" y="5624"/>
                  </a:moveTo>
                  <a:cubicBezTo>
                    <a:pt x="7613" y="9224"/>
                    <a:pt x="6033" y="12824"/>
                    <a:pt x="4452" y="15769"/>
                  </a:cubicBezTo>
                  <a:cubicBezTo>
                    <a:pt x="2872" y="18715"/>
                    <a:pt x="1291" y="21006"/>
                    <a:pt x="501" y="21169"/>
                  </a:cubicBezTo>
                  <a:cubicBezTo>
                    <a:pt x="-289" y="21333"/>
                    <a:pt x="-289" y="19369"/>
                    <a:pt x="1555" y="15769"/>
                  </a:cubicBezTo>
                  <a:cubicBezTo>
                    <a:pt x="3399" y="12169"/>
                    <a:pt x="7087" y="6933"/>
                    <a:pt x="10248" y="3824"/>
                  </a:cubicBezTo>
                  <a:cubicBezTo>
                    <a:pt x="13409" y="715"/>
                    <a:pt x="16043" y="-267"/>
                    <a:pt x="17887" y="60"/>
                  </a:cubicBezTo>
                  <a:cubicBezTo>
                    <a:pt x="19731" y="388"/>
                    <a:pt x="20784" y="2024"/>
                    <a:pt x="21048" y="5133"/>
                  </a:cubicBezTo>
                  <a:cubicBezTo>
                    <a:pt x="21311" y="8242"/>
                    <a:pt x="20784" y="12824"/>
                    <a:pt x="20257" y="1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645650" y="2130698"/>
              <a:ext cx="65218" cy="13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067" fill="norm" stroke="1" extrusionOk="0">
                  <a:moveTo>
                    <a:pt x="0" y="6340"/>
                  </a:moveTo>
                  <a:cubicBezTo>
                    <a:pt x="3375" y="6994"/>
                    <a:pt x="6750" y="7649"/>
                    <a:pt x="10125" y="7649"/>
                  </a:cubicBezTo>
                  <a:cubicBezTo>
                    <a:pt x="13500" y="7649"/>
                    <a:pt x="16875" y="6994"/>
                    <a:pt x="18900" y="5358"/>
                  </a:cubicBezTo>
                  <a:cubicBezTo>
                    <a:pt x="20925" y="3722"/>
                    <a:pt x="21600" y="1103"/>
                    <a:pt x="19575" y="285"/>
                  </a:cubicBezTo>
                  <a:cubicBezTo>
                    <a:pt x="17550" y="-533"/>
                    <a:pt x="12825" y="449"/>
                    <a:pt x="9112" y="2740"/>
                  </a:cubicBezTo>
                  <a:cubicBezTo>
                    <a:pt x="5400" y="5031"/>
                    <a:pt x="2700" y="8631"/>
                    <a:pt x="4725" y="11903"/>
                  </a:cubicBezTo>
                  <a:cubicBezTo>
                    <a:pt x="6750" y="15176"/>
                    <a:pt x="13500" y="18122"/>
                    <a:pt x="20250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779000" y="2127250"/>
              <a:ext cx="127564" cy="13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47" fill="norm" stroke="1" extrusionOk="0">
                  <a:moveTo>
                    <a:pt x="0" y="9969"/>
                  </a:moveTo>
                  <a:cubicBezTo>
                    <a:pt x="1770" y="10302"/>
                    <a:pt x="3541" y="10634"/>
                    <a:pt x="4603" y="11631"/>
                  </a:cubicBezTo>
                  <a:cubicBezTo>
                    <a:pt x="5666" y="12628"/>
                    <a:pt x="6020" y="14289"/>
                    <a:pt x="6728" y="15951"/>
                  </a:cubicBezTo>
                  <a:cubicBezTo>
                    <a:pt x="7436" y="17612"/>
                    <a:pt x="8498" y="19274"/>
                    <a:pt x="10446" y="20271"/>
                  </a:cubicBezTo>
                  <a:cubicBezTo>
                    <a:pt x="12393" y="21268"/>
                    <a:pt x="15226" y="21600"/>
                    <a:pt x="17351" y="20271"/>
                  </a:cubicBezTo>
                  <a:cubicBezTo>
                    <a:pt x="19475" y="18942"/>
                    <a:pt x="20892" y="15951"/>
                    <a:pt x="21246" y="12295"/>
                  </a:cubicBezTo>
                  <a:cubicBezTo>
                    <a:pt x="21600" y="8640"/>
                    <a:pt x="20892" y="4320"/>
                    <a:pt x="201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213849" y="1782354"/>
              <a:ext cx="2857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1920" y="13094"/>
                    <a:pt x="3840" y="5581"/>
                    <a:pt x="7440" y="2294"/>
                  </a:cubicBezTo>
                  <a:cubicBezTo>
                    <a:pt x="11040" y="-993"/>
                    <a:pt x="1632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848850" y="2139950"/>
              <a:ext cx="107950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7301"/>
                  </a:moveTo>
                  <a:cubicBezTo>
                    <a:pt x="847" y="10344"/>
                    <a:pt x="1694" y="13386"/>
                    <a:pt x="2329" y="15668"/>
                  </a:cubicBezTo>
                  <a:cubicBezTo>
                    <a:pt x="2965" y="17949"/>
                    <a:pt x="3388" y="19470"/>
                    <a:pt x="4659" y="20383"/>
                  </a:cubicBezTo>
                  <a:cubicBezTo>
                    <a:pt x="5929" y="21296"/>
                    <a:pt x="8047" y="21600"/>
                    <a:pt x="10588" y="20231"/>
                  </a:cubicBezTo>
                  <a:cubicBezTo>
                    <a:pt x="13129" y="18862"/>
                    <a:pt x="16094" y="15820"/>
                    <a:pt x="18000" y="12169"/>
                  </a:cubicBezTo>
                  <a:cubicBezTo>
                    <a:pt x="19906" y="8518"/>
                    <a:pt x="20753" y="42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851267" y="2975715"/>
              <a:ext cx="274235" cy="45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254" fill="norm" stroke="1" extrusionOk="0">
                  <a:moveTo>
                    <a:pt x="11262" y="2503"/>
                  </a:moveTo>
                  <a:cubicBezTo>
                    <a:pt x="11422" y="1707"/>
                    <a:pt x="11582" y="910"/>
                    <a:pt x="11182" y="462"/>
                  </a:cubicBezTo>
                  <a:cubicBezTo>
                    <a:pt x="10782" y="15"/>
                    <a:pt x="9822" y="-85"/>
                    <a:pt x="9102" y="64"/>
                  </a:cubicBezTo>
                  <a:cubicBezTo>
                    <a:pt x="8382" y="214"/>
                    <a:pt x="7902" y="612"/>
                    <a:pt x="6702" y="1956"/>
                  </a:cubicBezTo>
                  <a:cubicBezTo>
                    <a:pt x="5502" y="3299"/>
                    <a:pt x="3582" y="5589"/>
                    <a:pt x="2142" y="8426"/>
                  </a:cubicBezTo>
                  <a:cubicBezTo>
                    <a:pt x="702" y="11262"/>
                    <a:pt x="-258" y="14647"/>
                    <a:pt x="62" y="17036"/>
                  </a:cubicBezTo>
                  <a:cubicBezTo>
                    <a:pt x="382" y="19425"/>
                    <a:pt x="1982" y="20818"/>
                    <a:pt x="4382" y="21167"/>
                  </a:cubicBezTo>
                  <a:cubicBezTo>
                    <a:pt x="6782" y="21515"/>
                    <a:pt x="9982" y="20818"/>
                    <a:pt x="13102" y="18977"/>
                  </a:cubicBezTo>
                  <a:cubicBezTo>
                    <a:pt x="16222" y="17135"/>
                    <a:pt x="19262" y="14149"/>
                    <a:pt x="20302" y="11163"/>
                  </a:cubicBezTo>
                  <a:cubicBezTo>
                    <a:pt x="21342" y="8177"/>
                    <a:pt x="20382" y="5191"/>
                    <a:pt x="18542" y="3399"/>
                  </a:cubicBezTo>
                  <a:cubicBezTo>
                    <a:pt x="16702" y="1607"/>
                    <a:pt x="13982" y="1010"/>
                    <a:pt x="11662" y="1358"/>
                  </a:cubicBezTo>
                  <a:cubicBezTo>
                    <a:pt x="9342" y="1707"/>
                    <a:pt x="7422" y="3001"/>
                    <a:pt x="6942" y="4394"/>
                  </a:cubicBezTo>
                  <a:cubicBezTo>
                    <a:pt x="6462" y="5788"/>
                    <a:pt x="7422" y="7281"/>
                    <a:pt x="8382" y="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190750" y="3187699"/>
              <a:ext cx="165100" cy="19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068"/>
                  </a:moveTo>
                  <a:cubicBezTo>
                    <a:pt x="4154" y="6204"/>
                    <a:pt x="8308" y="10340"/>
                    <a:pt x="10523" y="13098"/>
                  </a:cubicBezTo>
                  <a:cubicBezTo>
                    <a:pt x="12738" y="15855"/>
                    <a:pt x="13015" y="17234"/>
                    <a:pt x="13015" y="18498"/>
                  </a:cubicBezTo>
                  <a:cubicBezTo>
                    <a:pt x="13015" y="19762"/>
                    <a:pt x="12738" y="20911"/>
                    <a:pt x="11908" y="21255"/>
                  </a:cubicBezTo>
                  <a:cubicBezTo>
                    <a:pt x="11077" y="21600"/>
                    <a:pt x="9692" y="21140"/>
                    <a:pt x="8723" y="19647"/>
                  </a:cubicBezTo>
                  <a:cubicBezTo>
                    <a:pt x="7754" y="18153"/>
                    <a:pt x="7200" y="15626"/>
                    <a:pt x="7338" y="12983"/>
                  </a:cubicBezTo>
                  <a:cubicBezTo>
                    <a:pt x="7477" y="10340"/>
                    <a:pt x="8308" y="7583"/>
                    <a:pt x="10800" y="5400"/>
                  </a:cubicBezTo>
                  <a:cubicBezTo>
                    <a:pt x="13292" y="3217"/>
                    <a:pt x="17446" y="16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432050" y="3187699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413000" y="3129417"/>
              <a:ext cx="57150" cy="9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0" y="20927"/>
                  </a:moveTo>
                  <a:cubicBezTo>
                    <a:pt x="0" y="16791"/>
                    <a:pt x="0" y="12655"/>
                    <a:pt x="0" y="8748"/>
                  </a:cubicBezTo>
                  <a:cubicBezTo>
                    <a:pt x="0" y="4842"/>
                    <a:pt x="0" y="1165"/>
                    <a:pt x="1600" y="246"/>
                  </a:cubicBezTo>
                  <a:cubicBezTo>
                    <a:pt x="3200" y="-673"/>
                    <a:pt x="6400" y="1165"/>
                    <a:pt x="10000" y="2774"/>
                  </a:cubicBezTo>
                  <a:cubicBezTo>
                    <a:pt x="13600" y="4382"/>
                    <a:pt x="17600" y="5761"/>
                    <a:pt x="21600" y="7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550416" y="3152721"/>
              <a:ext cx="167384" cy="45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78" fill="norm" stroke="1" extrusionOk="0">
                  <a:moveTo>
                    <a:pt x="21351" y="1353"/>
                  </a:moveTo>
                  <a:cubicBezTo>
                    <a:pt x="18651" y="653"/>
                    <a:pt x="15951" y="-47"/>
                    <a:pt x="12441" y="3"/>
                  </a:cubicBezTo>
                  <a:cubicBezTo>
                    <a:pt x="8931" y="53"/>
                    <a:pt x="4611" y="853"/>
                    <a:pt x="2316" y="1503"/>
                  </a:cubicBezTo>
                  <a:cubicBezTo>
                    <a:pt x="21" y="2153"/>
                    <a:pt x="-249" y="2653"/>
                    <a:pt x="156" y="3053"/>
                  </a:cubicBezTo>
                  <a:cubicBezTo>
                    <a:pt x="561" y="3453"/>
                    <a:pt x="1641" y="3753"/>
                    <a:pt x="3801" y="3853"/>
                  </a:cubicBezTo>
                  <a:cubicBezTo>
                    <a:pt x="5961" y="3953"/>
                    <a:pt x="9201" y="3853"/>
                    <a:pt x="11496" y="3753"/>
                  </a:cubicBezTo>
                  <a:cubicBezTo>
                    <a:pt x="13791" y="3653"/>
                    <a:pt x="15141" y="3553"/>
                    <a:pt x="15816" y="3803"/>
                  </a:cubicBezTo>
                  <a:cubicBezTo>
                    <a:pt x="16491" y="4053"/>
                    <a:pt x="16491" y="4653"/>
                    <a:pt x="16221" y="6053"/>
                  </a:cubicBezTo>
                  <a:cubicBezTo>
                    <a:pt x="15951" y="7453"/>
                    <a:pt x="15411" y="9653"/>
                    <a:pt x="16086" y="12003"/>
                  </a:cubicBezTo>
                  <a:cubicBezTo>
                    <a:pt x="16761" y="14353"/>
                    <a:pt x="18651" y="16853"/>
                    <a:pt x="19731" y="18403"/>
                  </a:cubicBezTo>
                  <a:cubicBezTo>
                    <a:pt x="20811" y="19953"/>
                    <a:pt x="21081" y="20553"/>
                    <a:pt x="20541" y="20953"/>
                  </a:cubicBezTo>
                  <a:cubicBezTo>
                    <a:pt x="20001" y="21353"/>
                    <a:pt x="18651" y="21553"/>
                    <a:pt x="15951" y="21453"/>
                  </a:cubicBezTo>
                  <a:cubicBezTo>
                    <a:pt x="13251" y="21353"/>
                    <a:pt x="9201" y="20953"/>
                    <a:pt x="6366" y="20003"/>
                  </a:cubicBezTo>
                  <a:cubicBezTo>
                    <a:pt x="3531" y="19053"/>
                    <a:pt x="1911" y="17553"/>
                    <a:pt x="291" y="16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755900" y="3208451"/>
              <a:ext cx="36818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11" fill="norm" stroke="1" extrusionOk="0">
                  <a:moveTo>
                    <a:pt x="0" y="1871"/>
                  </a:moveTo>
                  <a:cubicBezTo>
                    <a:pt x="7200" y="791"/>
                    <a:pt x="14400" y="-289"/>
                    <a:pt x="18000" y="71"/>
                  </a:cubicBezTo>
                  <a:cubicBezTo>
                    <a:pt x="21600" y="431"/>
                    <a:pt x="21600" y="2231"/>
                    <a:pt x="19200" y="6011"/>
                  </a:cubicBezTo>
                  <a:cubicBezTo>
                    <a:pt x="16800" y="9791"/>
                    <a:pt x="12000" y="15551"/>
                    <a:pt x="7200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762250" y="314959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839732" y="3162300"/>
              <a:ext cx="113018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56" fill="norm" stroke="1" extrusionOk="0">
                  <a:moveTo>
                    <a:pt x="5758" y="0"/>
                  </a:moveTo>
                  <a:cubicBezTo>
                    <a:pt x="5358" y="6171"/>
                    <a:pt x="4958" y="12343"/>
                    <a:pt x="3958" y="16200"/>
                  </a:cubicBezTo>
                  <a:cubicBezTo>
                    <a:pt x="2958" y="20057"/>
                    <a:pt x="1358" y="21600"/>
                    <a:pt x="558" y="21446"/>
                  </a:cubicBezTo>
                  <a:cubicBezTo>
                    <a:pt x="-242" y="21291"/>
                    <a:pt x="-242" y="19440"/>
                    <a:pt x="958" y="16817"/>
                  </a:cubicBezTo>
                  <a:cubicBezTo>
                    <a:pt x="2158" y="14194"/>
                    <a:pt x="4558" y="10800"/>
                    <a:pt x="6758" y="8331"/>
                  </a:cubicBezTo>
                  <a:cubicBezTo>
                    <a:pt x="8958" y="5863"/>
                    <a:pt x="10958" y="4320"/>
                    <a:pt x="12958" y="3394"/>
                  </a:cubicBezTo>
                  <a:cubicBezTo>
                    <a:pt x="14958" y="2469"/>
                    <a:pt x="16958" y="2160"/>
                    <a:pt x="18358" y="4011"/>
                  </a:cubicBezTo>
                  <a:cubicBezTo>
                    <a:pt x="19758" y="5863"/>
                    <a:pt x="20558" y="9874"/>
                    <a:pt x="21358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987158" y="2849323"/>
              <a:ext cx="250701" cy="43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4" fill="norm" stroke="1" extrusionOk="0">
                  <a:moveTo>
                    <a:pt x="7874" y="19908"/>
                  </a:moveTo>
                  <a:cubicBezTo>
                    <a:pt x="8054" y="19384"/>
                    <a:pt x="8234" y="18860"/>
                    <a:pt x="8054" y="18178"/>
                  </a:cubicBezTo>
                  <a:cubicBezTo>
                    <a:pt x="7874" y="17497"/>
                    <a:pt x="7334" y="16658"/>
                    <a:pt x="5894" y="16658"/>
                  </a:cubicBezTo>
                  <a:cubicBezTo>
                    <a:pt x="4454" y="16658"/>
                    <a:pt x="2114" y="17497"/>
                    <a:pt x="944" y="18178"/>
                  </a:cubicBezTo>
                  <a:cubicBezTo>
                    <a:pt x="-226" y="18860"/>
                    <a:pt x="-226" y="19384"/>
                    <a:pt x="494" y="19961"/>
                  </a:cubicBezTo>
                  <a:cubicBezTo>
                    <a:pt x="1214" y="20537"/>
                    <a:pt x="2654" y="21166"/>
                    <a:pt x="3824" y="21324"/>
                  </a:cubicBezTo>
                  <a:cubicBezTo>
                    <a:pt x="4994" y="21481"/>
                    <a:pt x="5894" y="21166"/>
                    <a:pt x="6704" y="21166"/>
                  </a:cubicBezTo>
                  <a:cubicBezTo>
                    <a:pt x="7514" y="21166"/>
                    <a:pt x="8234" y="21481"/>
                    <a:pt x="9224" y="21429"/>
                  </a:cubicBezTo>
                  <a:cubicBezTo>
                    <a:pt x="10214" y="21376"/>
                    <a:pt x="11474" y="20957"/>
                    <a:pt x="13274" y="19489"/>
                  </a:cubicBezTo>
                  <a:cubicBezTo>
                    <a:pt x="15074" y="18021"/>
                    <a:pt x="17414" y="15504"/>
                    <a:pt x="18854" y="12778"/>
                  </a:cubicBezTo>
                  <a:cubicBezTo>
                    <a:pt x="20294" y="10052"/>
                    <a:pt x="20834" y="7116"/>
                    <a:pt x="21104" y="5333"/>
                  </a:cubicBezTo>
                  <a:cubicBezTo>
                    <a:pt x="21374" y="3551"/>
                    <a:pt x="21374" y="2922"/>
                    <a:pt x="21194" y="2240"/>
                  </a:cubicBezTo>
                  <a:cubicBezTo>
                    <a:pt x="21014" y="1559"/>
                    <a:pt x="20654" y="825"/>
                    <a:pt x="20024" y="405"/>
                  </a:cubicBezTo>
                  <a:cubicBezTo>
                    <a:pt x="19394" y="-14"/>
                    <a:pt x="18494" y="-119"/>
                    <a:pt x="17774" y="143"/>
                  </a:cubicBezTo>
                  <a:cubicBezTo>
                    <a:pt x="17054" y="405"/>
                    <a:pt x="16514" y="1034"/>
                    <a:pt x="15794" y="3131"/>
                  </a:cubicBezTo>
                  <a:cubicBezTo>
                    <a:pt x="15074" y="5229"/>
                    <a:pt x="14174" y="8794"/>
                    <a:pt x="14714" y="11625"/>
                  </a:cubicBezTo>
                  <a:cubicBezTo>
                    <a:pt x="15254" y="14456"/>
                    <a:pt x="17234" y="16553"/>
                    <a:pt x="19214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340099" y="300989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333750" y="32194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165600" y="3060700"/>
              <a:ext cx="2476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62"/>
                    <a:pt x="7754" y="6923"/>
                    <a:pt x="11354" y="10523"/>
                  </a:cubicBezTo>
                  <a:cubicBezTo>
                    <a:pt x="14954" y="14123"/>
                    <a:pt x="18277" y="17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22750" y="3086100"/>
              <a:ext cx="2413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67"/>
                    <a:pt x="14400" y="4533"/>
                    <a:pt x="10800" y="8133"/>
                  </a:cubicBezTo>
                  <a:cubicBezTo>
                    <a:pt x="7200" y="11733"/>
                    <a:pt x="3600" y="16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114800" y="2990849"/>
              <a:ext cx="361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800"/>
                    <a:pt x="5305" y="12000"/>
                    <a:pt x="8905" y="8400"/>
                  </a:cubicBezTo>
                  <a:cubicBezTo>
                    <a:pt x="12505" y="4800"/>
                    <a:pt x="1705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838700" y="3041650"/>
              <a:ext cx="3165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0" y="0"/>
                  </a:moveTo>
                  <a:cubicBezTo>
                    <a:pt x="3600" y="738"/>
                    <a:pt x="7200" y="1477"/>
                    <a:pt x="10584" y="2769"/>
                  </a:cubicBezTo>
                  <a:cubicBezTo>
                    <a:pt x="13968" y="4062"/>
                    <a:pt x="17136" y="5908"/>
                    <a:pt x="19008" y="7108"/>
                  </a:cubicBezTo>
                  <a:cubicBezTo>
                    <a:pt x="20880" y="8308"/>
                    <a:pt x="21456" y="8862"/>
                    <a:pt x="21528" y="9508"/>
                  </a:cubicBezTo>
                  <a:cubicBezTo>
                    <a:pt x="21600" y="10154"/>
                    <a:pt x="21168" y="10892"/>
                    <a:pt x="19368" y="11908"/>
                  </a:cubicBezTo>
                  <a:cubicBezTo>
                    <a:pt x="17568" y="12923"/>
                    <a:pt x="14400" y="14215"/>
                    <a:pt x="12384" y="15046"/>
                  </a:cubicBezTo>
                  <a:cubicBezTo>
                    <a:pt x="10368" y="15877"/>
                    <a:pt x="9504" y="16246"/>
                    <a:pt x="8568" y="16985"/>
                  </a:cubicBezTo>
                  <a:cubicBezTo>
                    <a:pt x="7632" y="17723"/>
                    <a:pt x="6624" y="18831"/>
                    <a:pt x="6552" y="19662"/>
                  </a:cubicBezTo>
                  <a:cubicBezTo>
                    <a:pt x="6480" y="20492"/>
                    <a:pt x="7344" y="21046"/>
                    <a:pt x="82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266480" y="3020188"/>
              <a:ext cx="227663" cy="24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0" fill="norm" stroke="1" extrusionOk="0">
                  <a:moveTo>
                    <a:pt x="962" y="1888"/>
                  </a:moveTo>
                  <a:cubicBezTo>
                    <a:pt x="373" y="1143"/>
                    <a:pt x="-216" y="399"/>
                    <a:pt x="79" y="119"/>
                  </a:cubicBezTo>
                  <a:cubicBezTo>
                    <a:pt x="373" y="-160"/>
                    <a:pt x="1551" y="26"/>
                    <a:pt x="4693" y="957"/>
                  </a:cubicBezTo>
                  <a:cubicBezTo>
                    <a:pt x="7835" y="1888"/>
                    <a:pt x="12940" y="3564"/>
                    <a:pt x="16082" y="4774"/>
                  </a:cubicBezTo>
                  <a:cubicBezTo>
                    <a:pt x="19224" y="5985"/>
                    <a:pt x="20402" y="6730"/>
                    <a:pt x="20893" y="7568"/>
                  </a:cubicBezTo>
                  <a:cubicBezTo>
                    <a:pt x="21384" y="8406"/>
                    <a:pt x="21188" y="9337"/>
                    <a:pt x="19224" y="10640"/>
                  </a:cubicBezTo>
                  <a:cubicBezTo>
                    <a:pt x="17260" y="11943"/>
                    <a:pt x="13529" y="13619"/>
                    <a:pt x="10879" y="15016"/>
                  </a:cubicBezTo>
                  <a:cubicBezTo>
                    <a:pt x="8228" y="16412"/>
                    <a:pt x="6657" y="17530"/>
                    <a:pt x="5871" y="18554"/>
                  </a:cubicBezTo>
                  <a:cubicBezTo>
                    <a:pt x="5086" y="19578"/>
                    <a:pt x="5086" y="20509"/>
                    <a:pt x="5086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695950" y="2971800"/>
              <a:ext cx="2222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055"/>
                    <a:pt x="6583" y="6109"/>
                    <a:pt x="10183" y="9709"/>
                  </a:cubicBezTo>
                  <a:cubicBezTo>
                    <a:pt x="13783" y="13309"/>
                    <a:pt x="17691" y="17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861050" y="3041650"/>
              <a:ext cx="1333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738"/>
                    <a:pt x="16114" y="3476"/>
                    <a:pt x="12686" y="5897"/>
                  </a:cubicBezTo>
                  <a:cubicBezTo>
                    <a:pt x="9257" y="8317"/>
                    <a:pt x="5143" y="11421"/>
                    <a:pt x="2914" y="14152"/>
                  </a:cubicBezTo>
                  <a:cubicBezTo>
                    <a:pt x="686" y="16883"/>
                    <a:pt x="343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784349" y="4063932"/>
              <a:ext cx="387351" cy="44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5839"/>
                  </a:moveTo>
                  <a:cubicBezTo>
                    <a:pt x="354" y="5429"/>
                    <a:pt x="708" y="5020"/>
                    <a:pt x="1121" y="5071"/>
                  </a:cubicBezTo>
                  <a:cubicBezTo>
                    <a:pt x="1534" y="5122"/>
                    <a:pt x="2007" y="5634"/>
                    <a:pt x="2656" y="7426"/>
                  </a:cubicBezTo>
                  <a:cubicBezTo>
                    <a:pt x="3305" y="9217"/>
                    <a:pt x="4131" y="12288"/>
                    <a:pt x="4544" y="14591"/>
                  </a:cubicBezTo>
                  <a:cubicBezTo>
                    <a:pt x="4957" y="16895"/>
                    <a:pt x="4957" y="18430"/>
                    <a:pt x="4898" y="19505"/>
                  </a:cubicBezTo>
                  <a:cubicBezTo>
                    <a:pt x="4839" y="20580"/>
                    <a:pt x="4721" y="21194"/>
                    <a:pt x="4485" y="21297"/>
                  </a:cubicBezTo>
                  <a:cubicBezTo>
                    <a:pt x="4249" y="21399"/>
                    <a:pt x="3895" y="20990"/>
                    <a:pt x="3364" y="19147"/>
                  </a:cubicBezTo>
                  <a:cubicBezTo>
                    <a:pt x="2833" y="17304"/>
                    <a:pt x="2125" y="14028"/>
                    <a:pt x="1948" y="10906"/>
                  </a:cubicBezTo>
                  <a:cubicBezTo>
                    <a:pt x="1770" y="7784"/>
                    <a:pt x="2125" y="4815"/>
                    <a:pt x="2597" y="3024"/>
                  </a:cubicBezTo>
                  <a:cubicBezTo>
                    <a:pt x="3069" y="1232"/>
                    <a:pt x="3659" y="618"/>
                    <a:pt x="4249" y="260"/>
                  </a:cubicBezTo>
                  <a:cubicBezTo>
                    <a:pt x="4839" y="-99"/>
                    <a:pt x="5430" y="-201"/>
                    <a:pt x="6551" y="720"/>
                  </a:cubicBezTo>
                  <a:cubicBezTo>
                    <a:pt x="7672" y="1642"/>
                    <a:pt x="9325" y="3587"/>
                    <a:pt x="10859" y="5890"/>
                  </a:cubicBezTo>
                  <a:cubicBezTo>
                    <a:pt x="12393" y="8193"/>
                    <a:pt x="13810" y="10855"/>
                    <a:pt x="14695" y="12595"/>
                  </a:cubicBezTo>
                  <a:cubicBezTo>
                    <a:pt x="15580" y="14335"/>
                    <a:pt x="15934" y="15154"/>
                    <a:pt x="16348" y="15820"/>
                  </a:cubicBezTo>
                  <a:cubicBezTo>
                    <a:pt x="16761" y="16485"/>
                    <a:pt x="17233" y="16997"/>
                    <a:pt x="17587" y="16997"/>
                  </a:cubicBezTo>
                  <a:cubicBezTo>
                    <a:pt x="17941" y="16997"/>
                    <a:pt x="18177" y="16485"/>
                    <a:pt x="18472" y="14796"/>
                  </a:cubicBezTo>
                  <a:cubicBezTo>
                    <a:pt x="18767" y="13107"/>
                    <a:pt x="19121" y="10241"/>
                    <a:pt x="19357" y="8244"/>
                  </a:cubicBezTo>
                  <a:cubicBezTo>
                    <a:pt x="19593" y="6248"/>
                    <a:pt x="19711" y="5122"/>
                    <a:pt x="20066" y="4508"/>
                  </a:cubicBezTo>
                  <a:cubicBezTo>
                    <a:pt x="20420" y="3894"/>
                    <a:pt x="21010" y="3791"/>
                    <a:pt x="21600" y="3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269645" y="4182877"/>
              <a:ext cx="137006" cy="25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94" fill="norm" stroke="1" extrusionOk="0">
                  <a:moveTo>
                    <a:pt x="565" y="9709"/>
                  </a:moveTo>
                  <a:cubicBezTo>
                    <a:pt x="2856" y="7938"/>
                    <a:pt x="5147" y="6168"/>
                    <a:pt x="6783" y="4928"/>
                  </a:cubicBezTo>
                  <a:cubicBezTo>
                    <a:pt x="8419" y="3689"/>
                    <a:pt x="9401" y="2981"/>
                    <a:pt x="10056" y="2184"/>
                  </a:cubicBezTo>
                  <a:cubicBezTo>
                    <a:pt x="10710" y="1387"/>
                    <a:pt x="11038" y="502"/>
                    <a:pt x="10383" y="148"/>
                  </a:cubicBezTo>
                  <a:cubicBezTo>
                    <a:pt x="9728" y="-206"/>
                    <a:pt x="8092" y="-29"/>
                    <a:pt x="5801" y="1830"/>
                  </a:cubicBezTo>
                  <a:cubicBezTo>
                    <a:pt x="3510" y="3689"/>
                    <a:pt x="565" y="7230"/>
                    <a:pt x="74" y="10505"/>
                  </a:cubicBezTo>
                  <a:cubicBezTo>
                    <a:pt x="-417" y="13781"/>
                    <a:pt x="1547" y="16791"/>
                    <a:pt x="5474" y="18561"/>
                  </a:cubicBezTo>
                  <a:cubicBezTo>
                    <a:pt x="9401" y="20332"/>
                    <a:pt x="15292" y="20863"/>
                    <a:pt x="21183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457450" y="4236445"/>
              <a:ext cx="214480" cy="16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700" fill="norm" stroke="1" extrusionOk="0">
                  <a:moveTo>
                    <a:pt x="3146" y="4675"/>
                  </a:moveTo>
                  <a:cubicBezTo>
                    <a:pt x="2097" y="5475"/>
                    <a:pt x="1049" y="6275"/>
                    <a:pt x="524" y="7875"/>
                  </a:cubicBezTo>
                  <a:cubicBezTo>
                    <a:pt x="0" y="9475"/>
                    <a:pt x="0" y="11875"/>
                    <a:pt x="0" y="13741"/>
                  </a:cubicBezTo>
                  <a:cubicBezTo>
                    <a:pt x="0" y="15608"/>
                    <a:pt x="0" y="16941"/>
                    <a:pt x="629" y="17741"/>
                  </a:cubicBezTo>
                  <a:cubicBezTo>
                    <a:pt x="1258" y="18541"/>
                    <a:pt x="2517" y="18808"/>
                    <a:pt x="3670" y="18408"/>
                  </a:cubicBezTo>
                  <a:cubicBezTo>
                    <a:pt x="4823" y="18008"/>
                    <a:pt x="5872" y="16941"/>
                    <a:pt x="6711" y="15875"/>
                  </a:cubicBezTo>
                  <a:cubicBezTo>
                    <a:pt x="7550" y="14808"/>
                    <a:pt x="8179" y="13741"/>
                    <a:pt x="8388" y="13875"/>
                  </a:cubicBezTo>
                  <a:cubicBezTo>
                    <a:pt x="8598" y="14008"/>
                    <a:pt x="8388" y="15341"/>
                    <a:pt x="8598" y="16675"/>
                  </a:cubicBezTo>
                  <a:cubicBezTo>
                    <a:pt x="8808" y="18008"/>
                    <a:pt x="9437" y="19341"/>
                    <a:pt x="10800" y="20141"/>
                  </a:cubicBezTo>
                  <a:cubicBezTo>
                    <a:pt x="12163" y="20941"/>
                    <a:pt x="14260" y="21208"/>
                    <a:pt x="16252" y="18675"/>
                  </a:cubicBezTo>
                  <a:cubicBezTo>
                    <a:pt x="18245" y="16141"/>
                    <a:pt x="20132" y="10808"/>
                    <a:pt x="20866" y="7075"/>
                  </a:cubicBezTo>
                  <a:cubicBezTo>
                    <a:pt x="21600" y="3341"/>
                    <a:pt x="21181" y="1208"/>
                    <a:pt x="20447" y="408"/>
                  </a:cubicBezTo>
                  <a:cubicBezTo>
                    <a:pt x="19713" y="-392"/>
                    <a:pt x="18664" y="141"/>
                    <a:pt x="17616" y="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832100" y="42672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863850" y="43815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886200" y="4261555"/>
              <a:ext cx="266700" cy="2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405"/>
                  </a:moveTo>
                  <a:cubicBezTo>
                    <a:pt x="857" y="101"/>
                    <a:pt x="1714" y="-203"/>
                    <a:pt x="2743" y="177"/>
                  </a:cubicBezTo>
                  <a:cubicBezTo>
                    <a:pt x="3771" y="558"/>
                    <a:pt x="4971" y="1622"/>
                    <a:pt x="7371" y="3980"/>
                  </a:cubicBezTo>
                  <a:cubicBezTo>
                    <a:pt x="9771" y="6338"/>
                    <a:pt x="13371" y="9989"/>
                    <a:pt x="15943" y="13107"/>
                  </a:cubicBezTo>
                  <a:cubicBezTo>
                    <a:pt x="18514" y="16225"/>
                    <a:pt x="20057" y="18811"/>
                    <a:pt x="2160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064000" y="4171950"/>
              <a:ext cx="1651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665"/>
                    <a:pt x="16062" y="1329"/>
                    <a:pt x="12738" y="3489"/>
                  </a:cubicBezTo>
                  <a:cubicBezTo>
                    <a:pt x="9415" y="5649"/>
                    <a:pt x="5538" y="9305"/>
                    <a:pt x="3323" y="12572"/>
                  </a:cubicBezTo>
                  <a:cubicBezTo>
                    <a:pt x="1108" y="15840"/>
                    <a:pt x="554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880536" y="4216399"/>
              <a:ext cx="304115" cy="4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5" fill="norm" stroke="1" extrusionOk="0">
                  <a:moveTo>
                    <a:pt x="21403" y="0"/>
                  </a:moveTo>
                  <a:cubicBezTo>
                    <a:pt x="20211" y="1165"/>
                    <a:pt x="19020" y="2329"/>
                    <a:pt x="17157" y="4500"/>
                  </a:cubicBezTo>
                  <a:cubicBezTo>
                    <a:pt x="15295" y="6671"/>
                    <a:pt x="12763" y="9847"/>
                    <a:pt x="9858" y="12653"/>
                  </a:cubicBezTo>
                  <a:cubicBezTo>
                    <a:pt x="6953" y="15459"/>
                    <a:pt x="3676" y="17894"/>
                    <a:pt x="1889" y="19376"/>
                  </a:cubicBezTo>
                  <a:cubicBezTo>
                    <a:pt x="101" y="20859"/>
                    <a:pt x="-197" y="21388"/>
                    <a:pt x="101" y="21494"/>
                  </a:cubicBezTo>
                  <a:cubicBezTo>
                    <a:pt x="399" y="21600"/>
                    <a:pt x="1293" y="21282"/>
                    <a:pt x="2186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912542" y="4270285"/>
              <a:ext cx="367358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3" fill="norm" stroke="1" extrusionOk="0">
                  <a:moveTo>
                    <a:pt x="690" y="942"/>
                  </a:moveTo>
                  <a:cubicBezTo>
                    <a:pt x="317" y="442"/>
                    <a:pt x="-55" y="-57"/>
                    <a:pt x="7" y="5"/>
                  </a:cubicBezTo>
                  <a:cubicBezTo>
                    <a:pt x="69" y="68"/>
                    <a:pt x="566" y="692"/>
                    <a:pt x="2117" y="2315"/>
                  </a:cubicBezTo>
                  <a:cubicBezTo>
                    <a:pt x="3669" y="3938"/>
                    <a:pt x="6276" y="6560"/>
                    <a:pt x="8821" y="9307"/>
                  </a:cubicBezTo>
                  <a:cubicBezTo>
                    <a:pt x="11366" y="12054"/>
                    <a:pt x="13848" y="14926"/>
                    <a:pt x="15897" y="16923"/>
                  </a:cubicBezTo>
                  <a:cubicBezTo>
                    <a:pt x="17945" y="18921"/>
                    <a:pt x="19559" y="20045"/>
                    <a:pt x="20428" y="20669"/>
                  </a:cubicBezTo>
                  <a:cubicBezTo>
                    <a:pt x="21297" y="21293"/>
                    <a:pt x="21421" y="21418"/>
                    <a:pt x="21545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329078" y="4572000"/>
              <a:ext cx="15402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63" fill="norm" stroke="1" extrusionOk="0">
                  <a:moveTo>
                    <a:pt x="2851" y="0"/>
                  </a:moveTo>
                  <a:cubicBezTo>
                    <a:pt x="2559" y="3561"/>
                    <a:pt x="2267" y="7121"/>
                    <a:pt x="2121" y="9970"/>
                  </a:cubicBezTo>
                  <a:cubicBezTo>
                    <a:pt x="1975" y="12818"/>
                    <a:pt x="1975" y="14954"/>
                    <a:pt x="1683" y="16734"/>
                  </a:cubicBezTo>
                  <a:cubicBezTo>
                    <a:pt x="1391" y="18515"/>
                    <a:pt x="808" y="19939"/>
                    <a:pt x="370" y="20058"/>
                  </a:cubicBezTo>
                  <a:cubicBezTo>
                    <a:pt x="-68" y="20176"/>
                    <a:pt x="-360" y="18989"/>
                    <a:pt x="954" y="16260"/>
                  </a:cubicBezTo>
                  <a:cubicBezTo>
                    <a:pt x="2267" y="13530"/>
                    <a:pt x="5186" y="9258"/>
                    <a:pt x="7521" y="6409"/>
                  </a:cubicBezTo>
                  <a:cubicBezTo>
                    <a:pt x="9856" y="3561"/>
                    <a:pt x="11608" y="2137"/>
                    <a:pt x="13359" y="1187"/>
                  </a:cubicBezTo>
                  <a:cubicBezTo>
                    <a:pt x="15110" y="238"/>
                    <a:pt x="16862" y="-237"/>
                    <a:pt x="18029" y="119"/>
                  </a:cubicBezTo>
                  <a:cubicBezTo>
                    <a:pt x="19197" y="475"/>
                    <a:pt x="19781" y="1662"/>
                    <a:pt x="20218" y="5341"/>
                  </a:cubicBezTo>
                  <a:cubicBezTo>
                    <a:pt x="20656" y="9020"/>
                    <a:pt x="20948" y="15192"/>
                    <a:pt x="2124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547129" y="4601823"/>
              <a:ext cx="151871" cy="16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72" fill="norm" stroke="1" extrusionOk="0">
                  <a:moveTo>
                    <a:pt x="2589" y="9272"/>
                  </a:moveTo>
                  <a:cubicBezTo>
                    <a:pt x="5844" y="7358"/>
                    <a:pt x="9098" y="5444"/>
                    <a:pt x="11022" y="3803"/>
                  </a:cubicBezTo>
                  <a:cubicBezTo>
                    <a:pt x="12945" y="2163"/>
                    <a:pt x="13537" y="796"/>
                    <a:pt x="13093" y="249"/>
                  </a:cubicBezTo>
                  <a:cubicBezTo>
                    <a:pt x="12649" y="-298"/>
                    <a:pt x="11170" y="-25"/>
                    <a:pt x="8951" y="1889"/>
                  </a:cubicBezTo>
                  <a:cubicBezTo>
                    <a:pt x="6731" y="3803"/>
                    <a:pt x="3772" y="7358"/>
                    <a:pt x="1997" y="10092"/>
                  </a:cubicBezTo>
                  <a:cubicBezTo>
                    <a:pt x="222" y="12826"/>
                    <a:pt x="-370" y="14740"/>
                    <a:pt x="222" y="16791"/>
                  </a:cubicBezTo>
                  <a:cubicBezTo>
                    <a:pt x="814" y="18841"/>
                    <a:pt x="2589" y="21029"/>
                    <a:pt x="5992" y="21165"/>
                  </a:cubicBezTo>
                  <a:cubicBezTo>
                    <a:pt x="9394" y="21302"/>
                    <a:pt x="14425" y="19388"/>
                    <a:pt x="17235" y="18021"/>
                  </a:cubicBezTo>
                  <a:cubicBezTo>
                    <a:pt x="20046" y="16654"/>
                    <a:pt x="20638" y="15834"/>
                    <a:pt x="21230" y="15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699794" y="4591050"/>
              <a:ext cx="240515" cy="12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55" fill="norm" stroke="1" extrusionOk="0">
                  <a:moveTo>
                    <a:pt x="2184" y="10055"/>
                  </a:moveTo>
                  <a:cubicBezTo>
                    <a:pt x="2372" y="8193"/>
                    <a:pt x="2560" y="6331"/>
                    <a:pt x="2184" y="5959"/>
                  </a:cubicBezTo>
                  <a:cubicBezTo>
                    <a:pt x="1808" y="5586"/>
                    <a:pt x="869" y="6703"/>
                    <a:pt x="400" y="8379"/>
                  </a:cubicBezTo>
                  <a:cubicBezTo>
                    <a:pt x="-70" y="10055"/>
                    <a:pt x="-70" y="12290"/>
                    <a:pt x="118" y="14338"/>
                  </a:cubicBezTo>
                  <a:cubicBezTo>
                    <a:pt x="306" y="16386"/>
                    <a:pt x="681" y="18248"/>
                    <a:pt x="1902" y="18993"/>
                  </a:cubicBezTo>
                  <a:cubicBezTo>
                    <a:pt x="3123" y="19738"/>
                    <a:pt x="5189" y="19366"/>
                    <a:pt x="6598" y="18621"/>
                  </a:cubicBezTo>
                  <a:cubicBezTo>
                    <a:pt x="8007" y="17876"/>
                    <a:pt x="8758" y="16759"/>
                    <a:pt x="8852" y="16945"/>
                  </a:cubicBezTo>
                  <a:cubicBezTo>
                    <a:pt x="8946" y="17131"/>
                    <a:pt x="8382" y="18621"/>
                    <a:pt x="8758" y="19738"/>
                  </a:cubicBezTo>
                  <a:cubicBezTo>
                    <a:pt x="9133" y="20855"/>
                    <a:pt x="10448" y="21600"/>
                    <a:pt x="12139" y="20855"/>
                  </a:cubicBezTo>
                  <a:cubicBezTo>
                    <a:pt x="13829" y="20110"/>
                    <a:pt x="15895" y="17876"/>
                    <a:pt x="17398" y="15828"/>
                  </a:cubicBezTo>
                  <a:cubicBezTo>
                    <a:pt x="18900" y="13779"/>
                    <a:pt x="19840" y="11917"/>
                    <a:pt x="20497" y="10055"/>
                  </a:cubicBezTo>
                  <a:cubicBezTo>
                    <a:pt x="21154" y="8193"/>
                    <a:pt x="21530" y="6331"/>
                    <a:pt x="21248" y="4655"/>
                  </a:cubicBezTo>
                  <a:cubicBezTo>
                    <a:pt x="20967" y="2979"/>
                    <a:pt x="20027" y="1490"/>
                    <a:pt x="190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295900" y="4476750"/>
              <a:ext cx="273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5600"/>
                    <a:pt x="8707" y="9600"/>
                    <a:pt x="12307" y="6000"/>
                  </a:cubicBezTo>
                  <a:cubicBezTo>
                    <a:pt x="15907" y="2400"/>
                    <a:pt x="1875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746750" y="4298950"/>
              <a:ext cx="1905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6000" y="3600"/>
                  </a:cubicBezTo>
                  <a:cubicBezTo>
                    <a:pt x="9600" y="7200"/>
                    <a:pt x="156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925496" y="4292600"/>
              <a:ext cx="16415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430" y="914"/>
                    <a:pt x="15384" y="1829"/>
                    <a:pt x="12061" y="3943"/>
                  </a:cubicBezTo>
                  <a:cubicBezTo>
                    <a:pt x="8738" y="6057"/>
                    <a:pt x="5138" y="9371"/>
                    <a:pt x="2922" y="12286"/>
                  </a:cubicBezTo>
                  <a:cubicBezTo>
                    <a:pt x="707" y="15200"/>
                    <a:pt x="-124" y="17714"/>
                    <a:pt x="14" y="19200"/>
                  </a:cubicBezTo>
                  <a:cubicBezTo>
                    <a:pt x="153" y="20686"/>
                    <a:pt x="1261" y="21143"/>
                    <a:pt x="23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052490" y="4554679"/>
              <a:ext cx="97767" cy="13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33" fill="norm" stroke="1" extrusionOk="0">
                  <a:moveTo>
                    <a:pt x="5311" y="5624"/>
                  </a:moveTo>
                  <a:cubicBezTo>
                    <a:pt x="4392" y="9551"/>
                    <a:pt x="3473" y="13478"/>
                    <a:pt x="2553" y="16260"/>
                  </a:cubicBezTo>
                  <a:cubicBezTo>
                    <a:pt x="1634" y="19042"/>
                    <a:pt x="715" y="20678"/>
                    <a:pt x="256" y="20678"/>
                  </a:cubicBezTo>
                  <a:cubicBezTo>
                    <a:pt x="-204" y="20678"/>
                    <a:pt x="-204" y="19042"/>
                    <a:pt x="1634" y="15606"/>
                  </a:cubicBezTo>
                  <a:cubicBezTo>
                    <a:pt x="3473" y="12169"/>
                    <a:pt x="7149" y="6933"/>
                    <a:pt x="10366" y="3824"/>
                  </a:cubicBezTo>
                  <a:cubicBezTo>
                    <a:pt x="13583" y="715"/>
                    <a:pt x="16341" y="-267"/>
                    <a:pt x="18179" y="60"/>
                  </a:cubicBezTo>
                  <a:cubicBezTo>
                    <a:pt x="20017" y="388"/>
                    <a:pt x="20936" y="2024"/>
                    <a:pt x="21166" y="5788"/>
                  </a:cubicBezTo>
                  <a:cubicBezTo>
                    <a:pt x="21396" y="9551"/>
                    <a:pt x="20936" y="15442"/>
                    <a:pt x="20477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218168" y="4573823"/>
              <a:ext cx="87383" cy="13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962" fill="norm" stroke="1" extrusionOk="0">
                  <a:moveTo>
                    <a:pt x="1146" y="7689"/>
                  </a:moveTo>
                  <a:cubicBezTo>
                    <a:pt x="3658" y="7025"/>
                    <a:pt x="6170" y="6360"/>
                    <a:pt x="8681" y="6028"/>
                  </a:cubicBezTo>
                  <a:cubicBezTo>
                    <a:pt x="11193" y="5696"/>
                    <a:pt x="13704" y="5696"/>
                    <a:pt x="15714" y="4699"/>
                  </a:cubicBezTo>
                  <a:cubicBezTo>
                    <a:pt x="17723" y="3702"/>
                    <a:pt x="19230" y="1708"/>
                    <a:pt x="18477" y="711"/>
                  </a:cubicBezTo>
                  <a:cubicBezTo>
                    <a:pt x="17723" y="-286"/>
                    <a:pt x="14709" y="-286"/>
                    <a:pt x="11444" y="1043"/>
                  </a:cubicBezTo>
                  <a:cubicBezTo>
                    <a:pt x="8179" y="2372"/>
                    <a:pt x="4663" y="5031"/>
                    <a:pt x="2402" y="7357"/>
                  </a:cubicBezTo>
                  <a:cubicBezTo>
                    <a:pt x="142" y="9683"/>
                    <a:pt x="-863" y="11677"/>
                    <a:pt x="895" y="14003"/>
                  </a:cubicBezTo>
                  <a:cubicBezTo>
                    <a:pt x="2653" y="16329"/>
                    <a:pt x="7174" y="18988"/>
                    <a:pt x="10942" y="20151"/>
                  </a:cubicBezTo>
                  <a:cubicBezTo>
                    <a:pt x="14709" y="21314"/>
                    <a:pt x="17723" y="20982"/>
                    <a:pt x="20737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383122" y="4584700"/>
              <a:ext cx="182073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56" fill="norm" stroke="1" extrusionOk="0">
                  <a:moveTo>
                    <a:pt x="2786" y="0"/>
                  </a:moveTo>
                  <a:cubicBezTo>
                    <a:pt x="1805" y="3812"/>
                    <a:pt x="823" y="7624"/>
                    <a:pt x="332" y="10588"/>
                  </a:cubicBezTo>
                  <a:cubicBezTo>
                    <a:pt x="-159" y="13553"/>
                    <a:pt x="-159" y="15671"/>
                    <a:pt x="700" y="16941"/>
                  </a:cubicBezTo>
                  <a:cubicBezTo>
                    <a:pt x="1559" y="18212"/>
                    <a:pt x="3277" y="18635"/>
                    <a:pt x="4505" y="17365"/>
                  </a:cubicBezTo>
                  <a:cubicBezTo>
                    <a:pt x="5732" y="16094"/>
                    <a:pt x="6468" y="13129"/>
                    <a:pt x="6836" y="12706"/>
                  </a:cubicBezTo>
                  <a:cubicBezTo>
                    <a:pt x="7205" y="12282"/>
                    <a:pt x="7205" y="14400"/>
                    <a:pt x="7573" y="16518"/>
                  </a:cubicBezTo>
                  <a:cubicBezTo>
                    <a:pt x="7941" y="18635"/>
                    <a:pt x="8677" y="20753"/>
                    <a:pt x="10273" y="21176"/>
                  </a:cubicBezTo>
                  <a:cubicBezTo>
                    <a:pt x="11868" y="21600"/>
                    <a:pt x="14323" y="20329"/>
                    <a:pt x="16409" y="17576"/>
                  </a:cubicBezTo>
                  <a:cubicBezTo>
                    <a:pt x="18496" y="14824"/>
                    <a:pt x="20214" y="10588"/>
                    <a:pt x="20827" y="7412"/>
                  </a:cubicBezTo>
                  <a:cubicBezTo>
                    <a:pt x="21441" y="4235"/>
                    <a:pt x="20950" y="2118"/>
                    <a:pt x="20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702300" y="4146550"/>
              <a:ext cx="374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9" y="14400"/>
                    <a:pt x="9519" y="7200"/>
                    <a:pt x="13119" y="3600"/>
                  </a:cubicBezTo>
                  <a:cubicBezTo>
                    <a:pt x="16719" y="0"/>
                    <a:pt x="191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797300" y="4098080"/>
              <a:ext cx="3302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38" y="11375"/>
                    <a:pt x="7477" y="2735"/>
                    <a:pt x="11077" y="575"/>
                  </a:cubicBezTo>
                  <a:cubicBezTo>
                    <a:pt x="14677" y="-1585"/>
                    <a:pt x="1813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333444" y="4061322"/>
              <a:ext cx="330506" cy="65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48" fill="norm" stroke="1" extrusionOk="0">
                  <a:moveTo>
                    <a:pt x="9801" y="88"/>
                  </a:moveTo>
                  <a:cubicBezTo>
                    <a:pt x="9121" y="18"/>
                    <a:pt x="8442" y="-52"/>
                    <a:pt x="7831" y="53"/>
                  </a:cubicBezTo>
                  <a:cubicBezTo>
                    <a:pt x="7220" y="158"/>
                    <a:pt x="6676" y="439"/>
                    <a:pt x="5454" y="1491"/>
                  </a:cubicBezTo>
                  <a:cubicBezTo>
                    <a:pt x="4231" y="2543"/>
                    <a:pt x="2329" y="4366"/>
                    <a:pt x="1174" y="6190"/>
                  </a:cubicBezTo>
                  <a:cubicBezTo>
                    <a:pt x="20" y="8013"/>
                    <a:pt x="-388" y="9836"/>
                    <a:pt x="427" y="11730"/>
                  </a:cubicBezTo>
                  <a:cubicBezTo>
                    <a:pt x="1242" y="13623"/>
                    <a:pt x="3280" y="15587"/>
                    <a:pt x="6948" y="17235"/>
                  </a:cubicBezTo>
                  <a:cubicBezTo>
                    <a:pt x="10616" y="18883"/>
                    <a:pt x="15914" y="20216"/>
                    <a:pt x="21212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737350" y="4114800"/>
              <a:ext cx="210643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5400" y="1565"/>
                    <a:pt x="10800" y="3130"/>
                    <a:pt x="14796" y="4977"/>
                  </a:cubicBezTo>
                  <a:cubicBezTo>
                    <a:pt x="18792" y="6824"/>
                    <a:pt x="21384" y="8953"/>
                    <a:pt x="21492" y="11082"/>
                  </a:cubicBezTo>
                  <a:cubicBezTo>
                    <a:pt x="21600" y="13210"/>
                    <a:pt x="19224" y="15339"/>
                    <a:pt x="15228" y="17092"/>
                  </a:cubicBezTo>
                  <a:cubicBezTo>
                    <a:pt x="11232" y="18845"/>
                    <a:pt x="5616" y="202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370233" y="4260850"/>
              <a:ext cx="599018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1" y="0"/>
                  </a:moveTo>
                  <a:cubicBezTo>
                    <a:pt x="17326" y="1648"/>
                    <a:pt x="15570" y="3296"/>
                    <a:pt x="13548" y="4901"/>
                  </a:cubicBezTo>
                  <a:cubicBezTo>
                    <a:pt x="11525" y="6506"/>
                    <a:pt x="9235" y="8067"/>
                    <a:pt x="7251" y="9065"/>
                  </a:cubicBezTo>
                  <a:cubicBezTo>
                    <a:pt x="5266" y="10063"/>
                    <a:pt x="3587" y="10496"/>
                    <a:pt x="2557" y="10713"/>
                  </a:cubicBezTo>
                  <a:cubicBezTo>
                    <a:pt x="1527" y="10930"/>
                    <a:pt x="1145" y="10930"/>
                    <a:pt x="763" y="11017"/>
                  </a:cubicBezTo>
                  <a:cubicBezTo>
                    <a:pt x="382" y="11104"/>
                    <a:pt x="0" y="11277"/>
                    <a:pt x="0" y="11494"/>
                  </a:cubicBezTo>
                  <a:cubicBezTo>
                    <a:pt x="0" y="11711"/>
                    <a:pt x="382" y="11971"/>
                    <a:pt x="1794" y="12535"/>
                  </a:cubicBezTo>
                  <a:cubicBezTo>
                    <a:pt x="3206" y="13099"/>
                    <a:pt x="5648" y="13966"/>
                    <a:pt x="8129" y="14877"/>
                  </a:cubicBezTo>
                  <a:cubicBezTo>
                    <a:pt x="10609" y="15788"/>
                    <a:pt x="13128" y="16742"/>
                    <a:pt x="15036" y="17566"/>
                  </a:cubicBezTo>
                  <a:cubicBezTo>
                    <a:pt x="16944" y="18390"/>
                    <a:pt x="18242" y="19084"/>
                    <a:pt x="19234" y="19735"/>
                  </a:cubicBezTo>
                  <a:cubicBezTo>
                    <a:pt x="20226" y="20386"/>
                    <a:pt x="20913" y="209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782050" y="4343400"/>
              <a:ext cx="3683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17" y="300"/>
                    <a:pt x="2234" y="600"/>
                    <a:pt x="3848" y="1900"/>
                  </a:cubicBezTo>
                  <a:cubicBezTo>
                    <a:pt x="5462" y="3200"/>
                    <a:pt x="7572" y="5500"/>
                    <a:pt x="9621" y="7950"/>
                  </a:cubicBezTo>
                  <a:cubicBezTo>
                    <a:pt x="11669" y="10400"/>
                    <a:pt x="13655" y="13000"/>
                    <a:pt x="15641" y="15300"/>
                  </a:cubicBezTo>
                  <a:cubicBezTo>
                    <a:pt x="17628" y="17600"/>
                    <a:pt x="19614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864600" y="4356100"/>
              <a:ext cx="38735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7" y="2151"/>
                    <a:pt x="15934" y="4301"/>
                    <a:pt x="13043" y="6592"/>
                  </a:cubicBezTo>
                  <a:cubicBezTo>
                    <a:pt x="10151" y="8883"/>
                    <a:pt x="7200" y="11314"/>
                    <a:pt x="5016" y="13839"/>
                  </a:cubicBezTo>
                  <a:cubicBezTo>
                    <a:pt x="2833" y="16364"/>
                    <a:pt x="1416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667750" y="4229100"/>
              <a:ext cx="5080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6200"/>
                    <a:pt x="6300" y="10800"/>
                    <a:pt x="9900" y="7200"/>
                  </a:cubicBezTo>
                  <a:cubicBezTo>
                    <a:pt x="13500" y="3600"/>
                    <a:pt x="175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425319" y="4152900"/>
              <a:ext cx="31863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1663" y="0"/>
                  </a:moveTo>
                  <a:cubicBezTo>
                    <a:pt x="9946" y="185"/>
                    <a:pt x="8230" y="369"/>
                    <a:pt x="6513" y="1046"/>
                  </a:cubicBezTo>
                  <a:cubicBezTo>
                    <a:pt x="4797" y="1723"/>
                    <a:pt x="3080" y="2892"/>
                    <a:pt x="1864" y="4585"/>
                  </a:cubicBezTo>
                  <a:cubicBezTo>
                    <a:pt x="648" y="6277"/>
                    <a:pt x="-67" y="8492"/>
                    <a:pt x="5" y="10369"/>
                  </a:cubicBezTo>
                  <a:cubicBezTo>
                    <a:pt x="76" y="12246"/>
                    <a:pt x="934" y="13785"/>
                    <a:pt x="3867" y="15538"/>
                  </a:cubicBezTo>
                  <a:cubicBezTo>
                    <a:pt x="6799" y="17292"/>
                    <a:pt x="11806" y="19262"/>
                    <a:pt x="15096" y="20308"/>
                  </a:cubicBezTo>
                  <a:cubicBezTo>
                    <a:pt x="18386" y="21354"/>
                    <a:pt x="19959" y="21477"/>
                    <a:pt x="2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778999" y="4597399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4400"/>
                    <a:pt x="6574" y="7200"/>
                    <a:pt x="10174" y="3600"/>
                  </a:cubicBezTo>
                  <a:cubicBezTo>
                    <a:pt x="13774" y="0"/>
                    <a:pt x="1768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286999" y="4324350"/>
              <a:ext cx="260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9" y="3909"/>
                    <a:pt x="8078" y="7817"/>
                    <a:pt x="11678" y="11417"/>
                  </a:cubicBezTo>
                  <a:cubicBezTo>
                    <a:pt x="15278" y="15017"/>
                    <a:pt x="18439" y="18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464799" y="4400550"/>
              <a:ext cx="1714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687"/>
                    <a:pt x="15200" y="5373"/>
                    <a:pt x="12267" y="8436"/>
                  </a:cubicBezTo>
                  <a:cubicBezTo>
                    <a:pt x="9333" y="11499"/>
                    <a:pt x="6667" y="14937"/>
                    <a:pt x="4667" y="17194"/>
                  </a:cubicBezTo>
                  <a:cubicBezTo>
                    <a:pt x="2667" y="19451"/>
                    <a:pt x="1333" y="20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248899" y="4168519"/>
              <a:ext cx="444501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131" y="14710"/>
                    <a:pt x="2263" y="8230"/>
                    <a:pt x="5246" y="4450"/>
                  </a:cubicBezTo>
                  <a:cubicBezTo>
                    <a:pt x="8229" y="670"/>
                    <a:pt x="13063" y="-410"/>
                    <a:pt x="16097" y="130"/>
                  </a:cubicBezTo>
                  <a:cubicBezTo>
                    <a:pt x="19131" y="670"/>
                    <a:pt x="20366" y="2830"/>
                    <a:pt x="21600" y="4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852149" y="4135056"/>
              <a:ext cx="232849" cy="69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62" fill="norm" stroke="1" extrusionOk="0">
                  <a:moveTo>
                    <a:pt x="10414" y="358"/>
                  </a:moveTo>
                  <a:cubicBezTo>
                    <a:pt x="11379" y="226"/>
                    <a:pt x="12343" y="94"/>
                    <a:pt x="13307" y="28"/>
                  </a:cubicBezTo>
                  <a:cubicBezTo>
                    <a:pt x="14271" y="-38"/>
                    <a:pt x="15236" y="-38"/>
                    <a:pt x="16489" y="590"/>
                  </a:cubicBezTo>
                  <a:cubicBezTo>
                    <a:pt x="17743" y="1217"/>
                    <a:pt x="19286" y="2472"/>
                    <a:pt x="20250" y="4355"/>
                  </a:cubicBezTo>
                  <a:cubicBezTo>
                    <a:pt x="21214" y="6237"/>
                    <a:pt x="21600" y="8747"/>
                    <a:pt x="20732" y="11059"/>
                  </a:cubicBezTo>
                  <a:cubicBezTo>
                    <a:pt x="19864" y="13371"/>
                    <a:pt x="17743" y="15485"/>
                    <a:pt x="14079" y="17202"/>
                  </a:cubicBezTo>
                  <a:cubicBezTo>
                    <a:pt x="10414" y="18920"/>
                    <a:pt x="5207" y="20241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0" y="4997450"/>
              <a:ext cx="104711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39"/>
                  </a:moveTo>
                  <a:cubicBezTo>
                    <a:pt x="157" y="11113"/>
                    <a:pt x="314" y="10487"/>
                    <a:pt x="469" y="10174"/>
                  </a:cubicBezTo>
                  <a:cubicBezTo>
                    <a:pt x="624" y="9861"/>
                    <a:pt x="777" y="9861"/>
                    <a:pt x="934" y="9783"/>
                  </a:cubicBezTo>
                  <a:cubicBezTo>
                    <a:pt x="1092" y="9704"/>
                    <a:pt x="1253" y="9548"/>
                    <a:pt x="1408" y="9313"/>
                  </a:cubicBezTo>
                  <a:cubicBezTo>
                    <a:pt x="1563" y="9078"/>
                    <a:pt x="1712" y="8765"/>
                    <a:pt x="1869" y="8374"/>
                  </a:cubicBezTo>
                  <a:cubicBezTo>
                    <a:pt x="2026" y="7983"/>
                    <a:pt x="2192" y="7513"/>
                    <a:pt x="2338" y="7200"/>
                  </a:cubicBezTo>
                  <a:cubicBezTo>
                    <a:pt x="2484" y="6887"/>
                    <a:pt x="2611" y="6730"/>
                    <a:pt x="2746" y="6496"/>
                  </a:cubicBezTo>
                  <a:cubicBezTo>
                    <a:pt x="2882" y="6261"/>
                    <a:pt x="3026" y="5948"/>
                    <a:pt x="3172" y="5635"/>
                  </a:cubicBezTo>
                  <a:cubicBezTo>
                    <a:pt x="3318" y="5322"/>
                    <a:pt x="3467" y="5009"/>
                    <a:pt x="3628" y="4774"/>
                  </a:cubicBezTo>
                  <a:cubicBezTo>
                    <a:pt x="3790" y="4539"/>
                    <a:pt x="3965" y="4383"/>
                    <a:pt x="4135" y="4148"/>
                  </a:cubicBezTo>
                  <a:cubicBezTo>
                    <a:pt x="4305" y="3913"/>
                    <a:pt x="4471" y="3600"/>
                    <a:pt x="4646" y="3287"/>
                  </a:cubicBezTo>
                  <a:cubicBezTo>
                    <a:pt x="4820" y="2974"/>
                    <a:pt x="5004" y="2661"/>
                    <a:pt x="5187" y="2348"/>
                  </a:cubicBezTo>
                  <a:cubicBezTo>
                    <a:pt x="5371" y="2035"/>
                    <a:pt x="5554" y="1722"/>
                    <a:pt x="5698" y="1487"/>
                  </a:cubicBezTo>
                  <a:cubicBezTo>
                    <a:pt x="5842" y="1252"/>
                    <a:pt x="5947" y="1096"/>
                    <a:pt x="6047" y="1017"/>
                  </a:cubicBezTo>
                  <a:cubicBezTo>
                    <a:pt x="6148" y="939"/>
                    <a:pt x="6244" y="939"/>
                    <a:pt x="6344" y="861"/>
                  </a:cubicBezTo>
                  <a:cubicBezTo>
                    <a:pt x="6445" y="783"/>
                    <a:pt x="6549" y="626"/>
                    <a:pt x="6650" y="470"/>
                  </a:cubicBezTo>
                  <a:cubicBezTo>
                    <a:pt x="6750" y="313"/>
                    <a:pt x="6846" y="157"/>
                    <a:pt x="6951" y="78"/>
                  </a:cubicBezTo>
                  <a:cubicBezTo>
                    <a:pt x="7056" y="0"/>
                    <a:pt x="7169" y="0"/>
                    <a:pt x="7279" y="0"/>
                  </a:cubicBezTo>
                  <a:cubicBezTo>
                    <a:pt x="7388" y="0"/>
                    <a:pt x="7493" y="0"/>
                    <a:pt x="7608" y="0"/>
                  </a:cubicBezTo>
                  <a:cubicBezTo>
                    <a:pt x="7724" y="0"/>
                    <a:pt x="7851" y="0"/>
                    <a:pt x="7960" y="0"/>
                  </a:cubicBezTo>
                  <a:cubicBezTo>
                    <a:pt x="8069" y="0"/>
                    <a:pt x="8161" y="0"/>
                    <a:pt x="8272" y="0"/>
                  </a:cubicBezTo>
                  <a:cubicBezTo>
                    <a:pt x="8383" y="0"/>
                    <a:pt x="8514" y="0"/>
                    <a:pt x="8630" y="0"/>
                  </a:cubicBezTo>
                  <a:cubicBezTo>
                    <a:pt x="8746" y="0"/>
                    <a:pt x="8846" y="0"/>
                    <a:pt x="8957" y="0"/>
                  </a:cubicBezTo>
                  <a:cubicBezTo>
                    <a:pt x="9069" y="0"/>
                    <a:pt x="9191" y="0"/>
                    <a:pt x="9305" y="0"/>
                  </a:cubicBezTo>
                  <a:cubicBezTo>
                    <a:pt x="9418" y="0"/>
                    <a:pt x="9523" y="0"/>
                    <a:pt x="9643" y="0"/>
                  </a:cubicBezTo>
                  <a:cubicBezTo>
                    <a:pt x="9763" y="0"/>
                    <a:pt x="9898" y="0"/>
                    <a:pt x="10025" y="78"/>
                  </a:cubicBezTo>
                  <a:cubicBezTo>
                    <a:pt x="10152" y="157"/>
                    <a:pt x="10269" y="313"/>
                    <a:pt x="10387" y="391"/>
                  </a:cubicBezTo>
                  <a:cubicBezTo>
                    <a:pt x="10505" y="470"/>
                    <a:pt x="10623" y="470"/>
                    <a:pt x="10732" y="470"/>
                  </a:cubicBezTo>
                  <a:cubicBezTo>
                    <a:pt x="10841" y="470"/>
                    <a:pt x="10942" y="470"/>
                    <a:pt x="11055" y="548"/>
                  </a:cubicBezTo>
                  <a:cubicBezTo>
                    <a:pt x="11169" y="626"/>
                    <a:pt x="11296" y="783"/>
                    <a:pt x="11424" y="861"/>
                  </a:cubicBezTo>
                  <a:cubicBezTo>
                    <a:pt x="11553" y="939"/>
                    <a:pt x="11684" y="939"/>
                    <a:pt x="11811" y="939"/>
                  </a:cubicBezTo>
                  <a:cubicBezTo>
                    <a:pt x="11937" y="939"/>
                    <a:pt x="12060" y="939"/>
                    <a:pt x="12180" y="939"/>
                  </a:cubicBezTo>
                  <a:cubicBezTo>
                    <a:pt x="12300" y="939"/>
                    <a:pt x="12418" y="939"/>
                    <a:pt x="12542" y="939"/>
                  </a:cubicBezTo>
                  <a:cubicBezTo>
                    <a:pt x="12667" y="939"/>
                    <a:pt x="12798" y="939"/>
                    <a:pt x="12926" y="939"/>
                  </a:cubicBezTo>
                  <a:cubicBezTo>
                    <a:pt x="13055" y="939"/>
                    <a:pt x="13182" y="939"/>
                    <a:pt x="13313" y="939"/>
                  </a:cubicBezTo>
                  <a:cubicBezTo>
                    <a:pt x="13444" y="939"/>
                    <a:pt x="13579" y="939"/>
                    <a:pt x="13778" y="1017"/>
                  </a:cubicBezTo>
                  <a:cubicBezTo>
                    <a:pt x="13976" y="1096"/>
                    <a:pt x="14238" y="1252"/>
                    <a:pt x="14439" y="1330"/>
                  </a:cubicBezTo>
                  <a:cubicBezTo>
                    <a:pt x="14640" y="1409"/>
                    <a:pt x="14780" y="1409"/>
                    <a:pt x="14920" y="1487"/>
                  </a:cubicBezTo>
                  <a:cubicBezTo>
                    <a:pt x="15059" y="1565"/>
                    <a:pt x="15199" y="1722"/>
                    <a:pt x="15332" y="1878"/>
                  </a:cubicBezTo>
                  <a:cubicBezTo>
                    <a:pt x="15465" y="2035"/>
                    <a:pt x="15592" y="2191"/>
                    <a:pt x="15730" y="2426"/>
                  </a:cubicBezTo>
                  <a:cubicBezTo>
                    <a:pt x="15867" y="2661"/>
                    <a:pt x="16016" y="2974"/>
                    <a:pt x="16157" y="3209"/>
                  </a:cubicBezTo>
                  <a:cubicBezTo>
                    <a:pt x="16299" y="3443"/>
                    <a:pt x="16435" y="3600"/>
                    <a:pt x="16572" y="3835"/>
                  </a:cubicBezTo>
                  <a:cubicBezTo>
                    <a:pt x="16710" y="4070"/>
                    <a:pt x="16849" y="4383"/>
                    <a:pt x="16980" y="4696"/>
                  </a:cubicBezTo>
                  <a:cubicBezTo>
                    <a:pt x="17111" y="5009"/>
                    <a:pt x="17234" y="5322"/>
                    <a:pt x="17363" y="5635"/>
                  </a:cubicBezTo>
                  <a:cubicBezTo>
                    <a:pt x="17491" y="5948"/>
                    <a:pt x="17627" y="6261"/>
                    <a:pt x="17758" y="6652"/>
                  </a:cubicBezTo>
                  <a:cubicBezTo>
                    <a:pt x="17889" y="7043"/>
                    <a:pt x="18015" y="7513"/>
                    <a:pt x="18133" y="7983"/>
                  </a:cubicBezTo>
                  <a:cubicBezTo>
                    <a:pt x="18251" y="8452"/>
                    <a:pt x="18360" y="8922"/>
                    <a:pt x="18469" y="9313"/>
                  </a:cubicBezTo>
                  <a:cubicBezTo>
                    <a:pt x="18579" y="9704"/>
                    <a:pt x="18688" y="10017"/>
                    <a:pt x="18803" y="10409"/>
                  </a:cubicBezTo>
                  <a:cubicBezTo>
                    <a:pt x="18919" y="10800"/>
                    <a:pt x="19041" y="11270"/>
                    <a:pt x="19203" y="11896"/>
                  </a:cubicBezTo>
                  <a:cubicBezTo>
                    <a:pt x="19364" y="12522"/>
                    <a:pt x="19565" y="13304"/>
                    <a:pt x="19797" y="14165"/>
                  </a:cubicBezTo>
                  <a:cubicBezTo>
                    <a:pt x="20028" y="15026"/>
                    <a:pt x="20290" y="15965"/>
                    <a:pt x="20495" y="16748"/>
                  </a:cubicBezTo>
                  <a:cubicBezTo>
                    <a:pt x="20701" y="17530"/>
                    <a:pt x="20849" y="18157"/>
                    <a:pt x="21024" y="18939"/>
                  </a:cubicBezTo>
                  <a:cubicBezTo>
                    <a:pt x="21198" y="19722"/>
                    <a:pt x="21399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28229" y="5287028"/>
              <a:ext cx="329021" cy="61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8" fill="norm" stroke="1" extrusionOk="0">
                  <a:moveTo>
                    <a:pt x="7353" y="5878"/>
                  </a:moveTo>
                  <a:cubicBezTo>
                    <a:pt x="5840" y="6027"/>
                    <a:pt x="4326" y="6175"/>
                    <a:pt x="2950" y="6064"/>
                  </a:cubicBezTo>
                  <a:cubicBezTo>
                    <a:pt x="1575" y="5953"/>
                    <a:pt x="336" y="5581"/>
                    <a:pt x="61" y="4839"/>
                  </a:cubicBezTo>
                  <a:cubicBezTo>
                    <a:pt x="-214" y="4097"/>
                    <a:pt x="474" y="2984"/>
                    <a:pt x="1506" y="2093"/>
                  </a:cubicBezTo>
                  <a:cubicBezTo>
                    <a:pt x="2538" y="1202"/>
                    <a:pt x="3913" y="534"/>
                    <a:pt x="5014" y="200"/>
                  </a:cubicBezTo>
                  <a:cubicBezTo>
                    <a:pt x="6115" y="-134"/>
                    <a:pt x="6940" y="-134"/>
                    <a:pt x="7628" y="868"/>
                  </a:cubicBezTo>
                  <a:cubicBezTo>
                    <a:pt x="8316" y="1870"/>
                    <a:pt x="8866" y="3874"/>
                    <a:pt x="8729" y="5878"/>
                  </a:cubicBezTo>
                  <a:cubicBezTo>
                    <a:pt x="8591" y="7882"/>
                    <a:pt x="7766" y="9887"/>
                    <a:pt x="7147" y="11037"/>
                  </a:cubicBezTo>
                  <a:cubicBezTo>
                    <a:pt x="6527" y="12188"/>
                    <a:pt x="6115" y="12485"/>
                    <a:pt x="5564" y="12670"/>
                  </a:cubicBezTo>
                  <a:cubicBezTo>
                    <a:pt x="5014" y="12856"/>
                    <a:pt x="4326" y="12930"/>
                    <a:pt x="3776" y="12633"/>
                  </a:cubicBezTo>
                  <a:cubicBezTo>
                    <a:pt x="3225" y="12336"/>
                    <a:pt x="2813" y="11668"/>
                    <a:pt x="3707" y="10443"/>
                  </a:cubicBezTo>
                  <a:cubicBezTo>
                    <a:pt x="4601" y="9219"/>
                    <a:pt x="6803" y="7437"/>
                    <a:pt x="8797" y="5915"/>
                  </a:cubicBezTo>
                  <a:cubicBezTo>
                    <a:pt x="10792" y="4394"/>
                    <a:pt x="12581" y="3132"/>
                    <a:pt x="13888" y="2130"/>
                  </a:cubicBezTo>
                  <a:cubicBezTo>
                    <a:pt x="15195" y="1128"/>
                    <a:pt x="16020" y="386"/>
                    <a:pt x="16364" y="200"/>
                  </a:cubicBezTo>
                  <a:cubicBezTo>
                    <a:pt x="16708" y="14"/>
                    <a:pt x="16571" y="386"/>
                    <a:pt x="15539" y="1944"/>
                  </a:cubicBezTo>
                  <a:cubicBezTo>
                    <a:pt x="14507" y="3503"/>
                    <a:pt x="12581" y="6250"/>
                    <a:pt x="11136" y="8847"/>
                  </a:cubicBezTo>
                  <a:cubicBezTo>
                    <a:pt x="9692" y="11445"/>
                    <a:pt x="8729" y="13895"/>
                    <a:pt x="8454" y="15862"/>
                  </a:cubicBezTo>
                  <a:cubicBezTo>
                    <a:pt x="8178" y="17829"/>
                    <a:pt x="8591" y="19313"/>
                    <a:pt x="9073" y="20167"/>
                  </a:cubicBezTo>
                  <a:cubicBezTo>
                    <a:pt x="9554" y="21021"/>
                    <a:pt x="10104" y="21243"/>
                    <a:pt x="10792" y="21355"/>
                  </a:cubicBezTo>
                  <a:cubicBezTo>
                    <a:pt x="11480" y="21466"/>
                    <a:pt x="12306" y="21466"/>
                    <a:pt x="13131" y="21058"/>
                  </a:cubicBezTo>
                  <a:cubicBezTo>
                    <a:pt x="13957" y="20650"/>
                    <a:pt x="14782" y="19833"/>
                    <a:pt x="15195" y="18757"/>
                  </a:cubicBezTo>
                  <a:cubicBezTo>
                    <a:pt x="15608" y="17680"/>
                    <a:pt x="15608" y="16344"/>
                    <a:pt x="15470" y="15454"/>
                  </a:cubicBezTo>
                  <a:cubicBezTo>
                    <a:pt x="15332" y="14563"/>
                    <a:pt x="15057" y="14118"/>
                    <a:pt x="14576" y="13784"/>
                  </a:cubicBezTo>
                  <a:cubicBezTo>
                    <a:pt x="14094" y="13450"/>
                    <a:pt x="13406" y="13227"/>
                    <a:pt x="12718" y="13078"/>
                  </a:cubicBezTo>
                  <a:cubicBezTo>
                    <a:pt x="12031" y="12930"/>
                    <a:pt x="11343" y="12856"/>
                    <a:pt x="11480" y="12707"/>
                  </a:cubicBezTo>
                  <a:cubicBezTo>
                    <a:pt x="11618" y="12559"/>
                    <a:pt x="12581" y="12336"/>
                    <a:pt x="14369" y="12076"/>
                  </a:cubicBezTo>
                  <a:cubicBezTo>
                    <a:pt x="16158" y="11817"/>
                    <a:pt x="18772" y="11520"/>
                    <a:pt x="21386" y="1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302255" y="5309596"/>
              <a:ext cx="278045" cy="33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867" fill="norm" stroke="1" extrusionOk="0">
                  <a:moveTo>
                    <a:pt x="2416" y="3913"/>
                  </a:moveTo>
                  <a:cubicBezTo>
                    <a:pt x="1597" y="4178"/>
                    <a:pt x="779" y="4444"/>
                    <a:pt x="370" y="4907"/>
                  </a:cubicBezTo>
                  <a:cubicBezTo>
                    <a:pt x="-39" y="5371"/>
                    <a:pt x="-39" y="6034"/>
                    <a:pt x="43" y="8286"/>
                  </a:cubicBezTo>
                  <a:cubicBezTo>
                    <a:pt x="125" y="10539"/>
                    <a:pt x="288" y="14382"/>
                    <a:pt x="452" y="16635"/>
                  </a:cubicBezTo>
                  <a:cubicBezTo>
                    <a:pt x="616" y="18888"/>
                    <a:pt x="779" y="19550"/>
                    <a:pt x="861" y="20213"/>
                  </a:cubicBezTo>
                  <a:cubicBezTo>
                    <a:pt x="943" y="20875"/>
                    <a:pt x="943" y="21538"/>
                    <a:pt x="1270" y="19484"/>
                  </a:cubicBezTo>
                  <a:cubicBezTo>
                    <a:pt x="1597" y="17430"/>
                    <a:pt x="2252" y="12659"/>
                    <a:pt x="2825" y="9612"/>
                  </a:cubicBezTo>
                  <a:cubicBezTo>
                    <a:pt x="3397" y="6564"/>
                    <a:pt x="3888" y="5239"/>
                    <a:pt x="4461" y="4046"/>
                  </a:cubicBezTo>
                  <a:cubicBezTo>
                    <a:pt x="5034" y="2853"/>
                    <a:pt x="5688" y="1793"/>
                    <a:pt x="6343" y="1528"/>
                  </a:cubicBezTo>
                  <a:cubicBezTo>
                    <a:pt x="6997" y="1263"/>
                    <a:pt x="7652" y="1793"/>
                    <a:pt x="8470" y="3980"/>
                  </a:cubicBezTo>
                  <a:cubicBezTo>
                    <a:pt x="9288" y="6166"/>
                    <a:pt x="10270" y="10009"/>
                    <a:pt x="11006" y="12659"/>
                  </a:cubicBezTo>
                  <a:cubicBezTo>
                    <a:pt x="11743" y="15310"/>
                    <a:pt x="12234" y="16767"/>
                    <a:pt x="12725" y="17828"/>
                  </a:cubicBezTo>
                  <a:cubicBezTo>
                    <a:pt x="13216" y="18888"/>
                    <a:pt x="13706" y="19550"/>
                    <a:pt x="14361" y="19815"/>
                  </a:cubicBezTo>
                  <a:cubicBezTo>
                    <a:pt x="15016" y="20080"/>
                    <a:pt x="15834" y="19948"/>
                    <a:pt x="16570" y="19153"/>
                  </a:cubicBezTo>
                  <a:cubicBezTo>
                    <a:pt x="17306" y="18358"/>
                    <a:pt x="17961" y="16900"/>
                    <a:pt x="18779" y="14250"/>
                  </a:cubicBezTo>
                  <a:cubicBezTo>
                    <a:pt x="19597" y="11599"/>
                    <a:pt x="20579" y="7756"/>
                    <a:pt x="21070" y="5504"/>
                  </a:cubicBezTo>
                  <a:cubicBezTo>
                    <a:pt x="21561" y="3251"/>
                    <a:pt x="21561" y="2588"/>
                    <a:pt x="21397" y="1793"/>
                  </a:cubicBezTo>
                  <a:cubicBezTo>
                    <a:pt x="21234" y="998"/>
                    <a:pt x="20906" y="71"/>
                    <a:pt x="20743" y="4"/>
                  </a:cubicBezTo>
                  <a:cubicBezTo>
                    <a:pt x="20579" y="-62"/>
                    <a:pt x="20579" y="733"/>
                    <a:pt x="20579" y="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616699" y="5294046"/>
              <a:ext cx="389901" cy="2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7" fill="norm" stroke="1" extrusionOk="0">
                  <a:moveTo>
                    <a:pt x="1542" y="11707"/>
                  </a:moveTo>
                  <a:cubicBezTo>
                    <a:pt x="1075" y="12170"/>
                    <a:pt x="608" y="12633"/>
                    <a:pt x="316" y="13636"/>
                  </a:cubicBezTo>
                  <a:cubicBezTo>
                    <a:pt x="24" y="14638"/>
                    <a:pt x="-93" y="16181"/>
                    <a:pt x="82" y="17261"/>
                  </a:cubicBezTo>
                  <a:cubicBezTo>
                    <a:pt x="257" y="18341"/>
                    <a:pt x="724" y="18958"/>
                    <a:pt x="1250" y="19113"/>
                  </a:cubicBezTo>
                  <a:cubicBezTo>
                    <a:pt x="1775" y="19267"/>
                    <a:pt x="2359" y="18958"/>
                    <a:pt x="2826" y="18341"/>
                  </a:cubicBezTo>
                  <a:cubicBezTo>
                    <a:pt x="3293" y="17724"/>
                    <a:pt x="3643" y="16798"/>
                    <a:pt x="3760" y="16721"/>
                  </a:cubicBezTo>
                  <a:cubicBezTo>
                    <a:pt x="3877" y="16644"/>
                    <a:pt x="3760" y="17416"/>
                    <a:pt x="3702" y="18187"/>
                  </a:cubicBezTo>
                  <a:cubicBezTo>
                    <a:pt x="3643" y="18958"/>
                    <a:pt x="3643" y="19730"/>
                    <a:pt x="3877" y="20347"/>
                  </a:cubicBezTo>
                  <a:cubicBezTo>
                    <a:pt x="4110" y="20964"/>
                    <a:pt x="4577" y="21427"/>
                    <a:pt x="5453" y="21427"/>
                  </a:cubicBezTo>
                  <a:cubicBezTo>
                    <a:pt x="6329" y="21427"/>
                    <a:pt x="7613" y="20964"/>
                    <a:pt x="8897" y="19421"/>
                  </a:cubicBezTo>
                  <a:cubicBezTo>
                    <a:pt x="10182" y="17878"/>
                    <a:pt x="11466" y="15256"/>
                    <a:pt x="12283" y="12247"/>
                  </a:cubicBezTo>
                  <a:cubicBezTo>
                    <a:pt x="13101" y="9238"/>
                    <a:pt x="13451" y="5844"/>
                    <a:pt x="13509" y="3684"/>
                  </a:cubicBezTo>
                  <a:cubicBezTo>
                    <a:pt x="13568" y="1524"/>
                    <a:pt x="13334" y="598"/>
                    <a:pt x="12925" y="213"/>
                  </a:cubicBezTo>
                  <a:cubicBezTo>
                    <a:pt x="12517" y="-173"/>
                    <a:pt x="11933" y="-19"/>
                    <a:pt x="11232" y="984"/>
                  </a:cubicBezTo>
                  <a:cubicBezTo>
                    <a:pt x="10532" y="1987"/>
                    <a:pt x="9715" y="3838"/>
                    <a:pt x="9423" y="6616"/>
                  </a:cubicBezTo>
                  <a:cubicBezTo>
                    <a:pt x="9131" y="9393"/>
                    <a:pt x="9364" y="13096"/>
                    <a:pt x="9831" y="15718"/>
                  </a:cubicBezTo>
                  <a:cubicBezTo>
                    <a:pt x="10298" y="18341"/>
                    <a:pt x="10999" y="19884"/>
                    <a:pt x="11991" y="20656"/>
                  </a:cubicBezTo>
                  <a:cubicBezTo>
                    <a:pt x="12984" y="21427"/>
                    <a:pt x="14268" y="21427"/>
                    <a:pt x="15611" y="20038"/>
                  </a:cubicBezTo>
                  <a:cubicBezTo>
                    <a:pt x="16953" y="18650"/>
                    <a:pt x="18355" y="15873"/>
                    <a:pt x="19347" y="12633"/>
                  </a:cubicBezTo>
                  <a:cubicBezTo>
                    <a:pt x="20339" y="9393"/>
                    <a:pt x="20923" y="5690"/>
                    <a:pt x="21157" y="3453"/>
                  </a:cubicBezTo>
                  <a:cubicBezTo>
                    <a:pt x="21390" y="1216"/>
                    <a:pt x="21273" y="444"/>
                    <a:pt x="20923" y="136"/>
                  </a:cubicBezTo>
                  <a:cubicBezTo>
                    <a:pt x="20573" y="-173"/>
                    <a:pt x="19989" y="-19"/>
                    <a:pt x="19347" y="1293"/>
                  </a:cubicBezTo>
                  <a:cubicBezTo>
                    <a:pt x="18705" y="2604"/>
                    <a:pt x="18004" y="5073"/>
                    <a:pt x="18355" y="8621"/>
                  </a:cubicBezTo>
                  <a:cubicBezTo>
                    <a:pt x="18705" y="12170"/>
                    <a:pt x="20106" y="16798"/>
                    <a:pt x="21507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534592" y="5405561"/>
              <a:ext cx="268387" cy="21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72" fill="norm" stroke="1" extrusionOk="0">
                  <a:moveTo>
                    <a:pt x="938" y="1717"/>
                  </a:moveTo>
                  <a:cubicBezTo>
                    <a:pt x="431" y="2556"/>
                    <a:pt x="-75" y="3395"/>
                    <a:pt x="9" y="6331"/>
                  </a:cubicBezTo>
                  <a:cubicBezTo>
                    <a:pt x="94" y="9267"/>
                    <a:pt x="769" y="14300"/>
                    <a:pt x="1359" y="17236"/>
                  </a:cubicBezTo>
                  <a:cubicBezTo>
                    <a:pt x="1950" y="20172"/>
                    <a:pt x="2456" y="21011"/>
                    <a:pt x="3131" y="21220"/>
                  </a:cubicBezTo>
                  <a:cubicBezTo>
                    <a:pt x="3806" y="21430"/>
                    <a:pt x="4650" y="21011"/>
                    <a:pt x="5494" y="19647"/>
                  </a:cubicBezTo>
                  <a:cubicBezTo>
                    <a:pt x="6337" y="18284"/>
                    <a:pt x="7181" y="15978"/>
                    <a:pt x="7772" y="14300"/>
                  </a:cubicBezTo>
                  <a:cubicBezTo>
                    <a:pt x="8362" y="12622"/>
                    <a:pt x="8700" y="11574"/>
                    <a:pt x="8953" y="11574"/>
                  </a:cubicBezTo>
                  <a:cubicBezTo>
                    <a:pt x="9206" y="11574"/>
                    <a:pt x="9375" y="12622"/>
                    <a:pt x="9966" y="13566"/>
                  </a:cubicBezTo>
                  <a:cubicBezTo>
                    <a:pt x="10556" y="14510"/>
                    <a:pt x="11569" y="15348"/>
                    <a:pt x="12497" y="15768"/>
                  </a:cubicBezTo>
                  <a:cubicBezTo>
                    <a:pt x="13425" y="16187"/>
                    <a:pt x="14269" y="16187"/>
                    <a:pt x="15113" y="16082"/>
                  </a:cubicBezTo>
                  <a:cubicBezTo>
                    <a:pt x="15956" y="15978"/>
                    <a:pt x="16800" y="15768"/>
                    <a:pt x="17644" y="14614"/>
                  </a:cubicBezTo>
                  <a:cubicBezTo>
                    <a:pt x="18487" y="13461"/>
                    <a:pt x="19331" y="11364"/>
                    <a:pt x="19922" y="9686"/>
                  </a:cubicBezTo>
                  <a:cubicBezTo>
                    <a:pt x="20512" y="8009"/>
                    <a:pt x="20850" y="6750"/>
                    <a:pt x="21103" y="5387"/>
                  </a:cubicBezTo>
                  <a:cubicBezTo>
                    <a:pt x="21356" y="4024"/>
                    <a:pt x="21525" y="2556"/>
                    <a:pt x="21272" y="1508"/>
                  </a:cubicBezTo>
                  <a:cubicBezTo>
                    <a:pt x="21019" y="459"/>
                    <a:pt x="20344" y="-170"/>
                    <a:pt x="19753" y="40"/>
                  </a:cubicBezTo>
                  <a:cubicBezTo>
                    <a:pt x="19162" y="249"/>
                    <a:pt x="18656" y="1298"/>
                    <a:pt x="18319" y="2242"/>
                  </a:cubicBezTo>
                  <a:cubicBezTo>
                    <a:pt x="17981" y="3185"/>
                    <a:pt x="17813" y="4024"/>
                    <a:pt x="17644" y="4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823633" y="5438956"/>
              <a:ext cx="230717" cy="12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9710" y="6989"/>
                  </a:moveTo>
                  <a:cubicBezTo>
                    <a:pt x="9314" y="5189"/>
                    <a:pt x="8917" y="3389"/>
                    <a:pt x="8026" y="1949"/>
                  </a:cubicBezTo>
                  <a:cubicBezTo>
                    <a:pt x="7134" y="509"/>
                    <a:pt x="5747" y="-571"/>
                    <a:pt x="4459" y="329"/>
                  </a:cubicBezTo>
                  <a:cubicBezTo>
                    <a:pt x="3171" y="1229"/>
                    <a:pt x="1982" y="4109"/>
                    <a:pt x="1189" y="6989"/>
                  </a:cubicBezTo>
                  <a:cubicBezTo>
                    <a:pt x="396" y="9869"/>
                    <a:pt x="0" y="12749"/>
                    <a:pt x="0" y="15089"/>
                  </a:cubicBezTo>
                  <a:cubicBezTo>
                    <a:pt x="0" y="17429"/>
                    <a:pt x="396" y="19229"/>
                    <a:pt x="1090" y="20129"/>
                  </a:cubicBezTo>
                  <a:cubicBezTo>
                    <a:pt x="1783" y="21029"/>
                    <a:pt x="2774" y="21029"/>
                    <a:pt x="4261" y="19049"/>
                  </a:cubicBezTo>
                  <a:cubicBezTo>
                    <a:pt x="5747" y="17069"/>
                    <a:pt x="7728" y="13109"/>
                    <a:pt x="9809" y="12569"/>
                  </a:cubicBezTo>
                  <a:cubicBezTo>
                    <a:pt x="11890" y="12029"/>
                    <a:pt x="14070" y="14909"/>
                    <a:pt x="16051" y="16349"/>
                  </a:cubicBezTo>
                  <a:cubicBezTo>
                    <a:pt x="18033" y="17789"/>
                    <a:pt x="19817" y="17789"/>
                    <a:pt x="21600" y="17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041101" y="5356388"/>
              <a:ext cx="101057" cy="2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256" fill="norm" stroke="1" extrusionOk="0">
                  <a:moveTo>
                    <a:pt x="14087" y="3583"/>
                  </a:moveTo>
                  <a:cubicBezTo>
                    <a:pt x="12816" y="2711"/>
                    <a:pt x="11545" y="1838"/>
                    <a:pt x="9216" y="1074"/>
                  </a:cubicBezTo>
                  <a:cubicBezTo>
                    <a:pt x="6887" y="311"/>
                    <a:pt x="3498" y="-344"/>
                    <a:pt x="1592" y="201"/>
                  </a:cubicBezTo>
                  <a:cubicBezTo>
                    <a:pt x="-313" y="747"/>
                    <a:pt x="-737" y="2492"/>
                    <a:pt x="1592" y="4892"/>
                  </a:cubicBezTo>
                  <a:cubicBezTo>
                    <a:pt x="3922" y="7292"/>
                    <a:pt x="9004" y="10347"/>
                    <a:pt x="12392" y="12420"/>
                  </a:cubicBezTo>
                  <a:cubicBezTo>
                    <a:pt x="15781" y="14492"/>
                    <a:pt x="17475" y="15583"/>
                    <a:pt x="18745" y="16674"/>
                  </a:cubicBezTo>
                  <a:cubicBezTo>
                    <a:pt x="20016" y="17765"/>
                    <a:pt x="20863" y="18856"/>
                    <a:pt x="19592" y="19620"/>
                  </a:cubicBezTo>
                  <a:cubicBezTo>
                    <a:pt x="18322" y="20383"/>
                    <a:pt x="14934" y="20820"/>
                    <a:pt x="11545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84562" y="622300"/>
              <a:ext cx="670139" cy="210070"/>
            </a:xfrm>
            <a:prstGeom prst="rect">
              <a:avLst/>
            </a:prstGeom>
            <a:effectLst/>
          </p:spPr>
        </p:pic>
        <p:sp>
          <p:nvSpPr>
            <p:cNvPr id="2396" name="Line"/>
            <p:cNvSpPr/>
            <p:nvPr/>
          </p:nvSpPr>
          <p:spPr>
            <a:xfrm>
              <a:off x="3715220" y="5194300"/>
              <a:ext cx="75731" cy="42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4" fill="norm" stroke="1" extrusionOk="0">
                  <a:moveTo>
                    <a:pt x="17867" y="0"/>
                  </a:moveTo>
                  <a:cubicBezTo>
                    <a:pt x="14267" y="1702"/>
                    <a:pt x="10667" y="3405"/>
                    <a:pt x="7667" y="6118"/>
                  </a:cubicBezTo>
                  <a:cubicBezTo>
                    <a:pt x="4667" y="8832"/>
                    <a:pt x="2267" y="12556"/>
                    <a:pt x="1067" y="15003"/>
                  </a:cubicBezTo>
                  <a:cubicBezTo>
                    <a:pt x="-133" y="17450"/>
                    <a:pt x="-133" y="18621"/>
                    <a:pt x="167" y="19472"/>
                  </a:cubicBezTo>
                  <a:cubicBezTo>
                    <a:pt x="467" y="20323"/>
                    <a:pt x="1067" y="20855"/>
                    <a:pt x="2867" y="21174"/>
                  </a:cubicBezTo>
                  <a:cubicBezTo>
                    <a:pt x="4667" y="21494"/>
                    <a:pt x="7667" y="21600"/>
                    <a:pt x="10967" y="21440"/>
                  </a:cubicBezTo>
                  <a:cubicBezTo>
                    <a:pt x="14267" y="21281"/>
                    <a:pt x="17867" y="20855"/>
                    <a:pt x="19667" y="20110"/>
                  </a:cubicBezTo>
                  <a:cubicBezTo>
                    <a:pt x="21467" y="19366"/>
                    <a:pt x="21467" y="18301"/>
                    <a:pt x="21467" y="17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613150" y="5397363"/>
              <a:ext cx="698500" cy="19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5304"/>
                  </a:moveTo>
                  <a:cubicBezTo>
                    <a:pt x="655" y="3540"/>
                    <a:pt x="1309" y="1777"/>
                    <a:pt x="2324" y="785"/>
                  </a:cubicBezTo>
                  <a:cubicBezTo>
                    <a:pt x="3338" y="-207"/>
                    <a:pt x="4713" y="-427"/>
                    <a:pt x="5727" y="1116"/>
                  </a:cubicBezTo>
                  <a:cubicBezTo>
                    <a:pt x="6742" y="2659"/>
                    <a:pt x="7396" y="5965"/>
                    <a:pt x="7658" y="9381"/>
                  </a:cubicBezTo>
                  <a:cubicBezTo>
                    <a:pt x="7920" y="12797"/>
                    <a:pt x="7789" y="16324"/>
                    <a:pt x="7560" y="18418"/>
                  </a:cubicBezTo>
                  <a:cubicBezTo>
                    <a:pt x="7331" y="20512"/>
                    <a:pt x="7004" y="21173"/>
                    <a:pt x="6775" y="20622"/>
                  </a:cubicBezTo>
                  <a:cubicBezTo>
                    <a:pt x="6545" y="20071"/>
                    <a:pt x="6415" y="18308"/>
                    <a:pt x="6644" y="15773"/>
                  </a:cubicBezTo>
                  <a:cubicBezTo>
                    <a:pt x="6873" y="13238"/>
                    <a:pt x="7462" y="9932"/>
                    <a:pt x="8116" y="7397"/>
                  </a:cubicBezTo>
                  <a:cubicBezTo>
                    <a:pt x="8771" y="4863"/>
                    <a:pt x="9491" y="3100"/>
                    <a:pt x="10015" y="2108"/>
                  </a:cubicBezTo>
                  <a:cubicBezTo>
                    <a:pt x="10538" y="1116"/>
                    <a:pt x="10865" y="895"/>
                    <a:pt x="10964" y="1446"/>
                  </a:cubicBezTo>
                  <a:cubicBezTo>
                    <a:pt x="11062" y="1997"/>
                    <a:pt x="10931" y="3320"/>
                    <a:pt x="10735" y="5634"/>
                  </a:cubicBezTo>
                  <a:cubicBezTo>
                    <a:pt x="10538" y="7949"/>
                    <a:pt x="10276" y="11255"/>
                    <a:pt x="10145" y="13459"/>
                  </a:cubicBezTo>
                  <a:cubicBezTo>
                    <a:pt x="10015" y="15663"/>
                    <a:pt x="10015" y="16765"/>
                    <a:pt x="10178" y="17316"/>
                  </a:cubicBezTo>
                  <a:cubicBezTo>
                    <a:pt x="10342" y="17867"/>
                    <a:pt x="10669" y="17867"/>
                    <a:pt x="11095" y="16985"/>
                  </a:cubicBezTo>
                  <a:cubicBezTo>
                    <a:pt x="11520" y="16104"/>
                    <a:pt x="12044" y="14340"/>
                    <a:pt x="12469" y="12797"/>
                  </a:cubicBezTo>
                  <a:cubicBezTo>
                    <a:pt x="12895" y="11255"/>
                    <a:pt x="13222" y="9932"/>
                    <a:pt x="13320" y="9822"/>
                  </a:cubicBezTo>
                  <a:cubicBezTo>
                    <a:pt x="13418" y="9712"/>
                    <a:pt x="13287" y="10814"/>
                    <a:pt x="13222" y="12026"/>
                  </a:cubicBezTo>
                  <a:cubicBezTo>
                    <a:pt x="13156" y="13238"/>
                    <a:pt x="13156" y="14561"/>
                    <a:pt x="13320" y="15442"/>
                  </a:cubicBezTo>
                  <a:cubicBezTo>
                    <a:pt x="13484" y="16324"/>
                    <a:pt x="13811" y="16765"/>
                    <a:pt x="14531" y="16104"/>
                  </a:cubicBezTo>
                  <a:cubicBezTo>
                    <a:pt x="15251" y="15442"/>
                    <a:pt x="16364" y="13679"/>
                    <a:pt x="17149" y="11806"/>
                  </a:cubicBezTo>
                  <a:cubicBezTo>
                    <a:pt x="17935" y="9932"/>
                    <a:pt x="18393" y="7949"/>
                    <a:pt x="18720" y="6406"/>
                  </a:cubicBezTo>
                  <a:cubicBezTo>
                    <a:pt x="19047" y="4863"/>
                    <a:pt x="19244" y="3761"/>
                    <a:pt x="19244" y="2769"/>
                  </a:cubicBezTo>
                  <a:cubicBezTo>
                    <a:pt x="19244" y="1777"/>
                    <a:pt x="19047" y="895"/>
                    <a:pt x="18785" y="785"/>
                  </a:cubicBezTo>
                  <a:cubicBezTo>
                    <a:pt x="18524" y="675"/>
                    <a:pt x="18196" y="1336"/>
                    <a:pt x="17836" y="2769"/>
                  </a:cubicBezTo>
                  <a:cubicBezTo>
                    <a:pt x="17476" y="4202"/>
                    <a:pt x="17084" y="6406"/>
                    <a:pt x="16887" y="8169"/>
                  </a:cubicBezTo>
                  <a:cubicBezTo>
                    <a:pt x="16691" y="9932"/>
                    <a:pt x="16691" y="11255"/>
                    <a:pt x="17280" y="12687"/>
                  </a:cubicBezTo>
                  <a:cubicBezTo>
                    <a:pt x="17869" y="14120"/>
                    <a:pt x="19047" y="15663"/>
                    <a:pt x="19865" y="16544"/>
                  </a:cubicBezTo>
                  <a:cubicBezTo>
                    <a:pt x="20684" y="17426"/>
                    <a:pt x="21142" y="17646"/>
                    <a:pt x="21600" y="17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292600" y="5588000"/>
              <a:ext cx="889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757"/>
                    <a:pt x="17486" y="7513"/>
                    <a:pt x="13886" y="11113"/>
                  </a:cubicBezTo>
                  <a:cubicBezTo>
                    <a:pt x="10286" y="14713"/>
                    <a:pt x="5143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997450" y="5384800"/>
              <a:ext cx="2857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0" y="960"/>
                    <a:pt x="4160" y="1920"/>
                    <a:pt x="6640" y="3780"/>
                  </a:cubicBezTo>
                  <a:cubicBezTo>
                    <a:pt x="9120" y="5640"/>
                    <a:pt x="12000" y="8400"/>
                    <a:pt x="14480" y="11220"/>
                  </a:cubicBezTo>
                  <a:cubicBezTo>
                    <a:pt x="16960" y="14040"/>
                    <a:pt x="19040" y="16920"/>
                    <a:pt x="20160" y="18660"/>
                  </a:cubicBezTo>
                  <a:cubicBezTo>
                    <a:pt x="21280" y="20400"/>
                    <a:pt x="2144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67299" y="5403850"/>
              <a:ext cx="2413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632"/>
                    <a:pt x="18189" y="1263"/>
                    <a:pt x="15347" y="3474"/>
                  </a:cubicBezTo>
                  <a:cubicBezTo>
                    <a:pt x="12505" y="5684"/>
                    <a:pt x="8526" y="9474"/>
                    <a:pt x="5779" y="12758"/>
                  </a:cubicBezTo>
                  <a:cubicBezTo>
                    <a:pt x="3032" y="16042"/>
                    <a:pt x="1516" y="188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946649" y="5295900"/>
              <a:ext cx="304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4400"/>
                    <a:pt x="9300" y="7200"/>
                    <a:pt x="12900" y="3600"/>
                  </a:cubicBezTo>
                  <a:cubicBezTo>
                    <a:pt x="16500" y="0"/>
                    <a:pt x="190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549900" y="5486400"/>
              <a:ext cx="273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4400"/>
                    <a:pt x="10047" y="7200"/>
                    <a:pt x="13647" y="3600"/>
                  </a:cubicBezTo>
                  <a:cubicBezTo>
                    <a:pt x="17247" y="0"/>
                    <a:pt x="1942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607050" y="55880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549900" y="5689600"/>
              <a:ext cx="317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6800"/>
                    <a:pt x="8352" y="12000"/>
                    <a:pt x="11952" y="8400"/>
                  </a:cubicBezTo>
                  <a:cubicBezTo>
                    <a:pt x="15552" y="4800"/>
                    <a:pt x="1857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134100" y="5378450"/>
              <a:ext cx="2349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2" y="3484"/>
                    <a:pt x="7784" y="6968"/>
                    <a:pt x="11384" y="10568"/>
                  </a:cubicBezTo>
                  <a:cubicBezTo>
                    <a:pt x="14984" y="14168"/>
                    <a:pt x="18292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273800" y="5433794"/>
              <a:ext cx="165100" cy="3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19"/>
                  </a:moveTo>
                  <a:cubicBezTo>
                    <a:pt x="20215" y="-21"/>
                    <a:pt x="18831" y="-160"/>
                    <a:pt x="17169" y="467"/>
                  </a:cubicBezTo>
                  <a:cubicBezTo>
                    <a:pt x="15508" y="1094"/>
                    <a:pt x="13569" y="2488"/>
                    <a:pt x="11077" y="4996"/>
                  </a:cubicBezTo>
                  <a:cubicBezTo>
                    <a:pt x="8585" y="7505"/>
                    <a:pt x="5538" y="11128"/>
                    <a:pt x="3600" y="14054"/>
                  </a:cubicBezTo>
                  <a:cubicBezTo>
                    <a:pt x="1662" y="16981"/>
                    <a:pt x="831" y="19210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121400" y="5251450"/>
              <a:ext cx="298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5840"/>
                    <a:pt x="8579" y="10080"/>
                    <a:pt x="12179" y="6480"/>
                  </a:cubicBezTo>
                  <a:cubicBezTo>
                    <a:pt x="15779" y="2880"/>
                    <a:pt x="1868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451599" y="577850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29686" y="5943600"/>
              <a:ext cx="695915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5" fill="norm" stroke="1" extrusionOk="0">
                  <a:moveTo>
                    <a:pt x="7185" y="0"/>
                  </a:moveTo>
                  <a:cubicBezTo>
                    <a:pt x="6400" y="3187"/>
                    <a:pt x="5615" y="6374"/>
                    <a:pt x="5124" y="9443"/>
                  </a:cubicBezTo>
                  <a:cubicBezTo>
                    <a:pt x="4633" y="12511"/>
                    <a:pt x="4436" y="15462"/>
                    <a:pt x="4436" y="17351"/>
                  </a:cubicBezTo>
                  <a:cubicBezTo>
                    <a:pt x="4436" y="19239"/>
                    <a:pt x="4633" y="20066"/>
                    <a:pt x="4895" y="20656"/>
                  </a:cubicBezTo>
                  <a:cubicBezTo>
                    <a:pt x="5156" y="21246"/>
                    <a:pt x="5484" y="21600"/>
                    <a:pt x="5615" y="21482"/>
                  </a:cubicBezTo>
                  <a:cubicBezTo>
                    <a:pt x="5745" y="21364"/>
                    <a:pt x="5680" y="20774"/>
                    <a:pt x="5025" y="19711"/>
                  </a:cubicBezTo>
                  <a:cubicBezTo>
                    <a:pt x="4371" y="18649"/>
                    <a:pt x="3127" y="17115"/>
                    <a:pt x="2342" y="16289"/>
                  </a:cubicBezTo>
                  <a:cubicBezTo>
                    <a:pt x="1556" y="15462"/>
                    <a:pt x="1229" y="15344"/>
                    <a:pt x="902" y="15226"/>
                  </a:cubicBezTo>
                  <a:cubicBezTo>
                    <a:pt x="575" y="15108"/>
                    <a:pt x="247" y="14990"/>
                    <a:pt x="84" y="14636"/>
                  </a:cubicBezTo>
                  <a:cubicBezTo>
                    <a:pt x="-80" y="14282"/>
                    <a:pt x="-80" y="13692"/>
                    <a:pt x="804" y="12216"/>
                  </a:cubicBezTo>
                  <a:cubicBezTo>
                    <a:pt x="1687" y="10741"/>
                    <a:pt x="3455" y="8380"/>
                    <a:pt x="4862" y="6610"/>
                  </a:cubicBezTo>
                  <a:cubicBezTo>
                    <a:pt x="6269" y="4839"/>
                    <a:pt x="7316" y="3659"/>
                    <a:pt x="8036" y="2951"/>
                  </a:cubicBezTo>
                  <a:cubicBezTo>
                    <a:pt x="8756" y="2243"/>
                    <a:pt x="9149" y="2007"/>
                    <a:pt x="9345" y="2302"/>
                  </a:cubicBezTo>
                  <a:cubicBezTo>
                    <a:pt x="9542" y="2597"/>
                    <a:pt x="9542" y="3423"/>
                    <a:pt x="9247" y="5725"/>
                  </a:cubicBezTo>
                  <a:cubicBezTo>
                    <a:pt x="8953" y="8026"/>
                    <a:pt x="8364" y="11803"/>
                    <a:pt x="8036" y="13987"/>
                  </a:cubicBezTo>
                  <a:cubicBezTo>
                    <a:pt x="7709" y="16170"/>
                    <a:pt x="7644" y="16761"/>
                    <a:pt x="7578" y="17469"/>
                  </a:cubicBezTo>
                  <a:cubicBezTo>
                    <a:pt x="7513" y="18177"/>
                    <a:pt x="7447" y="19003"/>
                    <a:pt x="7447" y="19121"/>
                  </a:cubicBezTo>
                  <a:cubicBezTo>
                    <a:pt x="7447" y="19239"/>
                    <a:pt x="7513" y="18649"/>
                    <a:pt x="7742" y="17764"/>
                  </a:cubicBezTo>
                  <a:cubicBezTo>
                    <a:pt x="7971" y="16879"/>
                    <a:pt x="8364" y="15698"/>
                    <a:pt x="8822" y="14813"/>
                  </a:cubicBezTo>
                  <a:cubicBezTo>
                    <a:pt x="9280" y="13928"/>
                    <a:pt x="9804" y="13338"/>
                    <a:pt x="10098" y="13338"/>
                  </a:cubicBezTo>
                  <a:cubicBezTo>
                    <a:pt x="10393" y="13338"/>
                    <a:pt x="10458" y="13928"/>
                    <a:pt x="10785" y="14518"/>
                  </a:cubicBezTo>
                  <a:cubicBezTo>
                    <a:pt x="11113" y="15108"/>
                    <a:pt x="11702" y="15698"/>
                    <a:pt x="12324" y="15816"/>
                  </a:cubicBezTo>
                  <a:cubicBezTo>
                    <a:pt x="12945" y="15934"/>
                    <a:pt x="13600" y="15580"/>
                    <a:pt x="14025" y="15167"/>
                  </a:cubicBezTo>
                  <a:cubicBezTo>
                    <a:pt x="14451" y="14754"/>
                    <a:pt x="14647" y="14282"/>
                    <a:pt x="14713" y="13751"/>
                  </a:cubicBezTo>
                  <a:cubicBezTo>
                    <a:pt x="14778" y="13220"/>
                    <a:pt x="14713" y="12630"/>
                    <a:pt x="14516" y="12334"/>
                  </a:cubicBezTo>
                  <a:cubicBezTo>
                    <a:pt x="14320" y="12039"/>
                    <a:pt x="13993" y="12039"/>
                    <a:pt x="13665" y="12098"/>
                  </a:cubicBezTo>
                  <a:cubicBezTo>
                    <a:pt x="13338" y="12157"/>
                    <a:pt x="13011" y="12275"/>
                    <a:pt x="12749" y="12570"/>
                  </a:cubicBezTo>
                  <a:cubicBezTo>
                    <a:pt x="12487" y="12866"/>
                    <a:pt x="12291" y="13338"/>
                    <a:pt x="12225" y="13928"/>
                  </a:cubicBezTo>
                  <a:cubicBezTo>
                    <a:pt x="12160" y="14518"/>
                    <a:pt x="12225" y="15226"/>
                    <a:pt x="12422" y="15698"/>
                  </a:cubicBezTo>
                  <a:cubicBezTo>
                    <a:pt x="12618" y="16170"/>
                    <a:pt x="12945" y="16407"/>
                    <a:pt x="13665" y="16348"/>
                  </a:cubicBezTo>
                  <a:cubicBezTo>
                    <a:pt x="14385" y="16289"/>
                    <a:pt x="15498" y="15934"/>
                    <a:pt x="16185" y="15580"/>
                  </a:cubicBezTo>
                  <a:cubicBezTo>
                    <a:pt x="16873" y="15226"/>
                    <a:pt x="17135" y="14872"/>
                    <a:pt x="17331" y="14990"/>
                  </a:cubicBezTo>
                  <a:cubicBezTo>
                    <a:pt x="17527" y="15108"/>
                    <a:pt x="17658" y="15698"/>
                    <a:pt x="17625" y="16407"/>
                  </a:cubicBezTo>
                  <a:cubicBezTo>
                    <a:pt x="17593" y="17115"/>
                    <a:pt x="17396" y="17941"/>
                    <a:pt x="17396" y="17882"/>
                  </a:cubicBezTo>
                  <a:cubicBezTo>
                    <a:pt x="17396" y="17823"/>
                    <a:pt x="17593" y="16879"/>
                    <a:pt x="17887" y="15816"/>
                  </a:cubicBezTo>
                  <a:cubicBezTo>
                    <a:pt x="18182" y="14754"/>
                    <a:pt x="18575" y="13574"/>
                    <a:pt x="18902" y="12689"/>
                  </a:cubicBezTo>
                  <a:cubicBezTo>
                    <a:pt x="19229" y="11803"/>
                    <a:pt x="19491" y="11213"/>
                    <a:pt x="19785" y="10918"/>
                  </a:cubicBezTo>
                  <a:cubicBezTo>
                    <a:pt x="20080" y="10623"/>
                    <a:pt x="20407" y="10623"/>
                    <a:pt x="20669" y="10859"/>
                  </a:cubicBezTo>
                  <a:cubicBezTo>
                    <a:pt x="20931" y="11095"/>
                    <a:pt x="21127" y="11567"/>
                    <a:pt x="21258" y="12925"/>
                  </a:cubicBezTo>
                  <a:cubicBezTo>
                    <a:pt x="21389" y="14282"/>
                    <a:pt x="21455" y="16525"/>
                    <a:pt x="21520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250016" y="6112797"/>
              <a:ext cx="132969" cy="38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3" fill="norm" stroke="1" extrusionOk="0">
                  <a:moveTo>
                    <a:pt x="1687" y="6535"/>
                  </a:moveTo>
                  <a:cubicBezTo>
                    <a:pt x="2025" y="10333"/>
                    <a:pt x="2362" y="14131"/>
                    <a:pt x="2531" y="16326"/>
                  </a:cubicBezTo>
                  <a:cubicBezTo>
                    <a:pt x="2700" y="18522"/>
                    <a:pt x="2700" y="19115"/>
                    <a:pt x="2362" y="19827"/>
                  </a:cubicBezTo>
                  <a:cubicBezTo>
                    <a:pt x="2025" y="20540"/>
                    <a:pt x="1350" y="21370"/>
                    <a:pt x="844" y="21430"/>
                  </a:cubicBezTo>
                  <a:cubicBezTo>
                    <a:pt x="337" y="21489"/>
                    <a:pt x="0" y="20777"/>
                    <a:pt x="0" y="18403"/>
                  </a:cubicBezTo>
                  <a:cubicBezTo>
                    <a:pt x="0" y="16030"/>
                    <a:pt x="337" y="11994"/>
                    <a:pt x="1856" y="8909"/>
                  </a:cubicBezTo>
                  <a:cubicBezTo>
                    <a:pt x="3375" y="5823"/>
                    <a:pt x="6075" y="3687"/>
                    <a:pt x="8100" y="2381"/>
                  </a:cubicBezTo>
                  <a:cubicBezTo>
                    <a:pt x="10125" y="1076"/>
                    <a:pt x="11475" y="601"/>
                    <a:pt x="13162" y="304"/>
                  </a:cubicBezTo>
                  <a:cubicBezTo>
                    <a:pt x="14850" y="8"/>
                    <a:pt x="16875" y="-111"/>
                    <a:pt x="18563" y="126"/>
                  </a:cubicBezTo>
                  <a:cubicBezTo>
                    <a:pt x="20250" y="364"/>
                    <a:pt x="21600" y="957"/>
                    <a:pt x="21094" y="2322"/>
                  </a:cubicBezTo>
                  <a:cubicBezTo>
                    <a:pt x="20588" y="3687"/>
                    <a:pt x="18225" y="5823"/>
                    <a:pt x="15356" y="7425"/>
                  </a:cubicBezTo>
                  <a:cubicBezTo>
                    <a:pt x="12487" y="9027"/>
                    <a:pt x="9112" y="10096"/>
                    <a:pt x="5737" y="1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393950" y="6145496"/>
              <a:ext cx="165100" cy="12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12757"/>
                  </a:moveTo>
                  <a:cubicBezTo>
                    <a:pt x="831" y="11363"/>
                    <a:pt x="1662" y="9970"/>
                    <a:pt x="2769" y="9273"/>
                  </a:cubicBezTo>
                  <a:cubicBezTo>
                    <a:pt x="3877" y="8576"/>
                    <a:pt x="5262" y="8576"/>
                    <a:pt x="6785" y="8228"/>
                  </a:cubicBezTo>
                  <a:cubicBezTo>
                    <a:pt x="8308" y="7879"/>
                    <a:pt x="9969" y="7183"/>
                    <a:pt x="10938" y="5615"/>
                  </a:cubicBezTo>
                  <a:cubicBezTo>
                    <a:pt x="11908" y="4047"/>
                    <a:pt x="12185" y="1608"/>
                    <a:pt x="11492" y="563"/>
                  </a:cubicBezTo>
                  <a:cubicBezTo>
                    <a:pt x="10800" y="-482"/>
                    <a:pt x="9138" y="-134"/>
                    <a:pt x="7338" y="2131"/>
                  </a:cubicBezTo>
                  <a:cubicBezTo>
                    <a:pt x="5538" y="4395"/>
                    <a:pt x="3600" y="8576"/>
                    <a:pt x="2631" y="11712"/>
                  </a:cubicBezTo>
                  <a:cubicBezTo>
                    <a:pt x="1662" y="14847"/>
                    <a:pt x="1662" y="16937"/>
                    <a:pt x="3185" y="18505"/>
                  </a:cubicBezTo>
                  <a:cubicBezTo>
                    <a:pt x="4708" y="20073"/>
                    <a:pt x="7754" y="21118"/>
                    <a:pt x="11077" y="21118"/>
                  </a:cubicBezTo>
                  <a:cubicBezTo>
                    <a:pt x="14400" y="21118"/>
                    <a:pt x="18000" y="20073"/>
                    <a:pt x="21600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552700" y="6108700"/>
              <a:ext cx="152400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6480"/>
                  </a:moveTo>
                  <a:cubicBezTo>
                    <a:pt x="900" y="5400"/>
                    <a:pt x="1800" y="4320"/>
                    <a:pt x="3000" y="4050"/>
                  </a:cubicBezTo>
                  <a:cubicBezTo>
                    <a:pt x="4200" y="3780"/>
                    <a:pt x="5700" y="4320"/>
                    <a:pt x="7500" y="5670"/>
                  </a:cubicBezTo>
                  <a:cubicBezTo>
                    <a:pt x="9300" y="7020"/>
                    <a:pt x="11400" y="9180"/>
                    <a:pt x="12450" y="11610"/>
                  </a:cubicBezTo>
                  <a:cubicBezTo>
                    <a:pt x="13500" y="14040"/>
                    <a:pt x="13500" y="16740"/>
                    <a:pt x="12600" y="18630"/>
                  </a:cubicBezTo>
                  <a:cubicBezTo>
                    <a:pt x="11700" y="20520"/>
                    <a:pt x="9900" y="21600"/>
                    <a:pt x="8850" y="21465"/>
                  </a:cubicBezTo>
                  <a:cubicBezTo>
                    <a:pt x="7800" y="21330"/>
                    <a:pt x="7500" y="19980"/>
                    <a:pt x="8100" y="17145"/>
                  </a:cubicBezTo>
                  <a:cubicBezTo>
                    <a:pt x="8700" y="14310"/>
                    <a:pt x="10200" y="9990"/>
                    <a:pt x="12600" y="6885"/>
                  </a:cubicBezTo>
                  <a:cubicBezTo>
                    <a:pt x="15000" y="3780"/>
                    <a:pt x="18300" y="18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762250" y="6153991"/>
              <a:ext cx="183142" cy="11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80" fill="norm" stroke="1" extrusionOk="0">
                  <a:moveTo>
                    <a:pt x="0" y="2087"/>
                  </a:moveTo>
                  <a:cubicBezTo>
                    <a:pt x="497" y="6183"/>
                    <a:pt x="993" y="10280"/>
                    <a:pt x="1117" y="13818"/>
                  </a:cubicBezTo>
                  <a:cubicBezTo>
                    <a:pt x="1241" y="17356"/>
                    <a:pt x="993" y="20335"/>
                    <a:pt x="993" y="20521"/>
                  </a:cubicBezTo>
                  <a:cubicBezTo>
                    <a:pt x="993" y="20708"/>
                    <a:pt x="1241" y="18101"/>
                    <a:pt x="2234" y="14749"/>
                  </a:cubicBezTo>
                  <a:cubicBezTo>
                    <a:pt x="3228" y="11397"/>
                    <a:pt x="4966" y="7301"/>
                    <a:pt x="6455" y="4880"/>
                  </a:cubicBezTo>
                  <a:cubicBezTo>
                    <a:pt x="7945" y="2459"/>
                    <a:pt x="9186" y="1714"/>
                    <a:pt x="9931" y="2273"/>
                  </a:cubicBezTo>
                  <a:cubicBezTo>
                    <a:pt x="10676" y="2832"/>
                    <a:pt x="10924" y="4694"/>
                    <a:pt x="11048" y="6556"/>
                  </a:cubicBezTo>
                  <a:cubicBezTo>
                    <a:pt x="11172" y="8418"/>
                    <a:pt x="11172" y="10280"/>
                    <a:pt x="11545" y="10466"/>
                  </a:cubicBezTo>
                  <a:cubicBezTo>
                    <a:pt x="11917" y="10652"/>
                    <a:pt x="12662" y="9163"/>
                    <a:pt x="13779" y="7301"/>
                  </a:cubicBezTo>
                  <a:cubicBezTo>
                    <a:pt x="14897" y="5439"/>
                    <a:pt x="16386" y="3204"/>
                    <a:pt x="17752" y="1714"/>
                  </a:cubicBezTo>
                  <a:cubicBezTo>
                    <a:pt x="19117" y="225"/>
                    <a:pt x="20359" y="-520"/>
                    <a:pt x="20979" y="411"/>
                  </a:cubicBezTo>
                  <a:cubicBezTo>
                    <a:pt x="21600" y="1342"/>
                    <a:pt x="21600" y="3949"/>
                    <a:pt x="21228" y="7673"/>
                  </a:cubicBezTo>
                  <a:cubicBezTo>
                    <a:pt x="20855" y="11397"/>
                    <a:pt x="20110" y="16239"/>
                    <a:pt x="19366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028950" y="5865283"/>
              <a:ext cx="317500" cy="40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296" y="15892"/>
                  </a:moveTo>
                  <a:cubicBezTo>
                    <a:pt x="1152" y="15221"/>
                    <a:pt x="1008" y="14549"/>
                    <a:pt x="792" y="14493"/>
                  </a:cubicBezTo>
                  <a:cubicBezTo>
                    <a:pt x="576" y="14437"/>
                    <a:pt x="288" y="14997"/>
                    <a:pt x="144" y="15836"/>
                  </a:cubicBezTo>
                  <a:cubicBezTo>
                    <a:pt x="0" y="16676"/>
                    <a:pt x="0" y="17795"/>
                    <a:pt x="0" y="18634"/>
                  </a:cubicBezTo>
                  <a:cubicBezTo>
                    <a:pt x="0" y="19474"/>
                    <a:pt x="0" y="20033"/>
                    <a:pt x="288" y="20481"/>
                  </a:cubicBezTo>
                  <a:cubicBezTo>
                    <a:pt x="576" y="20928"/>
                    <a:pt x="1152" y="21264"/>
                    <a:pt x="1728" y="21264"/>
                  </a:cubicBezTo>
                  <a:cubicBezTo>
                    <a:pt x="2304" y="21264"/>
                    <a:pt x="2880" y="20928"/>
                    <a:pt x="3384" y="20537"/>
                  </a:cubicBezTo>
                  <a:cubicBezTo>
                    <a:pt x="3888" y="20145"/>
                    <a:pt x="4320" y="19697"/>
                    <a:pt x="4680" y="19138"/>
                  </a:cubicBezTo>
                  <a:cubicBezTo>
                    <a:pt x="5040" y="18578"/>
                    <a:pt x="5328" y="17907"/>
                    <a:pt x="5328" y="17907"/>
                  </a:cubicBezTo>
                  <a:cubicBezTo>
                    <a:pt x="5328" y="17907"/>
                    <a:pt x="5040" y="18578"/>
                    <a:pt x="4968" y="19194"/>
                  </a:cubicBezTo>
                  <a:cubicBezTo>
                    <a:pt x="4896" y="19809"/>
                    <a:pt x="5040" y="20369"/>
                    <a:pt x="5472" y="20761"/>
                  </a:cubicBezTo>
                  <a:cubicBezTo>
                    <a:pt x="5904" y="21152"/>
                    <a:pt x="6624" y="21376"/>
                    <a:pt x="7344" y="21488"/>
                  </a:cubicBezTo>
                  <a:cubicBezTo>
                    <a:pt x="8064" y="21600"/>
                    <a:pt x="8784" y="21600"/>
                    <a:pt x="9864" y="20928"/>
                  </a:cubicBezTo>
                  <a:cubicBezTo>
                    <a:pt x="10944" y="20257"/>
                    <a:pt x="12384" y="18914"/>
                    <a:pt x="13968" y="16172"/>
                  </a:cubicBezTo>
                  <a:cubicBezTo>
                    <a:pt x="15552" y="13430"/>
                    <a:pt x="17280" y="9289"/>
                    <a:pt x="18360" y="6547"/>
                  </a:cubicBezTo>
                  <a:cubicBezTo>
                    <a:pt x="19440" y="3805"/>
                    <a:pt x="19872" y="2462"/>
                    <a:pt x="20088" y="1511"/>
                  </a:cubicBezTo>
                  <a:cubicBezTo>
                    <a:pt x="20304" y="560"/>
                    <a:pt x="20304" y="0"/>
                    <a:pt x="20088" y="0"/>
                  </a:cubicBezTo>
                  <a:cubicBezTo>
                    <a:pt x="19872" y="0"/>
                    <a:pt x="19440" y="560"/>
                    <a:pt x="18864" y="2462"/>
                  </a:cubicBezTo>
                  <a:cubicBezTo>
                    <a:pt x="18288" y="4365"/>
                    <a:pt x="17568" y="7610"/>
                    <a:pt x="17064" y="10240"/>
                  </a:cubicBezTo>
                  <a:cubicBezTo>
                    <a:pt x="16560" y="12870"/>
                    <a:pt x="16272" y="14885"/>
                    <a:pt x="16344" y="16172"/>
                  </a:cubicBezTo>
                  <a:cubicBezTo>
                    <a:pt x="16416" y="17459"/>
                    <a:pt x="16848" y="18019"/>
                    <a:pt x="17784" y="18131"/>
                  </a:cubicBezTo>
                  <a:cubicBezTo>
                    <a:pt x="18720" y="18242"/>
                    <a:pt x="20160" y="17907"/>
                    <a:pt x="21600" y="17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206750" y="6099672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69" y="12302"/>
                    <a:pt x="5538" y="4448"/>
                    <a:pt x="9138" y="1502"/>
                  </a:cubicBezTo>
                  <a:cubicBezTo>
                    <a:pt x="12738" y="-1443"/>
                    <a:pt x="1716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378625" y="6038849"/>
              <a:ext cx="18626" cy="14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29" fill="norm" stroke="1" extrusionOk="0">
                  <a:moveTo>
                    <a:pt x="6718" y="12388"/>
                  </a:moveTo>
                  <a:cubicBezTo>
                    <a:pt x="4318" y="13976"/>
                    <a:pt x="1918" y="15565"/>
                    <a:pt x="718" y="17312"/>
                  </a:cubicBezTo>
                  <a:cubicBezTo>
                    <a:pt x="-482" y="19059"/>
                    <a:pt x="-482" y="20965"/>
                    <a:pt x="3118" y="21282"/>
                  </a:cubicBezTo>
                  <a:cubicBezTo>
                    <a:pt x="6718" y="21600"/>
                    <a:pt x="13918" y="20329"/>
                    <a:pt x="17518" y="16518"/>
                  </a:cubicBezTo>
                  <a:cubicBezTo>
                    <a:pt x="21118" y="12706"/>
                    <a:pt x="21118" y="6353"/>
                    <a:pt x="211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379289" y="6007100"/>
              <a:ext cx="278311" cy="18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89" fill="norm" stroke="1" extrusionOk="0">
                  <a:moveTo>
                    <a:pt x="1389" y="0"/>
                  </a:moveTo>
                  <a:cubicBezTo>
                    <a:pt x="898" y="960"/>
                    <a:pt x="407" y="1920"/>
                    <a:pt x="161" y="3000"/>
                  </a:cubicBezTo>
                  <a:cubicBezTo>
                    <a:pt x="-84" y="4080"/>
                    <a:pt x="-84" y="5280"/>
                    <a:pt x="407" y="6840"/>
                  </a:cubicBezTo>
                  <a:cubicBezTo>
                    <a:pt x="898" y="8400"/>
                    <a:pt x="1880" y="10320"/>
                    <a:pt x="2289" y="12240"/>
                  </a:cubicBezTo>
                  <a:cubicBezTo>
                    <a:pt x="2698" y="14160"/>
                    <a:pt x="2534" y="16080"/>
                    <a:pt x="2534" y="16440"/>
                  </a:cubicBezTo>
                  <a:cubicBezTo>
                    <a:pt x="2534" y="16800"/>
                    <a:pt x="2698" y="15600"/>
                    <a:pt x="3352" y="13680"/>
                  </a:cubicBezTo>
                  <a:cubicBezTo>
                    <a:pt x="4007" y="11760"/>
                    <a:pt x="5152" y="9120"/>
                    <a:pt x="6134" y="7440"/>
                  </a:cubicBezTo>
                  <a:cubicBezTo>
                    <a:pt x="7116" y="5760"/>
                    <a:pt x="7934" y="5040"/>
                    <a:pt x="8752" y="4680"/>
                  </a:cubicBezTo>
                  <a:cubicBezTo>
                    <a:pt x="9571" y="4320"/>
                    <a:pt x="10389" y="4320"/>
                    <a:pt x="10880" y="4920"/>
                  </a:cubicBezTo>
                  <a:cubicBezTo>
                    <a:pt x="11371" y="5520"/>
                    <a:pt x="11534" y="6720"/>
                    <a:pt x="11616" y="8640"/>
                  </a:cubicBezTo>
                  <a:cubicBezTo>
                    <a:pt x="11698" y="10560"/>
                    <a:pt x="11698" y="13200"/>
                    <a:pt x="11616" y="15480"/>
                  </a:cubicBezTo>
                  <a:cubicBezTo>
                    <a:pt x="11534" y="17760"/>
                    <a:pt x="11371" y="19680"/>
                    <a:pt x="11698" y="20640"/>
                  </a:cubicBezTo>
                  <a:cubicBezTo>
                    <a:pt x="12025" y="21600"/>
                    <a:pt x="12843" y="21600"/>
                    <a:pt x="14316" y="19920"/>
                  </a:cubicBezTo>
                  <a:cubicBezTo>
                    <a:pt x="15789" y="18240"/>
                    <a:pt x="17916" y="14880"/>
                    <a:pt x="19225" y="12720"/>
                  </a:cubicBezTo>
                  <a:cubicBezTo>
                    <a:pt x="20534" y="10560"/>
                    <a:pt x="21025" y="9600"/>
                    <a:pt x="21516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530600" y="6064249"/>
              <a:ext cx="107950" cy="38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9482" y="354"/>
                    <a:pt x="17365" y="708"/>
                    <a:pt x="16518" y="1180"/>
                  </a:cubicBezTo>
                  <a:cubicBezTo>
                    <a:pt x="15671" y="1652"/>
                    <a:pt x="16094" y="2243"/>
                    <a:pt x="17153" y="3718"/>
                  </a:cubicBezTo>
                  <a:cubicBezTo>
                    <a:pt x="18212" y="5193"/>
                    <a:pt x="19906" y="7554"/>
                    <a:pt x="20541" y="10387"/>
                  </a:cubicBezTo>
                  <a:cubicBezTo>
                    <a:pt x="21176" y="13220"/>
                    <a:pt x="20753" y="16525"/>
                    <a:pt x="19482" y="18531"/>
                  </a:cubicBezTo>
                  <a:cubicBezTo>
                    <a:pt x="18212" y="20538"/>
                    <a:pt x="16094" y="21246"/>
                    <a:pt x="12918" y="21423"/>
                  </a:cubicBezTo>
                  <a:cubicBezTo>
                    <a:pt x="9741" y="21600"/>
                    <a:pt x="5506" y="21246"/>
                    <a:pt x="3176" y="20833"/>
                  </a:cubicBezTo>
                  <a:cubicBezTo>
                    <a:pt x="847" y="20420"/>
                    <a:pt x="424" y="19948"/>
                    <a:pt x="0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135071" y="5924549"/>
              <a:ext cx="50043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5938" y="0"/>
                  </a:moveTo>
                  <a:cubicBezTo>
                    <a:pt x="5212" y="3579"/>
                    <a:pt x="4486" y="7157"/>
                    <a:pt x="4032" y="10544"/>
                  </a:cubicBezTo>
                  <a:cubicBezTo>
                    <a:pt x="3578" y="13931"/>
                    <a:pt x="3396" y="17127"/>
                    <a:pt x="3351" y="19044"/>
                  </a:cubicBezTo>
                  <a:cubicBezTo>
                    <a:pt x="3306" y="20961"/>
                    <a:pt x="3396" y="21600"/>
                    <a:pt x="3533" y="21600"/>
                  </a:cubicBezTo>
                  <a:cubicBezTo>
                    <a:pt x="3669" y="21600"/>
                    <a:pt x="3850" y="20961"/>
                    <a:pt x="3760" y="19747"/>
                  </a:cubicBezTo>
                  <a:cubicBezTo>
                    <a:pt x="3669" y="18533"/>
                    <a:pt x="3306" y="16743"/>
                    <a:pt x="2943" y="15465"/>
                  </a:cubicBezTo>
                  <a:cubicBezTo>
                    <a:pt x="2580" y="14187"/>
                    <a:pt x="2217" y="13420"/>
                    <a:pt x="1627" y="12909"/>
                  </a:cubicBezTo>
                  <a:cubicBezTo>
                    <a:pt x="1037" y="12398"/>
                    <a:pt x="220" y="12142"/>
                    <a:pt x="39" y="11886"/>
                  </a:cubicBezTo>
                  <a:cubicBezTo>
                    <a:pt x="-143" y="11631"/>
                    <a:pt x="311" y="11375"/>
                    <a:pt x="1581" y="9905"/>
                  </a:cubicBezTo>
                  <a:cubicBezTo>
                    <a:pt x="2852" y="8436"/>
                    <a:pt x="4939" y="5751"/>
                    <a:pt x="6255" y="4090"/>
                  </a:cubicBezTo>
                  <a:cubicBezTo>
                    <a:pt x="7571" y="2428"/>
                    <a:pt x="8116" y="1789"/>
                    <a:pt x="8660" y="1406"/>
                  </a:cubicBezTo>
                  <a:cubicBezTo>
                    <a:pt x="9205" y="1022"/>
                    <a:pt x="9749" y="895"/>
                    <a:pt x="10067" y="1214"/>
                  </a:cubicBezTo>
                  <a:cubicBezTo>
                    <a:pt x="10385" y="1534"/>
                    <a:pt x="10475" y="2301"/>
                    <a:pt x="10294" y="4537"/>
                  </a:cubicBezTo>
                  <a:cubicBezTo>
                    <a:pt x="10112" y="6774"/>
                    <a:pt x="9659" y="10480"/>
                    <a:pt x="9341" y="12653"/>
                  </a:cubicBezTo>
                  <a:cubicBezTo>
                    <a:pt x="9023" y="14826"/>
                    <a:pt x="8842" y="15465"/>
                    <a:pt x="8524" y="16679"/>
                  </a:cubicBezTo>
                  <a:cubicBezTo>
                    <a:pt x="8207" y="17893"/>
                    <a:pt x="7753" y="19683"/>
                    <a:pt x="7617" y="20130"/>
                  </a:cubicBezTo>
                  <a:cubicBezTo>
                    <a:pt x="7481" y="20578"/>
                    <a:pt x="7662" y="19683"/>
                    <a:pt x="8161" y="18724"/>
                  </a:cubicBezTo>
                  <a:cubicBezTo>
                    <a:pt x="8660" y="17766"/>
                    <a:pt x="9477" y="16743"/>
                    <a:pt x="10112" y="16168"/>
                  </a:cubicBezTo>
                  <a:cubicBezTo>
                    <a:pt x="10748" y="15593"/>
                    <a:pt x="11202" y="15465"/>
                    <a:pt x="11565" y="15657"/>
                  </a:cubicBezTo>
                  <a:cubicBezTo>
                    <a:pt x="11928" y="15849"/>
                    <a:pt x="12200" y="16360"/>
                    <a:pt x="12472" y="16871"/>
                  </a:cubicBezTo>
                  <a:cubicBezTo>
                    <a:pt x="12744" y="17382"/>
                    <a:pt x="13017" y="17893"/>
                    <a:pt x="13652" y="18021"/>
                  </a:cubicBezTo>
                  <a:cubicBezTo>
                    <a:pt x="14287" y="18149"/>
                    <a:pt x="15286" y="17893"/>
                    <a:pt x="15966" y="17510"/>
                  </a:cubicBezTo>
                  <a:cubicBezTo>
                    <a:pt x="16647" y="17127"/>
                    <a:pt x="17010" y="16615"/>
                    <a:pt x="17282" y="16040"/>
                  </a:cubicBezTo>
                  <a:cubicBezTo>
                    <a:pt x="17554" y="15465"/>
                    <a:pt x="17736" y="14826"/>
                    <a:pt x="17645" y="14315"/>
                  </a:cubicBezTo>
                  <a:cubicBezTo>
                    <a:pt x="17554" y="13804"/>
                    <a:pt x="17191" y="13420"/>
                    <a:pt x="16783" y="13356"/>
                  </a:cubicBezTo>
                  <a:cubicBezTo>
                    <a:pt x="16375" y="13292"/>
                    <a:pt x="15921" y="13548"/>
                    <a:pt x="15649" y="14059"/>
                  </a:cubicBezTo>
                  <a:cubicBezTo>
                    <a:pt x="15376" y="14570"/>
                    <a:pt x="15286" y="15337"/>
                    <a:pt x="16284" y="16424"/>
                  </a:cubicBezTo>
                  <a:cubicBezTo>
                    <a:pt x="17282" y="17510"/>
                    <a:pt x="19370" y="18916"/>
                    <a:pt x="21457" y="20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170454" y="6132479"/>
              <a:ext cx="144496" cy="31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57" fill="norm" stroke="1" extrusionOk="0">
                  <a:moveTo>
                    <a:pt x="19492" y="1826"/>
                  </a:moveTo>
                  <a:cubicBezTo>
                    <a:pt x="18553" y="1253"/>
                    <a:pt x="17613" y="681"/>
                    <a:pt x="15422" y="324"/>
                  </a:cubicBezTo>
                  <a:cubicBezTo>
                    <a:pt x="13231" y="-34"/>
                    <a:pt x="9787" y="-177"/>
                    <a:pt x="6970" y="324"/>
                  </a:cubicBezTo>
                  <a:cubicBezTo>
                    <a:pt x="4153" y="824"/>
                    <a:pt x="1961" y="1969"/>
                    <a:pt x="866" y="2970"/>
                  </a:cubicBezTo>
                  <a:cubicBezTo>
                    <a:pt x="-230" y="3971"/>
                    <a:pt x="-230" y="4830"/>
                    <a:pt x="553" y="5402"/>
                  </a:cubicBezTo>
                  <a:cubicBezTo>
                    <a:pt x="1335" y="5974"/>
                    <a:pt x="2900" y="6260"/>
                    <a:pt x="6187" y="5974"/>
                  </a:cubicBezTo>
                  <a:cubicBezTo>
                    <a:pt x="9474" y="5688"/>
                    <a:pt x="14483" y="4830"/>
                    <a:pt x="17300" y="4043"/>
                  </a:cubicBezTo>
                  <a:cubicBezTo>
                    <a:pt x="20118" y="3256"/>
                    <a:pt x="20744" y="2541"/>
                    <a:pt x="21057" y="2541"/>
                  </a:cubicBezTo>
                  <a:cubicBezTo>
                    <a:pt x="21370" y="2541"/>
                    <a:pt x="21370" y="3256"/>
                    <a:pt x="21370" y="5688"/>
                  </a:cubicBezTo>
                  <a:cubicBezTo>
                    <a:pt x="21370" y="8120"/>
                    <a:pt x="21370" y="12268"/>
                    <a:pt x="21370" y="14771"/>
                  </a:cubicBezTo>
                  <a:cubicBezTo>
                    <a:pt x="21370" y="17275"/>
                    <a:pt x="21370" y="18133"/>
                    <a:pt x="21057" y="18991"/>
                  </a:cubicBezTo>
                  <a:cubicBezTo>
                    <a:pt x="20744" y="19849"/>
                    <a:pt x="20118" y="20708"/>
                    <a:pt x="19022" y="21065"/>
                  </a:cubicBezTo>
                  <a:cubicBezTo>
                    <a:pt x="17927" y="21423"/>
                    <a:pt x="16361" y="21280"/>
                    <a:pt x="15735" y="20636"/>
                  </a:cubicBezTo>
                  <a:cubicBezTo>
                    <a:pt x="15109" y="19993"/>
                    <a:pt x="15422" y="18848"/>
                    <a:pt x="15735" y="17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359400" y="6121399"/>
              <a:ext cx="133350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8914" y="2448"/>
                  </a:cubicBezTo>
                  <a:cubicBezTo>
                    <a:pt x="11657" y="4896"/>
                    <a:pt x="14057" y="9792"/>
                    <a:pt x="15257" y="12960"/>
                  </a:cubicBezTo>
                  <a:cubicBezTo>
                    <a:pt x="16457" y="16128"/>
                    <a:pt x="16457" y="17568"/>
                    <a:pt x="15943" y="18864"/>
                  </a:cubicBezTo>
                  <a:cubicBezTo>
                    <a:pt x="15429" y="20160"/>
                    <a:pt x="14400" y="21312"/>
                    <a:pt x="13200" y="21456"/>
                  </a:cubicBezTo>
                  <a:cubicBezTo>
                    <a:pt x="12000" y="21600"/>
                    <a:pt x="10629" y="20736"/>
                    <a:pt x="9943" y="18000"/>
                  </a:cubicBezTo>
                  <a:cubicBezTo>
                    <a:pt x="9257" y="15264"/>
                    <a:pt x="9257" y="10656"/>
                    <a:pt x="9943" y="7920"/>
                  </a:cubicBezTo>
                  <a:cubicBezTo>
                    <a:pt x="10629" y="5184"/>
                    <a:pt x="12000" y="4320"/>
                    <a:pt x="14057" y="4032"/>
                  </a:cubicBezTo>
                  <a:cubicBezTo>
                    <a:pt x="16114" y="3744"/>
                    <a:pt x="18857" y="4032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518149" y="6171675"/>
              <a:ext cx="95251" cy="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21600" y="4994"/>
                  </a:moveTo>
                  <a:cubicBezTo>
                    <a:pt x="19680" y="2834"/>
                    <a:pt x="17760" y="674"/>
                    <a:pt x="14640" y="134"/>
                  </a:cubicBezTo>
                  <a:cubicBezTo>
                    <a:pt x="11520" y="-406"/>
                    <a:pt x="7200" y="674"/>
                    <a:pt x="4320" y="3644"/>
                  </a:cubicBezTo>
                  <a:cubicBezTo>
                    <a:pt x="1440" y="6614"/>
                    <a:pt x="0" y="11474"/>
                    <a:pt x="0" y="14984"/>
                  </a:cubicBezTo>
                  <a:cubicBezTo>
                    <a:pt x="0" y="18494"/>
                    <a:pt x="1440" y="20654"/>
                    <a:pt x="4800" y="20924"/>
                  </a:cubicBezTo>
                  <a:cubicBezTo>
                    <a:pt x="8160" y="21194"/>
                    <a:pt x="13440" y="19574"/>
                    <a:pt x="16560" y="17414"/>
                  </a:cubicBezTo>
                  <a:cubicBezTo>
                    <a:pt x="19680" y="15254"/>
                    <a:pt x="20640" y="12554"/>
                    <a:pt x="20160" y="10394"/>
                  </a:cubicBezTo>
                  <a:cubicBezTo>
                    <a:pt x="19680" y="8234"/>
                    <a:pt x="17760" y="6614"/>
                    <a:pt x="15840" y="4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664200" y="6141820"/>
              <a:ext cx="268347" cy="35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8" fill="norm" stroke="1" extrusionOk="0">
                  <a:moveTo>
                    <a:pt x="0" y="2601"/>
                  </a:moveTo>
                  <a:cubicBezTo>
                    <a:pt x="169" y="3240"/>
                    <a:pt x="337" y="3879"/>
                    <a:pt x="422" y="4518"/>
                  </a:cubicBezTo>
                  <a:cubicBezTo>
                    <a:pt x="506" y="5157"/>
                    <a:pt x="506" y="5796"/>
                    <a:pt x="928" y="6180"/>
                  </a:cubicBezTo>
                  <a:cubicBezTo>
                    <a:pt x="1350" y="6563"/>
                    <a:pt x="2194" y="6691"/>
                    <a:pt x="2953" y="6563"/>
                  </a:cubicBezTo>
                  <a:cubicBezTo>
                    <a:pt x="3712" y="6435"/>
                    <a:pt x="4387" y="6052"/>
                    <a:pt x="4978" y="6116"/>
                  </a:cubicBezTo>
                  <a:cubicBezTo>
                    <a:pt x="5569" y="6180"/>
                    <a:pt x="6075" y="6691"/>
                    <a:pt x="6750" y="6947"/>
                  </a:cubicBezTo>
                  <a:cubicBezTo>
                    <a:pt x="7425" y="7202"/>
                    <a:pt x="8269" y="7202"/>
                    <a:pt x="9028" y="7010"/>
                  </a:cubicBezTo>
                  <a:cubicBezTo>
                    <a:pt x="9788" y="6819"/>
                    <a:pt x="10462" y="6435"/>
                    <a:pt x="11053" y="5988"/>
                  </a:cubicBezTo>
                  <a:cubicBezTo>
                    <a:pt x="11644" y="5541"/>
                    <a:pt x="12150" y="5029"/>
                    <a:pt x="12403" y="5093"/>
                  </a:cubicBezTo>
                  <a:cubicBezTo>
                    <a:pt x="12656" y="5157"/>
                    <a:pt x="12656" y="5796"/>
                    <a:pt x="12572" y="6755"/>
                  </a:cubicBezTo>
                  <a:cubicBezTo>
                    <a:pt x="12487" y="7713"/>
                    <a:pt x="12319" y="8992"/>
                    <a:pt x="12403" y="10270"/>
                  </a:cubicBezTo>
                  <a:cubicBezTo>
                    <a:pt x="12487" y="11548"/>
                    <a:pt x="12825" y="12826"/>
                    <a:pt x="12741" y="14424"/>
                  </a:cubicBezTo>
                  <a:cubicBezTo>
                    <a:pt x="12656" y="16021"/>
                    <a:pt x="12150" y="17938"/>
                    <a:pt x="11728" y="19280"/>
                  </a:cubicBezTo>
                  <a:cubicBezTo>
                    <a:pt x="11306" y="20622"/>
                    <a:pt x="10969" y="21389"/>
                    <a:pt x="10800" y="21453"/>
                  </a:cubicBezTo>
                  <a:cubicBezTo>
                    <a:pt x="10631" y="21517"/>
                    <a:pt x="10631" y="20878"/>
                    <a:pt x="10716" y="18513"/>
                  </a:cubicBezTo>
                  <a:cubicBezTo>
                    <a:pt x="10800" y="16149"/>
                    <a:pt x="10969" y="12059"/>
                    <a:pt x="11391" y="8864"/>
                  </a:cubicBezTo>
                  <a:cubicBezTo>
                    <a:pt x="11812" y="5668"/>
                    <a:pt x="12487" y="3368"/>
                    <a:pt x="13247" y="2026"/>
                  </a:cubicBezTo>
                  <a:cubicBezTo>
                    <a:pt x="14006" y="684"/>
                    <a:pt x="14850" y="300"/>
                    <a:pt x="15778" y="109"/>
                  </a:cubicBezTo>
                  <a:cubicBezTo>
                    <a:pt x="16706" y="-83"/>
                    <a:pt x="17719" y="-83"/>
                    <a:pt x="18731" y="620"/>
                  </a:cubicBezTo>
                  <a:cubicBezTo>
                    <a:pt x="19744" y="1323"/>
                    <a:pt x="20756" y="2729"/>
                    <a:pt x="21178" y="3751"/>
                  </a:cubicBezTo>
                  <a:cubicBezTo>
                    <a:pt x="21600" y="4774"/>
                    <a:pt x="21431" y="5413"/>
                    <a:pt x="20419" y="5988"/>
                  </a:cubicBezTo>
                  <a:cubicBezTo>
                    <a:pt x="19406" y="6563"/>
                    <a:pt x="17550" y="7074"/>
                    <a:pt x="16116" y="7330"/>
                  </a:cubicBezTo>
                  <a:cubicBezTo>
                    <a:pt x="14681" y="7586"/>
                    <a:pt x="13669" y="7586"/>
                    <a:pt x="13247" y="7586"/>
                  </a:cubicBezTo>
                  <a:cubicBezTo>
                    <a:pt x="12825" y="7586"/>
                    <a:pt x="12994" y="7586"/>
                    <a:pt x="13162" y="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962650" y="6116332"/>
              <a:ext cx="113522" cy="2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72" fill="norm" stroke="1" extrusionOk="0">
                  <a:moveTo>
                    <a:pt x="18851" y="6860"/>
                  </a:moveTo>
                  <a:cubicBezTo>
                    <a:pt x="18851" y="5801"/>
                    <a:pt x="18851" y="4743"/>
                    <a:pt x="19047" y="3578"/>
                  </a:cubicBezTo>
                  <a:cubicBezTo>
                    <a:pt x="19244" y="2413"/>
                    <a:pt x="19636" y="1143"/>
                    <a:pt x="18851" y="507"/>
                  </a:cubicBezTo>
                  <a:cubicBezTo>
                    <a:pt x="18065" y="-128"/>
                    <a:pt x="16102" y="-128"/>
                    <a:pt x="13353" y="296"/>
                  </a:cubicBezTo>
                  <a:cubicBezTo>
                    <a:pt x="10604" y="719"/>
                    <a:pt x="7069" y="1566"/>
                    <a:pt x="5302" y="3154"/>
                  </a:cubicBezTo>
                  <a:cubicBezTo>
                    <a:pt x="3535" y="4743"/>
                    <a:pt x="3535" y="7072"/>
                    <a:pt x="5498" y="9190"/>
                  </a:cubicBezTo>
                  <a:cubicBezTo>
                    <a:pt x="7462" y="11307"/>
                    <a:pt x="11389" y="13213"/>
                    <a:pt x="14138" y="14590"/>
                  </a:cubicBezTo>
                  <a:cubicBezTo>
                    <a:pt x="16887" y="15966"/>
                    <a:pt x="18458" y="16813"/>
                    <a:pt x="19636" y="17766"/>
                  </a:cubicBezTo>
                  <a:cubicBezTo>
                    <a:pt x="20815" y="18719"/>
                    <a:pt x="21600" y="19778"/>
                    <a:pt x="20618" y="20413"/>
                  </a:cubicBezTo>
                  <a:cubicBezTo>
                    <a:pt x="19636" y="21048"/>
                    <a:pt x="16887" y="21260"/>
                    <a:pt x="13156" y="21366"/>
                  </a:cubicBezTo>
                  <a:cubicBezTo>
                    <a:pt x="9425" y="21472"/>
                    <a:pt x="4713" y="21472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584950" y="6131549"/>
              <a:ext cx="133350" cy="20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9523"/>
                  </a:moveTo>
                  <a:cubicBezTo>
                    <a:pt x="21600" y="7098"/>
                    <a:pt x="21600" y="4674"/>
                    <a:pt x="21086" y="3021"/>
                  </a:cubicBezTo>
                  <a:cubicBezTo>
                    <a:pt x="20571" y="1368"/>
                    <a:pt x="19543" y="486"/>
                    <a:pt x="17143" y="156"/>
                  </a:cubicBezTo>
                  <a:cubicBezTo>
                    <a:pt x="14743" y="-175"/>
                    <a:pt x="10971" y="45"/>
                    <a:pt x="8400" y="596"/>
                  </a:cubicBezTo>
                  <a:cubicBezTo>
                    <a:pt x="5829" y="1147"/>
                    <a:pt x="4457" y="2029"/>
                    <a:pt x="4971" y="4123"/>
                  </a:cubicBezTo>
                  <a:cubicBezTo>
                    <a:pt x="5486" y="6217"/>
                    <a:pt x="7886" y="9523"/>
                    <a:pt x="10114" y="12058"/>
                  </a:cubicBezTo>
                  <a:cubicBezTo>
                    <a:pt x="12343" y="14592"/>
                    <a:pt x="14400" y="16356"/>
                    <a:pt x="15257" y="17788"/>
                  </a:cubicBezTo>
                  <a:cubicBezTo>
                    <a:pt x="16114" y="19221"/>
                    <a:pt x="15771" y="20323"/>
                    <a:pt x="14743" y="20874"/>
                  </a:cubicBezTo>
                  <a:cubicBezTo>
                    <a:pt x="13714" y="21425"/>
                    <a:pt x="12000" y="21425"/>
                    <a:pt x="9429" y="20874"/>
                  </a:cubicBezTo>
                  <a:cubicBezTo>
                    <a:pt x="6857" y="20323"/>
                    <a:pt x="3429" y="19221"/>
                    <a:pt x="0" y="1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744710" y="5943600"/>
              <a:ext cx="15774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5414" y="0"/>
                  </a:moveTo>
                  <a:cubicBezTo>
                    <a:pt x="12534" y="4393"/>
                    <a:pt x="9654" y="8786"/>
                    <a:pt x="7350" y="12020"/>
                  </a:cubicBezTo>
                  <a:cubicBezTo>
                    <a:pt x="5046" y="15254"/>
                    <a:pt x="3318" y="17329"/>
                    <a:pt x="2166" y="18671"/>
                  </a:cubicBezTo>
                  <a:cubicBezTo>
                    <a:pt x="1014" y="20014"/>
                    <a:pt x="438" y="20624"/>
                    <a:pt x="150" y="20624"/>
                  </a:cubicBezTo>
                  <a:cubicBezTo>
                    <a:pt x="-138" y="20624"/>
                    <a:pt x="-138" y="20014"/>
                    <a:pt x="1302" y="18854"/>
                  </a:cubicBezTo>
                  <a:cubicBezTo>
                    <a:pt x="2742" y="17695"/>
                    <a:pt x="5622" y="15986"/>
                    <a:pt x="7782" y="14949"/>
                  </a:cubicBezTo>
                  <a:cubicBezTo>
                    <a:pt x="9942" y="13912"/>
                    <a:pt x="11382" y="13546"/>
                    <a:pt x="12822" y="13607"/>
                  </a:cubicBezTo>
                  <a:cubicBezTo>
                    <a:pt x="14262" y="13668"/>
                    <a:pt x="15702" y="14156"/>
                    <a:pt x="17142" y="15559"/>
                  </a:cubicBezTo>
                  <a:cubicBezTo>
                    <a:pt x="18582" y="16963"/>
                    <a:pt x="20022" y="19281"/>
                    <a:pt x="214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930765" y="6178005"/>
              <a:ext cx="79636" cy="10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08" fill="norm" stroke="1" extrusionOk="0">
                  <a:moveTo>
                    <a:pt x="21386" y="7303"/>
                  </a:moveTo>
                  <a:cubicBezTo>
                    <a:pt x="19681" y="5303"/>
                    <a:pt x="17975" y="3303"/>
                    <a:pt x="15702" y="1903"/>
                  </a:cubicBezTo>
                  <a:cubicBezTo>
                    <a:pt x="13428" y="503"/>
                    <a:pt x="10586" y="-297"/>
                    <a:pt x="8312" y="103"/>
                  </a:cubicBezTo>
                  <a:cubicBezTo>
                    <a:pt x="6039" y="503"/>
                    <a:pt x="4333" y="2103"/>
                    <a:pt x="2912" y="4503"/>
                  </a:cubicBezTo>
                  <a:cubicBezTo>
                    <a:pt x="1491" y="6903"/>
                    <a:pt x="354" y="10103"/>
                    <a:pt x="70" y="12903"/>
                  </a:cubicBezTo>
                  <a:cubicBezTo>
                    <a:pt x="-214" y="15703"/>
                    <a:pt x="354" y="18103"/>
                    <a:pt x="2060" y="19503"/>
                  </a:cubicBezTo>
                  <a:cubicBezTo>
                    <a:pt x="3765" y="20903"/>
                    <a:pt x="6607" y="21303"/>
                    <a:pt x="8881" y="19503"/>
                  </a:cubicBezTo>
                  <a:cubicBezTo>
                    <a:pt x="11154" y="17703"/>
                    <a:pt x="12860" y="13703"/>
                    <a:pt x="14565" y="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7052769" y="5930646"/>
              <a:ext cx="424597" cy="37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5" fill="norm" stroke="1" extrusionOk="0">
                  <a:moveTo>
                    <a:pt x="1067" y="15494"/>
                  </a:moveTo>
                  <a:cubicBezTo>
                    <a:pt x="746" y="15974"/>
                    <a:pt x="426" y="16454"/>
                    <a:pt x="212" y="16994"/>
                  </a:cubicBezTo>
                  <a:cubicBezTo>
                    <a:pt x="-2" y="17534"/>
                    <a:pt x="-109" y="18134"/>
                    <a:pt x="158" y="18374"/>
                  </a:cubicBezTo>
                  <a:cubicBezTo>
                    <a:pt x="426" y="18614"/>
                    <a:pt x="1067" y="18494"/>
                    <a:pt x="1548" y="18734"/>
                  </a:cubicBezTo>
                  <a:cubicBezTo>
                    <a:pt x="2030" y="18974"/>
                    <a:pt x="2350" y="19574"/>
                    <a:pt x="2778" y="19814"/>
                  </a:cubicBezTo>
                  <a:cubicBezTo>
                    <a:pt x="3206" y="20054"/>
                    <a:pt x="3741" y="19934"/>
                    <a:pt x="4703" y="18914"/>
                  </a:cubicBezTo>
                  <a:cubicBezTo>
                    <a:pt x="5665" y="17894"/>
                    <a:pt x="7055" y="15974"/>
                    <a:pt x="8339" y="13874"/>
                  </a:cubicBezTo>
                  <a:cubicBezTo>
                    <a:pt x="9622" y="11774"/>
                    <a:pt x="10798" y="9494"/>
                    <a:pt x="11493" y="7994"/>
                  </a:cubicBezTo>
                  <a:cubicBezTo>
                    <a:pt x="12188" y="6494"/>
                    <a:pt x="12402" y="5774"/>
                    <a:pt x="12509" y="4934"/>
                  </a:cubicBezTo>
                  <a:cubicBezTo>
                    <a:pt x="12616" y="4094"/>
                    <a:pt x="12616" y="3134"/>
                    <a:pt x="12348" y="2894"/>
                  </a:cubicBezTo>
                  <a:cubicBezTo>
                    <a:pt x="12081" y="2654"/>
                    <a:pt x="11546" y="3134"/>
                    <a:pt x="10691" y="5054"/>
                  </a:cubicBezTo>
                  <a:cubicBezTo>
                    <a:pt x="9836" y="6974"/>
                    <a:pt x="8659" y="10334"/>
                    <a:pt x="8071" y="12974"/>
                  </a:cubicBezTo>
                  <a:cubicBezTo>
                    <a:pt x="7483" y="15614"/>
                    <a:pt x="7483" y="17534"/>
                    <a:pt x="7697" y="18734"/>
                  </a:cubicBezTo>
                  <a:cubicBezTo>
                    <a:pt x="7911" y="19934"/>
                    <a:pt x="8339" y="20414"/>
                    <a:pt x="9194" y="20534"/>
                  </a:cubicBezTo>
                  <a:cubicBezTo>
                    <a:pt x="10049" y="20654"/>
                    <a:pt x="11333" y="20414"/>
                    <a:pt x="12402" y="19814"/>
                  </a:cubicBezTo>
                  <a:cubicBezTo>
                    <a:pt x="13471" y="19214"/>
                    <a:pt x="14327" y="18254"/>
                    <a:pt x="14915" y="17534"/>
                  </a:cubicBezTo>
                  <a:cubicBezTo>
                    <a:pt x="15503" y="16814"/>
                    <a:pt x="15824" y="16334"/>
                    <a:pt x="15824" y="15854"/>
                  </a:cubicBezTo>
                  <a:cubicBezTo>
                    <a:pt x="15824" y="15374"/>
                    <a:pt x="15503" y="14894"/>
                    <a:pt x="15075" y="14774"/>
                  </a:cubicBezTo>
                  <a:cubicBezTo>
                    <a:pt x="14647" y="14654"/>
                    <a:pt x="14113" y="14894"/>
                    <a:pt x="13632" y="15794"/>
                  </a:cubicBezTo>
                  <a:cubicBezTo>
                    <a:pt x="13150" y="16694"/>
                    <a:pt x="12723" y="18254"/>
                    <a:pt x="12562" y="19334"/>
                  </a:cubicBezTo>
                  <a:cubicBezTo>
                    <a:pt x="12402" y="20414"/>
                    <a:pt x="12509" y="21014"/>
                    <a:pt x="12830" y="21254"/>
                  </a:cubicBezTo>
                  <a:cubicBezTo>
                    <a:pt x="13150" y="21494"/>
                    <a:pt x="13685" y="21374"/>
                    <a:pt x="14594" y="20114"/>
                  </a:cubicBezTo>
                  <a:cubicBezTo>
                    <a:pt x="15503" y="18854"/>
                    <a:pt x="16786" y="16454"/>
                    <a:pt x="17909" y="13094"/>
                  </a:cubicBezTo>
                  <a:cubicBezTo>
                    <a:pt x="19032" y="9734"/>
                    <a:pt x="19994" y="5414"/>
                    <a:pt x="20582" y="2954"/>
                  </a:cubicBezTo>
                  <a:cubicBezTo>
                    <a:pt x="21170" y="494"/>
                    <a:pt x="21384" y="-106"/>
                    <a:pt x="21438" y="14"/>
                  </a:cubicBezTo>
                  <a:cubicBezTo>
                    <a:pt x="21491" y="134"/>
                    <a:pt x="21384" y="974"/>
                    <a:pt x="20796" y="2774"/>
                  </a:cubicBezTo>
                  <a:cubicBezTo>
                    <a:pt x="20208" y="4574"/>
                    <a:pt x="19139" y="7334"/>
                    <a:pt x="18604" y="9974"/>
                  </a:cubicBezTo>
                  <a:cubicBezTo>
                    <a:pt x="18069" y="12614"/>
                    <a:pt x="18069" y="15134"/>
                    <a:pt x="18069" y="17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7726735" y="6176941"/>
              <a:ext cx="159966" cy="12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590" fill="norm" stroke="1" extrusionOk="0">
                  <a:moveTo>
                    <a:pt x="9542" y="1354"/>
                  </a:moveTo>
                  <a:cubicBezTo>
                    <a:pt x="6700" y="6754"/>
                    <a:pt x="3858" y="12154"/>
                    <a:pt x="2153" y="15754"/>
                  </a:cubicBezTo>
                  <a:cubicBezTo>
                    <a:pt x="447" y="19354"/>
                    <a:pt x="-121" y="21154"/>
                    <a:pt x="21" y="20434"/>
                  </a:cubicBezTo>
                  <a:cubicBezTo>
                    <a:pt x="163" y="19714"/>
                    <a:pt x="1016" y="16474"/>
                    <a:pt x="2863" y="12694"/>
                  </a:cubicBezTo>
                  <a:cubicBezTo>
                    <a:pt x="4711" y="8914"/>
                    <a:pt x="7553" y="4594"/>
                    <a:pt x="9826" y="2254"/>
                  </a:cubicBezTo>
                  <a:cubicBezTo>
                    <a:pt x="12100" y="-86"/>
                    <a:pt x="13805" y="-446"/>
                    <a:pt x="14942" y="454"/>
                  </a:cubicBezTo>
                  <a:cubicBezTo>
                    <a:pt x="16079" y="1354"/>
                    <a:pt x="16647" y="3514"/>
                    <a:pt x="16932" y="6214"/>
                  </a:cubicBezTo>
                  <a:cubicBezTo>
                    <a:pt x="17216" y="8914"/>
                    <a:pt x="17216" y="12154"/>
                    <a:pt x="17926" y="14134"/>
                  </a:cubicBezTo>
                  <a:cubicBezTo>
                    <a:pt x="18637" y="16114"/>
                    <a:pt x="20058" y="16834"/>
                    <a:pt x="21479" y="17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942630" y="6176347"/>
              <a:ext cx="77429" cy="9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940" fill="norm" stroke="1" extrusionOk="0">
                  <a:moveTo>
                    <a:pt x="10559" y="5993"/>
                  </a:moveTo>
                  <a:cubicBezTo>
                    <a:pt x="11127" y="3695"/>
                    <a:pt x="11696" y="1397"/>
                    <a:pt x="10559" y="478"/>
                  </a:cubicBezTo>
                  <a:cubicBezTo>
                    <a:pt x="9422" y="-441"/>
                    <a:pt x="6580" y="19"/>
                    <a:pt x="4306" y="1397"/>
                  </a:cubicBezTo>
                  <a:cubicBezTo>
                    <a:pt x="2033" y="2776"/>
                    <a:pt x="327" y="5074"/>
                    <a:pt x="43" y="8521"/>
                  </a:cubicBezTo>
                  <a:cubicBezTo>
                    <a:pt x="-241" y="11968"/>
                    <a:pt x="896" y="16563"/>
                    <a:pt x="2885" y="18861"/>
                  </a:cubicBezTo>
                  <a:cubicBezTo>
                    <a:pt x="4875" y="21159"/>
                    <a:pt x="7717" y="21159"/>
                    <a:pt x="10559" y="20699"/>
                  </a:cubicBezTo>
                  <a:cubicBezTo>
                    <a:pt x="13401" y="20240"/>
                    <a:pt x="16243" y="19321"/>
                    <a:pt x="18233" y="17712"/>
                  </a:cubicBezTo>
                  <a:cubicBezTo>
                    <a:pt x="20222" y="16104"/>
                    <a:pt x="21359" y="13806"/>
                    <a:pt x="20506" y="11968"/>
                  </a:cubicBezTo>
                  <a:cubicBezTo>
                    <a:pt x="19654" y="10129"/>
                    <a:pt x="16812" y="8750"/>
                    <a:pt x="14254" y="7142"/>
                  </a:cubicBezTo>
                  <a:cubicBezTo>
                    <a:pt x="11696" y="5533"/>
                    <a:pt x="9422" y="3695"/>
                    <a:pt x="7148" y="1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104791" y="5892800"/>
              <a:ext cx="10575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20754" y="0"/>
                  </a:moveTo>
                  <a:cubicBezTo>
                    <a:pt x="14108" y="3600"/>
                    <a:pt x="7462" y="7200"/>
                    <a:pt x="3723" y="10350"/>
                  </a:cubicBezTo>
                  <a:cubicBezTo>
                    <a:pt x="-15" y="13500"/>
                    <a:pt x="-846" y="16200"/>
                    <a:pt x="816" y="18000"/>
                  </a:cubicBezTo>
                  <a:cubicBezTo>
                    <a:pt x="2477" y="19800"/>
                    <a:pt x="6631" y="20700"/>
                    <a:pt x="107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083086" y="6112372"/>
              <a:ext cx="203664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82" fill="norm" stroke="1" extrusionOk="0">
                  <a:moveTo>
                    <a:pt x="2053" y="21182"/>
                  </a:moveTo>
                  <a:cubicBezTo>
                    <a:pt x="1162" y="18908"/>
                    <a:pt x="271" y="16635"/>
                    <a:pt x="49" y="14077"/>
                  </a:cubicBezTo>
                  <a:cubicBezTo>
                    <a:pt x="-174" y="11519"/>
                    <a:pt x="271" y="8677"/>
                    <a:pt x="3389" y="6119"/>
                  </a:cubicBezTo>
                  <a:cubicBezTo>
                    <a:pt x="6506" y="3561"/>
                    <a:pt x="12296" y="1287"/>
                    <a:pt x="15748" y="435"/>
                  </a:cubicBezTo>
                  <a:cubicBezTo>
                    <a:pt x="19199" y="-418"/>
                    <a:pt x="20313" y="150"/>
                    <a:pt x="21426" y="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589105" y="6049032"/>
              <a:ext cx="167546" cy="2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3" fill="norm" stroke="1" extrusionOk="0">
                  <a:moveTo>
                    <a:pt x="21372" y="6004"/>
                  </a:moveTo>
                  <a:cubicBezTo>
                    <a:pt x="21372" y="4599"/>
                    <a:pt x="21372" y="3195"/>
                    <a:pt x="19752" y="2141"/>
                  </a:cubicBezTo>
                  <a:cubicBezTo>
                    <a:pt x="18132" y="1087"/>
                    <a:pt x="14892" y="385"/>
                    <a:pt x="12462" y="121"/>
                  </a:cubicBezTo>
                  <a:cubicBezTo>
                    <a:pt x="10032" y="-142"/>
                    <a:pt x="8412" y="34"/>
                    <a:pt x="7467" y="560"/>
                  </a:cubicBezTo>
                  <a:cubicBezTo>
                    <a:pt x="6522" y="1087"/>
                    <a:pt x="6252" y="1965"/>
                    <a:pt x="7197" y="3985"/>
                  </a:cubicBezTo>
                  <a:cubicBezTo>
                    <a:pt x="8142" y="6004"/>
                    <a:pt x="10302" y="9165"/>
                    <a:pt x="12327" y="11360"/>
                  </a:cubicBezTo>
                  <a:cubicBezTo>
                    <a:pt x="14352" y="13556"/>
                    <a:pt x="16242" y="14785"/>
                    <a:pt x="17187" y="15926"/>
                  </a:cubicBezTo>
                  <a:cubicBezTo>
                    <a:pt x="18132" y="17068"/>
                    <a:pt x="18132" y="18121"/>
                    <a:pt x="17592" y="18912"/>
                  </a:cubicBezTo>
                  <a:cubicBezTo>
                    <a:pt x="17052" y="19702"/>
                    <a:pt x="15972" y="20229"/>
                    <a:pt x="13542" y="20668"/>
                  </a:cubicBezTo>
                  <a:cubicBezTo>
                    <a:pt x="11112" y="21107"/>
                    <a:pt x="7332" y="21458"/>
                    <a:pt x="4767" y="21370"/>
                  </a:cubicBezTo>
                  <a:cubicBezTo>
                    <a:pt x="2202" y="21282"/>
                    <a:pt x="852" y="20756"/>
                    <a:pt x="312" y="19965"/>
                  </a:cubicBezTo>
                  <a:cubicBezTo>
                    <a:pt x="-228" y="19175"/>
                    <a:pt x="42" y="18121"/>
                    <a:pt x="312" y="17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788400" y="6140449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820150" y="6019800"/>
              <a:ext cx="19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817830" y="6112532"/>
              <a:ext cx="142020" cy="3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29" fill="norm" stroke="1" extrusionOk="0">
                  <a:moveTo>
                    <a:pt x="21004" y="1196"/>
                  </a:moveTo>
                  <a:cubicBezTo>
                    <a:pt x="20065" y="727"/>
                    <a:pt x="19126" y="257"/>
                    <a:pt x="16621" y="81"/>
                  </a:cubicBezTo>
                  <a:cubicBezTo>
                    <a:pt x="14117" y="-95"/>
                    <a:pt x="10047" y="22"/>
                    <a:pt x="7856" y="375"/>
                  </a:cubicBezTo>
                  <a:cubicBezTo>
                    <a:pt x="5665" y="727"/>
                    <a:pt x="5352" y="1314"/>
                    <a:pt x="5665" y="1842"/>
                  </a:cubicBezTo>
                  <a:cubicBezTo>
                    <a:pt x="5978" y="2370"/>
                    <a:pt x="6917" y="2840"/>
                    <a:pt x="8326" y="3133"/>
                  </a:cubicBezTo>
                  <a:cubicBezTo>
                    <a:pt x="9734" y="3427"/>
                    <a:pt x="11613" y="3544"/>
                    <a:pt x="13960" y="3603"/>
                  </a:cubicBezTo>
                  <a:cubicBezTo>
                    <a:pt x="16308" y="3662"/>
                    <a:pt x="19126" y="3662"/>
                    <a:pt x="20221" y="4131"/>
                  </a:cubicBezTo>
                  <a:cubicBezTo>
                    <a:pt x="21317" y="4601"/>
                    <a:pt x="20691" y="5540"/>
                    <a:pt x="20065" y="7301"/>
                  </a:cubicBezTo>
                  <a:cubicBezTo>
                    <a:pt x="19439" y="9062"/>
                    <a:pt x="18813" y="11644"/>
                    <a:pt x="17874" y="13816"/>
                  </a:cubicBezTo>
                  <a:cubicBezTo>
                    <a:pt x="16934" y="15988"/>
                    <a:pt x="15682" y="17748"/>
                    <a:pt x="14430" y="18922"/>
                  </a:cubicBezTo>
                  <a:cubicBezTo>
                    <a:pt x="13178" y="20096"/>
                    <a:pt x="11926" y="20683"/>
                    <a:pt x="10517" y="21035"/>
                  </a:cubicBezTo>
                  <a:cubicBezTo>
                    <a:pt x="9108" y="21388"/>
                    <a:pt x="7543" y="21505"/>
                    <a:pt x="5352" y="20918"/>
                  </a:cubicBezTo>
                  <a:cubicBezTo>
                    <a:pt x="3160" y="20331"/>
                    <a:pt x="343" y="19040"/>
                    <a:pt x="30" y="16868"/>
                  </a:cubicBezTo>
                  <a:cubicBezTo>
                    <a:pt x="-283" y="14696"/>
                    <a:pt x="1908" y="11644"/>
                    <a:pt x="4100" y="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005389" y="6115050"/>
              <a:ext cx="9067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0056" y="0"/>
                  </a:moveTo>
                  <a:cubicBezTo>
                    <a:pt x="8092" y="5564"/>
                    <a:pt x="6129" y="11127"/>
                    <a:pt x="4411" y="14891"/>
                  </a:cubicBezTo>
                  <a:cubicBezTo>
                    <a:pt x="2692" y="18655"/>
                    <a:pt x="1220" y="20618"/>
                    <a:pt x="483" y="20455"/>
                  </a:cubicBezTo>
                  <a:cubicBezTo>
                    <a:pt x="-253" y="20291"/>
                    <a:pt x="-253" y="18000"/>
                    <a:pt x="1220" y="15218"/>
                  </a:cubicBezTo>
                  <a:cubicBezTo>
                    <a:pt x="2692" y="12436"/>
                    <a:pt x="5638" y="9164"/>
                    <a:pt x="9074" y="7036"/>
                  </a:cubicBezTo>
                  <a:cubicBezTo>
                    <a:pt x="12511" y="4909"/>
                    <a:pt x="16438" y="3927"/>
                    <a:pt x="18647" y="4418"/>
                  </a:cubicBezTo>
                  <a:cubicBezTo>
                    <a:pt x="20856" y="4909"/>
                    <a:pt x="21347" y="6873"/>
                    <a:pt x="20856" y="9982"/>
                  </a:cubicBezTo>
                  <a:cubicBezTo>
                    <a:pt x="20365" y="13091"/>
                    <a:pt x="18892" y="17345"/>
                    <a:pt x="17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182100" y="6127750"/>
              <a:ext cx="1810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769"/>
                    <a:pt x="21600" y="5538"/>
                    <a:pt x="20400" y="9138"/>
                  </a:cubicBezTo>
                  <a:cubicBezTo>
                    <a:pt x="19200" y="12738"/>
                    <a:pt x="9600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194799" y="604520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120"/>
                    <a:pt x="5400" y="8640"/>
                    <a:pt x="9000" y="5040"/>
                  </a:cubicBezTo>
                  <a:cubicBezTo>
                    <a:pt x="12600" y="1440"/>
                    <a:pt x="171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281778" y="5919937"/>
              <a:ext cx="211472" cy="3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98" fill="norm" stroke="1" extrusionOk="0">
                  <a:moveTo>
                    <a:pt x="21157" y="1760"/>
                  </a:moveTo>
                  <a:cubicBezTo>
                    <a:pt x="20098" y="1139"/>
                    <a:pt x="19039" y="519"/>
                    <a:pt x="17875" y="208"/>
                  </a:cubicBezTo>
                  <a:cubicBezTo>
                    <a:pt x="16710" y="-102"/>
                    <a:pt x="15439" y="-102"/>
                    <a:pt x="14275" y="457"/>
                  </a:cubicBezTo>
                  <a:cubicBezTo>
                    <a:pt x="13110" y="1015"/>
                    <a:pt x="12051" y="2132"/>
                    <a:pt x="10992" y="4491"/>
                  </a:cubicBezTo>
                  <a:cubicBezTo>
                    <a:pt x="9933" y="6850"/>
                    <a:pt x="8875" y="10450"/>
                    <a:pt x="8133" y="12995"/>
                  </a:cubicBezTo>
                  <a:cubicBezTo>
                    <a:pt x="7392" y="15539"/>
                    <a:pt x="6969" y="17029"/>
                    <a:pt x="6651" y="18146"/>
                  </a:cubicBezTo>
                  <a:cubicBezTo>
                    <a:pt x="6333" y="19264"/>
                    <a:pt x="6122" y="20008"/>
                    <a:pt x="5592" y="20567"/>
                  </a:cubicBezTo>
                  <a:cubicBezTo>
                    <a:pt x="5063" y="21126"/>
                    <a:pt x="4216" y="21498"/>
                    <a:pt x="3369" y="21498"/>
                  </a:cubicBezTo>
                  <a:cubicBezTo>
                    <a:pt x="2522" y="21498"/>
                    <a:pt x="1675" y="21126"/>
                    <a:pt x="933" y="20070"/>
                  </a:cubicBezTo>
                  <a:cubicBezTo>
                    <a:pt x="192" y="19015"/>
                    <a:pt x="-443" y="17277"/>
                    <a:pt x="404" y="15974"/>
                  </a:cubicBezTo>
                  <a:cubicBezTo>
                    <a:pt x="1251" y="14670"/>
                    <a:pt x="3581" y="13801"/>
                    <a:pt x="5381" y="13305"/>
                  </a:cubicBezTo>
                  <a:cubicBezTo>
                    <a:pt x="7181" y="12808"/>
                    <a:pt x="8451" y="12684"/>
                    <a:pt x="9616" y="12684"/>
                  </a:cubicBezTo>
                  <a:cubicBezTo>
                    <a:pt x="10781" y="12684"/>
                    <a:pt x="11839" y="12808"/>
                    <a:pt x="12581" y="13181"/>
                  </a:cubicBezTo>
                  <a:cubicBezTo>
                    <a:pt x="13322" y="13553"/>
                    <a:pt x="13745" y="14174"/>
                    <a:pt x="13957" y="15353"/>
                  </a:cubicBezTo>
                  <a:cubicBezTo>
                    <a:pt x="14169" y="16532"/>
                    <a:pt x="14169" y="18270"/>
                    <a:pt x="14169" y="19450"/>
                  </a:cubicBezTo>
                  <a:cubicBezTo>
                    <a:pt x="14169" y="20629"/>
                    <a:pt x="14169" y="21250"/>
                    <a:pt x="14169" y="21250"/>
                  </a:cubicBezTo>
                  <a:cubicBezTo>
                    <a:pt x="14169" y="21250"/>
                    <a:pt x="14169" y="20629"/>
                    <a:pt x="14486" y="19326"/>
                  </a:cubicBezTo>
                  <a:cubicBezTo>
                    <a:pt x="14804" y="18022"/>
                    <a:pt x="15439" y="16036"/>
                    <a:pt x="15969" y="14546"/>
                  </a:cubicBezTo>
                  <a:cubicBezTo>
                    <a:pt x="16498" y="13057"/>
                    <a:pt x="16922" y="12064"/>
                    <a:pt x="17451" y="11257"/>
                  </a:cubicBezTo>
                  <a:cubicBezTo>
                    <a:pt x="17981" y="10450"/>
                    <a:pt x="18616" y="9829"/>
                    <a:pt x="19251" y="9767"/>
                  </a:cubicBezTo>
                  <a:cubicBezTo>
                    <a:pt x="19886" y="9705"/>
                    <a:pt x="20522" y="10201"/>
                    <a:pt x="21157" y="10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498932" y="6129766"/>
              <a:ext cx="447613" cy="13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41" fill="norm" stroke="1" extrusionOk="0">
                  <a:moveTo>
                    <a:pt x="4574" y="5753"/>
                  </a:moveTo>
                  <a:cubicBezTo>
                    <a:pt x="4473" y="3728"/>
                    <a:pt x="4372" y="1703"/>
                    <a:pt x="3968" y="690"/>
                  </a:cubicBezTo>
                  <a:cubicBezTo>
                    <a:pt x="3565" y="-322"/>
                    <a:pt x="2858" y="-322"/>
                    <a:pt x="2101" y="1365"/>
                  </a:cubicBezTo>
                  <a:cubicBezTo>
                    <a:pt x="1344" y="3053"/>
                    <a:pt x="537" y="6428"/>
                    <a:pt x="183" y="9803"/>
                  </a:cubicBezTo>
                  <a:cubicBezTo>
                    <a:pt x="-170" y="13178"/>
                    <a:pt x="-69" y="16553"/>
                    <a:pt x="991" y="18578"/>
                  </a:cubicBezTo>
                  <a:cubicBezTo>
                    <a:pt x="2051" y="20603"/>
                    <a:pt x="4069" y="21278"/>
                    <a:pt x="6189" y="19253"/>
                  </a:cubicBezTo>
                  <a:cubicBezTo>
                    <a:pt x="8309" y="17228"/>
                    <a:pt x="10529" y="12503"/>
                    <a:pt x="11740" y="9297"/>
                  </a:cubicBezTo>
                  <a:cubicBezTo>
                    <a:pt x="12951" y="6091"/>
                    <a:pt x="13153" y="4403"/>
                    <a:pt x="12951" y="3391"/>
                  </a:cubicBezTo>
                  <a:cubicBezTo>
                    <a:pt x="12750" y="2378"/>
                    <a:pt x="12144" y="2040"/>
                    <a:pt x="11589" y="2209"/>
                  </a:cubicBezTo>
                  <a:cubicBezTo>
                    <a:pt x="11034" y="2378"/>
                    <a:pt x="10529" y="3053"/>
                    <a:pt x="10125" y="4403"/>
                  </a:cubicBezTo>
                  <a:cubicBezTo>
                    <a:pt x="9722" y="5753"/>
                    <a:pt x="9419" y="7778"/>
                    <a:pt x="9267" y="10141"/>
                  </a:cubicBezTo>
                  <a:cubicBezTo>
                    <a:pt x="9116" y="12503"/>
                    <a:pt x="9116" y="15203"/>
                    <a:pt x="9368" y="16553"/>
                  </a:cubicBezTo>
                  <a:cubicBezTo>
                    <a:pt x="9621" y="17903"/>
                    <a:pt x="10125" y="17903"/>
                    <a:pt x="10580" y="17397"/>
                  </a:cubicBezTo>
                  <a:cubicBezTo>
                    <a:pt x="11034" y="16891"/>
                    <a:pt x="11437" y="15878"/>
                    <a:pt x="11892" y="15034"/>
                  </a:cubicBezTo>
                  <a:cubicBezTo>
                    <a:pt x="12346" y="14191"/>
                    <a:pt x="12851" y="13516"/>
                    <a:pt x="13355" y="13516"/>
                  </a:cubicBezTo>
                  <a:cubicBezTo>
                    <a:pt x="13860" y="13516"/>
                    <a:pt x="14365" y="14191"/>
                    <a:pt x="14718" y="15372"/>
                  </a:cubicBezTo>
                  <a:cubicBezTo>
                    <a:pt x="15071" y="16553"/>
                    <a:pt x="15273" y="18241"/>
                    <a:pt x="15475" y="18072"/>
                  </a:cubicBezTo>
                  <a:cubicBezTo>
                    <a:pt x="15677" y="17903"/>
                    <a:pt x="15879" y="15878"/>
                    <a:pt x="16080" y="13516"/>
                  </a:cubicBezTo>
                  <a:cubicBezTo>
                    <a:pt x="16282" y="11153"/>
                    <a:pt x="16484" y="8453"/>
                    <a:pt x="16837" y="6934"/>
                  </a:cubicBezTo>
                  <a:cubicBezTo>
                    <a:pt x="17191" y="5415"/>
                    <a:pt x="17695" y="5078"/>
                    <a:pt x="18251" y="4572"/>
                  </a:cubicBezTo>
                  <a:cubicBezTo>
                    <a:pt x="18806" y="4066"/>
                    <a:pt x="19411" y="3391"/>
                    <a:pt x="19966" y="2884"/>
                  </a:cubicBezTo>
                  <a:cubicBezTo>
                    <a:pt x="20522" y="2378"/>
                    <a:pt x="21026" y="2040"/>
                    <a:pt x="21228" y="3391"/>
                  </a:cubicBezTo>
                  <a:cubicBezTo>
                    <a:pt x="21430" y="4741"/>
                    <a:pt x="21329" y="7778"/>
                    <a:pt x="21228" y="10984"/>
                  </a:cubicBezTo>
                  <a:cubicBezTo>
                    <a:pt x="21127" y="14191"/>
                    <a:pt x="21026" y="17566"/>
                    <a:pt x="20925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072108" y="5892800"/>
              <a:ext cx="113292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45" fill="norm" stroke="1" extrusionOk="0">
                  <a:moveTo>
                    <a:pt x="21409" y="0"/>
                  </a:moveTo>
                  <a:cubicBezTo>
                    <a:pt x="16209" y="3600"/>
                    <a:pt x="11009" y="7200"/>
                    <a:pt x="7409" y="10241"/>
                  </a:cubicBezTo>
                  <a:cubicBezTo>
                    <a:pt x="3809" y="13283"/>
                    <a:pt x="1809" y="15766"/>
                    <a:pt x="809" y="17379"/>
                  </a:cubicBezTo>
                  <a:cubicBezTo>
                    <a:pt x="-191" y="18993"/>
                    <a:pt x="-191" y="19738"/>
                    <a:pt x="409" y="20359"/>
                  </a:cubicBezTo>
                  <a:cubicBezTo>
                    <a:pt x="1009" y="20979"/>
                    <a:pt x="2209" y="21476"/>
                    <a:pt x="3609" y="21538"/>
                  </a:cubicBezTo>
                  <a:cubicBezTo>
                    <a:pt x="5009" y="21600"/>
                    <a:pt x="6609" y="21228"/>
                    <a:pt x="8209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999133" y="5890683"/>
              <a:ext cx="328500" cy="48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63" fill="norm" stroke="1" extrusionOk="0">
                  <a:moveTo>
                    <a:pt x="3877" y="12997"/>
                  </a:moveTo>
                  <a:cubicBezTo>
                    <a:pt x="3046" y="12623"/>
                    <a:pt x="2215" y="12249"/>
                    <a:pt x="1454" y="11829"/>
                  </a:cubicBezTo>
                  <a:cubicBezTo>
                    <a:pt x="692" y="11408"/>
                    <a:pt x="0" y="10940"/>
                    <a:pt x="0" y="10566"/>
                  </a:cubicBezTo>
                  <a:cubicBezTo>
                    <a:pt x="0" y="10192"/>
                    <a:pt x="692" y="9912"/>
                    <a:pt x="3046" y="8790"/>
                  </a:cubicBezTo>
                  <a:cubicBezTo>
                    <a:pt x="5400" y="7668"/>
                    <a:pt x="9415" y="5704"/>
                    <a:pt x="12046" y="4255"/>
                  </a:cubicBezTo>
                  <a:cubicBezTo>
                    <a:pt x="14677" y="2805"/>
                    <a:pt x="15923" y="1870"/>
                    <a:pt x="16892" y="1169"/>
                  </a:cubicBezTo>
                  <a:cubicBezTo>
                    <a:pt x="17862" y="468"/>
                    <a:pt x="18554" y="0"/>
                    <a:pt x="18831" y="0"/>
                  </a:cubicBezTo>
                  <a:cubicBezTo>
                    <a:pt x="19108" y="0"/>
                    <a:pt x="18969" y="468"/>
                    <a:pt x="17931" y="1964"/>
                  </a:cubicBezTo>
                  <a:cubicBezTo>
                    <a:pt x="16892" y="3460"/>
                    <a:pt x="14954" y="5984"/>
                    <a:pt x="13777" y="7761"/>
                  </a:cubicBezTo>
                  <a:cubicBezTo>
                    <a:pt x="12600" y="9538"/>
                    <a:pt x="12185" y="10566"/>
                    <a:pt x="11977" y="11314"/>
                  </a:cubicBezTo>
                  <a:cubicBezTo>
                    <a:pt x="11769" y="12062"/>
                    <a:pt x="11769" y="12530"/>
                    <a:pt x="12115" y="12810"/>
                  </a:cubicBezTo>
                  <a:cubicBezTo>
                    <a:pt x="12462" y="13091"/>
                    <a:pt x="13154" y="13184"/>
                    <a:pt x="14123" y="12997"/>
                  </a:cubicBezTo>
                  <a:cubicBezTo>
                    <a:pt x="15092" y="12810"/>
                    <a:pt x="16338" y="12343"/>
                    <a:pt x="17308" y="12062"/>
                  </a:cubicBezTo>
                  <a:cubicBezTo>
                    <a:pt x="18277" y="11782"/>
                    <a:pt x="18969" y="11688"/>
                    <a:pt x="19662" y="11501"/>
                  </a:cubicBezTo>
                  <a:cubicBezTo>
                    <a:pt x="20354" y="11314"/>
                    <a:pt x="21046" y="11034"/>
                    <a:pt x="21323" y="11314"/>
                  </a:cubicBezTo>
                  <a:cubicBezTo>
                    <a:pt x="21600" y="11595"/>
                    <a:pt x="21462" y="12436"/>
                    <a:pt x="21392" y="13605"/>
                  </a:cubicBezTo>
                  <a:cubicBezTo>
                    <a:pt x="21323" y="14774"/>
                    <a:pt x="21323" y="16270"/>
                    <a:pt x="20838" y="17626"/>
                  </a:cubicBezTo>
                  <a:cubicBezTo>
                    <a:pt x="20354" y="18982"/>
                    <a:pt x="19385" y="20197"/>
                    <a:pt x="18000" y="20852"/>
                  </a:cubicBezTo>
                  <a:cubicBezTo>
                    <a:pt x="16615" y="21506"/>
                    <a:pt x="14815" y="21600"/>
                    <a:pt x="13569" y="21553"/>
                  </a:cubicBezTo>
                  <a:cubicBezTo>
                    <a:pt x="12323" y="21506"/>
                    <a:pt x="11631" y="21319"/>
                    <a:pt x="10938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453716" y="6550776"/>
              <a:ext cx="390138" cy="40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5" fill="norm" stroke="1" extrusionOk="0">
                  <a:moveTo>
                    <a:pt x="7589" y="10816"/>
                  </a:moveTo>
                  <a:cubicBezTo>
                    <a:pt x="6422" y="10594"/>
                    <a:pt x="5254" y="10371"/>
                    <a:pt x="4028" y="10983"/>
                  </a:cubicBezTo>
                  <a:cubicBezTo>
                    <a:pt x="2802" y="11596"/>
                    <a:pt x="1518" y="13043"/>
                    <a:pt x="817" y="14045"/>
                  </a:cubicBezTo>
                  <a:cubicBezTo>
                    <a:pt x="117" y="15047"/>
                    <a:pt x="0" y="15604"/>
                    <a:pt x="0" y="16161"/>
                  </a:cubicBezTo>
                  <a:cubicBezTo>
                    <a:pt x="0" y="16717"/>
                    <a:pt x="117" y="17274"/>
                    <a:pt x="467" y="17497"/>
                  </a:cubicBezTo>
                  <a:cubicBezTo>
                    <a:pt x="817" y="17719"/>
                    <a:pt x="1401" y="17608"/>
                    <a:pt x="2394" y="16940"/>
                  </a:cubicBezTo>
                  <a:cubicBezTo>
                    <a:pt x="3386" y="16272"/>
                    <a:pt x="4787" y="15047"/>
                    <a:pt x="5779" y="14045"/>
                  </a:cubicBezTo>
                  <a:cubicBezTo>
                    <a:pt x="6772" y="13043"/>
                    <a:pt x="7356" y="12264"/>
                    <a:pt x="7589" y="12152"/>
                  </a:cubicBezTo>
                  <a:cubicBezTo>
                    <a:pt x="7823" y="12041"/>
                    <a:pt x="7706" y="12598"/>
                    <a:pt x="7531" y="13600"/>
                  </a:cubicBezTo>
                  <a:cubicBezTo>
                    <a:pt x="7356" y="14602"/>
                    <a:pt x="7122" y="16049"/>
                    <a:pt x="7064" y="17163"/>
                  </a:cubicBezTo>
                  <a:cubicBezTo>
                    <a:pt x="7005" y="18276"/>
                    <a:pt x="7122" y="19056"/>
                    <a:pt x="7589" y="19501"/>
                  </a:cubicBezTo>
                  <a:cubicBezTo>
                    <a:pt x="8056" y="19946"/>
                    <a:pt x="8874" y="20058"/>
                    <a:pt x="9866" y="19612"/>
                  </a:cubicBezTo>
                  <a:cubicBezTo>
                    <a:pt x="10858" y="19167"/>
                    <a:pt x="12026" y="18165"/>
                    <a:pt x="13661" y="15771"/>
                  </a:cubicBezTo>
                  <a:cubicBezTo>
                    <a:pt x="15295" y="13377"/>
                    <a:pt x="17397" y="9592"/>
                    <a:pt x="18798" y="6975"/>
                  </a:cubicBezTo>
                  <a:cubicBezTo>
                    <a:pt x="20199" y="4359"/>
                    <a:pt x="20899" y="2911"/>
                    <a:pt x="21250" y="1853"/>
                  </a:cubicBezTo>
                  <a:cubicBezTo>
                    <a:pt x="21600" y="796"/>
                    <a:pt x="21600" y="128"/>
                    <a:pt x="21308" y="16"/>
                  </a:cubicBezTo>
                  <a:cubicBezTo>
                    <a:pt x="21016" y="-95"/>
                    <a:pt x="20432" y="350"/>
                    <a:pt x="19732" y="1965"/>
                  </a:cubicBezTo>
                  <a:cubicBezTo>
                    <a:pt x="19031" y="3579"/>
                    <a:pt x="18214" y="6363"/>
                    <a:pt x="17630" y="9313"/>
                  </a:cubicBezTo>
                  <a:cubicBezTo>
                    <a:pt x="17046" y="12264"/>
                    <a:pt x="16696" y="15381"/>
                    <a:pt x="16813" y="17441"/>
                  </a:cubicBezTo>
                  <a:cubicBezTo>
                    <a:pt x="16930" y="19501"/>
                    <a:pt x="17514" y="20503"/>
                    <a:pt x="18097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905395" y="6553200"/>
              <a:ext cx="92305" cy="3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93" fill="norm" stroke="1" extrusionOk="0">
                  <a:moveTo>
                    <a:pt x="21408" y="0"/>
                  </a:moveTo>
                  <a:cubicBezTo>
                    <a:pt x="15026" y="4193"/>
                    <a:pt x="8644" y="8386"/>
                    <a:pt x="4963" y="11689"/>
                  </a:cubicBezTo>
                  <a:cubicBezTo>
                    <a:pt x="1281" y="14993"/>
                    <a:pt x="299" y="17407"/>
                    <a:pt x="53" y="18932"/>
                  </a:cubicBezTo>
                  <a:cubicBezTo>
                    <a:pt x="-192" y="20456"/>
                    <a:pt x="299" y="21092"/>
                    <a:pt x="3981" y="21346"/>
                  </a:cubicBezTo>
                  <a:cubicBezTo>
                    <a:pt x="7663" y="21600"/>
                    <a:pt x="14535" y="21473"/>
                    <a:pt x="21408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864350" y="6729780"/>
              <a:ext cx="546100" cy="20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956"/>
                  </a:moveTo>
                  <a:cubicBezTo>
                    <a:pt x="1674" y="7036"/>
                    <a:pt x="3349" y="8116"/>
                    <a:pt x="4898" y="8332"/>
                  </a:cubicBezTo>
                  <a:cubicBezTo>
                    <a:pt x="6447" y="8548"/>
                    <a:pt x="7870" y="7900"/>
                    <a:pt x="9042" y="7036"/>
                  </a:cubicBezTo>
                  <a:cubicBezTo>
                    <a:pt x="10214" y="6172"/>
                    <a:pt x="11135" y="5092"/>
                    <a:pt x="11637" y="4012"/>
                  </a:cubicBezTo>
                  <a:cubicBezTo>
                    <a:pt x="12140" y="2932"/>
                    <a:pt x="12223" y="1852"/>
                    <a:pt x="12014" y="1096"/>
                  </a:cubicBezTo>
                  <a:cubicBezTo>
                    <a:pt x="11805" y="340"/>
                    <a:pt x="11302" y="-92"/>
                    <a:pt x="10549" y="16"/>
                  </a:cubicBezTo>
                  <a:cubicBezTo>
                    <a:pt x="9795" y="124"/>
                    <a:pt x="8791" y="772"/>
                    <a:pt x="7953" y="2500"/>
                  </a:cubicBezTo>
                  <a:cubicBezTo>
                    <a:pt x="7116" y="4228"/>
                    <a:pt x="6447" y="7036"/>
                    <a:pt x="6112" y="9412"/>
                  </a:cubicBezTo>
                  <a:cubicBezTo>
                    <a:pt x="5777" y="11788"/>
                    <a:pt x="5777" y="13732"/>
                    <a:pt x="6237" y="15244"/>
                  </a:cubicBezTo>
                  <a:cubicBezTo>
                    <a:pt x="6698" y="16756"/>
                    <a:pt x="7619" y="17836"/>
                    <a:pt x="8833" y="17728"/>
                  </a:cubicBezTo>
                  <a:cubicBezTo>
                    <a:pt x="10047" y="17620"/>
                    <a:pt x="11553" y="16324"/>
                    <a:pt x="12433" y="13840"/>
                  </a:cubicBezTo>
                  <a:cubicBezTo>
                    <a:pt x="13312" y="11356"/>
                    <a:pt x="13563" y="7684"/>
                    <a:pt x="13647" y="5092"/>
                  </a:cubicBezTo>
                  <a:cubicBezTo>
                    <a:pt x="13730" y="2500"/>
                    <a:pt x="13647" y="988"/>
                    <a:pt x="13772" y="556"/>
                  </a:cubicBezTo>
                  <a:cubicBezTo>
                    <a:pt x="13898" y="124"/>
                    <a:pt x="14233" y="772"/>
                    <a:pt x="14651" y="2932"/>
                  </a:cubicBezTo>
                  <a:cubicBezTo>
                    <a:pt x="15070" y="5092"/>
                    <a:pt x="15572" y="8764"/>
                    <a:pt x="15823" y="11896"/>
                  </a:cubicBezTo>
                  <a:cubicBezTo>
                    <a:pt x="16074" y="15028"/>
                    <a:pt x="16074" y="17620"/>
                    <a:pt x="15865" y="19240"/>
                  </a:cubicBezTo>
                  <a:cubicBezTo>
                    <a:pt x="15656" y="20860"/>
                    <a:pt x="15237" y="21508"/>
                    <a:pt x="14944" y="21292"/>
                  </a:cubicBezTo>
                  <a:cubicBezTo>
                    <a:pt x="14651" y="21076"/>
                    <a:pt x="14484" y="19996"/>
                    <a:pt x="14567" y="17836"/>
                  </a:cubicBezTo>
                  <a:cubicBezTo>
                    <a:pt x="14651" y="15676"/>
                    <a:pt x="14986" y="12436"/>
                    <a:pt x="16200" y="9412"/>
                  </a:cubicBezTo>
                  <a:cubicBezTo>
                    <a:pt x="17414" y="6388"/>
                    <a:pt x="19507" y="3580"/>
                    <a:pt x="21600" y="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842250" y="6540499"/>
              <a:ext cx="520700" cy="39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4478" y="0"/>
                  </a:moveTo>
                  <a:cubicBezTo>
                    <a:pt x="4039" y="3812"/>
                    <a:pt x="3600" y="7624"/>
                    <a:pt x="3337" y="10684"/>
                  </a:cubicBezTo>
                  <a:cubicBezTo>
                    <a:pt x="3073" y="13745"/>
                    <a:pt x="2985" y="16056"/>
                    <a:pt x="2898" y="17846"/>
                  </a:cubicBezTo>
                  <a:cubicBezTo>
                    <a:pt x="2810" y="19636"/>
                    <a:pt x="2722" y="20907"/>
                    <a:pt x="2766" y="21253"/>
                  </a:cubicBezTo>
                  <a:cubicBezTo>
                    <a:pt x="2810" y="21600"/>
                    <a:pt x="2985" y="21022"/>
                    <a:pt x="2854" y="19636"/>
                  </a:cubicBezTo>
                  <a:cubicBezTo>
                    <a:pt x="2722" y="18250"/>
                    <a:pt x="2283" y="16056"/>
                    <a:pt x="1932" y="14727"/>
                  </a:cubicBezTo>
                  <a:cubicBezTo>
                    <a:pt x="1580" y="13399"/>
                    <a:pt x="1317" y="12937"/>
                    <a:pt x="922" y="12590"/>
                  </a:cubicBezTo>
                  <a:cubicBezTo>
                    <a:pt x="527" y="12244"/>
                    <a:pt x="0" y="12013"/>
                    <a:pt x="0" y="11840"/>
                  </a:cubicBezTo>
                  <a:cubicBezTo>
                    <a:pt x="0" y="11666"/>
                    <a:pt x="527" y="11551"/>
                    <a:pt x="1668" y="10453"/>
                  </a:cubicBezTo>
                  <a:cubicBezTo>
                    <a:pt x="2810" y="9356"/>
                    <a:pt x="4566" y="7277"/>
                    <a:pt x="5883" y="5544"/>
                  </a:cubicBezTo>
                  <a:cubicBezTo>
                    <a:pt x="7200" y="3812"/>
                    <a:pt x="8078" y="2426"/>
                    <a:pt x="8693" y="1559"/>
                  </a:cubicBezTo>
                  <a:cubicBezTo>
                    <a:pt x="9307" y="693"/>
                    <a:pt x="9659" y="347"/>
                    <a:pt x="9834" y="578"/>
                  </a:cubicBezTo>
                  <a:cubicBezTo>
                    <a:pt x="10010" y="809"/>
                    <a:pt x="10010" y="1617"/>
                    <a:pt x="9615" y="3870"/>
                  </a:cubicBezTo>
                  <a:cubicBezTo>
                    <a:pt x="9220" y="6122"/>
                    <a:pt x="8429" y="9818"/>
                    <a:pt x="7902" y="12302"/>
                  </a:cubicBezTo>
                  <a:cubicBezTo>
                    <a:pt x="7376" y="14785"/>
                    <a:pt x="7112" y="16056"/>
                    <a:pt x="6893" y="16980"/>
                  </a:cubicBezTo>
                  <a:cubicBezTo>
                    <a:pt x="6673" y="17904"/>
                    <a:pt x="6498" y="18481"/>
                    <a:pt x="6761" y="18019"/>
                  </a:cubicBezTo>
                  <a:cubicBezTo>
                    <a:pt x="7024" y="17557"/>
                    <a:pt x="7727" y="16056"/>
                    <a:pt x="8341" y="15074"/>
                  </a:cubicBezTo>
                  <a:cubicBezTo>
                    <a:pt x="8956" y="14092"/>
                    <a:pt x="9483" y="13630"/>
                    <a:pt x="9966" y="13341"/>
                  </a:cubicBezTo>
                  <a:cubicBezTo>
                    <a:pt x="10449" y="13052"/>
                    <a:pt x="10888" y="12937"/>
                    <a:pt x="11151" y="13168"/>
                  </a:cubicBezTo>
                  <a:cubicBezTo>
                    <a:pt x="11415" y="13399"/>
                    <a:pt x="11502" y="13976"/>
                    <a:pt x="11678" y="14554"/>
                  </a:cubicBezTo>
                  <a:cubicBezTo>
                    <a:pt x="11854" y="15132"/>
                    <a:pt x="12117" y="15709"/>
                    <a:pt x="12556" y="15998"/>
                  </a:cubicBezTo>
                  <a:cubicBezTo>
                    <a:pt x="12995" y="16287"/>
                    <a:pt x="13610" y="16287"/>
                    <a:pt x="14268" y="15882"/>
                  </a:cubicBezTo>
                  <a:cubicBezTo>
                    <a:pt x="14927" y="15478"/>
                    <a:pt x="15629" y="14670"/>
                    <a:pt x="16112" y="14034"/>
                  </a:cubicBezTo>
                  <a:cubicBezTo>
                    <a:pt x="16595" y="13399"/>
                    <a:pt x="16859" y="12937"/>
                    <a:pt x="16815" y="12475"/>
                  </a:cubicBezTo>
                  <a:cubicBezTo>
                    <a:pt x="16771" y="12013"/>
                    <a:pt x="16420" y="11551"/>
                    <a:pt x="15937" y="11493"/>
                  </a:cubicBezTo>
                  <a:cubicBezTo>
                    <a:pt x="15454" y="11435"/>
                    <a:pt x="14839" y="11782"/>
                    <a:pt x="14356" y="12244"/>
                  </a:cubicBezTo>
                  <a:cubicBezTo>
                    <a:pt x="13873" y="12706"/>
                    <a:pt x="13522" y="13283"/>
                    <a:pt x="13302" y="13861"/>
                  </a:cubicBezTo>
                  <a:cubicBezTo>
                    <a:pt x="13083" y="14439"/>
                    <a:pt x="12995" y="15016"/>
                    <a:pt x="13478" y="15594"/>
                  </a:cubicBezTo>
                  <a:cubicBezTo>
                    <a:pt x="13961" y="16171"/>
                    <a:pt x="15015" y="16749"/>
                    <a:pt x="16463" y="17153"/>
                  </a:cubicBezTo>
                  <a:cubicBezTo>
                    <a:pt x="17912" y="17557"/>
                    <a:pt x="19756" y="17788"/>
                    <a:pt x="21600" y="18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067800" y="6667500"/>
              <a:ext cx="1270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88"/>
                    <a:pt x="8640" y="6776"/>
                    <a:pt x="12240" y="10376"/>
                  </a:cubicBezTo>
                  <a:cubicBezTo>
                    <a:pt x="15840" y="13976"/>
                    <a:pt x="1872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086850" y="6680200"/>
              <a:ext cx="2032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1733"/>
                    <a:pt x="14850" y="3467"/>
                    <a:pt x="11250" y="6267"/>
                  </a:cubicBezTo>
                  <a:cubicBezTo>
                    <a:pt x="7650" y="9067"/>
                    <a:pt x="3825" y="12933"/>
                    <a:pt x="1912" y="15667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978899" y="6610350"/>
              <a:ext cx="330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4400"/>
                    <a:pt x="9415" y="7200"/>
                    <a:pt x="13015" y="3600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226550" y="6950951"/>
              <a:ext cx="107950" cy="10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0" fill="norm" stroke="1" extrusionOk="0">
                  <a:moveTo>
                    <a:pt x="0" y="11895"/>
                  </a:moveTo>
                  <a:cubicBezTo>
                    <a:pt x="1694" y="10201"/>
                    <a:pt x="3388" y="8507"/>
                    <a:pt x="4235" y="8719"/>
                  </a:cubicBezTo>
                  <a:cubicBezTo>
                    <a:pt x="5082" y="8931"/>
                    <a:pt x="5082" y="11048"/>
                    <a:pt x="4235" y="13801"/>
                  </a:cubicBezTo>
                  <a:cubicBezTo>
                    <a:pt x="3388" y="16554"/>
                    <a:pt x="1694" y="19942"/>
                    <a:pt x="847" y="20578"/>
                  </a:cubicBezTo>
                  <a:cubicBezTo>
                    <a:pt x="0" y="21213"/>
                    <a:pt x="0" y="19095"/>
                    <a:pt x="1271" y="15919"/>
                  </a:cubicBezTo>
                  <a:cubicBezTo>
                    <a:pt x="2541" y="12742"/>
                    <a:pt x="5082" y="8507"/>
                    <a:pt x="7412" y="5542"/>
                  </a:cubicBezTo>
                  <a:cubicBezTo>
                    <a:pt x="9741" y="2578"/>
                    <a:pt x="11859" y="884"/>
                    <a:pt x="13976" y="248"/>
                  </a:cubicBezTo>
                  <a:cubicBezTo>
                    <a:pt x="16094" y="-387"/>
                    <a:pt x="18212" y="37"/>
                    <a:pt x="19482" y="3425"/>
                  </a:cubicBezTo>
                  <a:cubicBezTo>
                    <a:pt x="20753" y="6813"/>
                    <a:pt x="21176" y="13166"/>
                    <a:pt x="21600" y="19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9380361" y="6935912"/>
              <a:ext cx="90754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35" fill="norm" stroke="1" extrusionOk="0">
                  <a:moveTo>
                    <a:pt x="5564" y="11517"/>
                  </a:moveTo>
                  <a:cubicBezTo>
                    <a:pt x="9491" y="9553"/>
                    <a:pt x="13418" y="7590"/>
                    <a:pt x="16364" y="5626"/>
                  </a:cubicBezTo>
                  <a:cubicBezTo>
                    <a:pt x="19309" y="3662"/>
                    <a:pt x="21273" y="1699"/>
                    <a:pt x="21028" y="717"/>
                  </a:cubicBezTo>
                  <a:cubicBezTo>
                    <a:pt x="20782" y="-265"/>
                    <a:pt x="18328" y="-265"/>
                    <a:pt x="15137" y="880"/>
                  </a:cubicBezTo>
                  <a:cubicBezTo>
                    <a:pt x="11946" y="2026"/>
                    <a:pt x="8018" y="4317"/>
                    <a:pt x="5318" y="6608"/>
                  </a:cubicBezTo>
                  <a:cubicBezTo>
                    <a:pt x="2618" y="8899"/>
                    <a:pt x="1146" y="11190"/>
                    <a:pt x="409" y="13317"/>
                  </a:cubicBezTo>
                  <a:cubicBezTo>
                    <a:pt x="-327" y="15444"/>
                    <a:pt x="-327" y="17408"/>
                    <a:pt x="2618" y="18717"/>
                  </a:cubicBezTo>
                  <a:cubicBezTo>
                    <a:pt x="5564" y="20026"/>
                    <a:pt x="11455" y="20680"/>
                    <a:pt x="17346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9500577" y="6953250"/>
              <a:ext cx="19375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4118" y="2541"/>
                  </a:moveTo>
                  <a:cubicBezTo>
                    <a:pt x="3179" y="3812"/>
                    <a:pt x="2240" y="5082"/>
                    <a:pt x="1535" y="6776"/>
                  </a:cubicBezTo>
                  <a:cubicBezTo>
                    <a:pt x="831" y="8471"/>
                    <a:pt x="362" y="10588"/>
                    <a:pt x="127" y="12706"/>
                  </a:cubicBezTo>
                  <a:cubicBezTo>
                    <a:pt x="-108" y="14824"/>
                    <a:pt x="-108" y="16941"/>
                    <a:pt x="949" y="18000"/>
                  </a:cubicBezTo>
                  <a:cubicBezTo>
                    <a:pt x="2005" y="19059"/>
                    <a:pt x="4118" y="19059"/>
                    <a:pt x="5527" y="18000"/>
                  </a:cubicBezTo>
                  <a:cubicBezTo>
                    <a:pt x="6935" y="16941"/>
                    <a:pt x="7640" y="14824"/>
                    <a:pt x="7757" y="14824"/>
                  </a:cubicBezTo>
                  <a:cubicBezTo>
                    <a:pt x="7875" y="14824"/>
                    <a:pt x="7405" y="16941"/>
                    <a:pt x="7640" y="18635"/>
                  </a:cubicBezTo>
                  <a:cubicBezTo>
                    <a:pt x="7875" y="20329"/>
                    <a:pt x="8814" y="21600"/>
                    <a:pt x="10927" y="21600"/>
                  </a:cubicBezTo>
                  <a:cubicBezTo>
                    <a:pt x="13040" y="21600"/>
                    <a:pt x="16327" y="20329"/>
                    <a:pt x="18440" y="18635"/>
                  </a:cubicBezTo>
                  <a:cubicBezTo>
                    <a:pt x="20553" y="16941"/>
                    <a:pt x="21492" y="14824"/>
                    <a:pt x="21492" y="11647"/>
                  </a:cubicBezTo>
                  <a:cubicBezTo>
                    <a:pt x="21492" y="8471"/>
                    <a:pt x="20553" y="4235"/>
                    <a:pt x="196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944100" y="68199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800"/>
                    <a:pt x="10588" y="12000"/>
                    <a:pt x="14188" y="8400"/>
                  </a:cubicBezTo>
                  <a:cubicBezTo>
                    <a:pt x="17788" y="4800"/>
                    <a:pt x="1969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210800" y="6705600"/>
              <a:ext cx="1587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5486"/>
                    <a:pt x="5184" y="10971"/>
                    <a:pt x="8784" y="14571"/>
                  </a:cubicBezTo>
                  <a:cubicBezTo>
                    <a:pt x="12384" y="18171"/>
                    <a:pt x="16992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285379" y="6648450"/>
              <a:ext cx="19212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21310" y="0"/>
                  </a:moveTo>
                  <a:cubicBezTo>
                    <a:pt x="17788" y="2267"/>
                    <a:pt x="14267" y="4533"/>
                    <a:pt x="11214" y="7133"/>
                  </a:cubicBezTo>
                  <a:cubicBezTo>
                    <a:pt x="8162" y="9733"/>
                    <a:pt x="5580" y="12667"/>
                    <a:pt x="3819" y="14667"/>
                  </a:cubicBezTo>
                  <a:cubicBezTo>
                    <a:pt x="2058" y="16667"/>
                    <a:pt x="1119" y="17733"/>
                    <a:pt x="532" y="18667"/>
                  </a:cubicBezTo>
                  <a:cubicBezTo>
                    <a:pt x="-55" y="19600"/>
                    <a:pt x="-290" y="20400"/>
                    <a:pt x="532" y="20867"/>
                  </a:cubicBezTo>
                  <a:cubicBezTo>
                    <a:pt x="1353" y="21333"/>
                    <a:pt x="3232" y="21467"/>
                    <a:pt x="51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381032" y="6875325"/>
              <a:ext cx="128219" cy="10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7" fill="norm" stroke="1" extrusionOk="0">
                  <a:moveTo>
                    <a:pt x="9765" y="5223"/>
                  </a:moveTo>
                  <a:cubicBezTo>
                    <a:pt x="7286" y="8483"/>
                    <a:pt x="4807" y="11743"/>
                    <a:pt x="3037" y="14392"/>
                  </a:cubicBezTo>
                  <a:cubicBezTo>
                    <a:pt x="1266" y="17042"/>
                    <a:pt x="204" y="19079"/>
                    <a:pt x="27" y="18875"/>
                  </a:cubicBezTo>
                  <a:cubicBezTo>
                    <a:pt x="-150" y="18672"/>
                    <a:pt x="558" y="16226"/>
                    <a:pt x="2152" y="13170"/>
                  </a:cubicBezTo>
                  <a:cubicBezTo>
                    <a:pt x="3745" y="10113"/>
                    <a:pt x="6224" y="6445"/>
                    <a:pt x="8702" y="3796"/>
                  </a:cubicBezTo>
                  <a:cubicBezTo>
                    <a:pt x="11181" y="1147"/>
                    <a:pt x="13660" y="-483"/>
                    <a:pt x="15430" y="128"/>
                  </a:cubicBezTo>
                  <a:cubicBezTo>
                    <a:pt x="17201" y="740"/>
                    <a:pt x="18263" y="3592"/>
                    <a:pt x="19148" y="7464"/>
                  </a:cubicBezTo>
                  <a:cubicBezTo>
                    <a:pt x="20034" y="11336"/>
                    <a:pt x="20742" y="16226"/>
                    <a:pt x="21450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547350" y="6880489"/>
              <a:ext cx="101600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0962"/>
                  </a:moveTo>
                  <a:cubicBezTo>
                    <a:pt x="4500" y="9666"/>
                    <a:pt x="9000" y="8370"/>
                    <a:pt x="12150" y="6642"/>
                  </a:cubicBezTo>
                  <a:cubicBezTo>
                    <a:pt x="15300" y="4914"/>
                    <a:pt x="17100" y="2754"/>
                    <a:pt x="16425" y="1458"/>
                  </a:cubicBezTo>
                  <a:cubicBezTo>
                    <a:pt x="15750" y="162"/>
                    <a:pt x="12600" y="-270"/>
                    <a:pt x="10125" y="162"/>
                  </a:cubicBezTo>
                  <a:cubicBezTo>
                    <a:pt x="7650" y="594"/>
                    <a:pt x="5850" y="1890"/>
                    <a:pt x="4050" y="4914"/>
                  </a:cubicBezTo>
                  <a:cubicBezTo>
                    <a:pt x="2250" y="7938"/>
                    <a:pt x="450" y="12690"/>
                    <a:pt x="2250" y="15714"/>
                  </a:cubicBezTo>
                  <a:cubicBezTo>
                    <a:pt x="4050" y="18738"/>
                    <a:pt x="9450" y="20034"/>
                    <a:pt x="13275" y="20682"/>
                  </a:cubicBezTo>
                  <a:cubicBezTo>
                    <a:pt x="17100" y="21330"/>
                    <a:pt x="19350" y="21330"/>
                    <a:pt x="2160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691197" y="6883399"/>
              <a:ext cx="179491" cy="7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75" fill="norm" stroke="1" extrusionOk="0">
                  <a:moveTo>
                    <a:pt x="3983" y="0"/>
                  </a:moveTo>
                  <a:cubicBezTo>
                    <a:pt x="2741" y="1705"/>
                    <a:pt x="1500" y="3411"/>
                    <a:pt x="755" y="5684"/>
                  </a:cubicBezTo>
                  <a:cubicBezTo>
                    <a:pt x="10" y="7958"/>
                    <a:pt x="-238" y="10800"/>
                    <a:pt x="259" y="12789"/>
                  </a:cubicBezTo>
                  <a:cubicBezTo>
                    <a:pt x="755" y="14779"/>
                    <a:pt x="1996" y="15916"/>
                    <a:pt x="3238" y="16484"/>
                  </a:cubicBezTo>
                  <a:cubicBezTo>
                    <a:pt x="4479" y="17053"/>
                    <a:pt x="5721" y="17053"/>
                    <a:pt x="6838" y="15916"/>
                  </a:cubicBezTo>
                  <a:cubicBezTo>
                    <a:pt x="7955" y="14779"/>
                    <a:pt x="8948" y="12505"/>
                    <a:pt x="8948" y="12505"/>
                  </a:cubicBezTo>
                  <a:cubicBezTo>
                    <a:pt x="8948" y="12505"/>
                    <a:pt x="7955" y="14779"/>
                    <a:pt x="7955" y="16768"/>
                  </a:cubicBezTo>
                  <a:cubicBezTo>
                    <a:pt x="7955" y="18758"/>
                    <a:pt x="8948" y="20463"/>
                    <a:pt x="10065" y="21032"/>
                  </a:cubicBezTo>
                  <a:cubicBezTo>
                    <a:pt x="11183" y="21600"/>
                    <a:pt x="12424" y="21032"/>
                    <a:pt x="14162" y="20747"/>
                  </a:cubicBezTo>
                  <a:cubicBezTo>
                    <a:pt x="15900" y="20463"/>
                    <a:pt x="18134" y="20463"/>
                    <a:pt x="19500" y="19042"/>
                  </a:cubicBezTo>
                  <a:cubicBezTo>
                    <a:pt x="20865" y="17621"/>
                    <a:pt x="21362" y="14779"/>
                    <a:pt x="20865" y="11368"/>
                  </a:cubicBezTo>
                  <a:cubicBezTo>
                    <a:pt x="20369" y="7958"/>
                    <a:pt x="18879" y="3979"/>
                    <a:pt x="17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185400" y="6559549"/>
              <a:ext cx="361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4" y="14400"/>
                    <a:pt x="9347" y="7200"/>
                    <a:pt x="12947" y="3600"/>
                  </a:cubicBezTo>
                  <a:cubicBezTo>
                    <a:pt x="16547" y="0"/>
                    <a:pt x="190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336470" y="7300793"/>
              <a:ext cx="553331" cy="2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31" fill="norm" stroke="1" extrusionOk="0">
                  <a:moveTo>
                    <a:pt x="9079" y="7451"/>
                  </a:moveTo>
                  <a:cubicBezTo>
                    <a:pt x="8509" y="5247"/>
                    <a:pt x="7938" y="3043"/>
                    <a:pt x="7123" y="1610"/>
                  </a:cubicBezTo>
                  <a:cubicBezTo>
                    <a:pt x="6308" y="177"/>
                    <a:pt x="5248" y="-484"/>
                    <a:pt x="4066" y="398"/>
                  </a:cubicBezTo>
                  <a:cubicBezTo>
                    <a:pt x="2884" y="1279"/>
                    <a:pt x="1580" y="3704"/>
                    <a:pt x="806" y="6569"/>
                  </a:cubicBezTo>
                  <a:cubicBezTo>
                    <a:pt x="32" y="9434"/>
                    <a:pt x="-213" y="12740"/>
                    <a:pt x="195" y="15496"/>
                  </a:cubicBezTo>
                  <a:cubicBezTo>
                    <a:pt x="602" y="18251"/>
                    <a:pt x="1662" y="20455"/>
                    <a:pt x="3210" y="20785"/>
                  </a:cubicBezTo>
                  <a:cubicBezTo>
                    <a:pt x="4759" y="21116"/>
                    <a:pt x="6797" y="19573"/>
                    <a:pt x="8264" y="17700"/>
                  </a:cubicBezTo>
                  <a:cubicBezTo>
                    <a:pt x="9731" y="15826"/>
                    <a:pt x="10628" y="13622"/>
                    <a:pt x="11117" y="11969"/>
                  </a:cubicBezTo>
                  <a:cubicBezTo>
                    <a:pt x="11606" y="10316"/>
                    <a:pt x="11687" y="9214"/>
                    <a:pt x="11606" y="8222"/>
                  </a:cubicBezTo>
                  <a:cubicBezTo>
                    <a:pt x="11524" y="7230"/>
                    <a:pt x="11280" y="6349"/>
                    <a:pt x="10954" y="5908"/>
                  </a:cubicBezTo>
                  <a:cubicBezTo>
                    <a:pt x="10628" y="5467"/>
                    <a:pt x="10220" y="5467"/>
                    <a:pt x="9487" y="6679"/>
                  </a:cubicBezTo>
                  <a:cubicBezTo>
                    <a:pt x="8753" y="7892"/>
                    <a:pt x="7693" y="10316"/>
                    <a:pt x="7082" y="12079"/>
                  </a:cubicBezTo>
                  <a:cubicBezTo>
                    <a:pt x="6471" y="13843"/>
                    <a:pt x="6308" y="14945"/>
                    <a:pt x="6226" y="16047"/>
                  </a:cubicBezTo>
                  <a:cubicBezTo>
                    <a:pt x="6145" y="17149"/>
                    <a:pt x="6145" y="18251"/>
                    <a:pt x="6430" y="18912"/>
                  </a:cubicBezTo>
                  <a:cubicBezTo>
                    <a:pt x="6715" y="19573"/>
                    <a:pt x="7286" y="19794"/>
                    <a:pt x="8019" y="19132"/>
                  </a:cubicBezTo>
                  <a:cubicBezTo>
                    <a:pt x="8753" y="18471"/>
                    <a:pt x="9650" y="16928"/>
                    <a:pt x="10261" y="15385"/>
                  </a:cubicBezTo>
                  <a:cubicBezTo>
                    <a:pt x="10872" y="13843"/>
                    <a:pt x="11198" y="12300"/>
                    <a:pt x="11239" y="11969"/>
                  </a:cubicBezTo>
                  <a:cubicBezTo>
                    <a:pt x="11280" y="11638"/>
                    <a:pt x="11035" y="12520"/>
                    <a:pt x="10872" y="13732"/>
                  </a:cubicBezTo>
                  <a:cubicBezTo>
                    <a:pt x="10709" y="14945"/>
                    <a:pt x="10628" y="16487"/>
                    <a:pt x="10791" y="17589"/>
                  </a:cubicBezTo>
                  <a:cubicBezTo>
                    <a:pt x="10954" y="18692"/>
                    <a:pt x="11361" y="19353"/>
                    <a:pt x="11810" y="19463"/>
                  </a:cubicBezTo>
                  <a:cubicBezTo>
                    <a:pt x="12258" y="19573"/>
                    <a:pt x="12747" y="19132"/>
                    <a:pt x="13481" y="17589"/>
                  </a:cubicBezTo>
                  <a:cubicBezTo>
                    <a:pt x="14214" y="16047"/>
                    <a:pt x="15192" y="13402"/>
                    <a:pt x="15722" y="11528"/>
                  </a:cubicBezTo>
                  <a:cubicBezTo>
                    <a:pt x="16252" y="9655"/>
                    <a:pt x="16333" y="8553"/>
                    <a:pt x="16252" y="8553"/>
                  </a:cubicBezTo>
                  <a:cubicBezTo>
                    <a:pt x="16170" y="8553"/>
                    <a:pt x="15926" y="9655"/>
                    <a:pt x="15559" y="11418"/>
                  </a:cubicBezTo>
                  <a:cubicBezTo>
                    <a:pt x="15192" y="13181"/>
                    <a:pt x="14703" y="15606"/>
                    <a:pt x="14377" y="17369"/>
                  </a:cubicBezTo>
                  <a:cubicBezTo>
                    <a:pt x="14051" y="19132"/>
                    <a:pt x="13888" y="20234"/>
                    <a:pt x="13847" y="20234"/>
                  </a:cubicBezTo>
                  <a:cubicBezTo>
                    <a:pt x="13807" y="20234"/>
                    <a:pt x="13888" y="19132"/>
                    <a:pt x="14255" y="17589"/>
                  </a:cubicBezTo>
                  <a:cubicBezTo>
                    <a:pt x="14622" y="16047"/>
                    <a:pt x="15274" y="14063"/>
                    <a:pt x="15967" y="12520"/>
                  </a:cubicBezTo>
                  <a:cubicBezTo>
                    <a:pt x="16659" y="10977"/>
                    <a:pt x="17393" y="9875"/>
                    <a:pt x="17719" y="9875"/>
                  </a:cubicBezTo>
                  <a:cubicBezTo>
                    <a:pt x="18045" y="9875"/>
                    <a:pt x="17964" y="10977"/>
                    <a:pt x="17882" y="12079"/>
                  </a:cubicBezTo>
                  <a:cubicBezTo>
                    <a:pt x="17801" y="13181"/>
                    <a:pt x="17719" y="14283"/>
                    <a:pt x="17801" y="14394"/>
                  </a:cubicBezTo>
                  <a:cubicBezTo>
                    <a:pt x="17882" y="14504"/>
                    <a:pt x="18127" y="13622"/>
                    <a:pt x="18575" y="12410"/>
                  </a:cubicBezTo>
                  <a:cubicBezTo>
                    <a:pt x="19023" y="11198"/>
                    <a:pt x="19675" y="9655"/>
                    <a:pt x="20205" y="8663"/>
                  </a:cubicBezTo>
                  <a:cubicBezTo>
                    <a:pt x="20735" y="7671"/>
                    <a:pt x="21142" y="7230"/>
                    <a:pt x="21265" y="7671"/>
                  </a:cubicBezTo>
                  <a:cubicBezTo>
                    <a:pt x="21387" y="8112"/>
                    <a:pt x="21224" y="9434"/>
                    <a:pt x="21061" y="10867"/>
                  </a:cubicBezTo>
                  <a:cubicBezTo>
                    <a:pt x="20898" y="12300"/>
                    <a:pt x="20735" y="13843"/>
                    <a:pt x="20572" y="15275"/>
                  </a:cubicBezTo>
                  <a:cubicBezTo>
                    <a:pt x="20409" y="16708"/>
                    <a:pt x="20246" y="18030"/>
                    <a:pt x="20246" y="18802"/>
                  </a:cubicBezTo>
                  <a:cubicBezTo>
                    <a:pt x="20246" y="19573"/>
                    <a:pt x="20409" y="19794"/>
                    <a:pt x="20572" y="20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897470" y="7324637"/>
              <a:ext cx="147608" cy="29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28" fill="norm" stroke="1" extrusionOk="0">
                  <a:moveTo>
                    <a:pt x="13493" y="3998"/>
                  </a:moveTo>
                  <a:cubicBezTo>
                    <a:pt x="9842" y="9319"/>
                    <a:pt x="6192" y="14641"/>
                    <a:pt x="3910" y="17693"/>
                  </a:cubicBezTo>
                  <a:cubicBezTo>
                    <a:pt x="1628" y="20745"/>
                    <a:pt x="716" y="21528"/>
                    <a:pt x="259" y="21528"/>
                  </a:cubicBezTo>
                  <a:cubicBezTo>
                    <a:pt x="-197" y="21528"/>
                    <a:pt x="-197" y="20745"/>
                    <a:pt x="1476" y="18554"/>
                  </a:cubicBezTo>
                  <a:cubicBezTo>
                    <a:pt x="3149" y="16363"/>
                    <a:pt x="6496" y="12763"/>
                    <a:pt x="9386" y="9632"/>
                  </a:cubicBezTo>
                  <a:cubicBezTo>
                    <a:pt x="12276" y="6502"/>
                    <a:pt x="14710" y="3841"/>
                    <a:pt x="16535" y="2198"/>
                  </a:cubicBezTo>
                  <a:cubicBezTo>
                    <a:pt x="18361" y="554"/>
                    <a:pt x="19578" y="-72"/>
                    <a:pt x="20338" y="6"/>
                  </a:cubicBezTo>
                  <a:cubicBezTo>
                    <a:pt x="21099" y="85"/>
                    <a:pt x="21403" y="867"/>
                    <a:pt x="21099" y="2432"/>
                  </a:cubicBezTo>
                  <a:cubicBezTo>
                    <a:pt x="20795" y="3998"/>
                    <a:pt x="19882" y="6345"/>
                    <a:pt x="17296" y="8067"/>
                  </a:cubicBezTo>
                  <a:cubicBezTo>
                    <a:pt x="14710" y="9789"/>
                    <a:pt x="10451" y="10885"/>
                    <a:pt x="6192" y="11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033429" y="7333163"/>
              <a:ext cx="161121" cy="13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06" fill="norm" stroke="1" extrusionOk="0">
                  <a:moveTo>
                    <a:pt x="12937" y="7149"/>
                  </a:moveTo>
                  <a:cubicBezTo>
                    <a:pt x="13218" y="4491"/>
                    <a:pt x="13498" y="1832"/>
                    <a:pt x="12937" y="669"/>
                  </a:cubicBezTo>
                  <a:cubicBezTo>
                    <a:pt x="12376" y="-494"/>
                    <a:pt x="10974" y="-162"/>
                    <a:pt x="9010" y="1832"/>
                  </a:cubicBezTo>
                  <a:cubicBezTo>
                    <a:pt x="7047" y="3826"/>
                    <a:pt x="4522" y="7481"/>
                    <a:pt x="2979" y="10140"/>
                  </a:cubicBezTo>
                  <a:cubicBezTo>
                    <a:pt x="1436" y="12798"/>
                    <a:pt x="875" y="14460"/>
                    <a:pt x="454" y="16121"/>
                  </a:cubicBezTo>
                  <a:cubicBezTo>
                    <a:pt x="34" y="17783"/>
                    <a:pt x="-247" y="19444"/>
                    <a:pt x="314" y="20109"/>
                  </a:cubicBezTo>
                  <a:cubicBezTo>
                    <a:pt x="875" y="20774"/>
                    <a:pt x="2278" y="20441"/>
                    <a:pt x="4943" y="18448"/>
                  </a:cubicBezTo>
                  <a:cubicBezTo>
                    <a:pt x="7608" y="16454"/>
                    <a:pt x="11535" y="12798"/>
                    <a:pt x="14059" y="10472"/>
                  </a:cubicBezTo>
                  <a:cubicBezTo>
                    <a:pt x="16584" y="8146"/>
                    <a:pt x="17706" y="7149"/>
                    <a:pt x="18127" y="7980"/>
                  </a:cubicBezTo>
                  <a:cubicBezTo>
                    <a:pt x="18548" y="8811"/>
                    <a:pt x="18267" y="11469"/>
                    <a:pt x="18127" y="13629"/>
                  </a:cubicBezTo>
                  <a:cubicBezTo>
                    <a:pt x="17987" y="15789"/>
                    <a:pt x="17987" y="17451"/>
                    <a:pt x="18548" y="18614"/>
                  </a:cubicBezTo>
                  <a:cubicBezTo>
                    <a:pt x="19109" y="19777"/>
                    <a:pt x="20231" y="20441"/>
                    <a:pt x="21353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207250" y="7148969"/>
              <a:ext cx="488309" cy="32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02" fill="norm" stroke="1" extrusionOk="0">
                  <a:moveTo>
                    <a:pt x="0" y="17104"/>
                  </a:moveTo>
                  <a:cubicBezTo>
                    <a:pt x="0" y="16412"/>
                    <a:pt x="0" y="15720"/>
                    <a:pt x="93" y="15027"/>
                  </a:cubicBezTo>
                  <a:cubicBezTo>
                    <a:pt x="186" y="14335"/>
                    <a:pt x="372" y="13643"/>
                    <a:pt x="698" y="13366"/>
                  </a:cubicBezTo>
                  <a:cubicBezTo>
                    <a:pt x="1024" y="13089"/>
                    <a:pt x="1490" y="13227"/>
                    <a:pt x="1816" y="13643"/>
                  </a:cubicBezTo>
                  <a:cubicBezTo>
                    <a:pt x="2141" y="14058"/>
                    <a:pt x="2328" y="14750"/>
                    <a:pt x="2467" y="15443"/>
                  </a:cubicBezTo>
                  <a:cubicBezTo>
                    <a:pt x="2607" y="16135"/>
                    <a:pt x="2700" y="16827"/>
                    <a:pt x="2700" y="17520"/>
                  </a:cubicBezTo>
                  <a:cubicBezTo>
                    <a:pt x="2700" y="18212"/>
                    <a:pt x="2607" y="18904"/>
                    <a:pt x="2421" y="18973"/>
                  </a:cubicBezTo>
                  <a:cubicBezTo>
                    <a:pt x="2234" y="19043"/>
                    <a:pt x="1955" y="18489"/>
                    <a:pt x="1955" y="17866"/>
                  </a:cubicBezTo>
                  <a:cubicBezTo>
                    <a:pt x="1955" y="17243"/>
                    <a:pt x="2234" y="16550"/>
                    <a:pt x="3119" y="15997"/>
                  </a:cubicBezTo>
                  <a:cubicBezTo>
                    <a:pt x="4003" y="15443"/>
                    <a:pt x="5493" y="15027"/>
                    <a:pt x="6471" y="14820"/>
                  </a:cubicBezTo>
                  <a:cubicBezTo>
                    <a:pt x="7448" y="14612"/>
                    <a:pt x="7914" y="14612"/>
                    <a:pt x="8333" y="14404"/>
                  </a:cubicBezTo>
                  <a:cubicBezTo>
                    <a:pt x="8752" y="14197"/>
                    <a:pt x="9124" y="13781"/>
                    <a:pt x="9078" y="13504"/>
                  </a:cubicBezTo>
                  <a:cubicBezTo>
                    <a:pt x="9031" y="13227"/>
                    <a:pt x="8566" y="13089"/>
                    <a:pt x="8007" y="13297"/>
                  </a:cubicBezTo>
                  <a:cubicBezTo>
                    <a:pt x="7448" y="13504"/>
                    <a:pt x="6797" y="14058"/>
                    <a:pt x="6424" y="14681"/>
                  </a:cubicBezTo>
                  <a:cubicBezTo>
                    <a:pt x="6052" y="15304"/>
                    <a:pt x="5959" y="15997"/>
                    <a:pt x="6191" y="16481"/>
                  </a:cubicBezTo>
                  <a:cubicBezTo>
                    <a:pt x="6424" y="16966"/>
                    <a:pt x="6983" y="17243"/>
                    <a:pt x="8100" y="17381"/>
                  </a:cubicBezTo>
                  <a:cubicBezTo>
                    <a:pt x="9217" y="17520"/>
                    <a:pt x="10893" y="17520"/>
                    <a:pt x="11964" y="17450"/>
                  </a:cubicBezTo>
                  <a:cubicBezTo>
                    <a:pt x="13034" y="17381"/>
                    <a:pt x="13500" y="17243"/>
                    <a:pt x="13966" y="17035"/>
                  </a:cubicBezTo>
                  <a:cubicBezTo>
                    <a:pt x="14431" y="16827"/>
                    <a:pt x="14897" y="16550"/>
                    <a:pt x="14897" y="16412"/>
                  </a:cubicBezTo>
                  <a:cubicBezTo>
                    <a:pt x="14897" y="16273"/>
                    <a:pt x="14431" y="16273"/>
                    <a:pt x="13919" y="16550"/>
                  </a:cubicBezTo>
                  <a:cubicBezTo>
                    <a:pt x="13407" y="16827"/>
                    <a:pt x="12848" y="17381"/>
                    <a:pt x="12429" y="18281"/>
                  </a:cubicBezTo>
                  <a:cubicBezTo>
                    <a:pt x="12010" y="19181"/>
                    <a:pt x="11731" y="20427"/>
                    <a:pt x="11824" y="20981"/>
                  </a:cubicBezTo>
                  <a:cubicBezTo>
                    <a:pt x="11917" y="21535"/>
                    <a:pt x="12383" y="21397"/>
                    <a:pt x="13174" y="20358"/>
                  </a:cubicBezTo>
                  <a:cubicBezTo>
                    <a:pt x="13966" y="19320"/>
                    <a:pt x="15083" y="17381"/>
                    <a:pt x="16479" y="14127"/>
                  </a:cubicBezTo>
                  <a:cubicBezTo>
                    <a:pt x="17876" y="10873"/>
                    <a:pt x="19552" y="6304"/>
                    <a:pt x="20483" y="3604"/>
                  </a:cubicBezTo>
                  <a:cubicBezTo>
                    <a:pt x="21414" y="904"/>
                    <a:pt x="21600" y="73"/>
                    <a:pt x="21414" y="4"/>
                  </a:cubicBezTo>
                  <a:cubicBezTo>
                    <a:pt x="21228" y="-65"/>
                    <a:pt x="20669" y="627"/>
                    <a:pt x="19831" y="2358"/>
                  </a:cubicBezTo>
                  <a:cubicBezTo>
                    <a:pt x="18993" y="4089"/>
                    <a:pt x="17876" y="6858"/>
                    <a:pt x="17224" y="9143"/>
                  </a:cubicBezTo>
                  <a:cubicBezTo>
                    <a:pt x="16572" y="11427"/>
                    <a:pt x="16386" y="13227"/>
                    <a:pt x="16200" y="15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6503024" y="7361351"/>
              <a:ext cx="117103" cy="15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44" fill="norm" stroke="1" extrusionOk="0">
                  <a:moveTo>
                    <a:pt x="18400" y="641"/>
                  </a:moveTo>
                  <a:cubicBezTo>
                    <a:pt x="16472" y="641"/>
                    <a:pt x="14543" y="641"/>
                    <a:pt x="11457" y="2684"/>
                  </a:cubicBezTo>
                  <a:cubicBezTo>
                    <a:pt x="8372" y="4727"/>
                    <a:pt x="4129" y="8814"/>
                    <a:pt x="2007" y="11587"/>
                  </a:cubicBezTo>
                  <a:cubicBezTo>
                    <a:pt x="-114" y="14360"/>
                    <a:pt x="-114" y="15819"/>
                    <a:pt x="79" y="17279"/>
                  </a:cubicBezTo>
                  <a:cubicBezTo>
                    <a:pt x="272" y="18738"/>
                    <a:pt x="657" y="20197"/>
                    <a:pt x="2779" y="20781"/>
                  </a:cubicBezTo>
                  <a:cubicBezTo>
                    <a:pt x="4900" y="21365"/>
                    <a:pt x="8757" y="21073"/>
                    <a:pt x="12036" y="18884"/>
                  </a:cubicBezTo>
                  <a:cubicBezTo>
                    <a:pt x="15315" y="16695"/>
                    <a:pt x="18015" y="12608"/>
                    <a:pt x="19557" y="9689"/>
                  </a:cubicBezTo>
                  <a:cubicBezTo>
                    <a:pt x="21100" y="6770"/>
                    <a:pt x="21486" y="5019"/>
                    <a:pt x="21293" y="3414"/>
                  </a:cubicBezTo>
                  <a:cubicBezTo>
                    <a:pt x="21100" y="1808"/>
                    <a:pt x="20329" y="349"/>
                    <a:pt x="18400" y="57"/>
                  </a:cubicBezTo>
                  <a:cubicBezTo>
                    <a:pt x="16472" y="-235"/>
                    <a:pt x="13386" y="641"/>
                    <a:pt x="10300" y="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944761" y="7194550"/>
              <a:ext cx="194098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33" fill="norm" stroke="1" extrusionOk="0">
                  <a:moveTo>
                    <a:pt x="12442" y="0"/>
                  </a:moveTo>
                  <a:cubicBezTo>
                    <a:pt x="8958" y="3653"/>
                    <a:pt x="5474" y="7306"/>
                    <a:pt x="3384" y="10324"/>
                  </a:cubicBezTo>
                  <a:cubicBezTo>
                    <a:pt x="1294" y="13341"/>
                    <a:pt x="597" y="15724"/>
                    <a:pt x="248" y="17312"/>
                  </a:cubicBezTo>
                  <a:cubicBezTo>
                    <a:pt x="-100" y="18900"/>
                    <a:pt x="-100" y="19694"/>
                    <a:pt x="365" y="20329"/>
                  </a:cubicBezTo>
                  <a:cubicBezTo>
                    <a:pt x="829" y="20965"/>
                    <a:pt x="1758" y="21441"/>
                    <a:pt x="2803" y="21521"/>
                  </a:cubicBezTo>
                  <a:cubicBezTo>
                    <a:pt x="3848" y="21600"/>
                    <a:pt x="5010" y="21282"/>
                    <a:pt x="6287" y="20726"/>
                  </a:cubicBezTo>
                  <a:cubicBezTo>
                    <a:pt x="7565" y="20171"/>
                    <a:pt x="8958" y="19376"/>
                    <a:pt x="10235" y="18344"/>
                  </a:cubicBezTo>
                  <a:cubicBezTo>
                    <a:pt x="11513" y="17312"/>
                    <a:pt x="12674" y="16041"/>
                    <a:pt x="12674" y="15644"/>
                  </a:cubicBezTo>
                  <a:cubicBezTo>
                    <a:pt x="12674" y="15247"/>
                    <a:pt x="11513" y="15724"/>
                    <a:pt x="10468" y="16279"/>
                  </a:cubicBezTo>
                  <a:cubicBezTo>
                    <a:pt x="9423" y="16835"/>
                    <a:pt x="8494" y="17471"/>
                    <a:pt x="8145" y="18185"/>
                  </a:cubicBezTo>
                  <a:cubicBezTo>
                    <a:pt x="7797" y="18900"/>
                    <a:pt x="8029" y="19694"/>
                    <a:pt x="8726" y="20171"/>
                  </a:cubicBezTo>
                  <a:cubicBezTo>
                    <a:pt x="9423" y="20647"/>
                    <a:pt x="10584" y="20806"/>
                    <a:pt x="12326" y="20647"/>
                  </a:cubicBezTo>
                  <a:cubicBezTo>
                    <a:pt x="14068" y="20488"/>
                    <a:pt x="16390" y="20012"/>
                    <a:pt x="18016" y="19535"/>
                  </a:cubicBezTo>
                  <a:cubicBezTo>
                    <a:pt x="19642" y="19059"/>
                    <a:pt x="20571" y="18582"/>
                    <a:pt x="21035" y="17947"/>
                  </a:cubicBezTo>
                  <a:cubicBezTo>
                    <a:pt x="21500" y="17312"/>
                    <a:pt x="21500" y="16518"/>
                    <a:pt x="19758" y="15724"/>
                  </a:cubicBezTo>
                  <a:cubicBezTo>
                    <a:pt x="18016" y="14929"/>
                    <a:pt x="14532" y="14135"/>
                    <a:pt x="11048" y="13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899400" y="7296150"/>
              <a:ext cx="215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607336" y="7211999"/>
              <a:ext cx="117565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08" fill="norm" stroke="1" extrusionOk="0">
                  <a:moveTo>
                    <a:pt x="21423" y="117"/>
                  </a:moveTo>
                  <a:cubicBezTo>
                    <a:pt x="18723" y="-38"/>
                    <a:pt x="16023" y="-192"/>
                    <a:pt x="12937" y="734"/>
                  </a:cubicBezTo>
                  <a:cubicBezTo>
                    <a:pt x="9852" y="1659"/>
                    <a:pt x="6380" y="3665"/>
                    <a:pt x="3873" y="6288"/>
                  </a:cubicBezTo>
                  <a:cubicBezTo>
                    <a:pt x="1366" y="8911"/>
                    <a:pt x="-177" y="12151"/>
                    <a:pt x="16" y="14619"/>
                  </a:cubicBezTo>
                  <a:cubicBezTo>
                    <a:pt x="209" y="17088"/>
                    <a:pt x="2137" y="18785"/>
                    <a:pt x="5802" y="19788"/>
                  </a:cubicBezTo>
                  <a:cubicBezTo>
                    <a:pt x="9466" y="20791"/>
                    <a:pt x="14866" y="21099"/>
                    <a:pt x="20266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8801100" y="7327900"/>
              <a:ext cx="133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801100" y="7334250"/>
              <a:ext cx="1397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000"/>
                    <a:pt x="9818" y="8000"/>
                    <a:pt x="6218" y="11600"/>
                  </a:cubicBezTo>
                  <a:cubicBezTo>
                    <a:pt x="2618" y="15200"/>
                    <a:pt x="1309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8763000" y="7270750"/>
              <a:ext cx="241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4400"/>
                    <a:pt x="1137" y="7200"/>
                    <a:pt x="4737" y="3600"/>
                  </a:cubicBezTo>
                  <a:cubicBezTo>
                    <a:pt x="8337" y="0"/>
                    <a:pt x="149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156700" y="73977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423400" y="7321550"/>
              <a:ext cx="120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461499" y="734060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716"/>
                    <a:pt x="11127" y="7432"/>
                    <a:pt x="7527" y="11032"/>
                  </a:cubicBezTo>
                  <a:cubicBezTo>
                    <a:pt x="3927" y="14632"/>
                    <a:pt x="1964" y="181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372600" y="725805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0800"/>
                    <a:pt x="7406" y="0"/>
                    <a:pt x="11006" y="0"/>
                  </a:cubicBezTo>
                  <a:cubicBezTo>
                    <a:pt x="14606" y="0"/>
                    <a:pt x="1810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582150" y="7289800"/>
              <a:ext cx="16106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5990" y="0"/>
                  </a:moveTo>
                  <a:cubicBezTo>
                    <a:pt x="18514" y="2100"/>
                    <a:pt x="21039" y="4200"/>
                    <a:pt x="21319" y="6750"/>
                  </a:cubicBezTo>
                  <a:cubicBezTo>
                    <a:pt x="21600" y="9300"/>
                    <a:pt x="19636" y="12300"/>
                    <a:pt x="15709" y="14850"/>
                  </a:cubicBezTo>
                  <a:cubicBezTo>
                    <a:pt x="11782" y="17400"/>
                    <a:pt x="5891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